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33" r:id="rId3"/>
  </p:sldMasterIdLst>
  <p:notesMasterIdLst>
    <p:notesMasterId r:id="rId56"/>
  </p:notesMasterIdLst>
  <p:sldIdLst>
    <p:sldId id="262" r:id="rId4"/>
    <p:sldId id="264" r:id="rId5"/>
    <p:sldId id="259" r:id="rId6"/>
    <p:sldId id="258" r:id="rId7"/>
    <p:sldId id="257" r:id="rId8"/>
    <p:sldId id="425" r:id="rId9"/>
    <p:sldId id="426" r:id="rId10"/>
    <p:sldId id="388" r:id="rId11"/>
    <p:sldId id="391" r:id="rId12"/>
    <p:sldId id="427" r:id="rId13"/>
    <p:sldId id="428" r:id="rId14"/>
    <p:sldId id="265" r:id="rId15"/>
    <p:sldId id="429" r:id="rId16"/>
    <p:sldId id="434" r:id="rId17"/>
    <p:sldId id="433" r:id="rId18"/>
    <p:sldId id="435" r:id="rId19"/>
    <p:sldId id="438" r:id="rId20"/>
    <p:sldId id="439" r:id="rId21"/>
    <p:sldId id="440" r:id="rId22"/>
    <p:sldId id="442" r:id="rId23"/>
    <p:sldId id="441" r:id="rId24"/>
    <p:sldId id="332" r:id="rId25"/>
    <p:sldId id="437" r:id="rId26"/>
    <p:sldId id="443" r:id="rId27"/>
    <p:sldId id="444" r:id="rId28"/>
    <p:sldId id="327" r:id="rId29"/>
    <p:sldId id="338" r:id="rId30"/>
    <p:sldId id="353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445" r:id="rId41"/>
    <p:sldId id="446" r:id="rId42"/>
    <p:sldId id="256" r:id="rId43"/>
    <p:sldId id="448" r:id="rId44"/>
    <p:sldId id="449" r:id="rId45"/>
    <p:sldId id="378" r:id="rId46"/>
    <p:sldId id="450" r:id="rId47"/>
    <p:sldId id="377" r:id="rId48"/>
    <p:sldId id="452" r:id="rId49"/>
    <p:sldId id="380" r:id="rId50"/>
    <p:sldId id="454" r:id="rId51"/>
    <p:sldId id="381" r:id="rId52"/>
    <p:sldId id="455" r:id="rId53"/>
    <p:sldId id="386" r:id="rId54"/>
    <p:sldId id="321" r:id="rId55"/>
  </p:sldIdLst>
  <p:sldSz cx="18288000" cy="10287000"/>
  <p:notesSz cx="6858000" cy="9144000"/>
  <p:embeddedFontLst>
    <p:embeddedFont>
      <p:font typeface="Cambria Math" panose="02040503050406030204" pitchFamily="18" charset="0"/>
      <p:regular r:id="rId57"/>
    </p:embeddedFont>
    <p:embeddedFont>
      <p:font typeface="Livvic" panose="020B0604020202020204" charset="0"/>
      <p:regular r:id="rId58"/>
      <p:bold r:id="rId59"/>
      <p:italic r:id="rId60"/>
      <p:boldItalic r:id="rId61"/>
    </p:embeddedFont>
    <p:embeddedFont>
      <p:font typeface="League Spartan" panose="020B0604020202020204" charset="0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algun Gothic" panose="020B0503020000020004" pitchFamily="34" charset="-127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BD"/>
    <a:srgbClr val="285E4B"/>
    <a:srgbClr val="347C62"/>
    <a:srgbClr val="FFF387"/>
    <a:srgbClr val="C7E7DC"/>
    <a:srgbClr val="50B490"/>
    <a:srgbClr val="9FD6C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41" autoAdjust="0"/>
    <p:restoredTop sz="94622" autoAdjust="0"/>
  </p:normalViewPr>
  <p:slideViewPr>
    <p:cSldViewPr>
      <p:cViewPr varScale="1">
        <p:scale>
          <a:sx n="42" d="100"/>
          <a:sy n="42" d="100"/>
        </p:scale>
        <p:origin x="3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font" Target="fonts/font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1050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081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35172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8018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165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212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16486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23280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5622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7135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68366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4807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76227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47548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68442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68114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8904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4756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quả cam để đến câu hỏi. Sau khi thu hoạch xong 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cam b</a:t>
            </a:r>
            <a:r>
              <a:rPr lang="en-US"/>
              <a:t>ê</a:t>
            </a:r>
            <a:r>
              <a:rPr lang="en-VN"/>
              <a:t>n </a:t>
            </a:r>
            <a:r>
              <a:rPr lang="en-VN" dirty="0"/>
              <a:t>trái </a:t>
            </a:r>
            <a:r>
              <a:rPr lang="en-VN"/>
              <a:t>để sang</a:t>
            </a:r>
            <a:r>
              <a:rPr lang="en-US" baseline="0"/>
              <a:t> nội dung tiếp theo.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49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82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980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984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3598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B4121-0671-944C-A536-7A555BF5474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57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6876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86306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81462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8857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6606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90301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66289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54972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699062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87271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59724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894900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60799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607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5828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6116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124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5508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 hasCustomPrompt="1"/>
          </p:nvPr>
        </p:nvSpPr>
        <p:spPr>
          <a:xfrm>
            <a:off x="6753550" y="1384800"/>
            <a:ext cx="4781400" cy="2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237">
            <a:off x="4784050" y="7985676"/>
            <a:ext cx="8720400" cy="91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/>
          </p:nvPr>
        </p:nvSpPr>
        <p:spPr>
          <a:xfrm>
            <a:off x="4783500" y="3714250"/>
            <a:ext cx="8720400" cy="40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5" y="-78149"/>
            <a:ext cx="18354242" cy="10550850"/>
            <a:chOff x="2" y="-39075"/>
            <a:chExt cx="9177121" cy="5275425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8731250" y="632550"/>
              <a:ext cx="171000" cy="29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525100" y="4650150"/>
              <a:ext cx="2943000" cy="586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1379900" y="-39075"/>
              <a:ext cx="5617200" cy="244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1" name="Google Shape;31;p3"/>
            <p:cNvSpPr/>
            <p:nvPr/>
          </p:nvSpPr>
          <p:spPr>
            <a:xfrm>
              <a:off x="5332825" y="2984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89838" y="147611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071788" y="48288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92258" y="-24405"/>
              <a:ext cx="2670351" cy="840144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534327" y="3331473"/>
              <a:ext cx="1642796" cy="1880012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2" y="1774802"/>
              <a:ext cx="915879" cy="3368740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39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440000" y="2349000"/>
            <a:ext cx="15408000" cy="68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35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-24674" y="-293992"/>
            <a:ext cx="18414620" cy="10655192"/>
            <a:chOff x="-12337" y="-146996"/>
            <a:chExt cx="9207310" cy="5327596"/>
          </a:xfrm>
        </p:grpSpPr>
        <p:grpSp>
          <p:nvGrpSpPr>
            <p:cNvPr id="41" name="Google Shape;41;p4"/>
            <p:cNvGrpSpPr/>
            <p:nvPr/>
          </p:nvGrpSpPr>
          <p:grpSpPr>
            <a:xfrm>
              <a:off x="6782057" y="-146996"/>
              <a:ext cx="808371" cy="620013"/>
              <a:chOff x="5951682" y="3608504"/>
              <a:chExt cx="808371" cy="620013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5951682" y="3608504"/>
                <a:ext cx="808355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24819" h="14463" extrusionOk="0">
                    <a:moveTo>
                      <a:pt x="13707" y="1"/>
                    </a:moveTo>
                    <a:lnTo>
                      <a:pt x="1" y="7992"/>
                    </a:lnTo>
                    <a:lnTo>
                      <a:pt x="11116" y="14463"/>
                    </a:lnTo>
                    <a:lnTo>
                      <a:pt x="24819" y="6470"/>
                    </a:lnTo>
                    <a:lnTo>
                      <a:pt x="13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5951682" y="3608504"/>
                <a:ext cx="446437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14463" extrusionOk="0">
                    <a:moveTo>
                      <a:pt x="13707" y="1"/>
                    </a:moveTo>
                    <a:lnTo>
                      <a:pt x="1" y="7992"/>
                    </a:lnTo>
                    <a:lnTo>
                      <a:pt x="11116" y="14463"/>
                    </a:lnTo>
                    <a:lnTo>
                      <a:pt x="13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6313714" y="3608504"/>
                <a:ext cx="446339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14463" extrusionOk="0">
                    <a:moveTo>
                      <a:pt x="2592" y="1"/>
                    </a:moveTo>
                    <a:lnTo>
                      <a:pt x="1" y="14463"/>
                    </a:lnTo>
                    <a:lnTo>
                      <a:pt x="13704" y="6470"/>
                    </a:lnTo>
                    <a:lnTo>
                      <a:pt x="25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6313714" y="3819241"/>
                <a:ext cx="446339" cy="40927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12566" extrusionOk="0">
                    <a:moveTo>
                      <a:pt x="13704" y="0"/>
                    </a:moveTo>
                    <a:lnTo>
                      <a:pt x="1" y="7993"/>
                    </a:lnTo>
                    <a:lnTo>
                      <a:pt x="1" y="12566"/>
                    </a:lnTo>
                    <a:lnTo>
                      <a:pt x="13704" y="4575"/>
                    </a:lnTo>
                    <a:lnTo>
                      <a:pt x="12870" y="4038"/>
                    </a:lnTo>
                    <a:lnTo>
                      <a:pt x="11225" y="3732"/>
                    </a:lnTo>
                    <a:lnTo>
                      <a:pt x="13291" y="840"/>
                    </a:lnTo>
                    <a:lnTo>
                      <a:pt x="13704" y="598"/>
                    </a:lnTo>
                    <a:lnTo>
                      <a:pt x="13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6313714" y="3846601"/>
                <a:ext cx="432920" cy="36309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1148" extrusionOk="0">
                    <a:moveTo>
                      <a:pt x="13291" y="0"/>
                    </a:moveTo>
                    <a:lnTo>
                      <a:pt x="1" y="7730"/>
                    </a:lnTo>
                    <a:lnTo>
                      <a:pt x="1" y="11147"/>
                    </a:lnTo>
                    <a:lnTo>
                      <a:pt x="13291" y="3416"/>
                    </a:lnTo>
                    <a:lnTo>
                      <a:pt x="13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5951682" y="3868782"/>
                <a:ext cx="362048" cy="359736"/>
              </a:xfrm>
              <a:custGeom>
                <a:avLst/>
                <a:gdLst/>
                <a:ahLst/>
                <a:cxnLst/>
                <a:rect l="l" t="t" r="r" b="b"/>
                <a:pathLst>
                  <a:path w="11116" h="11045" extrusionOk="0">
                    <a:moveTo>
                      <a:pt x="1" y="1"/>
                    </a:moveTo>
                    <a:lnTo>
                      <a:pt x="1" y="4575"/>
                    </a:lnTo>
                    <a:lnTo>
                      <a:pt x="11116" y="11045"/>
                    </a:lnTo>
                    <a:lnTo>
                      <a:pt x="11116" y="64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5982300" y="3905001"/>
                <a:ext cx="331432" cy="304692"/>
              </a:xfrm>
              <a:custGeom>
                <a:avLst/>
                <a:gdLst/>
                <a:ahLst/>
                <a:cxnLst/>
                <a:rect l="l" t="t" r="r" b="b"/>
                <a:pathLst>
                  <a:path w="10176" h="9355" extrusionOk="0">
                    <a:moveTo>
                      <a:pt x="1" y="0"/>
                    </a:moveTo>
                    <a:lnTo>
                      <a:pt x="1" y="3416"/>
                    </a:lnTo>
                    <a:lnTo>
                      <a:pt x="10176" y="9354"/>
                    </a:lnTo>
                    <a:lnTo>
                      <a:pt x="10176" y="593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4"/>
            <p:cNvSpPr/>
            <p:nvPr/>
          </p:nvSpPr>
          <p:spPr>
            <a:xfrm rot="5400000">
              <a:off x="7749731" y="-148835"/>
              <a:ext cx="1331856" cy="1558629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0" name="Google Shape;50;p4"/>
            <p:cNvCxnSpPr/>
            <p:nvPr/>
          </p:nvCxnSpPr>
          <p:spPr>
            <a:xfrm flipH="1">
              <a:off x="445425" y="71750"/>
              <a:ext cx="494700" cy="445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51" name="Google Shape;51;p4"/>
            <p:cNvGrpSpPr/>
            <p:nvPr/>
          </p:nvGrpSpPr>
          <p:grpSpPr>
            <a:xfrm>
              <a:off x="6322077" y="189511"/>
              <a:ext cx="255872" cy="281185"/>
              <a:chOff x="6917002" y="3958549"/>
              <a:chExt cx="255872" cy="281185"/>
            </a:xfrm>
          </p:grpSpPr>
          <p:sp>
            <p:nvSpPr>
              <p:cNvPr id="52" name="Google Shape;52;p4"/>
              <p:cNvSpPr/>
              <p:nvPr/>
            </p:nvSpPr>
            <p:spPr>
              <a:xfrm>
                <a:off x="6989506" y="3958549"/>
                <a:ext cx="102433" cy="59701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833" extrusionOk="0">
                    <a:moveTo>
                      <a:pt x="1702" y="0"/>
                    </a:moveTo>
                    <a:lnTo>
                      <a:pt x="0" y="991"/>
                    </a:lnTo>
                    <a:lnTo>
                      <a:pt x="1442" y="1832"/>
                    </a:lnTo>
                    <a:lnTo>
                      <a:pt x="3144" y="840"/>
                    </a:lnTo>
                    <a:lnTo>
                      <a:pt x="17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7036474" y="3985909"/>
                <a:ext cx="55467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734" extrusionOk="0">
                    <a:moveTo>
                      <a:pt x="1702" y="0"/>
                    </a:moveTo>
                    <a:lnTo>
                      <a:pt x="0" y="992"/>
                    </a:lnTo>
                    <a:lnTo>
                      <a:pt x="0" y="1053"/>
                    </a:lnTo>
                    <a:lnTo>
                      <a:pt x="0" y="2733"/>
                    </a:lnTo>
                    <a:lnTo>
                      <a:pt x="1702" y="1743"/>
                    </a:lnTo>
                    <a:lnTo>
                      <a:pt x="17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6989506" y="3990794"/>
                <a:ext cx="46999" cy="84161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4" extrusionOk="0">
                    <a:moveTo>
                      <a:pt x="0" y="1"/>
                    </a:moveTo>
                    <a:lnTo>
                      <a:pt x="0" y="1744"/>
                    </a:lnTo>
                    <a:lnTo>
                      <a:pt x="1442" y="2583"/>
                    </a:lnTo>
                    <a:lnTo>
                      <a:pt x="1442" y="903"/>
                    </a:lnTo>
                    <a:lnTo>
                      <a:pt x="1442" y="8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6917002" y="3992358"/>
                <a:ext cx="255870" cy="149333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4585" extrusionOk="0">
                    <a:moveTo>
                      <a:pt x="6415" y="0"/>
                    </a:moveTo>
                    <a:lnTo>
                      <a:pt x="0" y="3743"/>
                    </a:lnTo>
                    <a:lnTo>
                      <a:pt x="1442" y="4585"/>
                    </a:lnTo>
                    <a:lnTo>
                      <a:pt x="7856" y="840"/>
                    </a:lnTo>
                    <a:lnTo>
                      <a:pt x="64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6963970" y="4019718"/>
                <a:ext cx="208904" cy="178679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5486" extrusionOk="0">
                    <a:moveTo>
                      <a:pt x="6414" y="0"/>
                    </a:moveTo>
                    <a:lnTo>
                      <a:pt x="0" y="3745"/>
                    </a:lnTo>
                    <a:lnTo>
                      <a:pt x="0" y="3805"/>
                    </a:lnTo>
                    <a:lnTo>
                      <a:pt x="0" y="5486"/>
                    </a:lnTo>
                    <a:lnTo>
                      <a:pt x="6414" y="17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6917002" y="4114272"/>
                <a:ext cx="46999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3" extrusionOk="0">
                    <a:moveTo>
                      <a:pt x="0" y="0"/>
                    </a:moveTo>
                    <a:lnTo>
                      <a:pt x="0" y="1744"/>
                    </a:lnTo>
                    <a:lnTo>
                      <a:pt x="1442" y="2583"/>
                    </a:lnTo>
                    <a:lnTo>
                      <a:pt x="1442" y="902"/>
                    </a:lnTo>
                    <a:lnTo>
                      <a:pt x="1442" y="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6993741" y="4123327"/>
                <a:ext cx="102400" cy="59701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833" extrusionOk="0">
                    <a:moveTo>
                      <a:pt x="1702" y="1"/>
                    </a:moveTo>
                    <a:lnTo>
                      <a:pt x="0" y="991"/>
                    </a:lnTo>
                    <a:lnTo>
                      <a:pt x="1442" y="1833"/>
                    </a:lnTo>
                    <a:lnTo>
                      <a:pt x="3144" y="841"/>
                    </a:lnTo>
                    <a:lnTo>
                      <a:pt x="17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7040709" y="4150687"/>
                <a:ext cx="55434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734" extrusionOk="0">
                    <a:moveTo>
                      <a:pt x="1702" y="1"/>
                    </a:moveTo>
                    <a:lnTo>
                      <a:pt x="0" y="993"/>
                    </a:lnTo>
                    <a:lnTo>
                      <a:pt x="0" y="1053"/>
                    </a:lnTo>
                    <a:lnTo>
                      <a:pt x="0" y="2733"/>
                    </a:lnTo>
                    <a:lnTo>
                      <a:pt x="1702" y="1743"/>
                    </a:lnTo>
                    <a:lnTo>
                      <a:pt x="17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6993741" y="4155605"/>
                <a:ext cx="46999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3" extrusionOk="0">
                    <a:moveTo>
                      <a:pt x="0" y="0"/>
                    </a:moveTo>
                    <a:lnTo>
                      <a:pt x="0" y="1741"/>
                    </a:lnTo>
                    <a:lnTo>
                      <a:pt x="1442" y="2582"/>
                    </a:lnTo>
                    <a:lnTo>
                      <a:pt x="1442" y="902"/>
                    </a:lnTo>
                    <a:lnTo>
                      <a:pt x="1442" y="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61;p4"/>
            <p:cNvSpPr/>
            <p:nvPr/>
          </p:nvSpPr>
          <p:spPr>
            <a:xfrm>
              <a:off x="1337875" y="2619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2" name="Google Shape;62;p4"/>
            <p:cNvCxnSpPr/>
            <p:nvPr/>
          </p:nvCxnSpPr>
          <p:spPr>
            <a:xfrm>
              <a:off x="8634350" y="826325"/>
              <a:ext cx="470100" cy="26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4"/>
            <p:cNvCxnSpPr/>
            <p:nvPr/>
          </p:nvCxnSpPr>
          <p:spPr>
            <a:xfrm>
              <a:off x="259775" y="1098475"/>
              <a:ext cx="148500" cy="3562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64" name="Google Shape;64;p4"/>
            <p:cNvSpPr/>
            <p:nvPr/>
          </p:nvSpPr>
          <p:spPr>
            <a:xfrm rot="10800000">
              <a:off x="-12337" y="-35437"/>
              <a:ext cx="1152969" cy="1319455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8924038" y="15192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" name="Google Shape;66;p4"/>
            <p:cNvGrpSpPr/>
            <p:nvPr/>
          </p:nvGrpSpPr>
          <p:grpSpPr>
            <a:xfrm>
              <a:off x="8560114" y="3940728"/>
              <a:ext cx="276627" cy="316679"/>
              <a:chOff x="8736639" y="3814290"/>
              <a:chExt cx="276627" cy="316679"/>
            </a:xfrm>
          </p:grpSpPr>
          <p:sp>
            <p:nvSpPr>
              <p:cNvPr id="67" name="Google Shape;67;p4"/>
              <p:cNvSpPr/>
              <p:nvPr/>
            </p:nvSpPr>
            <p:spPr>
              <a:xfrm>
                <a:off x="8829435" y="3814290"/>
                <a:ext cx="91066" cy="5312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631" extrusionOk="0">
                    <a:moveTo>
                      <a:pt x="1398" y="1"/>
                    </a:moveTo>
                    <a:lnTo>
                      <a:pt x="1" y="815"/>
                    </a:lnTo>
                    <a:lnTo>
                      <a:pt x="1398" y="1630"/>
                    </a:lnTo>
                    <a:lnTo>
                      <a:pt x="2796" y="815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36639" y="3840803"/>
                <a:ext cx="231052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8909" extrusionOk="0">
                    <a:moveTo>
                      <a:pt x="2850" y="1"/>
                    </a:moveTo>
                    <a:lnTo>
                      <a:pt x="2850" y="3256"/>
                    </a:lnTo>
                    <a:lnTo>
                      <a:pt x="0" y="1596"/>
                    </a:lnTo>
                    <a:lnTo>
                      <a:pt x="0" y="3285"/>
                    </a:lnTo>
                    <a:lnTo>
                      <a:pt x="2850" y="4945"/>
                    </a:lnTo>
                    <a:lnTo>
                      <a:pt x="2850" y="8093"/>
                    </a:lnTo>
                    <a:lnTo>
                      <a:pt x="4247" y="8909"/>
                    </a:lnTo>
                    <a:lnTo>
                      <a:pt x="4247" y="5618"/>
                    </a:lnTo>
                    <a:lnTo>
                      <a:pt x="7094" y="7278"/>
                    </a:lnTo>
                    <a:lnTo>
                      <a:pt x="7094" y="5587"/>
                    </a:lnTo>
                    <a:lnTo>
                      <a:pt x="4247" y="3927"/>
                    </a:lnTo>
                    <a:lnTo>
                      <a:pt x="4247" y="816"/>
                    </a:lnTo>
                    <a:lnTo>
                      <a:pt x="28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8829435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8874969" y="3840803"/>
                <a:ext cx="45533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8909" extrusionOk="0">
                    <a:moveTo>
                      <a:pt x="1398" y="1"/>
                    </a:moveTo>
                    <a:lnTo>
                      <a:pt x="0" y="816"/>
                    </a:lnTo>
                    <a:lnTo>
                      <a:pt x="0" y="8909"/>
                    </a:lnTo>
                    <a:lnTo>
                      <a:pt x="1398" y="8093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8920472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736639" y="3866209"/>
                <a:ext cx="138357" cy="80643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476" extrusionOk="0">
                    <a:moveTo>
                      <a:pt x="1399" y="0"/>
                    </a:moveTo>
                    <a:lnTo>
                      <a:pt x="0" y="816"/>
                    </a:lnTo>
                    <a:lnTo>
                      <a:pt x="2848" y="2476"/>
                    </a:lnTo>
                    <a:lnTo>
                      <a:pt x="4247" y="1660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8874969" y="3942198"/>
                <a:ext cx="138292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75" extrusionOk="0">
                    <a:moveTo>
                      <a:pt x="1398" y="0"/>
                    </a:moveTo>
                    <a:lnTo>
                      <a:pt x="0" y="814"/>
                    </a:lnTo>
                    <a:lnTo>
                      <a:pt x="2847" y="2474"/>
                    </a:lnTo>
                    <a:lnTo>
                      <a:pt x="4246" y="1660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8967668" y="3996266"/>
                <a:ext cx="4559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505" extrusionOk="0">
                    <a:moveTo>
                      <a:pt x="1400" y="0"/>
                    </a:moveTo>
                    <a:lnTo>
                      <a:pt x="1" y="814"/>
                    </a:lnTo>
                    <a:lnTo>
                      <a:pt x="1" y="2505"/>
                    </a:lnTo>
                    <a:lnTo>
                      <a:pt x="1400" y="1689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75;p4"/>
            <p:cNvSpPr/>
            <p:nvPr/>
          </p:nvSpPr>
          <p:spPr>
            <a:xfrm>
              <a:off x="-2" y="4591500"/>
              <a:ext cx="1754495" cy="551987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" name="Google Shape;76;p4"/>
            <p:cNvGrpSpPr/>
            <p:nvPr/>
          </p:nvGrpSpPr>
          <p:grpSpPr>
            <a:xfrm>
              <a:off x="2091550" y="4770692"/>
              <a:ext cx="406509" cy="324568"/>
              <a:chOff x="5704400" y="3425942"/>
              <a:chExt cx="406509" cy="324568"/>
            </a:xfrm>
          </p:grpSpPr>
          <p:sp>
            <p:nvSpPr>
              <p:cNvPr id="77" name="Google Shape;77;p4"/>
              <p:cNvSpPr/>
              <p:nvPr/>
            </p:nvSpPr>
            <p:spPr>
              <a:xfrm>
                <a:off x="5704400" y="3425942"/>
                <a:ext cx="406506" cy="23548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7230" extrusionOk="0">
                    <a:moveTo>
                      <a:pt x="10217" y="1"/>
                    </a:moveTo>
                    <a:lnTo>
                      <a:pt x="0" y="5910"/>
                    </a:lnTo>
                    <a:lnTo>
                      <a:pt x="2264" y="7230"/>
                    </a:lnTo>
                    <a:lnTo>
                      <a:pt x="12481" y="1320"/>
                    </a:lnTo>
                    <a:lnTo>
                      <a:pt x="102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5778109" y="3468904"/>
                <a:ext cx="332800" cy="281600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646" extrusionOk="0">
                    <a:moveTo>
                      <a:pt x="10218" y="1"/>
                    </a:moveTo>
                    <a:lnTo>
                      <a:pt x="1" y="5911"/>
                    </a:lnTo>
                    <a:lnTo>
                      <a:pt x="1" y="6007"/>
                    </a:lnTo>
                    <a:lnTo>
                      <a:pt x="1" y="8646"/>
                    </a:lnTo>
                    <a:lnTo>
                      <a:pt x="10218" y="2736"/>
                    </a:lnTo>
                    <a:lnTo>
                      <a:pt x="102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704400" y="3618439"/>
                <a:ext cx="73738" cy="13207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4055" extrusionOk="0">
                    <a:moveTo>
                      <a:pt x="0" y="0"/>
                    </a:moveTo>
                    <a:lnTo>
                      <a:pt x="0" y="2736"/>
                    </a:lnTo>
                    <a:lnTo>
                      <a:pt x="2264" y="4055"/>
                    </a:lnTo>
                    <a:lnTo>
                      <a:pt x="2264" y="1416"/>
                    </a:lnTo>
                    <a:lnTo>
                      <a:pt x="2264" y="1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" name="Google Shape;80;p4"/>
            <p:cNvSpPr/>
            <p:nvPr/>
          </p:nvSpPr>
          <p:spPr>
            <a:xfrm>
              <a:off x="5564200" y="48021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10800000" flipH="1">
              <a:off x="8560123" y="3042265"/>
              <a:ext cx="596246" cy="211360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82" name="Google Shape;82;p4"/>
            <p:cNvCxnSpPr/>
            <p:nvPr/>
          </p:nvCxnSpPr>
          <p:spPr>
            <a:xfrm rot="10800000" flipH="1">
              <a:off x="4638800" y="4896200"/>
              <a:ext cx="4057500" cy="284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9274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6891688" y="7030450"/>
            <a:ext cx="61704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6891664" y="3990700"/>
            <a:ext cx="61704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6891738" y="6080250"/>
            <a:ext cx="6170400" cy="10386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6891712" y="3040650"/>
            <a:ext cx="6170400" cy="10386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-61980" y="-71819"/>
            <a:ext cx="18407384" cy="10408366"/>
            <a:chOff x="-30990" y="-35910"/>
            <a:chExt cx="9203692" cy="5204183"/>
          </a:xfrm>
        </p:grpSpPr>
        <p:cxnSp>
          <p:nvCxnSpPr>
            <p:cNvPr id="90" name="Google Shape;90;p5"/>
            <p:cNvCxnSpPr/>
            <p:nvPr/>
          </p:nvCxnSpPr>
          <p:spPr>
            <a:xfrm>
              <a:off x="443700" y="-32225"/>
              <a:ext cx="161100" cy="4344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91" name="Google Shape;91;p5"/>
            <p:cNvSpPr/>
            <p:nvPr/>
          </p:nvSpPr>
          <p:spPr>
            <a:xfrm>
              <a:off x="8865325" y="9901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260650" y="38532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6786988" y="4939725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94" name="Google Shape;94;p5"/>
            <p:cNvCxnSpPr/>
            <p:nvPr/>
          </p:nvCxnSpPr>
          <p:spPr>
            <a:xfrm rot="10800000" flipH="1">
              <a:off x="3065025" y="4727150"/>
              <a:ext cx="5310900" cy="24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5"/>
            <p:cNvCxnSpPr/>
            <p:nvPr/>
          </p:nvCxnSpPr>
          <p:spPr>
            <a:xfrm>
              <a:off x="8617525" y="513100"/>
              <a:ext cx="309900" cy="3340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96" name="Google Shape;96;p5"/>
            <p:cNvSpPr/>
            <p:nvPr/>
          </p:nvSpPr>
          <p:spPr>
            <a:xfrm rot="5400000" flipH="1">
              <a:off x="7353568" y="3349139"/>
              <a:ext cx="1676414" cy="1961855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30990" y="4114385"/>
              <a:ext cx="3349791" cy="1053884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 rot="5400000" flipH="1">
              <a:off x="7234148" y="-1121385"/>
              <a:ext cx="853074" cy="3024024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914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-24674" y="-293992"/>
            <a:ext cx="18414620" cy="10655192"/>
            <a:chOff x="-12337" y="-146996"/>
            <a:chExt cx="9207310" cy="5327596"/>
          </a:xfrm>
        </p:grpSpPr>
        <p:sp>
          <p:nvSpPr>
            <p:cNvPr id="102" name="Google Shape;102;p6"/>
            <p:cNvSpPr/>
            <p:nvPr/>
          </p:nvSpPr>
          <p:spPr>
            <a:xfrm>
              <a:off x="5564200" y="48021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337875" y="2619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8924038" y="15192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5" name="Google Shape;105;p6"/>
            <p:cNvCxnSpPr/>
            <p:nvPr/>
          </p:nvCxnSpPr>
          <p:spPr>
            <a:xfrm>
              <a:off x="259775" y="1098475"/>
              <a:ext cx="148500" cy="3562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6"/>
            <p:cNvCxnSpPr/>
            <p:nvPr/>
          </p:nvCxnSpPr>
          <p:spPr>
            <a:xfrm flipH="1">
              <a:off x="445425" y="71750"/>
              <a:ext cx="494700" cy="445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6"/>
            <p:cNvCxnSpPr/>
            <p:nvPr/>
          </p:nvCxnSpPr>
          <p:spPr>
            <a:xfrm>
              <a:off x="8634350" y="826325"/>
              <a:ext cx="470100" cy="26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6"/>
            <p:cNvCxnSpPr/>
            <p:nvPr/>
          </p:nvCxnSpPr>
          <p:spPr>
            <a:xfrm rot="10800000" flipH="1">
              <a:off x="4638800" y="4896200"/>
              <a:ext cx="4057500" cy="284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09" name="Google Shape;109;p6"/>
            <p:cNvSpPr/>
            <p:nvPr/>
          </p:nvSpPr>
          <p:spPr>
            <a:xfrm rot="5400000">
              <a:off x="7749731" y="-148835"/>
              <a:ext cx="1331856" cy="1558629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 rot="10800000" flipH="1">
              <a:off x="8560123" y="3042265"/>
              <a:ext cx="596246" cy="211360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" y="4610325"/>
              <a:ext cx="3932862" cy="551987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 rot="10800000">
              <a:off x="-12337" y="-35437"/>
              <a:ext cx="1152969" cy="1319455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3" name="Google Shape;113;p6"/>
            <p:cNvGrpSpPr/>
            <p:nvPr/>
          </p:nvGrpSpPr>
          <p:grpSpPr>
            <a:xfrm>
              <a:off x="6782057" y="-146996"/>
              <a:ext cx="808371" cy="620013"/>
              <a:chOff x="5951682" y="3608504"/>
              <a:chExt cx="808371" cy="620013"/>
            </a:xfrm>
          </p:grpSpPr>
          <p:sp>
            <p:nvSpPr>
              <p:cNvPr id="114" name="Google Shape;114;p6"/>
              <p:cNvSpPr/>
              <p:nvPr/>
            </p:nvSpPr>
            <p:spPr>
              <a:xfrm>
                <a:off x="6313714" y="3819241"/>
                <a:ext cx="446339" cy="40927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12566" extrusionOk="0">
                    <a:moveTo>
                      <a:pt x="13704" y="0"/>
                    </a:moveTo>
                    <a:lnTo>
                      <a:pt x="1" y="7993"/>
                    </a:lnTo>
                    <a:lnTo>
                      <a:pt x="1" y="12566"/>
                    </a:lnTo>
                    <a:lnTo>
                      <a:pt x="13704" y="4575"/>
                    </a:lnTo>
                    <a:lnTo>
                      <a:pt x="12870" y="4038"/>
                    </a:lnTo>
                    <a:lnTo>
                      <a:pt x="11225" y="3732"/>
                    </a:lnTo>
                    <a:lnTo>
                      <a:pt x="13291" y="840"/>
                    </a:lnTo>
                    <a:lnTo>
                      <a:pt x="13704" y="598"/>
                    </a:lnTo>
                    <a:lnTo>
                      <a:pt x="13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6"/>
              <p:cNvSpPr/>
              <p:nvPr/>
            </p:nvSpPr>
            <p:spPr>
              <a:xfrm>
                <a:off x="5951682" y="3868782"/>
                <a:ext cx="362048" cy="359736"/>
              </a:xfrm>
              <a:custGeom>
                <a:avLst/>
                <a:gdLst/>
                <a:ahLst/>
                <a:cxnLst/>
                <a:rect l="l" t="t" r="r" b="b"/>
                <a:pathLst>
                  <a:path w="11116" h="11045" extrusionOk="0">
                    <a:moveTo>
                      <a:pt x="1" y="1"/>
                    </a:moveTo>
                    <a:lnTo>
                      <a:pt x="1" y="4575"/>
                    </a:lnTo>
                    <a:lnTo>
                      <a:pt x="11116" y="11045"/>
                    </a:lnTo>
                    <a:lnTo>
                      <a:pt x="11116" y="64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6"/>
              <p:cNvSpPr/>
              <p:nvPr/>
            </p:nvSpPr>
            <p:spPr>
              <a:xfrm>
                <a:off x="5951682" y="3608504"/>
                <a:ext cx="808355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24819" h="14463" extrusionOk="0">
                    <a:moveTo>
                      <a:pt x="13707" y="1"/>
                    </a:moveTo>
                    <a:lnTo>
                      <a:pt x="1" y="7992"/>
                    </a:lnTo>
                    <a:lnTo>
                      <a:pt x="11116" y="14463"/>
                    </a:lnTo>
                    <a:lnTo>
                      <a:pt x="24819" y="6470"/>
                    </a:lnTo>
                    <a:lnTo>
                      <a:pt x="13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6"/>
              <p:cNvSpPr/>
              <p:nvPr/>
            </p:nvSpPr>
            <p:spPr>
              <a:xfrm>
                <a:off x="5951682" y="3608504"/>
                <a:ext cx="446437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14463" extrusionOk="0">
                    <a:moveTo>
                      <a:pt x="13707" y="1"/>
                    </a:moveTo>
                    <a:lnTo>
                      <a:pt x="1" y="7992"/>
                    </a:lnTo>
                    <a:lnTo>
                      <a:pt x="11116" y="14463"/>
                    </a:lnTo>
                    <a:lnTo>
                      <a:pt x="13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6"/>
              <p:cNvSpPr/>
              <p:nvPr/>
            </p:nvSpPr>
            <p:spPr>
              <a:xfrm>
                <a:off x="6313714" y="3608504"/>
                <a:ext cx="446339" cy="471060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14463" extrusionOk="0">
                    <a:moveTo>
                      <a:pt x="2592" y="1"/>
                    </a:moveTo>
                    <a:lnTo>
                      <a:pt x="1" y="14463"/>
                    </a:lnTo>
                    <a:lnTo>
                      <a:pt x="13704" y="6470"/>
                    </a:lnTo>
                    <a:lnTo>
                      <a:pt x="25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5982300" y="3905001"/>
                <a:ext cx="331432" cy="304692"/>
              </a:xfrm>
              <a:custGeom>
                <a:avLst/>
                <a:gdLst/>
                <a:ahLst/>
                <a:cxnLst/>
                <a:rect l="l" t="t" r="r" b="b"/>
                <a:pathLst>
                  <a:path w="10176" h="9355" extrusionOk="0">
                    <a:moveTo>
                      <a:pt x="1" y="0"/>
                    </a:moveTo>
                    <a:lnTo>
                      <a:pt x="1" y="3416"/>
                    </a:lnTo>
                    <a:lnTo>
                      <a:pt x="10176" y="9354"/>
                    </a:lnTo>
                    <a:lnTo>
                      <a:pt x="10176" y="593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6"/>
              <p:cNvSpPr/>
              <p:nvPr/>
            </p:nvSpPr>
            <p:spPr>
              <a:xfrm>
                <a:off x="6313714" y="3846601"/>
                <a:ext cx="432920" cy="36309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1148" extrusionOk="0">
                    <a:moveTo>
                      <a:pt x="13291" y="0"/>
                    </a:moveTo>
                    <a:lnTo>
                      <a:pt x="1" y="7730"/>
                    </a:lnTo>
                    <a:lnTo>
                      <a:pt x="1" y="11147"/>
                    </a:lnTo>
                    <a:lnTo>
                      <a:pt x="13291" y="3416"/>
                    </a:lnTo>
                    <a:lnTo>
                      <a:pt x="13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p6"/>
            <p:cNvGrpSpPr/>
            <p:nvPr/>
          </p:nvGrpSpPr>
          <p:grpSpPr>
            <a:xfrm>
              <a:off x="8560114" y="3940728"/>
              <a:ext cx="276627" cy="316679"/>
              <a:chOff x="8736639" y="3814290"/>
              <a:chExt cx="276627" cy="316679"/>
            </a:xfrm>
          </p:grpSpPr>
          <p:sp>
            <p:nvSpPr>
              <p:cNvPr id="122" name="Google Shape;122;p6"/>
              <p:cNvSpPr/>
              <p:nvPr/>
            </p:nvSpPr>
            <p:spPr>
              <a:xfrm>
                <a:off x="8736639" y="3866209"/>
                <a:ext cx="138357" cy="80643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476" extrusionOk="0">
                    <a:moveTo>
                      <a:pt x="1399" y="0"/>
                    </a:moveTo>
                    <a:lnTo>
                      <a:pt x="0" y="816"/>
                    </a:lnTo>
                    <a:lnTo>
                      <a:pt x="2848" y="2476"/>
                    </a:lnTo>
                    <a:lnTo>
                      <a:pt x="4247" y="1660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829435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8874969" y="3840803"/>
                <a:ext cx="45533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8909" extrusionOk="0">
                    <a:moveTo>
                      <a:pt x="1398" y="1"/>
                    </a:moveTo>
                    <a:lnTo>
                      <a:pt x="0" y="816"/>
                    </a:lnTo>
                    <a:lnTo>
                      <a:pt x="0" y="8909"/>
                    </a:lnTo>
                    <a:lnTo>
                      <a:pt x="1398" y="8093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8920472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8829435" y="3814290"/>
                <a:ext cx="91066" cy="5312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631" extrusionOk="0">
                    <a:moveTo>
                      <a:pt x="1398" y="1"/>
                    </a:moveTo>
                    <a:lnTo>
                      <a:pt x="1" y="815"/>
                    </a:lnTo>
                    <a:lnTo>
                      <a:pt x="1398" y="1630"/>
                    </a:lnTo>
                    <a:lnTo>
                      <a:pt x="2796" y="815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874969" y="3942198"/>
                <a:ext cx="138292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75" extrusionOk="0">
                    <a:moveTo>
                      <a:pt x="1398" y="0"/>
                    </a:moveTo>
                    <a:lnTo>
                      <a:pt x="0" y="814"/>
                    </a:lnTo>
                    <a:lnTo>
                      <a:pt x="2847" y="2474"/>
                    </a:lnTo>
                    <a:lnTo>
                      <a:pt x="4246" y="1660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8967668" y="3996266"/>
                <a:ext cx="4559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505" extrusionOk="0">
                    <a:moveTo>
                      <a:pt x="1400" y="0"/>
                    </a:moveTo>
                    <a:lnTo>
                      <a:pt x="1" y="814"/>
                    </a:lnTo>
                    <a:lnTo>
                      <a:pt x="1" y="2505"/>
                    </a:lnTo>
                    <a:lnTo>
                      <a:pt x="1400" y="1689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8736639" y="3840803"/>
                <a:ext cx="231052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8909" extrusionOk="0">
                    <a:moveTo>
                      <a:pt x="2850" y="1"/>
                    </a:moveTo>
                    <a:lnTo>
                      <a:pt x="2850" y="3256"/>
                    </a:lnTo>
                    <a:lnTo>
                      <a:pt x="0" y="1596"/>
                    </a:lnTo>
                    <a:lnTo>
                      <a:pt x="0" y="3285"/>
                    </a:lnTo>
                    <a:lnTo>
                      <a:pt x="2850" y="4945"/>
                    </a:lnTo>
                    <a:lnTo>
                      <a:pt x="2850" y="8093"/>
                    </a:lnTo>
                    <a:lnTo>
                      <a:pt x="4247" y="8909"/>
                    </a:lnTo>
                    <a:lnTo>
                      <a:pt x="4247" y="5618"/>
                    </a:lnTo>
                    <a:lnTo>
                      <a:pt x="7094" y="7278"/>
                    </a:lnTo>
                    <a:lnTo>
                      <a:pt x="7094" y="5587"/>
                    </a:lnTo>
                    <a:lnTo>
                      <a:pt x="4247" y="3927"/>
                    </a:lnTo>
                    <a:lnTo>
                      <a:pt x="4247" y="816"/>
                    </a:lnTo>
                    <a:lnTo>
                      <a:pt x="28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" name="Google Shape;130;p6"/>
            <p:cNvGrpSpPr/>
            <p:nvPr/>
          </p:nvGrpSpPr>
          <p:grpSpPr>
            <a:xfrm>
              <a:off x="2091550" y="4770692"/>
              <a:ext cx="406509" cy="324568"/>
              <a:chOff x="5704400" y="3425942"/>
              <a:chExt cx="406509" cy="32456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5704400" y="3425942"/>
                <a:ext cx="406506" cy="23548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7230" extrusionOk="0">
                    <a:moveTo>
                      <a:pt x="10217" y="1"/>
                    </a:moveTo>
                    <a:lnTo>
                      <a:pt x="0" y="5910"/>
                    </a:lnTo>
                    <a:lnTo>
                      <a:pt x="2264" y="7230"/>
                    </a:lnTo>
                    <a:lnTo>
                      <a:pt x="12481" y="1320"/>
                    </a:lnTo>
                    <a:lnTo>
                      <a:pt x="102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5778109" y="3468904"/>
                <a:ext cx="332800" cy="281600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646" extrusionOk="0">
                    <a:moveTo>
                      <a:pt x="10218" y="1"/>
                    </a:moveTo>
                    <a:lnTo>
                      <a:pt x="1" y="5911"/>
                    </a:lnTo>
                    <a:lnTo>
                      <a:pt x="1" y="6007"/>
                    </a:lnTo>
                    <a:lnTo>
                      <a:pt x="1" y="8646"/>
                    </a:lnTo>
                    <a:lnTo>
                      <a:pt x="10218" y="2736"/>
                    </a:lnTo>
                    <a:lnTo>
                      <a:pt x="102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5704400" y="3618439"/>
                <a:ext cx="73738" cy="13207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4055" extrusionOk="0">
                    <a:moveTo>
                      <a:pt x="0" y="0"/>
                    </a:moveTo>
                    <a:lnTo>
                      <a:pt x="0" y="2736"/>
                    </a:lnTo>
                    <a:lnTo>
                      <a:pt x="2264" y="4055"/>
                    </a:lnTo>
                    <a:lnTo>
                      <a:pt x="2264" y="1416"/>
                    </a:lnTo>
                    <a:lnTo>
                      <a:pt x="2264" y="1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" name="Google Shape;134;p6"/>
            <p:cNvGrpSpPr/>
            <p:nvPr/>
          </p:nvGrpSpPr>
          <p:grpSpPr>
            <a:xfrm>
              <a:off x="6322077" y="189511"/>
              <a:ext cx="255872" cy="281185"/>
              <a:chOff x="6917002" y="3958549"/>
              <a:chExt cx="255872" cy="281185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6993741" y="4123327"/>
                <a:ext cx="102400" cy="59701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833" extrusionOk="0">
                    <a:moveTo>
                      <a:pt x="1702" y="1"/>
                    </a:moveTo>
                    <a:lnTo>
                      <a:pt x="0" y="991"/>
                    </a:lnTo>
                    <a:lnTo>
                      <a:pt x="1442" y="1833"/>
                    </a:lnTo>
                    <a:lnTo>
                      <a:pt x="3144" y="841"/>
                    </a:lnTo>
                    <a:lnTo>
                      <a:pt x="17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7040709" y="4150687"/>
                <a:ext cx="55434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734" extrusionOk="0">
                    <a:moveTo>
                      <a:pt x="1702" y="1"/>
                    </a:moveTo>
                    <a:lnTo>
                      <a:pt x="0" y="993"/>
                    </a:lnTo>
                    <a:lnTo>
                      <a:pt x="0" y="1053"/>
                    </a:lnTo>
                    <a:lnTo>
                      <a:pt x="0" y="2733"/>
                    </a:lnTo>
                    <a:lnTo>
                      <a:pt x="1702" y="1743"/>
                    </a:lnTo>
                    <a:lnTo>
                      <a:pt x="17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6993741" y="4155605"/>
                <a:ext cx="46999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3" extrusionOk="0">
                    <a:moveTo>
                      <a:pt x="0" y="0"/>
                    </a:moveTo>
                    <a:lnTo>
                      <a:pt x="0" y="1741"/>
                    </a:lnTo>
                    <a:lnTo>
                      <a:pt x="1442" y="2582"/>
                    </a:lnTo>
                    <a:lnTo>
                      <a:pt x="1442" y="902"/>
                    </a:lnTo>
                    <a:lnTo>
                      <a:pt x="1442" y="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6917002" y="3992358"/>
                <a:ext cx="255870" cy="149333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4585" extrusionOk="0">
                    <a:moveTo>
                      <a:pt x="6415" y="0"/>
                    </a:moveTo>
                    <a:lnTo>
                      <a:pt x="0" y="3743"/>
                    </a:lnTo>
                    <a:lnTo>
                      <a:pt x="1442" y="4585"/>
                    </a:lnTo>
                    <a:lnTo>
                      <a:pt x="7856" y="840"/>
                    </a:lnTo>
                    <a:lnTo>
                      <a:pt x="64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6963970" y="4019718"/>
                <a:ext cx="208904" cy="178679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5486" extrusionOk="0">
                    <a:moveTo>
                      <a:pt x="6414" y="0"/>
                    </a:moveTo>
                    <a:lnTo>
                      <a:pt x="0" y="3745"/>
                    </a:lnTo>
                    <a:lnTo>
                      <a:pt x="0" y="3805"/>
                    </a:lnTo>
                    <a:lnTo>
                      <a:pt x="0" y="5486"/>
                    </a:lnTo>
                    <a:lnTo>
                      <a:pt x="6414" y="17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6917002" y="4114272"/>
                <a:ext cx="46999" cy="84128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3" extrusionOk="0">
                    <a:moveTo>
                      <a:pt x="0" y="0"/>
                    </a:moveTo>
                    <a:lnTo>
                      <a:pt x="0" y="1744"/>
                    </a:lnTo>
                    <a:lnTo>
                      <a:pt x="1442" y="2583"/>
                    </a:lnTo>
                    <a:lnTo>
                      <a:pt x="1442" y="902"/>
                    </a:lnTo>
                    <a:lnTo>
                      <a:pt x="1442" y="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6989506" y="3958549"/>
                <a:ext cx="102433" cy="59701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833" extrusionOk="0">
                    <a:moveTo>
                      <a:pt x="1702" y="0"/>
                    </a:moveTo>
                    <a:lnTo>
                      <a:pt x="0" y="991"/>
                    </a:lnTo>
                    <a:lnTo>
                      <a:pt x="1442" y="1832"/>
                    </a:lnTo>
                    <a:lnTo>
                      <a:pt x="3144" y="840"/>
                    </a:lnTo>
                    <a:lnTo>
                      <a:pt x="17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7036474" y="3985909"/>
                <a:ext cx="55467" cy="8904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734" extrusionOk="0">
                    <a:moveTo>
                      <a:pt x="1702" y="0"/>
                    </a:moveTo>
                    <a:lnTo>
                      <a:pt x="0" y="992"/>
                    </a:lnTo>
                    <a:lnTo>
                      <a:pt x="0" y="1053"/>
                    </a:lnTo>
                    <a:lnTo>
                      <a:pt x="0" y="2733"/>
                    </a:lnTo>
                    <a:lnTo>
                      <a:pt x="1702" y="1743"/>
                    </a:lnTo>
                    <a:lnTo>
                      <a:pt x="17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6989506" y="3990794"/>
                <a:ext cx="46999" cy="84161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584" extrusionOk="0">
                    <a:moveTo>
                      <a:pt x="0" y="1"/>
                    </a:moveTo>
                    <a:lnTo>
                      <a:pt x="0" y="1744"/>
                    </a:lnTo>
                    <a:lnTo>
                      <a:pt x="1442" y="2583"/>
                    </a:lnTo>
                    <a:lnTo>
                      <a:pt x="1442" y="903"/>
                    </a:lnTo>
                    <a:lnTo>
                      <a:pt x="1442" y="8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907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body" idx="1"/>
          </p:nvPr>
        </p:nvSpPr>
        <p:spPr>
          <a:xfrm>
            <a:off x="1440000" y="3154950"/>
            <a:ext cx="9007200" cy="45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7" name="Google Shape;147;p7"/>
          <p:cNvGrpSpPr/>
          <p:nvPr/>
        </p:nvGrpSpPr>
        <p:grpSpPr>
          <a:xfrm>
            <a:off x="-95798" y="-227600"/>
            <a:ext cx="18408520" cy="10836200"/>
            <a:chOff x="-47899" y="-113800"/>
            <a:chExt cx="9204260" cy="5418100"/>
          </a:xfrm>
        </p:grpSpPr>
        <p:cxnSp>
          <p:nvCxnSpPr>
            <p:cNvPr id="148" name="Google Shape;148;p7"/>
            <p:cNvCxnSpPr/>
            <p:nvPr/>
          </p:nvCxnSpPr>
          <p:spPr>
            <a:xfrm flipH="1">
              <a:off x="198075" y="1135575"/>
              <a:ext cx="185400" cy="290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7"/>
            <p:cNvCxnSpPr/>
            <p:nvPr/>
          </p:nvCxnSpPr>
          <p:spPr>
            <a:xfrm>
              <a:off x="8609600" y="-113800"/>
              <a:ext cx="247500" cy="1830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7"/>
            <p:cNvCxnSpPr/>
            <p:nvPr/>
          </p:nvCxnSpPr>
          <p:spPr>
            <a:xfrm rot="10800000" flipH="1">
              <a:off x="4948050" y="4871400"/>
              <a:ext cx="3958500" cy="432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51" name="Google Shape;151;p7"/>
            <p:cNvSpPr/>
            <p:nvPr/>
          </p:nvSpPr>
          <p:spPr>
            <a:xfrm rot="-5400000">
              <a:off x="77100" y="3593669"/>
              <a:ext cx="1467901" cy="1717900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-47890" y="-3"/>
              <a:ext cx="1219283" cy="1395345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 flipH="1">
              <a:off x="8157710" y="1501042"/>
              <a:ext cx="998651" cy="3673179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408550" y="48714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429250" y="28766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957463" y="7706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184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3340850" y="2625050"/>
            <a:ext cx="11606400" cy="50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78303" y="-37201"/>
            <a:ext cx="18391030" cy="10378170"/>
            <a:chOff x="-39152" y="-18601"/>
            <a:chExt cx="9195515" cy="5189085"/>
          </a:xfrm>
        </p:grpSpPr>
        <p:cxnSp>
          <p:nvCxnSpPr>
            <p:cNvPr id="160" name="Google Shape;160;p8"/>
            <p:cNvCxnSpPr/>
            <p:nvPr/>
          </p:nvCxnSpPr>
          <p:spPr>
            <a:xfrm rot="10800000" flipH="1">
              <a:off x="557725" y="184875"/>
              <a:ext cx="5546100" cy="185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8"/>
            <p:cNvCxnSpPr/>
            <p:nvPr/>
          </p:nvCxnSpPr>
          <p:spPr>
            <a:xfrm>
              <a:off x="625900" y="4640300"/>
              <a:ext cx="5453400" cy="334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8"/>
            <p:cNvCxnSpPr/>
            <p:nvPr/>
          </p:nvCxnSpPr>
          <p:spPr>
            <a:xfrm rot="10800000">
              <a:off x="8669450" y="816725"/>
              <a:ext cx="260400" cy="3594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8"/>
            <p:cNvCxnSpPr/>
            <p:nvPr/>
          </p:nvCxnSpPr>
          <p:spPr>
            <a:xfrm>
              <a:off x="266475" y="345800"/>
              <a:ext cx="111600" cy="1524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64" name="Google Shape;164;p8"/>
            <p:cNvSpPr/>
            <p:nvPr/>
          </p:nvSpPr>
          <p:spPr>
            <a:xfrm>
              <a:off x="-39152" y="-18598"/>
              <a:ext cx="904478" cy="1058421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 rot="5400000">
              <a:off x="7050580" y="3070540"/>
              <a:ext cx="924085" cy="3275748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10800000">
              <a:off x="5614975" y="-18601"/>
              <a:ext cx="3541388" cy="1114232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-39148" y="1516408"/>
              <a:ext cx="993485" cy="3654075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8"/>
          <p:cNvGrpSpPr/>
          <p:nvPr/>
        </p:nvGrpSpPr>
        <p:grpSpPr>
          <a:xfrm>
            <a:off x="1735651" y="113001"/>
            <a:ext cx="16322150" cy="9650950"/>
            <a:chOff x="867825" y="56500"/>
            <a:chExt cx="8161075" cy="4825475"/>
          </a:xfrm>
        </p:grpSpPr>
        <p:sp>
          <p:nvSpPr>
            <p:cNvPr id="169" name="Google Shape;169;p8"/>
            <p:cNvSpPr/>
            <p:nvPr/>
          </p:nvSpPr>
          <p:spPr>
            <a:xfrm>
              <a:off x="867825" y="481987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892700" y="117631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5411263" y="565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65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subTitle" idx="1"/>
          </p:nvPr>
        </p:nvSpPr>
        <p:spPr>
          <a:xfrm rot="230">
            <a:off x="1440000" y="6417076"/>
            <a:ext cx="8987400" cy="147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title"/>
          </p:nvPr>
        </p:nvSpPr>
        <p:spPr>
          <a:xfrm>
            <a:off x="1440000" y="2391826"/>
            <a:ext cx="11433000" cy="40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75" name="Google Shape;175;p9"/>
          <p:cNvGrpSpPr/>
          <p:nvPr/>
        </p:nvGrpSpPr>
        <p:grpSpPr>
          <a:xfrm>
            <a:off x="74201" y="-178149"/>
            <a:ext cx="18290438" cy="10539350"/>
            <a:chOff x="37100" y="-89075"/>
            <a:chExt cx="9145219" cy="5269675"/>
          </a:xfrm>
        </p:grpSpPr>
        <p:cxnSp>
          <p:nvCxnSpPr>
            <p:cNvPr id="176" name="Google Shape;176;p9"/>
            <p:cNvCxnSpPr/>
            <p:nvPr/>
          </p:nvCxnSpPr>
          <p:spPr>
            <a:xfrm>
              <a:off x="1620475" y="-89075"/>
              <a:ext cx="4750200" cy="40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9"/>
            <p:cNvCxnSpPr/>
            <p:nvPr/>
          </p:nvCxnSpPr>
          <p:spPr>
            <a:xfrm rot="10800000" flipH="1">
              <a:off x="37100" y="4846700"/>
              <a:ext cx="8510400" cy="333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78" name="Google Shape;178;p9"/>
            <p:cNvSpPr/>
            <p:nvPr/>
          </p:nvSpPr>
          <p:spPr>
            <a:xfrm rot="-5400000">
              <a:off x="6564460" y="2562728"/>
              <a:ext cx="3982651" cy="1253067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 rot="-5400000" flipH="1">
              <a:off x="7218084" y="-1124305"/>
              <a:ext cx="828687" cy="3047840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314450" y="4369513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914075" y="2210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259188" y="48051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478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>
            <a:spLocks noGrp="1"/>
          </p:cNvSpPr>
          <p:nvPr>
            <p:ph type="pic" idx="2"/>
          </p:nvPr>
        </p:nvSpPr>
        <p:spPr>
          <a:xfrm>
            <a:off x="0" y="4500"/>
            <a:ext cx="18288000" cy="1027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10"/>
          <p:cNvSpPr txBox="1">
            <a:spLocks noGrp="1"/>
          </p:cNvSpPr>
          <p:nvPr>
            <p:ph type="title"/>
          </p:nvPr>
        </p:nvSpPr>
        <p:spPr>
          <a:xfrm>
            <a:off x="1440000" y="8026800"/>
            <a:ext cx="15408000" cy="11802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29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3247172" y="6159000"/>
            <a:ext cx="11794800" cy="880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88" name="Google Shape;188;p11"/>
          <p:cNvSpPr txBox="1">
            <a:spLocks noGrp="1"/>
          </p:cNvSpPr>
          <p:nvPr>
            <p:ph type="title" hasCustomPrompt="1"/>
          </p:nvPr>
        </p:nvSpPr>
        <p:spPr>
          <a:xfrm rot="350">
            <a:off x="3247148" y="3247800"/>
            <a:ext cx="117948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grpSp>
        <p:nvGrpSpPr>
          <p:cNvPr id="189" name="Google Shape;189;p11"/>
          <p:cNvGrpSpPr/>
          <p:nvPr/>
        </p:nvGrpSpPr>
        <p:grpSpPr>
          <a:xfrm>
            <a:off x="-49526" y="-425549"/>
            <a:ext cx="18387036" cy="10860750"/>
            <a:chOff x="-24763" y="-212775"/>
            <a:chExt cx="9193518" cy="5430375"/>
          </a:xfrm>
        </p:grpSpPr>
        <p:sp>
          <p:nvSpPr>
            <p:cNvPr id="190" name="Google Shape;190;p11"/>
            <p:cNvSpPr/>
            <p:nvPr/>
          </p:nvSpPr>
          <p:spPr>
            <a:xfrm>
              <a:off x="8881475" y="3260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247275" y="42034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955463" y="49295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93" name="Google Shape;193;p11"/>
            <p:cNvCxnSpPr/>
            <p:nvPr/>
          </p:nvCxnSpPr>
          <p:spPr>
            <a:xfrm>
              <a:off x="173175" y="3028200"/>
              <a:ext cx="668100" cy="2189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1"/>
            <p:cNvCxnSpPr/>
            <p:nvPr/>
          </p:nvCxnSpPr>
          <p:spPr>
            <a:xfrm flipH="1">
              <a:off x="6234700" y="4586850"/>
              <a:ext cx="2461500" cy="60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1"/>
            <p:cNvCxnSpPr/>
            <p:nvPr/>
          </p:nvCxnSpPr>
          <p:spPr>
            <a:xfrm rot="10800000" flipH="1">
              <a:off x="383475" y="-39650"/>
              <a:ext cx="3438900" cy="519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1"/>
            <p:cNvCxnSpPr/>
            <p:nvPr/>
          </p:nvCxnSpPr>
          <p:spPr>
            <a:xfrm>
              <a:off x="8621975" y="-212775"/>
              <a:ext cx="321600" cy="3092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97" name="Google Shape;197;p11"/>
            <p:cNvSpPr/>
            <p:nvPr/>
          </p:nvSpPr>
          <p:spPr>
            <a:xfrm rot="10800000" flipH="1">
              <a:off x="8300359" y="2089872"/>
              <a:ext cx="868396" cy="3078340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 rot="10800000" flipH="1">
              <a:off x="-24763" y="-17643"/>
              <a:ext cx="908862" cy="3342727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9" name="Google Shape;199;p11"/>
            <p:cNvGrpSpPr/>
            <p:nvPr/>
          </p:nvGrpSpPr>
          <p:grpSpPr>
            <a:xfrm>
              <a:off x="8620203" y="921672"/>
              <a:ext cx="429784" cy="701891"/>
              <a:chOff x="1418715" y="1614421"/>
              <a:chExt cx="325028" cy="53081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1462621" y="1614421"/>
                <a:ext cx="274891" cy="338923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10406" extrusionOk="0">
                    <a:moveTo>
                      <a:pt x="2829" y="1"/>
                    </a:moveTo>
                    <a:cubicBezTo>
                      <a:pt x="2357" y="1"/>
                      <a:pt x="1971" y="153"/>
                      <a:pt x="1661" y="368"/>
                    </a:cubicBezTo>
                    <a:lnTo>
                      <a:pt x="1659" y="368"/>
                    </a:lnTo>
                    <a:lnTo>
                      <a:pt x="1" y="1423"/>
                    </a:lnTo>
                    <a:cubicBezTo>
                      <a:pt x="265" y="1287"/>
                      <a:pt x="573" y="1200"/>
                      <a:pt x="930" y="1200"/>
                    </a:cubicBezTo>
                    <a:cubicBezTo>
                      <a:pt x="1380" y="1200"/>
                      <a:pt x="1908" y="1339"/>
                      <a:pt x="2521" y="1693"/>
                    </a:cubicBezTo>
                    <a:cubicBezTo>
                      <a:pt x="6075" y="3744"/>
                      <a:pt x="6538" y="6709"/>
                      <a:pt x="6538" y="8216"/>
                    </a:cubicBezTo>
                    <a:cubicBezTo>
                      <a:pt x="6538" y="9178"/>
                      <a:pt x="6107" y="9886"/>
                      <a:pt x="5542" y="10406"/>
                    </a:cubicBezTo>
                    <a:lnTo>
                      <a:pt x="6323" y="9956"/>
                    </a:lnTo>
                    <a:cubicBezTo>
                      <a:pt x="7324" y="9462"/>
                      <a:pt x="8440" y="8565"/>
                      <a:pt x="8440" y="7018"/>
                    </a:cubicBezTo>
                    <a:cubicBezTo>
                      <a:pt x="8440" y="5508"/>
                      <a:pt x="7976" y="2546"/>
                      <a:pt x="4424" y="495"/>
                    </a:cubicBezTo>
                    <a:cubicBezTo>
                      <a:pt x="3808" y="140"/>
                      <a:pt x="3279" y="1"/>
                      <a:pt x="2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1480796" y="1901766"/>
                <a:ext cx="66443" cy="414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73" extrusionOk="0">
                    <a:moveTo>
                      <a:pt x="2040" y="0"/>
                    </a:moveTo>
                    <a:cubicBezTo>
                      <a:pt x="946" y="575"/>
                      <a:pt x="0" y="933"/>
                      <a:pt x="0" y="933"/>
                    </a:cubicBezTo>
                    <a:lnTo>
                      <a:pt x="0" y="1272"/>
                    </a:lnTo>
                    <a:cubicBezTo>
                      <a:pt x="674" y="926"/>
                      <a:pt x="1415" y="491"/>
                      <a:pt x="20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1556622" y="1955965"/>
                <a:ext cx="187115" cy="111357"/>
              </a:xfrm>
              <a:custGeom>
                <a:avLst/>
                <a:gdLst/>
                <a:ahLst/>
                <a:cxnLst/>
                <a:rect l="l" t="t" r="r" b="b"/>
                <a:pathLst>
                  <a:path w="5745" h="3419" extrusionOk="0">
                    <a:moveTo>
                      <a:pt x="1901" y="1"/>
                    </a:moveTo>
                    <a:lnTo>
                      <a:pt x="0" y="1202"/>
                    </a:lnTo>
                    <a:lnTo>
                      <a:pt x="3842" y="3419"/>
                    </a:lnTo>
                    <a:lnTo>
                      <a:pt x="5744" y="2219"/>
                    </a:lnTo>
                    <a:lnTo>
                      <a:pt x="190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1418812" y="1868967"/>
                <a:ext cx="201869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3140" extrusionOk="0">
                    <a:moveTo>
                      <a:pt x="5684" y="0"/>
                    </a:moveTo>
                    <a:cubicBezTo>
                      <a:pt x="5624" y="0"/>
                      <a:pt x="5544" y="33"/>
                      <a:pt x="5440" y="107"/>
                    </a:cubicBezTo>
                    <a:cubicBezTo>
                      <a:pt x="4444" y="808"/>
                      <a:pt x="1902" y="1940"/>
                      <a:pt x="1902" y="1940"/>
                    </a:cubicBezTo>
                    <a:lnTo>
                      <a:pt x="0" y="3139"/>
                    </a:lnTo>
                    <a:lnTo>
                      <a:pt x="5235" y="2408"/>
                    </a:lnTo>
                    <a:cubicBezTo>
                      <a:pt x="5235" y="2408"/>
                      <a:pt x="6197" y="0"/>
                      <a:pt x="56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1418715" y="1653475"/>
                <a:ext cx="263003" cy="491742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5098" extrusionOk="0">
                    <a:moveTo>
                      <a:pt x="2276" y="0"/>
                    </a:moveTo>
                    <a:cubicBezTo>
                      <a:pt x="667" y="0"/>
                      <a:pt x="54" y="1770"/>
                      <a:pt x="54" y="1770"/>
                    </a:cubicBezTo>
                    <a:lnTo>
                      <a:pt x="2024" y="4009"/>
                    </a:lnTo>
                    <a:cubicBezTo>
                      <a:pt x="2024" y="4009"/>
                      <a:pt x="2543" y="2660"/>
                      <a:pt x="3393" y="2660"/>
                    </a:cubicBezTo>
                    <a:cubicBezTo>
                      <a:pt x="3541" y="2660"/>
                      <a:pt x="3700" y="2701"/>
                      <a:pt x="3868" y="2798"/>
                    </a:cubicBezTo>
                    <a:cubicBezTo>
                      <a:pt x="5248" y="3593"/>
                      <a:pt x="5337" y="5109"/>
                      <a:pt x="5337" y="5545"/>
                    </a:cubicBezTo>
                    <a:cubicBezTo>
                      <a:pt x="5337" y="7748"/>
                      <a:pt x="1" y="9755"/>
                      <a:pt x="1" y="9755"/>
                    </a:cubicBezTo>
                    <a:lnTo>
                      <a:pt x="1" y="10438"/>
                    </a:lnTo>
                    <a:lnTo>
                      <a:pt x="8074" y="15098"/>
                    </a:lnTo>
                    <a:lnTo>
                      <a:pt x="8074" y="12706"/>
                    </a:lnTo>
                    <a:lnTo>
                      <a:pt x="4233" y="10489"/>
                    </a:lnTo>
                    <a:cubicBezTo>
                      <a:pt x="4233" y="10489"/>
                      <a:pt x="7886" y="9813"/>
                      <a:pt x="7886" y="7017"/>
                    </a:cubicBezTo>
                    <a:cubicBezTo>
                      <a:pt x="7886" y="5510"/>
                      <a:pt x="7423" y="2545"/>
                      <a:pt x="3869" y="494"/>
                    </a:cubicBezTo>
                    <a:cubicBezTo>
                      <a:pt x="3254" y="139"/>
                      <a:pt x="2726" y="0"/>
                      <a:pt x="22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1681729" y="2028240"/>
                <a:ext cx="62013" cy="11699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92" extrusionOk="0">
                    <a:moveTo>
                      <a:pt x="1903" y="0"/>
                    </a:moveTo>
                    <a:lnTo>
                      <a:pt x="1" y="1200"/>
                    </a:lnTo>
                    <a:lnTo>
                      <a:pt x="1" y="3592"/>
                    </a:lnTo>
                    <a:lnTo>
                      <a:pt x="1903" y="2392"/>
                    </a:lnTo>
                    <a:lnTo>
                      <a:pt x="19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268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4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>
            <a:spLocks noGrp="1"/>
          </p:cNvSpPr>
          <p:nvPr>
            <p:ph type="title"/>
          </p:nvPr>
        </p:nvSpPr>
        <p:spPr>
          <a:xfrm rot="-1115">
            <a:off x="2146450" y="6631080"/>
            <a:ext cx="5550000" cy="964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>
            <a:off x="2146650" y="2081200"/>
            <a:ext cx="10474200" cy="4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4"/>
          <p:cNvGrpSpPr/>
          <p:nvPr/>
        </p:nvGrpSpPr>
        <p:grpSpPr>
          <a:xfrm>
            <a:off x="-36813" y="-89118"/>
            <a:ext cx="18399410" cy="10459332"/>
            <a:chOff x="-18407" y="-44559"/>
            <a:chExt cx="9199705" cy="5229666"/>
          </a:xfrm>
        </p:grpSpPr>
        <p:cxnSp>
          <p:nvCxnSpPr>
            <p:cNvPr id="282" name="Google Shape;282;p14"/>
            <p:cNvCxnSpPr/>
            <p:nvPr/>
          </p:nvCxnSpPr>
          <p:spPr>
            <a:xfrm>
              <a:off x="396600" y="11150"/>
              <a:ext cx="24900" cy="4548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83" name="Google Shape;283;p14"/>
            <p:cNvSpPr/>
            <p:nvPr/>
          </p:nvSpPr>
          <p:spPr>
            <a:xfrm>
              <a:off x="8738000" y="8656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780850" y="46963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85" name="Google Shape;285;p14"/>
            <p:cNvCxnSpPr/>
            <p:nvPr/>
          </p:nvCxnSpPr>
          <p:spPr>
            <a:xfrm rot="10800000" flipH="1">
              <a:off x="495750" y="4832550"/>
              <a:ext cx="7696800" cy="117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4"/>
            <p:cNvCxnSpPr/>
            <p:nvPr/>
          </p:nvCxnSpPr>
          <p:spPr>
            <a:xfrm>
              <a:off x="8341150" y="277625"/>
              <a:ext cx="495900" cy="153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87" name="Google Shape;287;p14"/>
            <p:cNvSpPr/>
            <p:nvPr/>
          </p:nvSpPr>
          <p:spPr>
            <a:xfrm rot="-5400000">
              <a:off x="79089" y="3923812"/>
              <a:ext cx="1145198" cy="1340190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 rot="-5400000">
              <a:off x="6416271" y="2420081"/>
              <a:ext cx="4206543" cy="1323511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4"/>
            <p:cNvSpPr/>
            <p:nvPr/>
          </p:nvSpPr>
          <p:spPr>
            <a:xfrm rot="-5400000">
              <a:off x="8138675" y="-114759"/>
              <a:ext cx="972309" cy="1112708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207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92" name="Google Shape;292;p15"/>
          <p:cNvGrpSpPr/>
          <p:nvPr/>
        </p:nvGrpSpPr>
        <p:grpSpPr>
          <a:xfrm>
            <a:off x="-49499" y="-153399"/>
            <a:ext cx="18417958" cy="10651906"/>
            <a:chOff x="-24750" y="-76700"/>
            <a:chExt cx="9208979" cy="5325953"/>
          </a:xfrm>
        </p:grpSpPr>
        <p:cxnSp>
          <p:nvCxnSpPr>
            <p:cNvPr id="293" name="Google Shape;293;p15"/>
            <p:cNvCxnSpPr/>
            <p:nvPr/>
          </p:nvCxnSpPr>
          <p:spPr>
            <a:xfrm>
              <a:off x="-24750" y="789225"/>
              <a:ext cx="507300" cy="3686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5"/>
            <p:cNvCxnSpPr/>
            <p:nvPr/>
          </p:nvCxnSpPr>
          <p:spPr>
            <a:xfrm flipH="1">
              <a:off x="8621925" y="789225"/>
              <a:ext cx="358800" cy="4242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5"/>
            <p:cNvCxnSpPr/>
            <p:nvPr/>
          </p:nvCxnSpPr>
          <p:spPr>
            <a:xfrm>
              <a:off x="4713025" y="-76700"/>
              <a:ext cx="3290400" cy="371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96" name="Google Shape;296;p15"/>
            <p:cNvSpPr/>
            <p:nvPr/>
          </p:nvSpPr>
          <p:spPr>
            <a:xfrm rot="-5400000">
              <a:off x="7875799" y="-91998"/>
              <a:ext cx="1188583" cy="1360152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 rot="-5400000">
              <a:off x="93104" y="3823213"/>
              <a:ext cx="1239102" cy="1450083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p15"/>
            <p:cNvGrpSpPr/>
            <p:nvPr/>
          </p:nvGrpSpPr>
          <p:grpSpPr>
            <a:xfrm>
              <a:off x="380456" y="4788860"/>
              <a:ext cx="1374962" cy="269293"/>
              <a:chOff x="763931" y="3398810"/>
              <a:chExt cx="1374962" cy="269293"/>
            </a:xfrm>
          </p:grpSpPr>
          <p:sp>
            <p:nvSpPr>
              <p:cNvPr id="299" name="Google Shape;299;p15"/>
              <p:cNvSpPr/>
              <p:nvPr/>
            </p:nvSpPr>
            <p:spPr>
              <a:xfrm>
                <a:off x="763996" y="3398810"/>
                <a:ext cx="1374747" cy="265673"/>
              </a:xfrm>
              <a:custGeom>
                <a:avLst/>
                <a:gdLst/>
                <a:ahLst/>
                <a:cxnLst/>
                <a:rect l="l" t="t" r="r" b="b"/>
                <a:pathLst>
                  <a:path w="42209" h="8157" extrusionOk="0">
                    <a:moveTo>
                      <a:pt x="35822" y="1"/>
                    </a:moveTo>
                    <a:cubicBezTo>
                      <a:pt x="35726" y="1"/>
                      <a:pt x="35630" y="7"/>
                      <a:pt x="35535" y="21"/>
                    </a:cubicBezTo>
                    <a:lnTo>
                      <a:pt x="1600" y="4729"/>
                    </a:lnTo>
                    <a:cubicBezTo>
                      <a:pt x="662" y="4859"/>
                      <a:pt x="1" y="5733"/>
                      <a:pt x="131" y="6671"/>
                    </a:cubicBezTo>
                    <a:cubicBezTo>
                      <a:pt x="250" y="7530"/>
                      <a:pt x="992" y="8157"/>
                      <a:pt x="1836" y="8157"/>
                    </a:cubicBezTo>
                    <a:cubicBezTo>
                      <a:pt x="1914" y="8157"/>
                      <a:pt x="1993" y="8151"/>
                      <a:pt x="2072" y="8140"/>
                    </a:cubicBezTo>
                    <a:lnTo>
                      <a:pt x="36007" y="3430"/>
                    </a:lnTo>
                    <a:cubicBezTo>
                      <a:pt x="36159" y="3409"/>
                      <a:pt x="36309" y="3371"/>
                      <a:pt x="36454" y="3316"/>
                    </a:cubicBezTo>
                    <a:lnTo>
                      <a:pt x="41783" y="1313"/>
                    </a:lnTo>
                    <a:cubicBezTo>
                      <a:pt x="42209" y="1151"/>
                      <a:pt x="42122" y="522"/>
                      <a:pt x="41670" y="484"/>
                    </a:cubicBezTo>
                    <a:lnTo>
                      <a:pt x="35994" y="8"/>
                    </a:lnTo>
                    <a:cubicBezTo>
                      <a:pt x="35937" y="3"/>
                      <a:pt x="35880" y="1"/>
                      <a:pt x="35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763931" y="3398810"/>
                <a:ext cx="1374812" cy="243396"/>
              </a:xfrm>
              <a:custGeom>
                <a:avLst/>
                <a:gdLst/>
                <a:ahLst/>
                <a:cxnLst/>
                <a:rect l="l" t="t" r="r" b="b"/>
                <a:pathLst>
                  <a:path w="42211" h="7473" extrusionOk="0">
                    <a:moveTo>
                      <a:pt x="35821" y="1"/>
                    </a:moveTo>
                    <a:cubicBezTo>
                      <a:pt x="35725" y="1"/>
                      <a:pt x="35629" y="7"/>
                      <a:pt x="35533" y="21"/>
                    </a:cubicBezTo>
                    <a:lnTo>
                      <a:pt x="1598" y="4729"/>
                    </a:lnTo>
                    <a:cubicBezTo>
                      <a:pt x="660" y="4859"/>
                      <a:pt x="0" y="5733"/>
                      <a:pt x="130" y="6671"/>
                    </a:cubicBezTo>
                    <a:cubicBezTo>
                      <a:pt x="170" y="6973"/>
                      <a:pt x="290" y="7246"/>
                      <a:pt x="463" y="7472"/>
                    </a:cubicBezTo>
                    <a:cubicBezTo>
                      <a:pt x="689" y="6911"/>
                      <a:pt x="1197" y="6480"/>
                      <a:pt x="1832" y="6391"/>
                    </a:cubicBezTo>
                    <a:lnTo>
                      <a:pt x="35766" y="1682"/>
                    </a:lnTo>
                    <a:cubicBezTo>
                      <a:pt x="35860" y="1669"/>
                      <a:pt x="35957" y="1662"/>
                      <a:pt x="36053" y="1662"/>
                    </a:cubicBezTo>
                    <a:cubicBezTo>
                      <a:pt x="36111" y="1662"/>
                      <a:pt x="36169" y="1664"/>
                      <a:pt x="36226" y="1669"/>
                    </a:cubicBezTo>
                    <a:lnTo>
                      <a:pt x="39988" y="1985"/>
                    </a:lnTo>
                    <a:lnTo>
                      <a:pt x="41783" y="1310"/>
                    </a:lnTo>
                    <a:cubicBezTo>
                      <a:pt x="42211" y="1150"/>
                      <a:pt x="42123" y="522"/>
                      <a:pt x="41668" y="484"/>
                    </a:cubicBezTo>
                    <a:lnTo>
                      <a:pt x="35994" y="8"/>
                    </a:lnTo>
                    <a:cubicBezTo>
                      <a:pt x="35936" y="3"/>
                      <a:pt x="35879" y="1"/>
                      <a:pt x="35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5"/>
              <p:cNvSpPr/>
              <p:nvPr/>
            </p:nvSpPr>
            <p:spPr>
              <a:xfrm>
                <a:off x="763996" y="3540105"/>
                <a:ext cx="159626" cy="124287"/>
              </a:xfrm>
              <a:custGeom>
                <a:avLst/>
                <a:gdLst/>
                <a:ahLst/>
                <a:cxnLst/>
                <a:rect l="l" t="t" r="r" b="b"/>
                <a:pathLst>
                  <a:path w="4901" h="3816" extrusionOk="0">
                    <a:moveTo>
                      <a:pt x="4428" y="0"/>
                    </a:moveTo>
                    <a:lnTo>
                      <a:pt x="1600" y="391"/>
                    </a:lnTo>
                    <a:cubicBezTo>
                      <a:pt x="662" y="521"/>
                      <a:pt x="1" y="1395"/>
                      <a:pt x="131" y="2333"/>
                    </a:cubicBezTo>
                    <a:cubicBezTo>
                      <a:pt x="250" y="3191"/>
                      <a:pt x="992" y="3816"/>
                      <a:pt x="1836" y="3816"/>
                    </a:cubicBezTo>
                    <a:cubicBezTo>
                      <a:pt x="1914" y="3816"/>
                      <a:pt x="1993" y="3811"/>
                      <a:pt x="2072" y="3800"/>
                    </a:cubicBezTo>
                    <a:lnTo>
                      <a:pt x="4900" y="3408"/>
                    </a:lnTo>
                    <a:lnTo>
                      <a:pt x="44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901480" y="3489782"/>
                <a:ext cx="76572" cy="6751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073" extrusionOk="0">
                    <a:moveTo>
                      <a:pt x="1175" y="1"/>
                    </a:moveTo>
                    <a:cubicBezTo>
                      <a:pt x="1045" y="1"/>
                      <a:pt x="913" y="25"/>
                      <a:pt x="786" y="77"/>
                    </a:cubicBezTo>
                    <a:cubicBezTo>
                      <a:pt x="256" y="294"/>
                      <a:pt x="1" y="899"/>
                      <a:pt x="217" y="1428"/>
                    </a:cubicBezTo>
                    <a:cubicBezTo>
                      <a:pt x="381" y="1829"/>
                      <a:pt x="768" y="2073"/>
                      <a:pt x="1176" y="2073"/>
                    </a:cubicBezTo>
                    <a:cubicBezTo>
                      <a:pt x="1307" y="2073"/>
                      <a:pt x="1439" y="2048"/>
                      <a:pt x="1567" y="1996"/>
                    </a:cubicBezTo>
                    <a:cubicBezTo>
                      <a:pt x="2097" y="1779"/>
                      <a:pt x="2351" y="1176"/>
                      <a:pt x="2136" y="646"/>
                    </a:cubicBezTo>
                    <a:cubicBezTo>
                      <a:pt x="1971" y="244"/>
                      <a:pt x="1584" y="1"/>
                      <a:pt x="1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867769" y="3490401"/>
                <a:ext cx="332051" cy="177702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5456" extrusionOk="0">
                    <a:moveTo>
                      <a:pt x="9520" y="1"/>
                    </a:moveTo>
                    <a:cubicBezTo>
                      <a:pt x="9514" y="1"/>
                      <a:pt x="9508" y="1"/>
                      <a:pt x="9502" y="2"/>
                    </a:cubicBezTo>
                    <a:lnTo>
                      <a:pt x="118" y="1304"/>
                    </a:lnTo>
                    <a:cubicBezTo>
                      <a:pt x="48" y="1313"/>
                      <a:pt x="1" y="1376"/>
                      <a:pt x="11" y="1447"/>
                    </a:cubicBezTo>
                    <a:lnTo>
                      <a:pt x="552" y="5347"/>
                    </a:lnTo>
                    <a:cubicBezTo>
                      <a:pt x="563" y="5411"/>
                      <a:pt x="616" y="5455"/>
                      <a:pt x="678" y="5455"/>
                    </a:cubicBezTo>
                    <a:cubicBezTo>
                      <a:pt x="684" y="5455"/>
                      <a:pt x="689" y="5455"/>
                      <a:pt x="695" y="5454"/>
                    </a:cubicBezTo>
                    <a:lnTo>
                      <a:pt x="10079" y="4151"/>
                    </a:lnTo>
                    <a:cubicBezTo>
                      <a:pt x="10149" y="4140"/>
                      <a:pt x="10195" y="4077"/>
                      <a:pt x="10186" y="4009"/>
                    </a:cubicBezTo>
                    <a:lnTo>
                      <a:pt x="9645" y="107"/>
                    </a:lnTo>
                    <a:cubicBezTo>
                      <a:pt x="9634" y="46"/>
                      <a:pt x="9582" y="1"/>
                      <a:pt x="95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869984" y="3494928"/>
                <a:ext cx="324951" cy="139758"/>
              </a:xfrm>
              <a:custGeom>
                <a:avLst/>
                <a:gdLst/>
                <a:ahLst/>
                <a:cxnLst/>
                <a:rect l="l" t="t" r="r" b="b"/>
                <a:pathLst>
                  <a:path w="9977" h="4291" extrusionOk="0">
                    <a:moveTo>
                      <a:pt x="8502" y="0"/>
                    </a:moveTo>
                    <a:cubicBezTo>
                      <a:pt x="8447" y="0"/>
                      <a:pt x="8391" y="4"/>
                      <a:pt x="8335" y="12"/>
                    </a:cubicBezTo>
                    <a:lnTo>
                      <a:pt x="1147" y="1011"/>
                    </a:lnTo>
                    <a:cubicBezTo>
                      <a:pt x="474" y="1104"/>
                      <a:pt x="1" y="1729"/>
                      <a:pt x="93" y="2404"/>
                    </a:cubicBezTo>
                    <a:lnTo>
                      <a:pt x="330" y="4108"/>
                    </a:lnTo>
                    <a:cubicBezTo>
                      <a:pt x="338" y="4172"/>
                      <a:pt x="353" y="4232"/>
                      <a:pt x="370" y="4290"/>
                    </a:cubicBezTo>
                    <a:cubicBezTo>
                      <a:pt x="382" y="3695"/>
                      <a:pt x="825" y="3171"/>
                      <a:pt x="1435" y="3086"/>
                    </a:cubicBezTo>
                    <a:lnTo>
                      <a:pt x="8624" y="2089"/>
                    </a:lnTo>
                    <a:cubicBezTo>
                      <a:pt x="8681" y="2081"/>
                      <a:pt x="8738" y="2077"/>
                      <a:pt x="8794" y="2077"/>
                    </a:cubicBezTo>
                    <a:cubicBezTo>
                      <a:pt x="9336" y="2077"/>
                      <a:pt x="9819" y="2440"/>
                      <a:pt x="9975" y="2959"/>
                    </a:cubicBezTo>
                    <a:cubicBezTo>
                      <a:pt x="9977" y="2897"/>
                      <a:pt x="9974" y="2834"/>
                      <a:pt x="9965" y="2772"/>
                    </a:cubicBezTo>
                    <a:lnTo>
                      <a:pt x="9728" y="1065"/>
                    </a:lnTo>
                    <a:cubicBezTo>
                      <a:pt x="9642" y="449"/>
                      <a:pt x="9108" y="0"/>
                      <a:pt x="85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1934646" y="3399038"/>
                <a:ext cx="204246" cy="108328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33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555"/>
                      <a:pt x="53" y="1114"/>
                      <a:pt x="133" y="1677"/>
                    </a:cubicBezTo>
                    <a:cubicBezTo>
                      <a:pt x="211" y="2240"/>
                      <a:pt x="325" y="2790"/>
                      <a:pt x="462" y="3325"/>
                    </a:cubicBezTo>
                    <a:cubicBezTo>
                      <a:pt x="478" y="3321"/>
                      <a:pt x="497" y="3317"/>
                      <a:pt x="513" y="3309"/>
                    </a:cubicBezTo>
                    <a:lnTo>
                      <a:pt x="5842" y="1306"/>
                    </a:lnTo>
                    <a:cubicBezTo>
                      <a:pt x="6271" y="1144"/>
                      <a:pt x="6181" y="516"/>
                      <a:pt x="5726" y="479"/>
                    </a:cubicBezTo>
                    <a:lnTo>
                      <a:pt x="52" y="2"/>
                    </a:lnTo>
                    <a:cubicBezTo>
                      <a:pt x="43" y="2"/>
                      <a:pt x="35" y="2"/>
                      <a:pt x="26" y="2"/>
                    </a:cubicBezTo>
                    <a:cubicBezTo>
                      <a:pt x="17" y="2"/>
                      <a:pt x="9" y="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2061577" y="3409591"/>
                <a:ext cx="77223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6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2" y="270"/>
                      <a:pt x="51" y="543"/>
                      <a:pt x="89" y="817"/>
                    </a:cubicBezTo>
                    <a:cubicBezTo>
                      <a:pt x="126" y="1091"/>
                      <a:pt x="174" y="1360"/>
                      <a:pt x="226" y="1627"/>
                    </a:cubicBezTo>
                    <a:lnTo>
                      <a:pt x="1943" y="980"/>
                    </a:lnTo>
                    <a:cubicBezTo>
                      <a:pt x="2371" y="820"/>
                      <a:pt x="2284" y="191"/>
                      <a:pt x="1829" y="15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1231787" y="3431219"/>
                <a:ext cx="57388" cy="53773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651" extrusionOk="0">
                    <a:moveTo>
                      <a:pt x="882" y="1"/>
                    </a:moveTo>
                    <a:cubicBezTo>
                      <a:pt x="844" y="1"/>
                      <a:pt x="806" y="3"/>
                      <a:pt x="767" y="9"/>
                    </a:cubicBezTo>
                    <a:cubicBezTo>
                      <a:pt x="316" y="72"/>
                      <a:pt x="0" y="488"/>
                      <a:pt x="64" y="940"/>
                    </a:cubicBezTo>
                    <a:cubicBezTo>
                      <a:pt x="119" y="1352"/>
                      <a:pt x="472" y="1651"/>
                      <a:pt x="879" y="1651"/>
                    </a:cubicBezTo>
                    <a:cubicBezTo>
                      <a:pt x="917" y="1651"/>
                      <a:pt x="956" y="1648"/>
                      <a:pt x="995" y="1643"/>
                    </a:cubicBezTo>
                    <a:cubicBezTo>
                      <a:pt x="1445" y="1581"/>
                      <a:pt x="1761" y="1164"/>
                      <a:pt x="1698" y="712"/>
                    </a:cubicBezTo>
                    <a:cubicBezTo>
                      <a:pt x="1642" y="300"/>
                      <a:pt x="1288" y="1"/>
                      <a:pt x="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874934" y="3412523"/>
                <a:ext cx="437024" cy="95886"/>
              </a:xfrm>
              <a:custGeom>
                <a:avLst/>
                <a:gdLst/>
                <a:ahLst/>
                <a:cxnLst/>
                <a:rect l="l" t="t" r="r" b="b"/>
                <a:pathLst>
                  <a:path w="13418" h="2944" extrusionOk="0">
                    <a:moveTo>
                      <a:pt x="12745" y="1"/>
                    </a:moveTo>
                    <a:cubicBezTo>
                      <a:pt x="12716" y="1"/>
                      <a:pt x="12686" y="3"/>
                      <a:pt x="12657" y="7"/>
                    </a:cubicBezTo>
                    <a:lnTo>
                      <a:pt x="591" y="1681"/>
                    </a:lnTo>
                    <a:cubicBezTo>
                      <a:pt x="244" y="1729"/>
                      <a:pt x="0" y="2051"/>
                      <a:pt x="49" y="2396"/>
                    </a:cubicBezTo>
                    <a:cubicBezTo>
                      <a:pt x="91" y="2712"/>
                      <a:pt x="365" y="2943"/>
                      <a:pt x="675" y="2943"/>
                    </a:cubicBezTo>
                    <a:cubicBezTo>
                      <a:pt x="704" y="2943"/>
                      <a:pt x="734" y="2941"/>
                      <a:pt x="764" y="2937"/>
                    </a:cubicBezTo>
                    <a:lnTo>
                      <a:pt x="12828" y="1263"/>
                    </a:lnTo>
                    <a:cubicBezTo>
                      <a:pt x="13173" y="1214"/>
                      <a:pt x="13417" y="893"/>
                      <a:pt x="13370" y="548"/>
                    </a:cubicBezTo>
                    <a:cubicBezTo>
                      <a:pt x="13328" y="232"/>
                      <a:pt x="13054" y="1"/>
                      <a:pt x="12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9" name="Google Shape;309;p15"/>
            <p:cNvGrpSpPr/>
            <p:nvPr/>
          </p:nvGrpSpPr>
          <p:grpSpPr>
            <a:xfrm>
              <a:off x="157207" y="3491081"/>
              <a:ext cx="375575" cy="298672"/>
              <a:chOff x="2020407" y="1592306"/>
              <a:chExt cx="375575" cy="298672"/>
            </a:xfrm>
          </p:grpSpPr>
          <p:sp>
            <p:nvSpPr>
              <p:cNvPr id="310" name="Google Shape;310;p15"/>
              <p:cNvSpPr/>
              <p:nvPr/>
            </p:nvSpPr>
            <p:spPr>
              <a:xfrm>
                <a:off x="2081837" y="1720832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 w="650" cap="flat" cmpd="sng">
                <a:solidFill>
                  <a:srgbClr val="000000"/>
                </a:solidFill>
                <a:prstDash val="solid"/>
                <a:miter lim="144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020407" y="1675102"/>
                <a:ext cx="232159" cy="215874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6628" extrusionOk="0">
                    <a:moveTo>
                      <a:pt x="0" y="0"/>
                    </a:moveTo>
                    <a:lnTo>
                      <a:pt x="0" y="2511"/>
                    </a:lnTo>
                    <a:lnTo>
                      <a:pt x="7128" y="6627"/>
                    </a:lnTo>
                    <a:lnTo>
                      <a:pt x="7128" y="4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2252576" y="1726434"/>
                <a:ext cx="143406" cy="164544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5052" extrusionOk="0">
                    <a:moveTo>
                      <a:pt x="4403" y="1"/>
                    </a:moveTo>
                    <a:lnTo>
                      <a:pt x="0" y="2541"/>
                    </a:lnTo>
                    <a:lnTo>
                      <a:pt x="0" y="5051"/>
                    </a:lnTo>
                    <a:lnTo>
                      <a:pt x="4403" y="2508"/>
                    </a:lnTo>
                    <a:lnTo>
                      <a:pt x="44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2020407" y="1592306"/>
                <a:ext cx="375565" cy="216916"/>
              </a:xfrm>
              <a:custGeom>
                <a:avLst/>
                <a:gdLst/>
                <a:ahLst/>
                <a:cxnLst/>
                <a:rect l="l" t="t" r="r" b="b"/>
                <a:pathLst>
                  <a:path w="11531" h="6660" extrusionOk="0">
                    <a:moveTo>
                      <a:pt x="4403" y="0"/>
                    </a:moveTo>
                    <a:lnTo>
                      <a:pt x="0" y="2542"/>
                    </a:lnTo>
                    <a:lnTo>
                      <a:pt x="7128" y="6659"/>
                    </a:lnTo>
                    <a:lnTo>
                      <a:pt x="11531" y="4119"/>
                    </a:lnTo>
                    <a:lnTo>
                      <a:pt x="44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15"/>
            <p:cNvGrpSpPr/>
            <p:nvPr/>
          </p:nvGrpSpPr>
          <p:grpSpPr>
            <a:xfrm>
              <a:off x="256139" y="2942090"/>
              <a:ext cx="276627" cy="316679"/>
              <a:chOff x="8736639" y="3814290"/>
              <a:chExt cx="276627" cy="316679"/>
            </a:xfrm>
          </p:grpSpPr>
          <p:sp>
            <p:nvSpPr>
              <p:cNvPr id="315" name="Google Shape;315;p15"/>
              <p:cNvSpPr/>
              <p:nvPr/>
            </p:nvSpPr>
            <p:spPr>
              <a:xfrm>
                <a:off x="8736639" y="3866209"/>
                <a:ext cx="138357" cy="80643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476" extrusionOk="0">
                    <a:moveTo>
                      <a:pt x="1399" y="0"/>
                    </a:moveTo>
                    <a:lnTo>
                      <a:pt x="0" y="816"/>
                    </a:lnTo>
                    <a:lnTo>
                      <a:pt x="2848" y="2476"/>
                    </a:lnTo>
                    <a:lnTo>
                      <a:pt x="4247" y="1660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8829435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8874969" y="3840803"/>
                <a:ext cx="45533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8909" extrusionOk="0">
                    <a:moveTo>
                      <a:pt x="1398" y="1"/>
                    </a:moveTo>
                    <a:lnTo>
                      <a:pt x="0" y="816"/>
                    </a:lnTo>
                    <a:lnTo>
                      <a:pt x="0" y="8909"/>
                    </a:lnTo>
                    <a:lnTo>
                      <a:pt x="1398" y="8093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8920472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8829435" y="3814290"/>
                <a:ext cx="91066" cy="5312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631" extrusionOk="0">
                    <a:moveTo>
                      <a:pt x="1398" y="1"/>
                    </a:moveTo>
                    <a:lnTo>
                      <a:pt x="1" y="815"/>
                    </a:lnTo>
                    <a:lnTo>
                      <a:pt x="1398" y="1630"/>
                    </a:lnTo>
                    <a:lnTo>
                      <a:pt x="2796" y="815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8874969" y="3942198"/>
                <a:ext cx="138292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75" extrusionOk="0">
                    <a:moveTo>
                      <a:pt x="1398" y="0"/>
                    </a:moveTo>
                    <a:lnTo>
                      <a:pt x="0" y="814"/>
                    </a:lnTo>
                    <a:lnTo>
                      <a:pt x="2847" y="2474"/>
                    </a:lnTo>
                    <a:lnTo>
                      <a:pt x="4246" y="1660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8967668" y="3996266"/>
                <a:ext cx="4559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505" extrusionOk="0">
                    <a:moveTo>
                      <a:pt x="1400" y="0"/>
                    </a:moveTo>
                    <a:lnTo>
                      <a:pt x="1" y="814"/>
                    </a:lnTo>
                    <a:lnTo>
                      <a:pt x="1" y="2505"/>
                    </a:lnTo>
                    <a:lnTo>
                      <a:pt x="1400" y="1689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8736639" y="3840803"/>
                <a:ext cx="231052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8909" extrusionOk="0">
                    <a:moveTo>
                      <a:pt x="2850" y="1"/>
                    </a:moveTo>
                    <a:lnTo>
                      <a:pt x="2850" y="3256"/>
                    </a:lnTo>
                    <a:lnTo>
                      <a:pt x="0" y="1596"/>
                    </a:lnTo>
                    <a:lnTo>
                      <a:pt x="0" y="3285"/>
                    </a:lnTo>
                    <a:lnTo>
                      <a:pt x="2850" y="4945"/>
                    </a:lnTo>
                    <a:lnTo>
                      <a:pt x="2850" y="8093"/>
                    </a:lnTo>
                    <a:lnTo>
                      <a:pt x="4247" y="8909"/>
                    </a:lnTo>
                    <a:lnTo>
                      <a:pt x="4247" y="5618"/>
                    </a:lnTo>
                    <a:lnTo>
                      <a:pt x="7094" y="7278"/>
                    </a:lnTo>
                    <a:lnTo>
                      <a:pt x="7094" y="5587"/>
                    </a:lnTo>
                    <a:lnTo>
                      <a:pt x="4247" y="3927"/>
                    </a:lnTo>
                    <a:lnTo>
                      <a:pt x="4247" y="816"/>
                    </a:lnTo>
                    <a:lnTo>
                      <a:pt x="28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3" name="Google Shape;323;p15"/>
            <p:cNvGrpSpPr/>
            <p:nvPr/>
          </p:nvGrpSpPr>
          <p:grpSpPr>
            <a:xfrm>
              <a:off x="8611225" y="3624994"/>
              <a:ext cx="349577" cy="279067"/>
              <a:chOff x="8115925" y="3817319"/>
              <a:chExt cx="349577" cy="279067"/>
            </a:xfrm>
          </p:grpSpPr>
          <p:sp>
            <p:nvSpPr>
              <p:cNvPr id="324" name="Google Shape;324;p15"/>
              <p:cNvSpPr/>
              <p:nvPr/>
            </p:nvSpPr>
            <p:spPr>
              <a:xfrm>
                <a:off x="8115925" y="3817319"/>
                <a:ext cx="349574" cy="20245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6216" extrusionOk="0">
                    <a:moveTo>
                      <a:pt x="8786" y="0"/>
                    </a:moveTo>
                    <a:lnTo>
                      <a:pt x="0" y="5081"/>
                    </a:lnTo>
                    <a:lnTo>
                      <a:pt x="1948" y="6216"/>
                    </a:lnTo>
                    <a:lnTo>
                      <a:pt x="10733" y="1133"/>
                    </a:lnTo>
                    <a:lnTo>
                      <a:pt x="87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8179341" y="3854223"/>
                <a:ext cx="286160" cy="242158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7435" extrusionOk="0">
                    <a:moveTo>
                      <a:pt x="8786" y="0"/>
                    </a:moveTo>
                    <a:lnTo>
                      <a:pt x="1" y="5083"/>
                    </a:lnTo>
                    <a:lnTo>
                      <a:pt x="1" y="5167"/>
                    </a:lnTo>
                    <a:lnTo>
                      <a:pt x="1" y="7434"/>
                    </a:lnTo>
                    <a:lnTo>
                      <a:pt x="8786" y="2353"/>
                    </a:lnTo>
                    <a:lnTo>
                      <a:pt x="87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8115925" y="3982814"/>
                <a:ext cx="63446" cy="113572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3487" extrusionOk="0">
                    <a:moveTo>
                      <a:pt x="0" y="0"/>
                    </a:moveTo>
                    <a:lnTo>
                      <a:pt x="0" y="2353"/>
                    </a:lnTo>
                    <a:lnTo>
                      <a:pt x="1948" y="3486"/>
                    </a:lnTo>
                    <a:lnTo>
                      <a:pt x="1948" y="1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7" name="Google Shape;327;p15"/>
            <p:cNvSpPr/>
            <p:nvPr/>
          </p:nvSpPr>
          <p:spPr>
            <a:xfrm rot="5400000">
              <a:off x="7927738" y="3917524"/>
              <a:ext cx="552953" cy="1960028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853875" y="48221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5951400" y="2943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8611213" y="13661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1" name="Google Shape;331;p15"/>
            <p:cNvGrpSpPr/>
            <p:nvPr/>
          </p:nvGrpSpPr>
          <p:grpSpPr>
            <a:xfrm>
              <a:off x="8521109" y="4203447"/>
              <a:ext cx="529812" cy="1045805"/>
              <a:chOff x="8333013" y="2196830"/>
              <a:chExt cx="810978" cy="1600559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8333013" y="2854185"/>
                <a:ext cx="810960" cy="472656"/>
              </a:xfrm>
              <a:custGeom>
                <a:avLst/>
                <a:gdLst/>
                <a:ahLst/>
                <a:cxnLst/>
                <a:rect l="l" t="t" r="r" b="b"/>
                <a:pathLst>
                  <a:path w="24899" h="14512" extrusionOk="0">
                    <a:moveTo>
                      <a:pt x="12449" y="0"/>
                    </a:moveTo>
                    <a:lnTo>
                      <a:pt x="0" y="7255"/>
                    </a:lnTo>
                    <a:lnTo>
                      <a:pt x="12449" y="14512"/>
                    </a:lnTo>
                    <a:lnTo>
                      <a:pt x="12505" y="14478"/>
                    </a:lnTo>
                    <a:lnTo>
                      <a:pt x="24899" y="7255"/>
                    </a:lnTo>
                    <a:lnTo>
                      <a:pt x="124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5"/>
              <p:cNvSpPr/>
              <p:nvPr/>
            </p:nvSpPr>
            <p:spPr>
              <a:xfrm>
                <a:off x="8333013" y="3090490"/>
                <a:ext cx="405464" cy="706899"/>
              </a:xfrm>
              <a:custGeom>
                <a:avLst/>
                <a:gdLst/>
                <a:ahLst/>
                <a:cxnLst/>
                <a:rect l="l" t="t" r="r" b="b"/>
                <a:pathLst>
                  <a:path w="12449" h="21704" extrusionOk="0">
                    <a:moveTo>
                      <a:pt x="0" y="0"/>
                    </a:moveTo>
                    <a:lnTo>
                      <a:pt x="0" y="14448"/>
                    </a:lnTo>
                    <a:lnTo>
                      <a:pt x="12449" y="21703"/>
                    </a:lnTo>
                    <a:lnTo>
                      <a:pt x="12449" y="7257"/>
                    </a:lnTo>
                    <a:lnTo>
                      <a:pt x="12392" y="72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5"/>
              <p:cNvSpPr/>
              <p:nvPr/>
            </p:nvSpPr>
            <p:spPr>
              <a:xfrm>
                <a:off x="8738463" y="3090490"/>
                <a:ext cx="405529" cy="706899"/>
              </a:xfrm>
              <a:custGeom>
                <a:avLst/>
                <a:gdLst/>
                <a:ahLst/>
                <a:cxnLst/>
                <a:rect l="l" t="t" r="r" b="b"/>
                <a:pathLst>
                  <a:path w="12451" h="21704" extrusionOk="0">
                    <a:moveTo>
                      <a:pt x="12451" y="0"/>
                    </a:moveTo>
                    <a:lnTo>
                      <a:pt x="57" y="7223"/>
                    </a:lnTo>
                    <a:lnTo>
                      <a:pt x="1" y="7257"/>
                    </a:lnTo>
                    <a:lnTo>
                      <a:pt x="1" y="21703"/>
                    </a:lnTo>
                    <a:lnTo>
                      <a:pt x="12451" y="14448"/>
                    </a:lnTo>
                    <a:lnTo>
                      <a:pt x="124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5"/>
              <p:cNvSpPr/>
              <p:nvPr/>
            </p:nvSpPr>
            <p:spPr>
              <a:xfrm>
                <a:off x="8395290" y="2475022"/>
                <a:ext cx="682797" cy="397940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12218" extrusionOk="0">
                    <a:moveTo>
                      <a:pt x="10480" y="1"/>
                    </a:moveTo>
                    <a:lnTo>
                      <a:pt x="1" y="6110"/>
                    </a:lnTo>
                    <a:lnTo>
                      <a:pt x="10480" y="12217"/>
                    </a:lnTo>
                    <a:lnTo>
                      <a:pt x="20963" y="6110"/>
                    </a:lnTo>
                    <a:lnTo>
                      <a:pt x="104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8735140" y="2871154"/>
                <a:ext cx="3094" cy="1824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46" y="0"/>
                    </a:moveTo>
                    <a:lnTo>
                      <a:pt x="0" y="28"/>
                    </a:lnTo>
                    <a:lnTo>
                      <a:pt x="46" y="55"/>
                    </a:lnTo>
                    <a:lnTo>
                      <a:pt x="94" y="28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8395290" y="2674000"/>
                <a:ext cx="341366" cy="595119"/>
              </a:xfrm>
              <a:custGeom>
                <a:avLst/>
                <a:gdLst/>
                <a:ahLst/>
                <a:cxnLst/>
                <a:rect l="l" t="t" r="r" b="b"/>
                <a:pathLst>
                  <a:path w="10481" h="18272" extrusionOk="0">
                    <a:moveTo>
                      <a:pt x="1" y="1"/>
                    </a:moveTo>
                    <a:lnTo>
                      <a:pt x="1" y="12164"/>
                    </a:lnTo>
                    <a:lnTo>
                      <a:pt x="10480" y="18271"/>
                    </a:lnTo>
                    <a:lnTo>
                      <a:pt x="10480" y="6108"/>
                    </a:lnTo>
                    <a:lnTo>
                      <a:pt x="10434" y="608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8736639" y="2674000"/>
                <a:ext cx="341464" cy="595119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18272" extrusionOk="0">
                    <a:moveTo>
                      <a:pt x="10483" y="1"/>
                    </a:moveTo>
                    <a:lnTo>
                      <a:pt x="48" y="6081"/>
                    </a:lnTo>
                    <a:lnTo>
                      <a:pt x="0" y="6108"/>
                    </a:lnTo>
                    <a:lnTo>
                      <a:pt x="0" y="18271"/>
                    </a:lnTo>
                    <a:lnTo>
                      <a:pt x="10483" y="12164"/>
                    </a:lnTo>
                    <a:lnTo>
                      <a:pt x="104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8518149" y="2196830"/>
                <a:ext cx="579583" cy="337849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10373" extrusionOk="0">
                    <a:moveTo>
                      <a:pt x="8898" y="1"/>
                    </a:moveTo>
                    <a:lnTo>
                      <a:pt x="1" y="5186"/>
                    </a:lnTo>
                    <a:lnTo>
                      <a:pt x="8898" y="10372"/>
                    </a:lnTo>
                    <a:lnTo>
                      <a:pt x="17794" y="5186"/>
                    </a:lnTo>
                    <a:lnTo>
                      <a:pt x="88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806635" y="2533096"/>
                <a:ext cx="2638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81" h="49" extrusionOk="0">
                    <a:moveTo>
                      <a:pt x="41" y="1"/>
                    </a:moveTo>
                    <a:lnTo>
                      <a:pt x="1" y="25"/>
                    </a:lnTo>
                    <a:lnTo>
                      <a:pt x="41" y="48"/>
                    </a:lnTo>
                    <a:lnTo>
                      <a:pt x="80" y="25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518149" y="2365712"/>
                <a:ext cx="289840" cy="505226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15512" extrusionOk="0">
                    <a:moveTo>
                      <a:pt x="1" y="1"/>
                    </a:moveTo>
                    <a:lnTo>
                      <a:pt x="1" y="10326"/>
                    </a:lnTo>
                    <a:lnTo>
                      <a:pt x="8898" y="15511"/>
                    </a:lnTo>
                    <a:lnTo>
                      <a:pt x="8898" y="5187"/>
                    </a:lnTo>
                    <a:lnTo>
                      <a:pt x="8858" y="51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8807970" y="2365712"/>
                <a:ext cx="289775" cy="505226"/>
              </a:xfrm>
              <a:custGeom>
                <a:avLst/>
                <a:gdLst/>
                <a:ahLst/>
                <a:cxnLst/>
                <a:rect l="l" t="t" r="r" b="b"/>
                <a:pathLst>
                  <a:path w="8897" h="15512" extrusionOk="0">
                    <a:moveTo>
                      <a:pt x="8896" y="1"/>
                    </a:moveTo>
                    <a:lnTo>
                      <a:pt x="39" y="5164"/>
                    </a:lnTo>
                    <a:lnTo>
                      <a:pt x="0" y="5187"/>
                    </a:lnTo>
                    <a:lnTo>
                      <a:pt x="0" y="15511"/>
                    </a:lnTo>
                    <a:lnTo>
                      <a:pt x="8896" y="10326"/>
                    </a:lnTo>
                    <a:lnTo>
                      <a:pt x="88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619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16"/>
          <p:cNvGrpSpPr/>
          <p:nvPr/>
        </p:nvGrpSpPr>
        <p:grpSpPr>
          <a:xfrm>
            <a:off x="-55391" y="-89159"/>
            <a:ext cx="18478910" cy="10452286"/>
            <a:chOff x="-27696" y="-44580"/>
            <a:chExt cx="9239455" cy="5226143"/>
          </a:xfrm>
        </p:grpSpPr>
        <p:sp>
          <p:nvSpPr>
            <p:cNvPr id="346" name="Google Shape;346;p16"/>
            <p:cNvSpPr/>
            <p:nvPr/>
          </p:nvSpPr>
          <p:spPr>
            <a:xfrm>
              <a:off x="7240250" y="2907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384225" y="36742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8739038" y="30310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49" name="Google Shape;349;p16"/>
            <p:cNvCxnSpPr/>
            <p:nvPr/>
          </p:nvCxnSpPr>
          <p:spPr>
            <a:xfrm rot="10800000" flipH="1">
              <a:off x="384225" y="123625"/>
              <a:ext cx="7219500" cy="229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16"/>
            <p:cNvCxnSpPr/>
            <p:nvPr/>
          </p:nvCxnSpPr>
          <p:spPr>
            <a:xfrm>
              <a:off x="8533250" y="575900"/>
              <a:ext cx="619800" cy="288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16"/>
            <p:cNvCxnSpPr/>
            <p:nvPr/>
          </p:nvCxnSpPr>
          <p:spPr>
            <a:xfrm>
              <a:off x="111550" y="1957825"/>
              <a:ext cx="220800" cy="2634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52" name="Google Shape;352;p16"/>
            <p:cNvSpPr/>
            <p:nvPr/>
          </p:nvSpPr>
          <p:spPr>
            <a:xfrm flipH="1">
              <a:off x="-18465" y="-27875"/>
              <a:ext cx="603860" cy="214059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-27696" y="4547050"/>
              <a:ext cx="2016685" cy="634513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6"/>
            <p:cNvSpPr/>
            <p:nvPr/>
          </p:nvSpPr>
          <p:spPr>
            <a:xfrm rot="-5400000">
              <a:off x="7618027" y="-151870"/>
              <a:ext cx="1486442" cy="1701021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6"/>
          <p:cNvGrpSpPr/>
          <p:nvPr/>
        </p:nvGrpSpPr>
        <p:grpSpPr>
          <a:xfrm>
            <a:off x="16848085" y="6543795"/>
            <a:ext cx="553190" cy="633358"/>
            <a:chOff x="6893942" y="2348547"/>
            <a:chExt cx="276595" cy="316679"/>
          </a:xfrm>
        </p:grpSpPr>
        <p:sp>
          <p:nvSpPr>
            <p:cNvPr id="356" name="Google Shape;356;p16"/>
            <p:cNvSpPr/>
            <p:nvPr/>
          </p:nvSpPr>
          <p:spPr>
            <a:xfrm>
              <a:off x="6893942" y="2400466"/>
              <a:ext cx="138325" cy="80676"/>
            </a:xfrm>
            <a:custGeom>
              <a:avLst/>
              <a:gdLst/>
              <a:ahLst/>
              <a:cxnLst/>
              <a:rect l="l" t="t" r="r" b="b"/>
              <a:pathLst>
                <a:path w="4247" h="2477" extrusionOk="0">
                  <a:moveTo>
                    <a:pt x="1400" y="1"/>
                  </a:moveTo>
                  <a:lnTo>
                    <a:pt x="1" y="816"/>
                  </a:lnTo>
                  <a:lnTo>
                    <a:pt x="2848" y="2476"/>
                  </a:lnTo>
                  <a:lnTo>
                    <a:pt x="4246" y="1661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6986673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7032240" y="2375093"/>
              <a:ext cx="45598" cy="290134"/>
            </a:xfrm>
            <a:custGeom>
              <a:avLst/>
              <a:gdLst/>
              <a:ahLst/>
              <a:cxnLst/>
              <a:rect l="l" t="t" r="r" b="b"/>
              <a:pathLst>
                <a:path w="1400" h="8908" extrusionOk="0">
                  <a:moveTo>
                    <a:pt x="1399" y="0"/>
                  </a:moveTo>
                  <a:lnTo>
                    <a:pt x="0" y="816"/>
                  </a:lnTo>
                  <a:lnTo>
                    <a:pt x="0" y="8908"/>
                  </a:lnTo>
                  <a:lnTo>
                    <a:pt x="1399" y="8092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7077807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6986673" y="2348547"/>
              <a:ext cx="91163" cy="53122"/>
            </a:xfrm>
            <a:custGeom>
              <a:avLst/>
              <a:gdLst/>
              <a:ahLst/>
              <a:cxnLst/>
              <a:rect l="l" t="t" r="r" b="b"/>
              <a:pathLst>
                <a:path w="2799" h="1631" extrusionOk="0">
                  <a:moveTo>
                    <a:pt x="1399" y="1"/>
                  </a:moveTo>
                  <a:lnTo>
                    <a:pt x="1" y="815"/>
                  </a:lnTo>
                  <a:lnTo>
                    <a:pt x="1399" y="1631"/>
                  </a:lnTo>
                  <a:lnTo>
                    <a:pt x="2798" y="815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7032240" y="2476455"/>
              <a:ext cx="138292" cy="80611"/>
            </a:xfrm>
            <a:custGeom>
              <a:avLst/>
              <a:gdLst/>
              <a:ahLst/>
              <a:cxnLst/>
              <a:rect l="l" t="t" r="r" b="b"/>
              <a:pathLst>
                <a:path w="4246" h="2475" extrusionOk="0">
                  <a:moveTo>
                    <a:pt x="1399" y="0"/>
                  </a:moveTo>
                  <a:lnTo>
                    <a:pt x="0" y="816"/>
                  </a:lnTo>
                  <a:lnTo>
                    <a:pt x="2848" y="2474"/>
                  </a:lnTo>
                  <a:lnTo>
                    <a:pt x="4246" y="1660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7125004" y="2530523"/>
              <a:ext cx="45533" cy="81588"/>
            </a:xfrm>
            <a:custGeom>
              <a:avLst/>
              <a:gdLst/>
              <a:ahLst/>
              <a:cxnLst/>
              <a:rect l="l" t="t" r="r" b="b"/>
              <a:pathLst>
                <a:path w="1398" h="2505" extrusionOk="0">
                  <a:moveTo>
                    <a:pt x="1398" y="0"/>
                  </a:moveTo>
                  <a:lnTo>
                    <a:pt x="0" y="814"/>
                  </a:lnTo>
                  <a:lnTo>
                    <a:pt x="0" y="2505"/>
                  </a:lnTo>
                  <a:lnTo>
                    <a:pt x="1398" y="1689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6893942" y="2375093"/>
              <a:ext cx="231084" cy="290134"/>
            </a:xfrm>
            <a:custGeom>
              <a:avLst/>
              <a:gdLst/>
              <a:ahLst/>
              <a:cxnLst/>
              <a:rect l="l" t="t" r="r" b="b"/>
              <a:pathLst>
                <a:path w="7095" h="8908" extrusionOk="0">
                  <a:moveTo>
                    <a:pt x="2848" y="0"/>
                  </a:moveTo>
                  <a:lnTo>
                    <a:pt x="2848" y="3255"/>
                  </a:lnTo>
                  <a:lnTo>
                    <a:pt x="1" y="1595"/>
                  </a:lnTo>
                  <a:lnTo>
                    <a:pt x="1" y="3285"/>
                  </a:lnTo>
                  <a:lnTo>
                    <a:pt x="2848" y="4945"/>
                  </a:lnTo>
                  <a:lnTo>
                    <a:pt x="2848" y="8092"/>
                  </a:lnTo>
                  <a:lnTo>
                    <a:pt x="4246" y="8908"/>
                  </a:lnTo>
                  <a:lnTo>
                    <a:pt x="4246" y="5617"/>
                  </a:lnTo>
                  <a:lnTo>
                    <a:pt x="7094" y="7277"/>
                  </a:lnTo>
                  <a:lnTo>
                    <a:pt x="7094" y="5586"/>
                  </a:lnTo>
                  <a:lnTo>
                    <a:pt x="4246" y="3928"/>
                  </a:lnTo>
                  <a:lnTo>
                    <a:pt x="4246" y="816"/>
                  </a:lnTo>
                  <a:lnTo>
                    <a:pt x="2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16"/>
          <p:cNvGrpSpPr/>
          <p:nvPr/>
        </p:nvGrpSpPr>
        <p:grpSpPr>
          <a:xfrm>
            <a:off x="16939273" y="7937986"/>
            <a:ext cx="699154" cy="558264"/>
            <a:chOff x="7837536" y="2974243"/>
            <a:chExt cx="349577" cy="279132"/>
          </a:xfrm>
        </p:grpSpPr>
        <p:sp>
          <p:nvSpPr>
            <p:cNvPr id="365" name="Google Shape;365;p16"/>
            <p:cNvSpPr/>
            <p:nvPr/>
          </p:nvSpPr>
          <p:spPr>
            <a:xfrm>
              <a:off x="7837536" y="2974243"/>
              <a:ext cx="349574" cy="202488"/>
            </a:xfrm>
            <a:custGeom>
              <a:avLst/>
              <a:gdLst/>
              <a:ahLst/>
              <a:cxnLst/>
              <a:rect l="l" t="t" r="r" b="b"/>
              <a:pathLst>
                <a:path w="10733" h="6217" extrusionOk="0">
                  <a:moveTo>
                    <a:pt x="8786" y="1"/>
                  </a:moveTo>
                  <a:lnTo>
                    <a:pt x="0" y="5083"/>
                  </a:lnTo>
                  <a:lnTo>
                    <a:pt x="1946" y="6217"/>
                  </a:lnTo>
                  <a:lnTo>
                    <a:pt x="10733" y="1135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7900920" y="3011211"/>
              <a:ext cx="286193" cy="242158"/>
            </a:xfrm>
            <a:custGeom>
              <a:avLst/>
              <a:gdLst/>
              <a:ahLst/>
              <a:cxnLst/>
              <a:rect l="l" t="t" r="r" b="b"/>
              <a:pathLst>
                <a:path w="8787" h="7435" extrusionOk="0">
                  <a:moveTo>
                    <a:pt x="8787" y="0"/>
                  </a:moveTo>
                  <a:lnTo>
                    <a:pt x="0" y="5082"/>
                  </a:lnTo>
                  <a:lnTo>
                    <a:pt x="0" y="5167"/>
                  </a:lnTo>
                  <a:lnTo>
                    <a:pt x="0" y="7434"/>
                  </a:lnTo>
                  <a:lnTo>
                    <a:pt x="8787" y="2353"/>
                  </a:lnTo>
                  <a:lnTo>
                    <a:pt x="8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7837536" y="3139803"/>
              <a:ext cx="63414" cy="113572"/>
            </a:xfrm>
            <a:custGeom>
              <a:avLst/>
              <a:gdLst/>
              <a:ahLst/>
              <a:cxnLst/>
              <a:rect l="l" t="t" r="r" b="b"/>
              <a:pathLst>
                <a:path w="1947" h="3487" extrusionOk="0">
                  <a:moveTo>
                    <a:pt x="0" y="0"/>
                  </a:moveTo>
                  <a:lnTo>
                    <a:pt x="0" y="2352"/>
                  </a:lnTo>
                  <a:lnTo>
                    <a:pt x="1946" y="3486"/>
                  </a:lnTo>
                  <a:lnTo>
                    <a:pt x="1946" y="1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16"/>
          <p:cNvGrpSpPr/>
          <p:nvPr/>
        </p:nvGrpSpPr>
        <p:grpSpPr>
          <a:xfrm>
            <a:off x="15126292" y="9453415"/>
            <a:ext cx="584848" cy="467310"/>
            <a:chOff x="7061196" y="2737482"/>
            <a:chExt cx="292424" cy="233655"/>
          </a:xfrm>
        </p:grpSpPr>
        <p:sp>
          <p:nvSpPr>
            <p:cNvPr id="369" name="Google Shape;369;p16"/>
            <p:cNvSpPr/>
            <p:nvPr/>
          </p:nvSpPr>
          <p:spPr>
            <a:xfrm>
              <a:off x="7061196" y="2737482"/>
              <a:ext cx="292413" cy="169331"/>
            </a:xfrm>
            <a:custGeom>
              <a:avLst/>
              <a:gdLst/>
              <a:ahLst/>
              <a:cxnLst/>
              <a:rect l="l" t="t" r="r" b="b"/>
              <a:pathLst>
                <a:path w="8978" h="5199" extrusionOk="0">
                  <a:moveTo>
                    <a:pt x="1629" y="0"/>
                  </a:moveTo>
                  <a:lnTo>
                    <a:pt x="0" y="947"/>
                  </a:lnTo>
                  <a:lnTo>
                    <a:pt x="7351" y="5198"/>
                  </a:lnTo>
                  <a:lnTo>
                    <a:pt x="8978" y="4249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7061196" y="2768327"/>
              <a:ext cx="239422" cy="202618"/>
            </a:xfrm>
            <a:custGeom>
              <a:avLst/>
              <a:gdLst/>
              <a:ahLst/>
              <a:cxnLst/>
              <a:rect l="l" t="t" r="r" b="b"/>
              <a:pathLst>
                <a:path w="7351" h="6221" extrusionOk="0">
                  <a:moveTo>
                    <a:pt x="0" y="0"/>
                  </a:moveTo>
                  <a:lnTo>
                    <a:pt x="0" y="1968"/>
                  </a:lnTo>
                  <a:lnTo>
                    <a:pt x="7351" y="6220"/>
                  </a:lnTo>
                  <a:lnTo>
                    <a:pt x="7351" y="4322"/>
                  </a:lnTo>
                  <a:lnTo>
                    <a:pt x="7351" y="4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7300596" y="2876032"/>
              <a:ext cx="53024" cy="95104"/>
            </a:xfrm>
            <a:custGeom>
              <a:avLst/>
              <a:gdLst/>
              <a:ahLst/>
              <a:cxnLst/>
              <a:rect l="l" t="t" r="r" b="b"/>
              <a:pathLst>
                <a:path w="1628" h="2920" extrusionOk="0">
                  <a:moveTo>
                    <a:pt x="1628" y="1"/>
                  </a:moveTo>
                  <a:lnTo>
                    <a:pt x="1" y="951"/>
                  </a:lnTo>
                  <a:lnTo>
                    <a:pt x="1" y="1020"/>
                  </a:lnTo>
                  <a:lnTo>
                    <a:pt x="1" y="2919"/>
                  </a:lnTo>
                  <a:lnTo>
                    <a:pt x="1628" y="1970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809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7"/>
          <p:cNvSpPr txBox="1">
            <a:spLocks noGrp="1"/>
          </p:cNvSpPr>
          <p:nvPr>
            <p:ph type="title" hasCustomPrompt="1"/>
          </p:nvPr>
        </p:nvSpPr>
        <p:spPr>
          <a:xfrm>
            <a:off x="1440450" y="2417576"/>
            <a:ext cx="36558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 rot="250">
            <a:off x="1440450" y="6952926"/>
            <a:ext cx="8263800" cy="91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/>
          </p:nvPr>
        </p:nvSpPr>
        <p:spPr>
          <a:xfrm>
            <a:off x="1440000" y="4686158"/>
            <a:ext cx="8263800" cy="20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76" name="Google Shape;376;p17"/>
          <p:cNvGrpSpPr/>
          <p:nvPr/>
        </p:nvGrpSpPr>
        <p:grpSpPr>
          <a:xfrm>
            <a:off x="-37210" y="-37191"/>
            <a:ext cx="18362428" cy="10375458"/>
            <a:chOff x="-18605" y="-18596"/>
            <a:chExt cx="9181214" cy="5187729"/>
          </a:xfrm>
        </p:grpSpPr>
        <p:cxnSp>
          <p:nvCxnSpPr>
            <p:cNvPr id="377" name="Google Shape;377;p17"/>
            <p:cNvCxnSpPr/>
            <p:nvPr/>
          </p:nvCxnSpPr>
          <p:spPr>
            <a:xfrm flipH="1">
              <a:off x="2683275" y="4609325"/>
              <a:ext cx="5992500" cy="430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7"/>
            <p:cNvCxnSpPr/>
            <p:nvPr/>
          </p:nvCxnSpPr>
          <p:spPr>
            <a:xfrm>
              <a:off x="985325" y="128900"/>
              <a:ext cx="6829200" cy="266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7"/>
            <p:cNvCxnSpPr/>
            <p:nvPr/>
          </p:nvCxnSpPr>
          <p:spPr>
            <a:xfrm>
              <a:off x="49575" y="1139000"/>
              <a:ext cx="291300" cy="3321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80" name="Google Shape;380;p17"/>
            <p:cNvSpPr/>
            <p:nvPr/>
          </p:nvSpPr>
          <p:spPr>
            <a:xfrm>
              <a:off x="-18605" y="-18596"/>
              <a:ext cx="1177406" cy="1377881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7711622" y="-18591"/>
              <a:ext cx="1450988" cy="5143541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-18601" y="4256624"/>
              <a:ext cx="2900247" cy="912509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278775" y="12637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8111875" y="48216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7394288" y="181325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11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>
            <a:spLocks noGrp="1"/>
          </p:cNvSpPr>
          <p:nvPr>
            <p:ph type="title" hasCustomPrompt="1"/>
          </p:nvPr>
        </p:nvSpPr>
        <p:spPr>
          <a:xfrm>
            <a:off x="13285950" y="1505750"/>
            <a:ext cx="35616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18"/>
          <p:cNvSpPr txBox="1">
            <a:spLocks noGrp="1"/>
          </p:cNvSpPr>
          <p:nvPr>
            <p:ph type="subTitle" idx="1"/>
          </p:nvPr>
        </p:nvSpPr>
        <p:spPr>
          <a:xfrm rot="268">
            <a:off x="9144000" y="7864750"/>
            <a:ext cx="7704000" cy="91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8"/>
          <p:cNvSpPr txBox="1">
            <a:spLocks noGrp="1"/>
          </p:cNvSpPr>
          <p:nvPr>
            <p:ph type="title" idx="2"/>
          </p:nvPr>
        </p:nvSpPr>
        <p:spPr>
          <a:xfrm>
            <a:off x="8732400" y="3762288"/>
            <a:ext cx="8115000" cy="3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0" name="Google Shape;390;p18"/>
          <p:cNvGrpSpPr/>
          <p:nvPr/>
        </p:nvGrpSpPr>
        <p:grpSpPr>
          <a:xfrm>
            <a:off x="-24943" y="-24749"/>
            <a:ext cx="18337678" cy="10435250"/>
            <a:chOff x="-12472" y="-12375"/>
            <a:chExt cx="9168839" cy="5217625"/>
          </a:xfrm>
        </p:grpSpPr>
        <p:cxnSp>
          <p:nvCxnSpPr>
            <p:cNvPr id="391" name="Google Shape;391;p18"/>
            <p:cNvCxnSpPr/>
            <p:nvPr/>
          </p:nvCxnSpPr>
          <p:spPr>
            <a:xfrm flipH="1">
              <a:off x="6049075" y="4871350"/>
              <a:ext cx="2869800" cy="333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92" name="Google Shape;392;p18"/>
            <p:cNvSpPr/>
            <p:nvPr/>
          </p:nvSpPr>
          <p:spPr>
            <a:xfrm>
              <a:off x="1724950" y="2262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159800" y="18811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8522913" y="50072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95" name="Google Shape;395;p18"/>
            <p:cNvCxnSpPr/>
            <p:nvPr/>
          </p:nvCxnSpPr>
          <p:spPr>
            <a:xfrm rot="10800000" flipH="1">
              <a:off x="1150425" y="47000"/>
              <a:ext cx="7434600" cy="42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18"/>
            <p:cNvCxnSpPr/>
            <p:nvPr/>
          </p:nvCxnSpPr>
          <p:spPr>
            <a:xfrm>
              <a:off x="346375" y="789225"/>
              <a:ext cx="210300" cy="1818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97" name="Google Shape;397;p18"/>
            <p:cNvSpPr/>
            <p:nvPr/>
          </p:nvSpPr>
          <p:spPr>
            <a:xfrm>
              <a:off x="-12390" y="-12375"/>
              <a:ext cx="1540316" cy="1802584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8"/>
            <p:cNvSpPr/>
            <p:nvPr/>
          </p:nvSpPr>
          <p:spPr>
            <a:xfrm flipH="1">
              <a:off x="-12472" y="2335475"/>
              <a:ext cx="2484273" cy="2842997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8"/>
            <p:cNvSpPr/>
            <p:nvPr/>
          </p:nvSpPr>
          <p:spPr>
            <a:xfrm flipH="1">
              <a:off x="8598264" y="3090073"/>
              <a:ext cx="558103" cy="2052725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703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>
            <a:spLocks noGrp="1"/>
          </p:cNvSpPr>
          <p:nvPr>
            <p:ph type="title"/>
          </p:nvPr>
        </p:nvSpPr>
        <p:spPr>
          <a:xfrm>
            <a:off x="2855866" y="3007500"/>
            <a:ext cx="12576600" cy="23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subTitle" idx="1"/>
          </p:nvPr>
        </p:nvSpPr>
        <p:spPr>
          <a:xfrm>
            <a:off x="2855600" y="5279100"/>
            <a:ext cx="12576600" cy="20004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19"/>
          <p:cNvGrpSpPr/>
          <p:nvPr/>
        </p:nvGrpSpPr>
        <p:grpSpPr>
          <a:xfrm>
            <a:off x="-136535" y="-119252"/>
            <a:ext cx="18568086" cy="10530784"/>
            <a:chOff x="-68268" y="-59626"/>
            <a:chExt cx="9284043" cy="5265392"/>
          </a:xfrm>
        </p:grpSpPr>
        <p:cxnSp>
          <p:nvCxnSpPr>
            <p:cNvPr id="404" name="Google Shape;404;p19"/>
            <p:cNvCxnSpPr/>
            <p:nvPr/>
          </p:nvCxnSpPr>
          <p:spPr>
            <a:xfrm>
              <a:off x="1270200" y="175325"/>
              <a:ext cx="7425900" cy="688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9"/>
            <p:cNvCxnSpPr/>
            <p:nvPr/>
          </p:nvCxnSpPr>
          <p:spPr>
            <a:xfrm>
              <a:off x="148450" y="1209800"/>
              <a:ext cx="371100" cy="3302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9"/>
            <p:cNvCxnSpPr/>
            <p:nvPr/>
          </p:nvCxnSpPr>
          <p:spPr>
            <a:xfrm rot="10800000" flipH="1">
              <a:off x="3401775" y="4772500"/>
              <a:ext cx="5814000" cy="284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07" name="Google Shape;407;p19"/>
            <p:cNvSpPr/>
            <p:nvPr/>
          </p:nvSpPr>
          <p:spPr>
            <a:xfrm>
              <a:off x="5788425" y="3189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8639400" y="423096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519538" y="16690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-18800" y="-59626"/>
              <a:ext cx="1676675" cy="1962161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8032582" y="-37093"/>
              <a:ext cx="1161501" cy="4117353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-68268" y="3990379"/>
              <a:ext cx="3862890" cy="1215387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567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 txBox="1">
            <a:spLocks noGrp="1"/>
          </p:cNvSpPr>
          <p:nvPr>
            <p:ph type="subTitle" idx="1"/>
          </p:nvPr>
        </p:nvSpPr>
        <p:spPr>
          <a:xfrm>
            <a:off x="1440000" y="4845650"/>
            <a:ext cx="7704000" cy="18834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0"/>
          <p:cNvSpPr txBox="1">
            <a:spLocks noGrp="1"/>
          </p:cNvSpPr>
          <p:nvPr>
            <p:ph type="title"/>
          </p:nvPr>
        </p:nvSpPr>
        <p:spPr>
          <a:xfrm>
            <a:off x="1440000" y="3557900"/>
            <a:ext cx="7704000" cy="12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6" name="Google Shape;416;p20"/>
          <p:cNvGrpSpPr/>
          <p:nvPr/>
        </p:nvGrpSpPr>
        <p:grpSpPr>
          <a:xfrm>
            <a:off x="-24756" y="-54449"/>
            <a:ext cx="18362184" cy="10415642"/>
            <a:chOff x="-12378" y="-27225"/>
            <a:chExt cx="9181092" cy="5207821"/>
          </a:xfrm>
        </p:grpSpPr>
        <p:cxnSp>
          <p:nvCxnSpPr>
            <p:cNvPr id="417" name="Google Shape;417;p20"/>
            <p:cNvCxnSpPr/>
            <p:nvPr/>
          </p:nvCxnSpPr>
          <p:spPr>
            <a:xfrm>
              <a:off x="360850" y="4298300"/>
              <a:ext cx="3127500" cy="84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20"/>
            <p:cNvCxnSpPr/>
            <p:nvPr/>
          </p:nvCxnSpPr>
          <p:spPr>
            <a:xfrm>
              <a:off x="3191500" y="-27225"/>
              <a:ext cx="2944200" cy="148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20"/>
            <p:cNvCxnSpPr/>
            <p:nvPr/>
          </p:nvCxnSpPr>
          <p:spPr>
            <a:xfrm>
              <a:off x="8696200" y="801575"/>
              <a:ext cx="210300" cy="3401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20" name="Google Shape;420;p20"/>
            <p:cNvSpPr/>
            <p:nvPr/>
          </p:nvSpPr>
          <p:spPr>
            <a:xfrm rot="10800000">
              <a:off x="5861614" y="-12363"/>
              <a:ext cx="3294723" cy="1036624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7855271" y="3677493"/>
              <a:ext cx="1313444" cy="1503103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-12378" y="2662815"/>
              <a:ext cx="681184" cy="2505419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8906500" y="15998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556900" y="484956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508638" y="36154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963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>
            <a:spLocks noGrp="1"/>
          </p:cNvSpPr>
          <p:nvPr>
            <p:ph type="subTitle" idx="1"/>
          </p:nvPr>
        </p:nvSpPr>
        <p:spPr>
          <a:xfrm>
            <a:off x="9144000" y="4871904"/>
            <a:ext cx="7704000" cy="18834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1"/>
          <p:cNvSpPr txBox="1">
            <a:spLocks noGrp="1"/>
          </p:cNvSpPr>
          <p:nvPr>
            <p:ph type="title"/>
          </p:nvPr>
        </p:nvSpPr>
        <p:spPr>
          <a:xfrm>
            <a:off x="9144000" y="3531526"/>
            <a:ext cx="7704000" cy="13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1"/>
          <p:cNvGrpSpPr/>
          <p:nvPr/>
        </p:nvGrpSpPr>
        <p:grpSpPr>
          <a:xfrm>
            <a:off x="-74135" y="-90205"/>
            <a:ext cx="18436350" cy="10649206"/>
            <a:chOff x="-37068" y="-45103"/>
            <a:chExt cx="9218175" cy="5324603"/>
          </a:xfrm>
        </p:grpSpPr>
        <p:cxnSp>
          <p:nvCxnSpPr>
            <p:cNvPr id="430" name="Google Shape;430;p21"/>
            <p:cNvCxnSpPr/>
            <p:nvPr/>
          </p:nvCxnSpPr>
          <p:spPr>
            <a:xfrm>
              <a:off x="334000" y="492325"/>
              <a:ext cx="247500" cy="410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21"/>
            <p:cNvCxnSpPr/>
            <p:nvPr/>
          </p:nvCxnSpPr>
          <p:spPr>
            <a:xfrm flipH="1">
              <a:off x="8733325" y="2620000"/>
              <a:ext cx="321600" cy="2659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21"/>
            <p:cNvCxnSpPr/>
            <p:nvPr/>
          </p:nvCxnSpPr>
          <p:spPr>
            <a:xfrm>
              <a:off x="915400" y="170700"/>
              <a:ext cx="7582800" cy="86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33" name="Google Shape;433;p21"/>
            <p:cNvSpPr/>
            <p:nvPr/>
          </p:nvSpPr>
          <p:spPr>
            <a:xfrm>
              <a:off x="-37068" y="-32716"/>
              <a:ext cx="1275806" cy="1493097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8337472" y="-45103"/>
              <a:ext cx="843635" cy="299056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-12341" y="4358728"/>
              <a:ext cx="2533511" cy="797155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519400" y="1419138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8498200" y="44089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8079163" y="1086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5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2"/>
          <p:cNvSpPr txBox="1">
            <a:spLocks noGrp="1"/>
          </p:cNvSpPr>
          <p:nvPr>
            <p:ph type="subTitle" idx="1"/>
          </p:nvPr>
        </p:nvSpPr>
        <p:spPr>
          <a:xfrm>
            <a:off x="10977400" y="5522700"/>
            <a:ext cx="5086800" cy="237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2"/>
          <p:cNvSpPr txBox="1">
            <a:spLocks noGrp="1"/>
          </p:cNvSpPr>
          <p:nvPr>
            <p:ph type="title"/>
          </p:nvPr>
        </p:nvSpPr>
        <p:spPr>
          <a:xfrm>
            <a:off x="10977400" y="2394300"/>
            <a:ext cx="5086800" cy="3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22"/>
          <p:cNvSpPr>
            <a:spLocks noGrp="1"/>
          </p:cNvSpPr>
          <p:nvPr>
            <p:ph type="pic" idx="2"/>
          </p:nvPr>
        </p:nvSpPr>
        <p:spPr>
          <a:xfrm>
            <a:off x="0" y="0"/>
            <a:ext cx="88572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3" name="Google Shape;443;p22"/>
          <p:cNvGrpSpPr/>
          <p:nvPr/>
        </p:nvGrpSpPr>
        <p:grpSpPr>
          <a:xfrm>
            <a:off x="11108601" y="-49511"/>
            <a:ext cx="7253610" cy="10386030"/>
            <a:chOff x="5554300" y="-24756"/>
            <a:chExt cx="3626805" cy="5193015"/>
          </a:xfrm>
        </p:grpSpPr>
        <p:sp>
          <p:nvSpPr>
            <p:cNvPr id="444" name="Google Shape;444;p22"/>
            <p:cNvSpPr/>
            <p:nvPr/>
          </p:nvSpPr>
          <p:spPr>
            <a:xfrm flipH="1">
              <a:off x="7582910" y="-24756"/>
              <a:ext cx="1598196" cy="1870318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2"/>
            <p:cNvSpPr/>
            <p:nvPr/>
          </p:nvSpPr>
          <p:spPr>
            <a:xfrm flipH="1">
              <a:off x="6209784" y="4237284"/>
              <a:ext cx="2958937" cy="930975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9010750" y="33228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209775" y="2174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5844638" y="4859625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49" name="Google Shape;449;p22"/>
            <p:cNvCxnSpPr/>
            <p:nvPr/>
          </p:nvCxnSpPr>
          <p:spPr>
            <a:xfrm>
              <a:off x="8547750" y="702625"/>
              <a:ext cx="321600" cy="3834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22"/>
            <p:cNvCxnSpPr/>
            <p:nvPr/>
          </p:nvCxnSpPr>
          <p:spPr>
            <a:xfrm rot="10800000">
              <a:off x="5554300" y="-2425"/>
              <a:ext cx="2350200" cy="432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451" name="Google Shape;451;p22"/>
            <p:cNvGrpSpPr/>
            <p:nvPr/>
          </p:nvGrpSpPr>
          <p:grpSpPr>
            <a:xfrm>
              <a:off x="8547754" y="2203547"/>
              <a:ext cx="321596" cy="368201"/>
              <a:chOff x="5601279" y="2090354"/>
              <a:chExt cx="175133" cy="200502"/>
            </a:xfrm>
          </p:grpSpPr>
          <p:sp>
            <p:nvSpPr>
              <p:cNvPr id="452" name="Google Shape;452;p22"/>
              <p:cNvSpPr/>
              <p:nvPr/>
            </p:nvSpPr>
            <p:spPr>
              <a:xfrm>
                <a:off x="5688766" y="2123251"/>
                <a:ext cx="87646" cy="51037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1567" extrusionOk="0">
                    <a:moveTo>
                      <a:pt x="1804" y="1"/>
                    </a:moveTo>
                    <a:lnTo>
                      <a:pt x="1" y="1050"/>
                    </a:lnTo>
                    <a:lnTo>
                      <a:pt x="887" y="1567"/>
                    </a:lnTo>
                    <a:lnTo>
                      <a:pt x="2690" y="516"/>
                    </a:lnTo>
                    <a:lnTo>
                      <a:pt x="18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5660005" y="2107128"/>
                <a:ext cx="28792" cy="1837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5641" extrusionOk="0">
                    <a:moveTo>
                      <a:pt x="0" y="1"/>
                    </a:moveTo>
                    <a:lnTo>
                      <a:pt x="0" y="5124"/>
                    </a:lnTo>
                    <a:lnTo>
                      <a:pt x="884" y="5640"/>
                    </a:lnTo>
                    <a:lnTo>
                      <a:pt x="884" y="5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5660005" y="2090354"/>
                <a:ext cx="57681" cy="3364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033" extrusionOk="0">
                    <a:moveTo>
                      <a:pt x="884" y="0"/>
                    </a:moveTo>
                    <a:lnTo>
                      <a:pt x="0" y="516"/>
                    </a:lnTo>
                    <a:lnTo>
                      <a:pt x="884" y="1032"/>
                    </a:lnTo>
                    <a:lnTo>
                      <a:pt x="1770" y="516"/>
                    </a:lnTo>
                    <a:lnTo>
                      <a:pt x="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5601279" y="2171294"/>
                <a:ext cx="87516" cy="5107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1568" extrusionOk="0">
                    <a:moveTo>
                      <a:pt x="1803" y="1"/>
                    </a:moveTo>
                    <a:lnTo>
                      <a:pt x="1" y="1052"/>
                    </a:lnTo>
                    <a:lnTo>
                      <a:pt x="885" y="1567"/>
                    </a:lnTo>
                    <a:lnTo>
                      <a:pt x="2687" y="518"/>
                    </a:lnTo>
                    <a:lnTo>
                      <a:pt x="18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5601279" y="2205526"/>
                <a:ext cx="28857" cy="5172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588" extrusionOk="0">
                    <a:moveTo>
                      <a:pt x="1" y="1"/>
                    </a:moveTo>
                    <a:lnTo>
                      <a:pt x="1" y="1070"/>
                    </a:lnTo>
                    <a:lnTo>
                      <a:pt x="885" y="1587"/>
                    </a:lnTo>
                    <a:lnTo>
                      <a:pt x="885" y="5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5630105" y="2107128"/>
                <a:ext cx="146304" cy="183727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5641" extrusionOk="0">
                    <a:moveTo>
                      <a:pt x="2688" y="1"/>
                    </a:moveTo>
                    <a:lnTo>
                      <a:pt x="1802" y="517"/>
                    </a:lnTo>
                    <a:lnTo>
                      <a:pt x="1802" y="2488"/>
                    </a:lnTo>
                    <a:lnTo>
                      <a:pt x="0" y="3537"/>
                    </a:lnTo>
                    <a:lnTo>
                      <a:pt x="0" y="4608"/>
                    </a:lnTo>
                    <a:lnTo>
                      <a:pt x="1802" y="3557"/>
                    </a:lnTo>
                    <a:lnTo>
                      <a:pt x="1802" y="5640"/>
                    </a:lnTo>
                    <a:lnTo>
                      <a:pt x="2688" y="5124"/>
                    </a:lnTo>
                    <a:lnTo>
                      <a:pt x="2688" y="3132"/>
                    </a:lnTo>
                    <a:lnTo>
                      <a:pt x="4491" y="2079"/>
                    </a:lnTo>
                    <a:lnTo>
                      <a:pt x="4491" y="1011"/>
                    </a:lnTo>
                    <a:lnTo>
                      <a:pt x="2688" y="2062"/>
                    </a:lnTo>
                    <a:lnTo>
                      <a:pt x="26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627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body" idx="1"/>
          </p:nvPr>
        </p:nvSpPr>
        <p:spPr>
          <a:xfrm>
            <a:off x="1440000" y="2349000"/>
            <a:ext cx="15408000" cy="18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1" name="Google Shape;461;p23"/>
          <p:cNvGrpSpPr/>
          <p:nvPr/>
        </p:nvGrpSpPr>
        <p:grpSpPr>
          <a:xfrm>
            <a:off x="-24756" y="-54449"/>
            <a:ext cx="18362184" cy="10415642"/>
            <a:chOff x="-12378" y="-27225"/>
            <a:chExt cx="9181092" cy="5207821"/>
          </a:xfrm>
        </p:grpSpPr>
        <p:cxnSp>
          <p:nvCxnSpPr>
            <p:cNvPr id="462" name="Google Shape;462;p23"/>
            <p:cNvCxnSpPr/>
            <p:nvPr/>
          </p:nvCxnSpPr>
          <p:spPr>
            <a:xfrm>
              <a:off x="360850" y="4298300"/>
              <a:ext cx="3127500" cy="84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23"/>
            <p:cNvCxnSpPr/>
            <p:nvPr/>
          </p:nvCxnSpPr>
          <p:spPr>
            <a:xfrm>
              <a:off x="3191500" y="-27225"/>
              <a:ext cx="2944200" cy="148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23"/>
            <p:cNvCxnSpPr/>
            <p:nvPr/>
          </p:nvCxnSpPr>
          <p:spPr>
            <a:xfrm>
              <a:off x="8696200" y="801575"/>
              <a:ext cx="210300" cy="3401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65" name="Google Shape;465;p23"/>
            <p:cNvSpPr/>
            <p:nvPr/>
          </p:nvSpPr>
          <p:spPr>
            <a:xfrm rot="10800000">
              <a:off x="5861614" y="-12363"/>
              <a:ext cx="3294723" cy="1036624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7855271" y="3677493"/>
              <a:ext cx="1313444" cy="1503103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-12378" y="2662815"/>
              <a:ext cx="681184" cy="2505419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8906500" y="15998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3556900" y="484956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08638" y="36154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688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4"/>
          <p:cNvSpPr txBox="1">
            <a:spLocks noGrp="1"/>
          </p:cNvSpPr>
          <p:nvPr>
            <p:ph type="body" idx="1"/>
          </p:nvPr>
        </p:nvSpPr>
        <p:spPr>
          <a:xfrm>
            <a:off x="1440000" y="2349000"/>
            <a:ext cx="75066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3" name="Google Shape;473;p24"/>
          <p:cNvSpPr txBox="1">
            <a:spLocks noGrp="1"/>
          </p:cNvSpPr>
          <p:nvPr>
            <p:ph type="body" idx="2"/>
          </p:nvPr>
        </p:nvSpPr>
        <p:spPr>
          <a:xfrm>
            <a:off x="9341400" y="2349000"/>
            <a:ext cx="7506600" cy="3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4" name="Google Shape;474;p2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24"/>
          <p:cNvGrpSpPr/>
          <p:nvPr/>
        </p:nvGrpSpPr>
        <p:grpSpPr>
          <a:xfrm flipH="1">
            <a:off x="-24943" y="-24749"/>
            <a:ext cx="18337678" cy="10435250"/>
            <a:chOff x="-12472" y="-12375"/>
            <a:chExt cx="9168839" cy="5217625"/>
          </a:xfrm>
        </p:grpSpPr>
        <p:cxnSp>
          <p:nvCxnSpPr>
            <p:cNvPr id="476" name="Google Shape;476;p24"/>
            <p:cNvCxnSpPr/>
            <p:nvPr/>
          </p:nvCxnSpPr>
          <p:spPr>
            <a:xfrm flipH="1">
              <a:off x="6049075" y="4871350"/>
              <a:ext cx="2869800" cy="333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77" name="Google Shape;477;p24"/>
            <p:cNvSpPr/>
            <p:nvPr/>
          </p:nvSpPr>
          <p:spPr>
            <a:xfrm>
              <a:off x="1724950" y="2262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159800" y="18811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22913" y="50072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80" name="Google Shape;480;p24"/>
            <p:cNvCxnSpPr/>
            <p:nvPr/>
          </p:nvCxnSpPr>
          <p:spPr>
            <a:xfrm rot="10800000" flipH="1">
              <a:off x="1150425" y="47000"/>
              <a:ext cx="7434600" cy="42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24"/>
            <p:cNvCxnSpPr/>
            <p:nvPr/>
          </p:nvCxnSpPr>
          <p:spPr>
            <a:xfrm>
              <a:off x="346375" y="789225"/>
              <a:ext cx="210300" cy="1818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482" name="Google Shape;482;p24"/>
            <p:cNvSpPr/>
            <p:nvPr/>
          </p:nvSpPr>
          <p:spPr>
            <a:xfrm>
              <a:off x="-12390" y="-12375"/>
              <a:ext cx="1540316" cy="1802584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 flipH="1">
              <a:off x="-12472" y="2335475"/>
              <a:ext cx="2484273" cy="2842997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 flipH="1">
              <a:off x="8598264" y="3090073"/>
              <a:ext cx="558103" cy="2052725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446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5"/>
          <p:cNvSpPr txBox="1">
            <a:spLocks noGrp="1"/>
          </p:cNvSpPr>
          <p:nvPr>
            <p:ph type="subTitle" idx="1"/>
          </p:nvPr>
        </p:nvSpPr>
        <p:spPr>
          <a:xfrm>
            <a:off x="1440096" y="4481700"/>
            <a:ext cx="7143600" cy="3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5"/>
          <p:cNvSpPr txBox="1">
            <a:spLocks noGrp="1"/>
          </p:cNvSpPr>
          <p:nvPr>
            <p:ph type="subTitle" idx="2"/>
          </p:nvPr>
        </p:nvSpPr>
        <p:spPr>
          <a:xfrm>
            <a:off x="9704304" y="4481700"/>
            <a:ext cx="7143600" cy="3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3"/>
          </p:nvPr>
        </p:nvSpPr>
        <p:spPr>
          <a:xfrm>
            <a:off x="9704142" y="2811300"/>
            <a:ext cx="7143600" cy="17406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4"/>
          </p:nvPr>
        </p:nvSpPr>
        <p:spPr>
          <a:xfrm>
            <a:off x="1440096" y="2811300"/>
            <a:ext cx="7143600" cy="17406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25"/>
          <p:cNvGrpSpPr/>
          <p:nvPr/>
        </p:nvGrpSpPr>
        <p:grpSpPr>
          <a:xfrm>
            <a:off x="27" y="-36"/>
            <a:ext cx="18312722" cy="11277760"/>
            <a:chOff x="13" y="-18"/>
            <a:chExt cx="9156361" cy="5638880"/>
          </a:xfrm>
        </p:grpSpPr>
        <p:sp>
          <p:nvSpPr>
            <p:cNvPr id="492" name="Google Shape;492;p25"/>
            <p:cNvSpPr/>
            <p:nvPr/>
          </p:nvSpPr>
          <p:spPr>
            <a:xfrm>
              <a:off x="8783600" y="183727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148450" y="4110013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904488" y="122975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95" name="Google Shape;495;p25"/>
            <p:cNvCxnSpPr/>
            <p:nvPr/>
          </p:nvCxnSpPr>
          <p:spPr>
            <a:xfrm rot="10800000" flipH="1">
              <a:off x="358725" y="146050"/>
              <a:ext cx="7298400" cy="173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25"/>
            <p:cNvCxnSpPr/>
            <p:nvPr/>
          </p:nvCxnSpPr>
          <p:spPr>
            <a:xfrm>
              <a:off x="8560125" y="529450"/>
              <a:ext cx="383400" cy="4057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25"/>
            <p:cNvCxnSpPr/>
            <p:nvPr/>
          </p:nvCxnSpPr>
          <p:spPr>
            <a:xfrm>
              <a:off x="148450" y="2372600"/>
              <a:ext cx="346500" cy="2993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498" name="Google Shape;498;p25"/>
            <p:cNvGrpSpPr/>
            <p:nvPr/>
          </p:nvGrpSpPr>
          <p:grpSpPr>
            <a:xfrm>
              <a:off x="4656815" y="4702469"/>
              <a:ext cx="692746" cy="527808"/>
              <a:chOff x="2442565" y="1344144"/>
              <a:chExt cx="692746" cy="527808"/>
            </a:xfrm>
          </p:grpSpPr>
          <p:sp>
            <p:nvSpPr>
              <p:cNvPr id="499" name="Google Shape;499;p25"/>
              <p:cNvSpPr/>
              <p:nvPr/>
            </p:nvSpPr>
            <p:spPr>
              <a:xfrm>
                <a:off x="2442663" y="1344144"/>
                <a:ext cx="661464" cy="527764"/>
              </a:xfrm>
              <a:custGeom>
                <a:avLst/>
                <a:gdLst/>
                <a:ahLst/>
                <a:cxnLst/>
                <a:rect l="l" t="t" r="r" b="b"/>
                <a:pathLst>
                  <a:path w="20309" h="16204" extrusionOk="0">
                    <a:moveTo>
                      <a:pt x="10154" y="0"/>
                    </a:moveTo>
                    <a:cubicBezTo>
                      <a:pt x="7555" y="0"/>
                      <a:pt x="4956" y="573"/>
                      <a:pt x="2974" y="1718"/>
                    </a:cubicBezTo>
                    <a:cubicBezTo>
                      <a:pt x="990" y="2862"/>
                      <a:pt x="0" y="4363"/>
                      <a:pt x="0" y="5863"/>
                    </a:cubicBezTo>
                    <a:lnTo>
                      <a:pt x="0" y="10340"/>
                    </a:lnTo>
                    <a:cubicBezTo>
                      <a:pt x="0" y="11842"/>
                      <a:pt x="990" y="13341"/>
                      <a:pt x="2974" y="14486"/>
                    </a:cubicBezTo>
                    <a:cubicBezTo>
                      <a:pt x="4956" y="15631"/>
                      <a:pt x="7555" y="16203"/>
                      <a:pt x="10154" y="16203"/>
                    </a:cubicBezTo>
                    <a:cubicBezTo>
                      <a:pt x="12753" y="16203"/>
                      <a:pt x="15352" y="15631"/>
                      <a:pt x="17335" y="14486"/>
                    </a:cubicBezTo>
                    <a:cubicBezTo>
                      <a:pt x="19317" y="13341"/>
                      <a:pt x="20309" y="11840"/>
                      <a:pt x="20309" y="10340"/>
                    </a:cubicBezTo>
                    <a:lnTo>
                      <a:pt x="20309" y="5864"/>
                    </a:lnTo>
                    <a:cubicBezTo>
                      <a:pt x="20309" y="4363"/>
                      <a:pt x="19317" y="2863"/>
                      <a:pt x="17335" y="1718"/>
                    </a:cubicBezTo>
                    <a:cubicBezTo>
                      <a:pt x="15352" y="573"/>
                      <a:pt x="12753" y="0"/>
                      <a:pt x="10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5"/>
              <p:cNvSpPr/>
              <p:nvPr/>
            </p:nvSpPr>
            <p:spPr>
              <a:xfrm>
                <a:off x="2965989" y="1535143"/>
                <a:ext cx="138162" cy="301110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9245" extrusionOk="0">
                    <a:moveTo>
                      <a:pt x="4242" y="0"/>
                    </a:moveTo>
                    <a:cubicBezTo>
                      <a:pt x="4242" y="1500"/>
                      <a:pt x="3250" y="3001"/>
                      <a:pt x="1268" y="4144"/>
                    </a:cubicBezTo>
                    <a:cubicBezTo>
                      <a:pt x="868" y="4375"/>
                      <a:pt x="444" y="4582"/>
                      <a:pt x="1" y="4765"/>
                    </a:cubicBezTo>
                    <a:lnTo>
                      <a:pt x="1" y="9244"/>
                    </a:lnTo>
                    <a:cubicBezTo>
                      <a:pt x="445" y="9059"/>
                      <a:pt x="868" y="8854"/>
                      <a:pt x="1268" y="8623"/>
                    </a:cubicBezTo>
                    <a:cubicBezTo>
                      <a:pt x="3250" y="7479"/>
                      <a:pt x="4242" y="5978"/>
                      <a:pt x="4242" y="4478"/>
                    </a:cubicBezTo>
                    <a:lnTo>
                      <a:pt x="42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5"/>
              <p:cNvSpPr/>
              <p:nvPr/>
            </p:nvSpPr>
            <p:spPr>
              <a:xfrm>
                <a:off x="2545231" y="1673310"/>
                <a:ext cx="420772" cy="198612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6098" extrusionOk="0">
                    <a:moveTo>
                      <a:pt x="1" y="0"/>
                    </a:moveTo>
                    <a:lnTo>
                      <a:pt x="1" y="4478"/>
                    </a:lnTo>
                    <a:cubicBezTo>
                      <a:pt x="1960" y="5558"/>
                      <a:pt x="4484" y="6098"/>
                      <a:pt x="7007" y="6098"/>
                    </a:cubicBezTo>
                    <a:cubicBezTo>
                      <a:pt x="9082" y="6098"/>
                      <a:pt x="11157" y="5732"/>
                      <a:pt x="12919" y="5002"/>
                    </a:cubicBezTo>
                    <a:lnTo>
                      <a:pt x="12919" y="522"/>
                    </a:lnTo>
                    <a:cubicBezTo>
                      <a:pt x="11156" y="1253"/>
                      <a:pt x="9080" y="1619"/>
                      <a:pt x="7004" y="1619"/>
                    </a:cubicBezTo>
                    <a:cubicBezTo>
                      <a:pt x="4482" y="1619"/>
                      <a:pt x="1960" y="107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2442565" y="1344210"/>
                <a:ext cx="661529" cy="381883"/>
              </a:xfrm>
              <a:custGeom>
                <a:avLst/>
                <a:gdLst/>
                <a:ahLst/>
                <a:cxnLst/>
                <a:rect l="l" t="t" r="r" b="b"/>
                <a:pathLst>
                  <a:path w="20311" h="11725" extrusionOk="0">
                    <a:moveTo>
                      <a:pt x="10155" y="0"/>
                    </a:moveTo>
                    <a:cubicBezTo>
                      <a:pt x="7463" y="0"/>
                      <a:pt x="4879" y="618"/>
                      <a:pt x="2975" y="1716"/>
                    </a:cubicBezTo>
                    <a:cubicBezTo>
                      <a:pt x="1071" y="2816"/>
                      <a:pt x="0" y="4307"/>
                      <a:pt x="0" y="5862"/>
                    </a:cubicBezTo>
                    <a:cubicBezTo>
                      <a:pt x="0" y="7417"/>
                      <a:pt x="1071" y="8908"/>
                      <a:pt x="2975" y="10008"/>
                    </a:cubicBezTo>
                    <a:cubicBezTo>
                      <a:pt x="4879" y="11106"/>
                      <a:pt x="7463" y="11724"/>
                      <a:pt x="10155" y="11724"/>
                    </a:cubicBezTo>
                    <a:cubicBezTo>
                      <a:pt x="12849" y="11724"/>
                      <a:pt x="15433" y="11106"/>
                      <a:pt x="17337" y="10008"/>
                    </a:cubicBezTo>
                    <a:cubicBezTo>
                      <a:pt x="19241" y="8908"/>
                      <a:pt x="20310" y="7417"/>
                      <a:pt x="20310" y="5862"/>
                    </a:cubicBezTo>
                    <a:cubicBezTo>
                      <a:pt x="20310" y="4307"/>
                      <a:pt x="19241" y="2816"/>
                      <a:pt x="17337" y="1716"/>
                    </a:cubicBezTo>
                    <a:cubicBezTo>
                      <a:pt x="15433" y="618"/>
                      <a:pt x="12849" y="0"/>
                      <a:pt x="10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5"/>
              <p:cNvSpPr/>
              <p:nvPr/>
            </p:nvSpPr>
            <p:spPr>
              <a:xfrm>
                <a:off x="2545198" y="1535143"/>
                <a:ext cx="420804" cy="190893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5861" extrusionOk="0">
                    <a:moveTo>
                      <a:pt x="7004" y="0"/>
                    </a:moveTo>
                    <a:lnTo>
                      <a:pt x="0" y="4242"/>
                    </a:lnTo>
                    <a:cubicBezTo>
                      <a:pt x="1960" y="5321"/>
                      <a:pt x="4483" y="5861"/>
                      <a:pt x="7005" y="5861"/>
                    </a:cubicBezTo>
                    <a:cubicBezTo>
                      <a:pt x="9081" y="5861"/>
                      <a:pt x="11157" y="5495"/>
                      <a:pt x="12920" y="4764"/>
                    </a:cubicBezTo>
                    <a:lnTo>
                      <a:pt x="70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>
                <a:off x="2773328" y="1421501"/>
                <a:ext cx="361983" cy="268865"/>
              </a:xfrm>
              <a:custGeom>
                <a:avLst/>
                <a:gdLst/>
                <a:ahLst/>
                <a:cxnLst/>
                <a:rect l="l" t="t" r="r" b="b"/>
                <a:pathLst>
                  <a:path w="11114" h="8255" extrusionOk="0">
                    <a:moveTo>
                      <a:pt x="8162" y="0"/>
                    </a:moveTo>
                    <a:lnTo>
                      <a:pt x="0" y="3489"/>
                    </a:lnTo>
                    <a:lnTo>
                      <a:pt x="5914" y="8254"/>
                    </a:lnTo>
                    <a:cubicBezTo>
                      <a:pt x="6357" y="8071"/>
                      <a:pt x="6782" y="7864"/>
                      <a:pt x="7180" y="7633"/>
                    </a:cubicBezTo>
                    <a:cubicBezTo>
                      <a:pt x="10787" y="5552"/>
                      <a:pt x="11114" y="2295"/>
                      <a:pt x="8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>
                <a:off x="2491129" y="1344144"/>
                <a:ext cx="548023" cy="191023"/>
              </a:xfrm>
              <a:custGeom>
                <a:avLst/>
                <a:gdLst/>
                <a:ahLst/>
                <a:cxnLst/>
                <a:rect l="l" t="t" r="r" b="b"/>
                <a:pathLst>
                  <a:path w="16826" h="5865" extrusionOk="0">
                    <a:moveTo>
                      <a:pt x="8667" y="0"/>
                    </a:moveTo>
                    <a:cubicBezTo>
                      <a:pt x="6068" y="0"/>
                      <a:pt x="3469" y="573"/>
                      <a:pt x="1486" y="1718"/>
                    </a:cubicBezTo>
                    <a:cubicBezTo>
                      <a:pt x="904" y="2053"/>
                      <a:pt x="412" y="2420"/>
                      <a:pt x="0" y="2808"/>
                    </a:cubicBezTo>
                    <a:lnTo>
                      <a:pt x="8664" y="5864"/>
                    </a:lnTo>
                    <a:lnTo>
                      <a:pt x="16826" y="2375"/>
                    </a:lnTo>
                    <a:cubicBezTo>
                      <a:pt x="16533" y="2146"/>
                      <a:pt x="16205" y="1925"/>
                      <a:pt x="15847" y="1717"/>
                    </a:cubicBezTo>
                    <a:cubicBezTo>
                      <a:pt x="13864" y="572"/>
                      <a:pt x="11265" y="0"/>
                      <a:pt x="86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>
                <a:off x="2442663" y="1618363"/>
                <a:ext cx="661464" cy="253590"/>
              </a:xfrm>
              <a:custGeom>
                <a:avLst/>
                <a:gdLst/>
                <a:ahLst/>
                <a:cxnLst/>
                <a:rect l="l" t="t" r="r" b="b"/>
                <a:pathLst>
                  <a:path w="20309" h="7786" extrusionOk="0">
                    <a:moveTo>
                      <a:pt x="0" y="0"/>
                    </a:moveTo>
                    <a:lnTo>
                      <a:pt x="0" y="1924"/>
                    </a:lnTo>
                    <a:cubicBezTo>
                      <a:pt x="0" y="3425"/>
                      <a:pt x="990" y="4924"/>
                      <a:pt x="2974" y="6068"/>
                    </a:cubicBezTo>
                    <a:cubicBezTo>
                      <a:pt x="4956" y="7213"/>
                      <a:pt x="7555" y="7786"/>
                      <a:pt x="10154" y="7786"/>
                    </a:cubicBezTo>
                    <a:cubicBezTo>
                      <a:pt x="12753" y="7786"/>
                      <a:pt x="15352" y="7213"/>
                      <a:pt x="17335" y="6068"/>
                    </a:cubicBezTo>
                    <a:cubicBezTo>
                      <a:pt x="19317" y="4924"/>
                      <a:pt x="20309" y="3423"/>
                      <a:pt x="20309" y="1924"/>
                    </a:cubicBezTo>
                    <a:lnTo>
                      <a:pt x="20309" y="0"/>
                    </a:lnTo>
                    <a:cubicBezTo>
                      <a:pt x="20309" y="1500"/>
                      <a:pt x="19317" y="3001"/>
                      <a:pt x="17335" y="4144"/>
                    </a:cubicBezTo>
                    <a:cubicBezTo>
                      <a:pt x="15352" y="5290"/>
                      <a:pt x="12753" y="5862"/>
                      <a:pt x="10154" y="5862"/>
                    </a:cubicBezTo>
                    <a:cubicBezTo>
                      <a:pt x="7555" y="5862"/>
                      <a:pt x="4956" y="5290"/>
                      <a:pt x="2974" y="4144"/>
                    </a:cubicBezTo>
                    <a:cubicBezTo>
                      <a:pt x="990" y="3001"/>
                      <a:pt x="0" y="150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25"/>
            <p:cNvGrpSpPr/>
            <p:nvPr/>
          </p:nvGrpSpPr>
          <p:grpSpPr>
            <a:xfrm>
              <a:off x="3310747" y="4394648"/>
              <a:ext cx="1261264" cy="1244214"/>
              <a:chOff x="5466010" y="2161848"/>
              <a:chExt cx="1261264" cy="1244214"/>
            </a:xfrm>
          </p:grpSpPr>
          <p:sp>
            <p:nvSpPr>
              <p:cNvPr id="508" name="Google Shape;508;p25"/>
              <p:cNvSpPr/>
              <p:nvPr/>
            </p:nvSpPr>
            <p:spPr>
              <a:xfrm>
                <a:off x="5466075" y="2161848"/>
                <a:ext cx="1261143" cy="1207174"/>
              </a:xfrm>
              <a:custGeom>
                <a:avLst/>
                <a:gdLst/>
                <a:ahLst/>
                <a:cxnLst/>
                <a:rect l="l" t="t" r="r" b="b"/>
                <a:pathLst>
                  <a:path w="38721" h="37064" extrusionOk="0">
                    <a:moveTo>
                      <a:pt x="19510" y="7318"/>
                    </a:moveTo>
                    <a:cubicBezTo>
                      <a:pt x="22921" y="7318"/>
                      <a:pt x="25909" y="9780"/>
                      <a:pt x="27566" y="13470"/>
                    </a:cubicBezTo>
                    <a:lnTo>
                      <a:pt x="27411" y="13567"/>
                    </a:lnTo>
                    <a:lnTo>
                      <a:pt x="10400" y="23481"/>
                    </a:lnTo>
                    <a:cubicBezTo>
                      <a:pt x="10191" y="22423"/>
                      <a:pt x="10074" y="21310"/>
                      <a:pt x="10074" y="20159"/>
                    </a:cubicBezTo>
                    <a:cubicBezTo>
                      <a:pt x="10074" y="13069"/>
                      <a:pt x="14299" y="7318"/>
                      <a:pt x="19510" y="7318"/>
                    </a:cubicBezTo>
                    <a:close/>
                    <a:moveTo>
                      <a:pt x="20121" y="1"/>
                    </a:moveTo>
                    <a:cubicBezTo>
                      <a:pt x="10324" y="1"/>
                      <a:pt x="2382" y="10807"/>
                      <a:pt x="2382" y="24137"/>
                    </a:cubicBezTo>
                    <a:cubicBezTo>
                      <a:pt x="2382" y="25461"/>
                      <a:pt x="2463" y="26756"/>
                      <a:pt x="2613" y="28020"/>
                    </a:cubicBezTo>
                    <a:lnTo>
                      <a:pt x="0" y="29543"/>
                    </a:lnTo>
                    <a:lnTo>
                      <a:pt x="0" y="35781"/>
                    </a:lnTo>
                    <a:lnTo>
                      <a:pt x="0" y="37064"/>
                    </a:lnTo>
                    <a:lnTo>
                      <a:pt x="36689" y="15570"/>
                    </a:lnTo>
                    <a:lnTo>
                      <a:pt x="36689" y="10573"/>
                    </a:lnTo>
                    <a:cubicBezTo>
                      <a:pt x="37955" y="9775"/>
                      <a:pt x="38720" y="9294"/>
                      <a:pt x="38720" y="9294"/>
                    </a:cubicBezTo>
                    <a:lnTo>
                      <a:pt x="36688" y="8161"/>
                    </a:lnTo>
                    <a:lnTo>
                      <a:pt x="34263" y="9573"/>
                    </a:lnTo>
                    <a:cubicBezTo>
                      <a:pt x="31024" y="3758"/>
                      <a:pt x="25895" y="1"/>
                      <a:pt x="20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5"/>
              <p:cNvSpPr/>
              <p:nvPr/>
            </p:nvSpPr>
            <p:spPr>
              <a:xfrm>
                <a:off x="6727241" y="2464534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5"/>
              <p:cNvSpPr/>
              <p:nvPr/>
            </p:nvSpPr>
            <p:spPr>
              <a:xfrm>
                <a:off x="5532227" y="2198817"/>
                <a:ext cx="1194993" cy="1207207"/>
              </a:xfrm>
              <a:custGeom>
                <a:avLst/>
                <a:gdLst/>
                <a:ahLst/>
                <a:cxnLst/>
                <a:rect l="l" t="t" r="r" b="b"/>
                <a:pathLst>
                  <a:path w="36690" h="37065" extrusionOk="0">
                    <a:moveTo>
                      <a:pt x="19513" y="7317"/>
                    </a:moveTo>
                    <a:cubicBezTo>
                      <a:pt x="22923" y="7317"/>
                      <a:pt x="25911" y="9780"/>
                      <a:pt x="27569" y="13471"/>
                    </a:cubicBezTo>
                    <a:lnTo>
                      <a:pt x="27412" y="13566"/>
                    </a:lnTo>
                    <a:lnTo>
                      <a:pt x="10402" y="23482"/>
                    </a:lnTo>
                    <a:cubicBezTo>
                      <a:pt x="10193" y="22421"/>
                      <a:pt x="10076" y="21309"/>
                      <a:pt x="10076" y="20159"/>
                    </a:cubicBezTo>
                    <a:cubicBezTo>
                      <a:pt x="10076" y="13068"/>
                      <a:pt x="14302" y="7317"/>
                      <a:pt x="19513" y="7317"/>
                    </a:cubicBezTo>
                    <a:close/>
                    <a:moveTo>
                      <a:pt x="20121" y="0"/>
                    </a:moveTo>
                    <a:cubicBezTo>
                      <a:pt x="10325" y="0"/>
                      <a:pt x="2382" y="10808"/>
                      <a:pt x="2382" y="24138"/>
                    </a:cubicBezTo>
                    <a:cubicBezTo>
                      <a:pt x="2382" y="25461"/>
                      <a:pt x="2464" y="26755"/>
                      <a:pt x="2613" y="28021"/>
                    </a:cubicBezTo>
                    <a:lnTo>
                      <a:pt x="0" y="29543"/>
                    </a:lnTo>
                    <a:lnTo>
                      <a:pt x="0" y="35782"/>
                    </a:lnTo>
                    <a:lnTo>
                      <a:pt x="0" y="37065"/>
                    </a:lnTo>
                    <a:lnTo>
                      <a:pt x="36689" y="15571"/>
                    </a:lnTo>
                    <a:lnTo>
                      <a:pt x="36689" y="8158"/>
                    </a:lnTo>
                    <a:lnTo>
                      <a:pt x="34264" y="9574"/>
                    </a:lnTo>
                    <a:cubicBezTo>
                      <a:pt x="31025" y="3758"/>
                      <a:pt x="25895" y="0"/>
                      <a:pt x="20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5"/>
              <p:cNvSpPr/>
              <p:nvPr/>
            </p:nvSpPr>
            <p:spPr>
              <a:xfrm>
                <a:off x="5466010" y="3124201"/>
                <a:ext cx="66182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8654" extrusionOk="0">
                    <a:moveTo>
                      <a:pt x="1" y="0"/>
                    </a:moveTo>
                    <a:lnTo>
                      <a:pt x="1" y="7521"/>
                    </a:lnTo>
                    <a:lnTo>
                      <a:pt x="2032" y="8654"/>
                    </a:lnTo>
                    <a:lnTo>
                      <a:pt x="2032" y="11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5"/>
              <p:cNvSpPr/>
              <p:nvPr/>
            </p:nvSpPr>
            <p:spPr>
              <a:xfrm>
                <a:off x="5466010" y="3074530"/>
                <a:ext cx="151320" cy="86506"/>
              </a:xfrm>
              <a:custGeom>
                <a:avLst/>
                <a:gdLst/>
                <a:ahLst/>
                <a:cxnLst/>
                <a:rect l="l" t="t" r="r" b="b"/>
                <a:pathLst>
                  <a:path w="4646" h="2656" extrusionOk="0">
                    <a:moveTo>
                      <a:pt x="2612" y="1"/>
                    </a:moveTo>
                    <a:lnTo>
                      <a:pt x="1" y="1525"/>
                    </a:lnTo>
                    <a:lnTo>
                      <a:pt x="2032" y="2655"/>
                    </a:lnTo>
                    <a:lnTo>
                      <a:pt x="4646" y="1133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5"/>
              <p:cNvSpPr/>
              <p:nvPr/>
            </p:nvSpPr>
            <p:spPr>
              <a:xfrm>
                <a:off x="5559001" y="3235725"/>
                <a:ext cx="38465" cy="151678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4657" extrusionOk="0">
                    <a:moveTo>
                      <a:pt x="1180" y="0"/>
                    </a:moveTo>
                    <a:lnTo>
                      <a:pt x="1" y="687"/>
                    </a:lnTo>
                    <a:lnTo>
                      <a:pt x="1" y="4657"/>
                    </a:lnTo>
                    <a:lnTo>
                      <a:pt x="1180" y="3970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5"/>
              <p:cNvSpPr/>
              <p:nvPr/>
            </p:nvSpPr>
            <p:spPr>
              <a:xfrm>
                <a:off x="5622092" y="3258004"/>
                <a:ext cx="38400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840" extrusionOk="0">
                    <a:moveTo>
                      <a:pt x="1179" y="0"/>
                    </a:moveTo>
                    <a:lnTo>
                      <a:pt x="1" y="687"/>
                    </a:lnTo>
                    <a:lnTo>
                      <a:pt x="1" y="2840"/>
                    </a:lnTo>
                    <a:lnTo>
                      <a:pt x="1179" y="2153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5"/>
              <p:cNvSpPr/>
              <p:nvPr/>
            </p:nvSpPr>
            <p:spPr>
              <a:xfrm>
                <a:off x="5685215" y="3161951"/>
                <a:ext cx="38400" cy="151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656" extrusionOk="0">
                    <a:moveTo>
                      <a:pt x="1178" y="0"/>
                    </a:moveTo>
                    <a:lnTo>
                      <a:pt x="0" y="686"/>
                    </a:lnTo>
                    <a:lnTo>
                      <a:pt x="0" y="4656"/>
                    </a:lnTo>
                    <a:lnTo>
                      <a:pt x="1178" y="3970"/>
                    </a:lnTo>
                    <a:lnTo>
                      <a:pt x="1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>
                <a:off x="5748241" y="3184198"/>
                <a:ext cx="38465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40" extrusionOk="0">
                    <a:moveTo>
                      <a:pt x="1180" y="0"/>
                    </a:moveTo>
                    <a:lnTo>
                      <a:pt x="1" y="687"/>
                    </a:lnTo>
                    <a:lnTo>
                      <a:pt x="1" y="2839"/>
                    </a:lnTo>
                    <a:lnTo>
                      <a:pt x="1180" y="2154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>
                <a:off x="5811365" y="3088145"/>
                <a:ext cx="38433" cy="15174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4659" extrusionOk="0">
                    <a:moveTo>
                      <a:pt x="1179" y="0"/>
                    </a:moveTo>
                    <a:lnTo>
                      <a:pt x="0" y="689"/>
                    </a:lnTo>
                    <a:lnTo>
                      <a:pt x="0" y="4658"/>
                    </a:lnTo>
                    <a:lnTo>
                      <a:pt x="1179" y="3970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>
                <a:off x="5874456" y="3110358"/>
                <a:ext cx="38400" cy="926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844" extrusionOk="0">
                    <a:moveTo>
                      <a:pt x="1178" y="1"/>
                    </a:moveTo>
                    <a:lnTo>
                      <a:pt x="0" y="688"/>
                    </a:lnTo>
                    <a:lnTo>
                      <a:pt x="0" y="2843"/>
                    </a:lnTo>
                    <a:lnTo>
                      <a:pt x="1178" y="2154"/>
                    </a:lnTo>
                    <a:lnTo>
                      <a:pt x="11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5"/>
              <p:cNvSpPr/>
              <p:nvPr/>
            </p:nvSpPr>
            <p:spPr>
              <a:xfrm>
                <a:off x="5937481" y="3014305"/>
                <a:ext cx="38498" cy="151744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4659" extrusionOk="0">
                    <a:moveTo>
                      <a:pt x="1182" y="1"/>
                    </a:moveTo>
                    <a:lnTo>
                      <a:pt x="1" y="689"/>
                    </a:lnTo>
                    <a:lnTo>
                      <a:pt x="1" y="4659"/>
                    </a:lnTo>
                    <a:lnTo>
                      <a:pt x="1182" y="3970"/>
                    </a:lnTo>
                    <a:lnTo>
                      <a:pt x="1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5"/>
              <p:cNvSpPr/>
              <p:nvPr/>
            </p:nvSpPr>
            <p:spPr>
              <a:xfrm>
                <a:off x="6000637" y="3036584"/>
                <a:ext cx="38400" cy="9256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842" extrusionOk="0">
                    <a:moveTo>
                      <a:pt x="1178" y="1"/>
                    </a:moveTo>
                    <a:lnTo>
                      <a:pt x="1" y="687"/>
                    </a:lnTo>
                    <a:lnTo>
                      <a:pt x="1" y="2842"/>
                    </a:lnTo>
                    <a:lnTo>
                      <a:pt x="1178" y="2153"/>
                    </a:lnTo>
                    <a:lnTo>
                      <a:pt x="11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5"/>
              <p:cNvSpPr/>
              <p:nvPr/>
            </p:nvSpPr>
            <p:spPr>
              <a:xfrm>
                <a:off x="6063696" y="2940499"/>
                <a:ext cx="38400" cy="151711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658" extrusionOk="0">
                    <a:moveTo>
                      <a:pt x="1178" y="0"/>
                    </a:moveTo>
                    <a:lnTo>
                      <a:pt x="0" y="688"/>
                    </a:lnTo>
                    <a:lnTo>
                      <a:pt x="0" y="4657"/>
                    </a:lnTo>
                    <a:lnTo>
                      <a:pt x="1178" y="3970"/>
                    </a:lnTo>
                    <a:lnTo>
                      <a:pt x="1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5"/>
              <p:cNvSpPr/>
              <p:nvPr/>
            </p:nvSpPr>
            <p:spPr>
              <a:xfrm>
                <a:off x="6126819" y="2962778"/>
                <a:ext cx="38400" cy="9256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842" extrusionOk="0">
                    <a:moveTo>
                      <a:pt x="1179" y="1"/>
                    </a:moveTo>
                    <a:lnTo>
                      <a:pt x="1" y="688"/>
                    </a:lnTo>
                    <a:lnTo>
                      <a:pt x="1" y="2841"/>
                    </a:lnTo>
                    <a:lnTo>
                      <a:pt x="1179" y="2156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6189877" y="2866790"/>
                <a:ext cx="38400" cy="151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656" extrusionOk="0">
                    <a:moveTo>
                      <a:pt x="1179" y="0"/>
                    </a:moveTo>
                    <a:lnTo>
                      <a:pt x="1" y="686"/>
                    </a:lnTo>
                    <a:lnTo>
                      <a:pt x="1" y="4655"/>
                    </a:lnTo>
                    <a:lnTo>
                      <a:pt x="1179" y="3970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5"/>
              <p:cNvSpPr/>
              <p:nvPr/>
            </p:nvSpPr>
            <p:spPr>
              <a:xfrm>
                <a:off x="6252968" y="2888971"/>
                <a:ext cx="38465" cy="92597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43" extrusionOk="0">
                    <a:moveTo>
                      <a:pt x="1180" y="0"/>
                    </a:moveTo>
                    <a:lnTo>
                      <a:pt x="1" y="687"/>
                    </a:lnTo>
                    <a:lnTo>
                      <a:pt x="1" y="2843"/>
                    </a:lnTo>
                    <a:lnTo>
                      <a:pt x="1180" y="2156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6316059" y="2792951"/>
                <a:ext cx="38400" cy="151711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658" extrusionOk="0">
                    <a:moveTo>
                      <a:pt x="1179" y="1"/>
                    </a:moveTo>
                    <a:lnTo>
                      <a:pt x="1" y="688"/>
                    </a:lnTo>
                    <a:lnTo>
                      <a:pt x="1" y="4657"/>
                    </a:lnTo>
                    <a:lnTo>
                      <a:pt x="1179" y="3970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6379117" y="2815197"/>
                <a:ext cx="38465" cy="92564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42" extrusionOk="0">
                    <a:moveTo>
                      <a:pt x="1180" y="1"/>
                    </a:moveTo>
                    <a:lnTo>
                      <a:pt x="1" y="686"/>
                    </a:lnTo>
                    <a:lnTo>
                      <a:pt x="1" y="2841"/>
                    </a:lnTo>
                    <a:lnTo>
                      <a:pt x="1180" y="2153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5"/>
              <p:cNvSpPr/>
              <p:nvPr/>
            </p:nvSpPr>
            <p:spPr>
              <a:xfrm>
                <a:off x="6442208" y="2719144"/>
                <a:ext cx="38465" cy="151711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4658" extrusionOk="0">
                    <a:moveTo>
                      <a:pt x="1180" y="1"/>
                    </a:moveTo>
                    <a:lnTo>
                      <a:pt x="1" y="688"/>
                    </a:lnTo>
                    <a:lnTo>
                      <a:pt x="1" y="4657"/>
                    </a:lnTo>
                    <a:lnTo>
                      <a:pt x="1180" y="3970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5"/>
              <p:cNvSpPr/>
              <p:nvPr/>
            </p:nvSpPr>
            <p:spPr>
              <a:xfrm>
                <a:off x="6505332" y="2741390"/>
                <a:ext cx="38433" cy="9256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842" extrusionOk="0">
                    <a:moveTo>
                      <a:pt x="1179" y="0"/>
                    </a:moveTo>
                    <a:lnTo>
                      <a:pt x="0" y="689"/>
                    </a:lnTo>
                    <a:lnTo>
                      <a:pt x="0" y="2841"/>
                    </a:lnTo>
                    <a:lnTo>
                      <a:pt x="1179" y="2154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5"/>
              <p:cNvSpPr/>
              <p:nvPr/>
            </p:nvSpPr>
            <p:spPr>
              <a:xfrm>
                <a:off x="6568423" y="2645370"/>
                <a:ext cx="38400" cy="151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656" extrusionOk="0">
                    <a:moveTo>
                      <a:pt x="1178" y="1"/>
                    </a:moveTo>
                    <a:lnTo>
                      <a:pt x="0" y="686"/>
                    </a:lnTo>
                    <a:lnTo>
                      <a:pt x="0" y="4656"/>
                    </a:lnTo>
                    <a:lnTo>
                      <a:pt x="1178" y="3970"/>
                    </a:lnTo>
                    <a:lnTo>
                      <a:pt x="11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6631448" y="2667551"/>
                <a:ext cx="38465" cy="92564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42" extrusionOk="0">
                    <a:moveTo>
                      <a:pt x="1180" y="1"/>
                    </a:moveTo>
                    <a:lnTo>
                      <a:pt x="1" y="690"/>
                    </a:lnTo>
                    <a:lnTo>
                      <a:pt x="1" y="2842"/>
                    </a:lnTo>
                    <a:lnTo>
                      <a:pt x="1180" y="2156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25"/>
            <p:cNvGrpSpPr/>
            <p:nvPr/>
          </p:nvGrpSpPr>
          <p:grpSpPr>
            <a:xfrm>
              <a:off x="2679211" y="4702468"/>
              <a:ext cx="349577" cy="279132"/>
              <a:chOff x="7837536" y="2974243"/>
              <a:chExt cx="349577" cy="279132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7837536" y="2974243"/>
                <a:ext cx="349574" cy="202488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6217" extrusionOk="0">
                    <a:moveTo>
                      <a:pt x="8786" y="1"/>
                    </a:moveTo>
                    <a:lnTo>
                      <a:pt x="0" y="5083"/>
                    </a:lnTo>
                    <a:lnTo>
                      <a:pt x="1946" y="6217"/>
                    </a:lnTo>
                    <a:lnTo>
                      <a:pt x="10733" y="1135"/>
                    </a:lnTo>
                    <a:lnTo>
                      <a:pt x="8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7900920" y="3011211"/>
                <a:ext cx="286193" cy="242158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7435" extrusionOk="0">
                    <a:moveTo>
                      <a:pt x="8787" y="0"/>
                    </a:moveTo>
                    <a:lnTo>
                      <a:pt x="0" y="5082"/>
                    </a:lnTo>
                    <a:lnTo>
                      <a:pt x="0" y="5167"/>
                    </a:lnTo>
                    <a:lnTo>
                      <a:pt x="0" y="7434"/>
                    </a:lnTo>
                    <a:lnTo>
                      <a:pt x="8787" y="2353"/>
                    </a:ln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7837536" y="3139803"/>
                <a:ext cx="63414" cy="113572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3487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1946" y="3486"/>
                    </a:lnTo>
                    <a:lnTo>
                      <a:pt x="1946" y="1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5" name="Google Shape;535;p25"/>
            <p:cNvSpPr/>
            <p:nvPr/>
          </p:nvSpPr>
          <p:spPr>
            <a:xfrm flipH="1">
              <a:off x="13" y="0"/>
              <a:ext cx="719988" cy="2552253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 flipH="1">
              <a:off x="6086060" y="4189922"/>
              <a:ext cx="3070314" cy="965952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5"/>
            <p:cNvSpPr/>
            <p:nvPr/>
          </p:nvSpPr>
          <p:spPr>
            <a:xfrm rot="-5400000">
              <a:off x="7658161" y="-100040"/>
              <a:ext cx="1385782" cy="1585826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85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6"/>
          <p:cNvSpPr txBox="1">
            <a:spLocks noGrp="1"/>
          </p:cNvSpPr>
          <p:nvPr>
            <p:ph type="subTitle" idx="1"/>
          </p:nvPr>
        </p:nvSpPr>
        <p:spPr>
          <a:xfrm>
            <a:off x="1440000" y="6132894"/>
            <a:ext cx="4572600" cy="2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6"/>
          <p:cNvSpPr txBox="1">
            <a:spLocks noGrp="1"/>
          </p:cNvSpPr>
          <p:nvPr>
            <p:ph type="subTitle" idx="2"/>
          </p:nvPr>
        </p:nvSpPr>
        <p:spPr>
          <a:xfrm>
            <a:off x="6857710" y="6132940"/>
            <a:ext cx="4572600" cy="2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6"/>
          <p:cNvSpPr txBox="1">
            <a:spLocks noGrp="1"/>
          </p:cNvSpPr>
          <p:nvPr>
            <p:ph type="subTitle" idx="3"/>
          </p:nvPr>
        </p:nvSpPr>
        <p:spPr>
          <a:xfrm>
            <a:off x="12275396" y="6132980"/>
            <a:ext cx="4572600" cy="2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6"/>
          <p:cNvSpPr txBox="1">
            <a:spLocks noGrp="1"/>
          </p:cNvSpPr>
          <p:nvPr>
            <p:ph type="subTitle" idx="4"/>
          </p:nvPr>
        </p:nvSpPr>
        <p:spPr>
          <a:xfrm>
            <a:off x="1440000" y="50352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6"/>
          <p:cNvSpPr txBox="1">
            <a:spLocks noGrp="1"/>
          </p:cNvSpPr>
          <p:nvPr>
            <p:ph type="subTitle" idx="5"/>
          </p:nvPr>
        </p:nvSpPr>
        <p:spPr>
          <a:xfrm>
            <a:off x="6857700" y="50352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26"/>
          <p:cNvSpPr txBox="1">
            <a:spLocks noGrp="1"/>
          </p:cNvSpPr>
          <p:nvPr>
            <p:ph type="subTitle" idx="6"/>
          </p:nvPr>
        </p:nvSpPr>
        <p:spPr>
          <a:xfrm>
            <a:off x="12275400" y="50352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46" name="Google Shape;546;p26"/>
          <p:cNvGrpSpPr/>
          <p:nvPr/>
        </p:nvGrpSpPr>
        <p:grpSpPr>
          <a:xfrm>
            <a:off x="-43845" y="-63024"/>
            <a:ext cx="18381346" cy="10696524"/>
            <a:chOff x="-21923" y="-31512"/>
            <a:chExt cx="9190673" cy="5348262"/>
          </a:xfrm>
        </p:grpSpPr>
        <p:cxnSp>
          <p:nvCxnSpPr>
            <p:cNvPr id="547" name="Google Shape;547;p26"/>
            <p:cNvCxnSpPr/>
            <p:nvPr/>
          </p:nvCxnSpPr>
          <p:spPr>
            <a:xfrm>
              <a:off x="143300" y="2571750"/>
              <a:ext cx="289800" cy="2745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26"/>
            <p:cNvCxnSpPr/>
            <p:nvPr/>
          </p:nvCxnSpPr>
          <p:spPr>
            <a:xfrm>
              <a:off x="8510650" y="-2475"/>
              <a:ext cx="457800" cy="3785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26"/>
            <p:cNvCxnSpPr/>
            <p:nvPr/>
          </p:nvCxnSpPr>
          <p:spPr>
            <a:xfrm flipH="1">
              <a:off x="630725" y="47000"/>
              <a:ext cx="7434600" cy="235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550" name="Google Shape;550;p26"/>
            <p:cNvSpPr/>
            <p:nvPr/>
          </p:nvSpPr>
          <p:spPr>
            <a:xfrm flipH="1">
              <a:off x="-21923" y="-31512"/>
              <a:ext cx="818623" cy="2901788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 rot="10800000">
              <a:off x="7820210" y="-31512"/>
              <a:ext cx="1348528" cy="424289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7658529" y="3447223"/>
              <a:ext cx="1510220" cy="1728293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8978900" y="28620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583800" y="47629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143288" y="43877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20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27"/>
          <p:cNvGrpSpPr/>
          <p:nvPr/>
        </p:nvGrpSpPr>
        <p:grpSpPr>
          <a:xfrm>
            <a:off x="-55391" y="-89159"/>
            <a:ext cx="18478910" cy="10452286"/>
            <a:chOff x="-27696" y="-44580"/>
            <a:chExt cx="9239455" cy="5226143"/>
          </a:xfrm>
        </p:grpSpPr>
        <p:sp>
          <p:nvSpPr>
            <p:cNvPr id="558" name="Google Shape;558;p27"/>
            <p:cNvSpPr/>
            <p:nvPr/>
          </p:nvSpPr>
          <p:spPr>
            <a:xfrm>
              <a:off x="7240250" y="2907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384225" y="36742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8739038" y="30310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61" name="Google Shape;561;p27"/>
            <p:cNvCxnSpPr/>
            <p:nvPr/>
          </p:nvCxnSpPr>
          <p:spPr>
            <a:xfrm rot="10800000" flipH="1">
              <a:off x="384225" y="123625"/>
              <a:ext cx="7219500" cy="229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7"/>
            <p:cNvCxnSpPr/>
            <p:nvPr/>
          </p:nvCxnSpPr>
          <p:spPr>
            <a:xfrm>
              <a:off x="8533250" y="575900"/>
              <a:ext cx="619800" cy="288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7"/>
            <p:cNvCxnSpPr/>
            <p:nvPr/>
          </p:nvCxnSpPr>
          <p:spPr>
            <a:xfrm>
              <a:off x="111550" y="1957825"/>
              <a:ext cx="220800" cy="2634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564" name="Google Shape;564;p27"/>
            <p:cNvSpPr/>
            <p:nvPr/>
          </p:nvSpPr>
          <p:spPr>
            <a:xfrm flipH="1">
              <a:off x="-18465" y="-27875"/>
              <a:ext cx="603860" cy="214059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27696" y="4547050"/>
              <a:ext cx="2016685" cy="634513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 rot="-5400000">
              <a:off x="7618027" y="-151870"/>
              <a:ext cx="1486442" cy="1701021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27"/>
          <p:cNvGrpSpPr/>
          <p:nvPr/>
        </p:nvGrpSpPr>
        <p:grpSpPr>
          <a:xfrm>
            <a:off x="16848085" y="6543795"/>
            <a:ext cx="553190" cy="633358"/>
            <a:chOff x="6893942" y="2348547"/>
            <a:chExt cx="276595" cy="316679"/>
          </a:xfrm>
        </p:grpSpPr>
        <p:sp>
          <p:nvSpPr>
            <p:cNvPr id="568" name="Google Shape;568;p27"/>
            <p:cNvSpPr/>
            <p:nvPr/>
          </p:nvSpPr>
          <p:spPr>
            <a:xfrm>
              <a:off x="6893942" y="2400466"/>
              <a:ext cx="138325" cy="80676"/>
            </a:xfrm>
            <a:custGeom>
              <a:avLst/>
              <a:gdLst/>
              <a:ahLst/>
              <a:cxnLst/>
              <a:rect l="l" t="t" r="r" b="b"/>
              <a:pathLst>
                <a:path w="4247" h="2477" extrusionOk="0">
                  <a:moveTo>
                    <a:pt x="1400" y="1"/>
                  </a:moveTo>
                  <a:lnTo>
                    <a:pt x="1" y="816"/>
                  </a:lnTo>
                  <a:lnTo>
                    <a:pt x="2848" y="2476"/>
                  </a:lnTo>
                  <a:lnTo>
                    <a:pt x="4246" y="1661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6986673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7032240" y="2375093"/>
              <a:ext cx="45598" cy="290134"/>
            </a:xfrm>
            <a:custGeom>
              <a:avLst/>
              <a:gdLst/>
              <a:ahLst/>
              <a:cxnLst/>
              <a:rect l="l" t="t" r="r" b="b"/>
              <a:pathLst>
                <a:path w="1400" h="8908" extrusionOk="0">
                  <a:moveTo>
                    <a:pt x="1399" y="0"/>
                  </a:moveTo>
                  <a:lnTo>
                    <a:pt x="0" y="816"/>
                  </a:lnTo>
                  <a:lnTo>
                    <a:pt x="0" y="8908"/>
                  </a:lnTo>
                  <a:lnTo>
                    <a:pt x="1399" y="8092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7077807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6986673" y="2348547"/>
              <a:ext cx="91163" cy="53122"/>
            </a:xfrm>
            <a:custGeom>
              <a:avLst/>
              <a:gdLst/>
              <a:ahLst/>
              <a:cxnLst/>
              <a:rect l="l" t="t" r="r" b="b"/>
              <a:pathLst>
                <a:path w="2799" h="1631" extrusionOk="0">
                  <a:moveTo>
                    <a:pt x="1399" y="1"/>
                  </a:moveTo>
                  <a:lnTo>
                    <a:pt x="1" y="815"/>
                  </a:lnTo>
                  <a:lnTo>
                    <a:pt x="1399" y="1631"/>
                  </a:lnTo>
                  <a:lnTo>
                    <a:pt x="2798" y="815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7032240" y="2476455"/>
              <a:ext cx="138292" cy="80611"/>
            </a:xfrm>
            <a:custGeom>
              <a:avLst/>
              <a:gdLst/>
              <a:ahLst/>
              <a:cxnLst/>
              <a:rect l="l" t="t" r="r" b="b"/>
              <a:pathLst>
                <a:path w="4246" h="2475" extrusionOk="0">
                  <a:moveTo>
                    <a:pt x="1399" y="0"/>
                  </a:moveTo>
                  <a:lnTo>
                    <a:pt x="0" y="816"/>
                  </a:lnTo>
                  <a:lnTo>
                    <a:pt x="2848" y="2474"/>
                  </a:lnTo>
                  <a:lnTo>
                    <a:pt x="4246" y="1660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7125004" y="2530523"/>
              <a:ext cx="45533" cy="81588"/>
            </a:xfrm>
            <a:custGeom>
              <a:avLst/>
              <a:gdLst/>
              <a:ahLst/>
              <a:cxnLst/>
              <a:rect l="l" t="t" r="r" b="b"/>
              <a:pathLst>
                <a:path w="1398" h="2505" extrusionOk="0">
                  <a:moveTo>
                    <a:pt x="1398" y="0"/>
                  </a:moveTo>
                  <a:lnTo>
                    <a:pt x="0" y="814"/>
                  </a:lnTo>
                  <a:lnTo>
                    <a:pt x="0" y="2505"/>
                  </a:lnTo>
                  <a:lnTo>
                    <a:pt x="1398" y="1689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6893942" y="2375093"/>
              <a:ext cx="231084" cy="290134"/>
            </a:xfrm>
            <a:custGeom>
              <a:avLst/>
              <a:gdLst/>
              <a:ahLst/>
              <a:cxnLst/>
              <a:rect l="l" t="t" r="r" b="b"/>
              <a:pathLst>
                <a:path w="7095" h="8908" extrusionOk="0">
                  <a:moveTo>
                    <a:pt x="2848" y="0"/>
                  </a:moveTo>
                  <a:lnTo>
                    <a:pt x="2848" y="3255"/>
                  </a:lnTo>
                  <a:lnTo>
                    <a:pt x="1" y="1595"/>
                  </a:lnTo>
                  <a:lnTo>
                    <a:pt x="1" y="3285"/>
                  </a:lnTo>
                  <a:lnTo>
                    <a:pt x="2848" y="4945"/>
                  </a:lnTo>
                  <a:lnTo>
                    <a:pt x="2848" y="8092"/>
                  </a:lnTo>
                  <a:lnTo>
                    <a:pt x="4246" y="8908"/>
                  </a:lnTo>
                  <a:lnTo>
                    <a:pt x="4246" y="5617"/>
                  </a:lnTo>
                  <a:lnTo>
                    <a:pt x="7094" y="7277"/>
                  </a:lnTo>
                  <a:lnTo>
                    <a:pt x="7094" y="5586"/>
                  </a:lnTo>
                  <a:lnTo>
                    <a:pt x="4246" y="3928"/>
                  </a:lnTo>
                  <a:lnTo>
                    <a:pt x="4246" y="816"/>
                  </a:lnTo>
                  <a:lnTo>
                    <a:pt x="2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6" name="Google Shape;576;p27"/>
          <p:cNvGrpSpPr/>
          <p:nvPr/>
        </p:nvGrpSpPr>
        <p:grpSpPr>
          <a:xfrm>
            <a:off x="16939273" y="7937986"/>
            <a:ext cx="699154" cy="558264"/>
            <a:chOff x="7837536" y="2974243"/>
            <a:chExt cx="349577" cy="279132"/>
          </a:xfrm>
        </p:grpSpPr>
        <p:sp>
          <p:nvSpPr>
            <p:cNvPr id="577" name="Google Shape;577;p27"/>
            <p:cNvSpPr/>
            <p:nvPr/>
          </p:nvSpPr>
          <p:spPr>
            <a:xfrm>
              <a:off x="7837536" y="2974243"/>
              <a:ext cx="349574" cy="202488"/>
            </a:xfrm>
            <a:custGeom>
              <a:avLst/>
              <a:gdLst/>
              <a:ahLst/>
              <a:cxnLst/>
              <a:rect l="l" t="t" r="r" b="b"/>
              <a:pathLst>
                <a:path w="10733" h="6217" extrusionOk="0">
                  <a:moveTo>
                    <a:pt x="8786" y="1"/>
                  </a:moveTo>
                  <a:lnTo>
                    <a:pt x="0" y="5083"/>
                  </a:lnTo>
                  <a:lnTo>
                    <a:pt x="1946" y="6217"/>
                  </a:lnTo>
                  <a:lnTo>
                    <a:pt x="10733" y="1135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7900920" y="3011211"/>
              <a:ext cx="286193" cy="242158"/>
            </a:xfrm>
            <a:custGeom>
              <a:avLst/>
              <a:gdLst/>
              <a:ahLst/>
              <a:cxnLst/>
              <a:rect l="l" t="t" r="r" b="b"/>
              <a:pathLst>
                <a:path w="8787" h="7435" extrusionOk="0">
                  <a:moveTo>
                    <a:pt x="8787" y="0"/>
                  </a:moveTo>
                  <a:lnTo>
                    <a:pt x="0" y="5082"/>
                  </a:lnTo>
                  <a:lnTo>
                    <a:pt x="0" y="5167"/>
                  </a:lnTo>
                  <a:lnTo>
                    <a:pt x="0" y="7434"/>
                  </a:lnTo>
                  <a:lnTo>
                    <a:pt x="8787" y="2353"/>
                  </a:lnTo>
                  <a:lnTo>
                    <a:pt x="8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7837536" y="3139803"/>
              <a:ext cx="63414" cy="113572"/>
            </a:xfrm>
            <a:custGeom>
              <a:avLst/>
              <a:gdLst/>
              <a:ahLst/>
              <a:cxnLst/>
              <a:rect l="l" t="t" r="r" b="b"/>
              <a:pathLst>
                <a:path w="1947" h="3487" extrusionOk="0">
                  <a:moveTo>
                    <a:pt x="0" y="0"/>
                  </a:moveTo>
                  <a:lnTo>
                    <a:pt x="0" y="2352"/>
                  </a:lnTo>
                  <a:lnTo>
                    <a:pt x="1946" y="3486"/>
                  </a:lnTo>
                  <a:lnTo>
                    <a:pt x="1946" y="1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27"/>
          <p:cNvGrpSpPr/>
          <p:nvPr/>
        </p:nvGrpSpPr>
        <p:grpSpPr>
          <a:xfrm>
            <a:off x="15126292" y="9453415"/>
            <a:ext cx="584848" cy="467310"/>
            <a:chOff x="7061196" y="2737482"/>
            <a:chExt cx="292424" cy="233655"/>
          </a:xfrm>
        </p:grpSpPr>
        <p:sp>
          <p:nvSpPr>
            <p:cNvPr id="581" name="Google Shape;581;p27"/>
            <p:cNvSpPr/>
            <p:nvPr/>
          </p:nvSpPr>
          <p:spPr>
            <a:xfrm>
              <a:off x="7061196" y="2737482"/>
              <a:ext cx="292413" cy="169331"/>
            </a:xfrm>
            <a:custGeom>
              <a:avLst/>
              <a:gdLst/>
              <a:ahLst/>
              <a:cxnLst/>
              <a:rect l="l" t="t" r="r" b="b"/>
              <a:pathLst>
                <a:path w="8978" h="5199" extrusionOk="0">
                  <a:moveTo>
                    <a:pt x="1629" y="0"/>
                  </a:moveTo>
                  <a:lnTo>
                    <a:pt x="0" y="947"/>
                  </a:lnTo>
                  <a:lnTo>
                    <a:pt x="7351" y="5198"/>
                  </a:lnTo>
                  <a:lnTo>
                    <a:pt x="8978" y="4249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7061196" y="2768327"/>
              <a:ext cx="239422" cy="202618"/>
            </a:xfrm>
            <a:custGeom>
              <a:avLst/>
              <a:gdLst/>
              <a:ahLst/>
              <a:cxnLst/>
              <a:rect l="l" t="t" r="r" b="b"/>
              <a:pathLst>
                <a:path w="7351" h="6221" extrusionOk="0">
                  <a:moveTo>
                    <a:pt x="0" y="0"/>
                  </a:moveTo>
                  <a:lnTo>
                    <a:pt x="0" y="1968"/>
                  </a:lnTo>
                  <a:lnTo>
                    <a:pt x="7351" y="6220"/>
                  </a:lnTo>
                  <a:lnTo>
                    <a:pt x="7351" y="4322"/>
                  </a:lnTo>
                  <a:lnTo>
                    <a:pt x="7351" y="4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7300596" y="2876032"/>
              <a:ext cx="53024" cy="95104"/>
            </a:xfrm>
            <a:custGeom>
              <a:avLst/>
              <a:gdLst/>
              <a:ahLst/>
              <a:cxnLst/>
              <a:rect l="l" t="t" r="r" b="b"/>
              <a:pathLst>
                <a:path w="1628" h="2920" extrusionOk="0">
                  <a:moveTo>
                    <a:pt x="1628" y="1"/>
                  </a:moveTo>
                  <a:lnTo>
                    <a:pt x="1" y="951"/>
                  </a:lnTo>
                  <a:lnTo>
                    <a:pt x="1" y="1020"/>
                  </a:lnTo>
                  <a:lnTo>
                    <a:pt x="1" y="2919"/>
                  </a:lnTo>
                  <a:lnTo>
                    <a:pt x="1628" y="1970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27"/>
          <p:cNvSpPr txBox="1">
            <a:spLocks noGrp="1"/>
          </p:cNvSpPr>
          <p:nvPr>
            <p:ph type="subTitle" idx="1"/>
          </p:nvPr>
        </p:nvSpPr>
        <p:spPr>
          <a:xfrm>
            <a:off x="1440000" y="7937998"/>
            <a:ext cx="45726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7"/>
          <p:cNvSpPr txBox="1">
            <a:spLocks noGrp="1"/>
          </p:cNvSpPr>
          <p:nvPr>
            <p:ph type="subTitle" idx="2"/>
          </p:nvPr>
        </p:nvSpPr>
        <p:spPr>
          <a:xfrm>
            <a:off x="1440000" y="68403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7"/>
          <p:cNvSpPr txBox="1">
            <a:spLocks noGrp="1"/>
          </p:cNvSpPr>
          <p:nvPr>
            <p:ph type="subTitle" idx="3"/>
          </p:nvPr>
        </p:nvSpPr>
        <p:spPr>
          <a:xfrm>
            <a:off x="6857700" y="7937998"/>
            <a:ext cx="45726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7"/>
          <p:cNvSpPr txBox="1">
            <a:spLocks noGrp="1"/>
          </p:cNvSpPr>
          <p:nvPr>
            <p:ph type="subTitle" idx="4"/>
          </p:nvPr>
        </p:nvSpPr>
        <p:spPr>
          <a:xfrm>
            <a:off x="6857700" y="68403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7"/>
          <p:cNvSpPr txBox="1">
            <a:spLocks noGrp="1"/>
          </p:cNvSpPr>
          <p:nvPr>
            <p:ph type="subTitle" idx="5"/>
          </p:nvPr>
        </p:nvSpPr>
        <p:spPr>
          <a:xfrm>
            <a:off x="12275400" y="7937998"/>
            <a:ext cx="45726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7"/>
          <p:cNvSpPr txBox="1">
            <a:spLocks noGrp="1"/>
          </p:cNvSpPr>
          <p:nvPr>
            <p:ph type="subTitle" idx="6"/>
          </p:nvPr>
        </p:nvSpPr>
        <p:spPr>
          <a:xfrm>
            <a:off x="12275400" y="6840396"/>
            <a:ext cx="4572600" cy="1108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163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8"/>
          <p:cNvSpPr txBox="1">
            <a:spLocks noGrp="1"/>
          </p:cNvSpPr>
          <p:nvPr>
            <p:ph type="subTitle" idx="1"/>
          </p:nvPr>
        </p:nvSpPr>
        <p:spPr>
          <a:xfrm>
            <a:off x="3038650" y="4218050"/>
            <a:ext cx="57342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8"/>
          <p:cNvSpPr txBox="1">
            <a:spLocks noGrp="1"/>
          </p:cNvSpPr>
          <p:nvPr>
            <p:ph type="subTitle" idx="2"/>
          </p:nvPr>
        </p:nvSpPr>
        <p:spPr>
          <a:xfrm>
            <a:off x="11113802" y="4218050"/>
            <a:ext cx="57342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8"/>
          <p:cNvSpPr txBox="1">
            <a:spLocks noGrp="1"/>
          </p:cNvSpPr>
          <p:nvPr>
            <p:ph type="subTitle" idx="3"/>
          </p:nvPr>
        </p:nvSpPr>
        <p:spPr>
          <a:xfrm>
            <a:off x="3038650" y="7351200"/>
            <a:ext cx="57342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8"/>
          <p:cNvSpPr txBox="1">
            <a:spLocks noGrp="1"/>
          </p:cNvSpPr>
          <p:nvPr>
            <p:ph type="subTitle" idx="4"/>
          </p:nvPr>
        </p:nvSpPr>
        <p:spPr>
          <a:xfrm>
            <a:off x="11113802" y="7351200"/>
            <a:ext cx="57342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8"/>
          <p:cNvSpPr txBox="1">
            <a:spLocks noGrp="1"/>
          </p:cNvSpPr>
          <p:nvPr>
            <p:ph type="subTitle" idx="5"/>
          </p:nvPr>
        </p:nvSpPr>
        <p:spPr>
          <a:xfrm>
            <a:off x="3038600" y="3290450"/>
            <a:ext cx="5734200" cy="1048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8"/>
          <p:cNvSpPr txBox="1">
            <a:spLocks noGrp="1"/>
          </p:cNvSpPr>
          <p:nvPr>
            <p:ph type="subTitle" idx="6"/>
          </p:nvPr>
        </p:nvSpPr>
        <p:spPr>
          <a:xfrm>
            <a:off x="3038600" y="6423550"/>
            <a:ext cx="5734200" cy="1048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28"/>
          <p:cNvSpPr txBox="1">
            <a:spLocks noGrp="1"/>
          </p:cNvSpPr>
          <p:nvPr>
            <p:ph type="subTitle" idx="7"/>
          </p:nvPr>
        </p:nvSpPr>
        <p:spPr>
          <a:xfrm>
            <a:off x="11113800" y="3290450"/>
            <a:ext cx="5734200" cy="1048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8"/>
          <p:cNvSpPr txBox="1">
            <a:spLocks noGrp="1"/>
          </p:cNvSpPr>
          <p:nvPr>
            <p:ph type="subTitle" idx="8"/>
          </p:nvPr>
        </p:nvSpPr>
        <p:spPr>
          <a:xfrm>
            <a:off x="11113800" y="6423550"/>
            <a:ext cx="5734200" cy="1048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28"/>
          <p:cNvGrpSpPr/>
          <p:nvPr/>
        </p:nvGrpSpPr>
        <p:grpSpPr>
          <a:xfrm>
            <a:off x="-96974" y="-153399"/>
            <a:ext cx="18472588" cy="10558614"/>
            <a:chOff x="-48487" y="-76700"/>
            <a:chExt cx="9236294" cy="5279307"/>
          </a:xfrm>
        </p:grpSpPr>
        <p:sp>
          <p:nvSpPr>
            <p:cNvPr id="602" name="Google Shape;602;p28"/>
            <p:cNvSpPr/>
            <p:nvPr/>
          </p:nvSpPr>
          <p:spPr>
            <a:xfrm>
              <a:off x="823525" y="48713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7020525" y="1953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8683963" y="30160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05" name="Google Shape;605;p28"/>
            <p:cNvCxnSpPr/>
            <p:nvPr/>
          </p:nvCxnSpPr>
          <p:spPr>
            <a:xfrm flipH="1">
              <a:off x="8683975" y="2620000"/>
              <a:ext cx="185400" cy="1991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28"/>
            <p:cNvCxnSpPr/>
            <p:nvPr/>
          </p:nvCxnSpPr>
          <p:spPr>
            <a:xfrm>
              <a:off x="210300" y="4661075"/>
              <a:ext cx="7050900" cy="395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28"/>
            <p:cNvCxnSpPr/>
            <p:nvPr/>
          </p:nvCxnSpPr>
          <p:spPr>
            <a:xfrm>
              <a:off x="148450" y="504700"/>
              <a:ext cx="321600" cy="2511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28"/>
            <p:cNvCxnSpPr/>
            <p:nvPr/>
          </p:nvCxnSpPr>
          <p:spPr>
            <a:xfrm>
              <a:off x="5974775" y="-76700"/>
              <a:ext cx="2523600" cy="40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609" name="Google Shape;609;p28"/>
            <p:cNvSpPr/>
            <p:nvPr/>
          </p:nvSpPr>
          <p:spPr>
            <a:xfrm>
              <a:off x="-36096" y="-45096"/>
              <a:ext cx="1190529" cy="1393178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8299735" y="-45103"/>
              <a:ext cx="888061" cy="3148157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 flipH="1">
              <a:off x="6944124" y="4473499"/>
              <a:ext cx="2243683" cy="705901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-48487" y="2606445"/>
              <a:ext cx="705910" cy="2596162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3" name="Google Shape;613;p28"/>
          <p:cNvGrpSpPr/>
          <p:nvPr/>
        </p:nvGrpSpPr>
        <p:grpSpPr>
          <a:xfrm>
            <a:off x="17179624" y="7450873"/>
            <a:ext cx="721580" cy="1046866"/>
            <a:chOff x="3272812" y="1235161"/>
            <a:chExt cx="360790" cy="523433"/>
          </a:xfrm>
        </p:grpSpPr>
        <p:sp>
          <p:nvSpPr>
            <p:cNvPr id="614" name="Google Shape;614;p28"/>
            <p:cNvSpPr/>
            <p:nvPr/>
          </p:nvSpPr>
          <p:spPr>
            <a:xfrm>
              <a:off x="3390753" y="1414727"/>
              <a:ext cx="68364" cy="163957"/>
            </a:xfrm>
            <a:custGeom>
              <a:avLst/>
              <a:gdLst/>
              <a:ahLst/>
              <a:cxnLst/>
              <a:rect l="l" t="t" r="r" b="b"/>
              <a:pathLst>
                <a:path w="2099" h="5034" extrusionOk="0">
                  <a:moveTo>
                    <a:pt x="2099" y="0"/>
                  </a:moveTo>
                  <a:lnTo>
                    <a:pt x="2072" y="16"/>
                  </a:lnTo>
                  <a:lnTo>
                    <a:pt x="0" y="5034"/>
                  </a:lnTo>
                  <a:lnTo>
                    <a:pt x="2099" y="3821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3384629" y="1409548"/>
              <a:ext cx="77451" cy="176106"/>
            </a:xfrm>
            <a:custGeom>
              <a:avLst/>
              <a:gdLst/>
              <a:ahLst/>
              <a:cxnLst/>
              <a:rect l="l" t="t" r="r" b="b"/>
              <a:pathLst>
                <a:path w="2378" h="5407" extrusionOk="0">
                  <a:moveTo>
                    <a:pt x="2196" y="569"/>
                  </a:moveTo>
                  <a:lnTo>
                    <a:pt x="2196" y="3930"/>
                  </a:lnTo>
                  <a:lnTo>
                    <a:pt x="376" y="4981"/>
                  </a:lnTo>
                  <a:lnTo>
                    <a:pt x="2196" y="569"/>
                  </a:lnTo>
                  <a:close/>
                  <a:moveTo>
                    <a:pt x="2378" y="0"/>
                  </a:moveTo>
                  <a:lnTo>
                    <a:pt x="2186" y="112"/>
                  </a:lnTo>
                  <a:lnTo>
                    <a:pt x="0" y="5406"/>
                  </a:lnTo>
                  <a:lnTo>
                    <a:pt x="0" y="5406"/>
                  </a:lnTo>
                  <a:lnTo>
                    <a:pt x="2378" y="4034"/>
                  </a:lnTo>
                  <a:lnTo>
                    <a:pt x="2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457459" y="1651032"/>
              <a:ext cx="51363" cy="92173"/>
            </a:xfrm>
            <a:custGeom>
              <a:avLst/>
              <a:gdLst/>
              <a:ahLst/>
              <a:cxnLst/>
              <a:rect l="l" t="t" r="r" b="b"/>
              <a:pathLst>
                <a:path w="1577" h="2830" extrusionOk="0">
                  <a:moveTo>
                    <a:pt x="1577" y="0"/>
                  </a:moveTo>
                  <a:lnTo>
                    <a:pt x="0" y="809"/>
                  </a:lnTo>
                  <a:lnTo>
                    <a:pt x="51" y="2080"/>
                  </a:lnTo>
                  <a:lnTo>
                    <a:pt x="1577" y="2830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3539832" y="1467199"/>
              <a:ext cx="93769" cy="49800"/>
            </a:xfrm>
            <a:custGeom>
              <a:avLst/>
              <a:gdLst/>
              <a:ahLst/>
              <a:cxnLst/>
              <a:rect l="l" t="t" r="r" b="b"/>
              <a:pathLst>
                <a:path w="2879" h="1529" extrusionOk="0">
                  <a:moveTo>
                    <a:pt x="1352" y="0"/>
                  </a:moveTo>
                  <a:lnTo>
                    <a:pt x="0" y="780"/>
                  </a:lnTo>
                  <a:lnTo>
                    <a:pt x="1525" y="1529"/>
                  </a:lnTo>
                  <a:lnTo>
                    <a:pt x="2879" y="749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454495" y="1235161"/>
              <a:ext cx="135003" cy="73673"/>
            </a:xfrm>
            <a:custGeom>
              <a:avLst/>
              <a:gdLst/>
              <a:ahLst/>
              <a:cxnLst/>
              <a:rect l="l" t="t" r="r" b="b"/>
              <a:pathLst>
                <a:path w="4145" h="2262" extrusionOk="0">
                  <a:moveTo>
                    <a:pt x="2620" y="1"/>
                  </a:moveTo>
                  <a:lnTo>
                    <a:pt x="1" y="1513"/>
                  </a:lnTo>
                  <a:lnTo>
                    <a:pt x="1525" y="2261"/>
                  </a:lnTo>
                  <a:lnTo>
                    <a:pt x="4145" y="750"/>
                  </a:lnTo>
                  <a:lnTo>
                    <a:pt x="2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3459088" y="1414727"/>
              <a:ext cx="49734" cy="148910"/>
            </a:xfrm>
            <a:custGeom>
              <a:avLst/>
              <a:gdLst/>
              <a:ahLst/>
              <a:cxnLst/>
              <a:rect l="l" t="t" r="r" b="b"/>
              <a:pathLst>
                <a:path w="1527" h="4572" extrusionOk="0">
                  <a:moveTo>
                    <a:pt x="1" y="0"/>
                  </a:moveTo>
                  <a:lnTo>
                    <a:pt x="1" y="3824"/>
                  </a:lnTo>
                  <a:lnTo>
                    <a:pt x="1527" y="4572"/>
                  </a:lnTo>
                  <a:lnTo>
                    <a:pt x="1527" y="6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3390753" y="1539279"/>
              <a:ext cx="118066" cy="63805"/>
            </a:xfrm>
            <a:custGeom>
              <a:avLst/>
              <a:gdLst/>
              <a:ahLst/>
              <a:cxnLst/>
              <a:rect l="l" t="t" r="r" b="b"/>
              <a:pathLst>
                <a:path w="3625" h="1959" extrusionOk="0">
                  <a:moveTo>
                    <a:pt x="2099" y="0"/>
                  </a:moveTo>
                  <a:lnTo>
                    <a:pt x="0" y="1210"/>
                  </a:lnTo>
                  <a:lnTo>
                    <a:pt x="1524" y="1959"/>
                  </a:lnTo>
                  <a:lnTo>
                    <a:pt x="3625" y="748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3272812" y="1284441"/>
              <a:ext cx="231345" cy="444450"/>
            </a:xfrm>
            <a:custGeom>
              <a:avLst/>
              <a:gdLst/>
              <a:ahLst/>
              <a:cxnLst/>
              <a:rect l="l" t="t" r="r" b="b"/>
              <a:pathLst>
                <a:path w="7103" h="13646" extrusionOk="0">
                  <a:moveTo>
                    <a:pt x="5579" y="0"/>
                  </a:moveTo>
                  <a:lnTo>
                    <a:pt x="1" y="12897"/>
                  </a:lnTo>
                  <a:lnTo>
                    <a:pt x="1527" y="13646"/>
                  </a:lnTo>
                  <a:lnTo>
                    <a:pt x="7103" y="748"/>
                  </a:lnTo>
                  <a:lnTo>
                    <a:pt x="55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3272812" y="1704481"/>
              <a:ext cx="49734" cy="54099"/>
            </a:xfrm>
            <a:custGeom>
              <a:avLst/>
              <a:gdLst/>
              <a:ahLst/>
              <a:cxnLst/>
              <a:rect l="l" t="t" r="r" b="b"/>
              <a:pathLst>
                <a:path w="1527" h="1661" extrusionOk="0">
                  <a:moveTo>
                    <a:pt x="1" y="1"/>
                  </a:moveTo>
                  <a:lnTo>
                    <a:pt x="1" y="913"/>
                  </a:lnTo>
                  <a:lnTo>
                    <a:pt x="1527" y="1661"/>
                  </a:lnTo>
                  <a:lnTo>
                    <a:pt x="1527" y="7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322581" y="1259557"/>
              <a:ext cx="311011" cy="499038"/>
            </a:xfrm>
            <a:custGeom>
              <a:avLst/>
              <a:gdLst/>
              <a:ahLst/>
              <a:cxnLst/>
              <a:rect l="l" t="t" r="r" b="b"/>
              <a:pathLst>
                <a:path w="9549" h="15322" extrusionOk="0">
                  <a:moveTo>
                    <a:pt x="5716" y="5513"/>
                  </a:moveTo>
                  <a:lnTo>
                    <a:pt x="5716" y="9334"/>
                  </a:lnTo>
                  <a:lnTo>
                    <a:pt x="3617" y="10547"/>
                  </a:lnTo>
                  <a:lnTo>
                    <a:pt x="5689" y="5529"/>
                  </a:lnTo>
                  <a:lnTo>
                    <a:pt x="5716" y="5513"/>
                  </a:lnTo>
                  <a:close/>
                  <a:moveTo>
                    <a:pt x="8198" y="1"/>
                  </a:moveTo>
                  <a:lnTo>
                    <a:pt x="5578" y="1512"/>
                  </a:lnTo>
                  <a:lnTo>
                    <a:pt x="0" y="14410"/>
                  </a:lnTo>
                  <a:lnTo>
                    <a:pt x="0" y="15322"/>
                  </a:lnTo>
                  <a:lnTo>
                    <a:pt x="5718" y="12019"/>
                  </a:lnTo>
                  <a:lnTo>
                    <a:pt x="5718" y="14849"/>
                  </a:lnTo>
                  <a:lnTo>
                    <a:pt x="8198" y="13418"/>
                  </a:lnTo>
                  <a:lnTo>
                    <a:pt x="8198" y="10589"/>
                  </a:lnTo>
                  <a:lnTo>
                    <a:pt x="9549" y="9808"/>
                  </a:lnTo>
                  <a:lnTo>
                    <a:pt x="9549" y="7124"/>
                  </a:lnTo>
                  <a:lnTo>
                    <a:pt x="8198" y="7905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28"/>
          <p:cNvGrpSpPr/>
          <p:nvPr/>
        </p:nvGrpSpPr>
        <p:grpSpPr>
          <a:xfrm>
            <a:off x="1770339" y="197662"/>
            <a:ext cx="751150" cy="597344"/>
            <a:chOff x="2020407" y="1592306"/>
            <a:chExt cx="375575" cy="298672"/>
          </a:xfrm>
        </p:grpSpPr>
        <p:sp>
          <p:nvSpPr>
            <p:cNvPr id="625" name="Google Shape;625;p28"/>
            <p:cNvSpPr/>
            <p:nvPr/>
          </p:nvSpPr>
          <p:spPr>
            <a:xfrm>
              <a:off x="2081837" y="172083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lt1"/>
            </a:solidFill>
            <a:ln w="650" cap="flat" cmpd="sng">
              <a:solidFill>
                <a:srgbClr val="000000"/>
              </a:solidFill>
              <a:prstDash val="solid"/>
              <a:miter lim="14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020407" y="1675102"/>
              <a:ext cx="232159" cy="215874"/>
            </a:xfrm>
            <a:custGeom>
              <a:avLst/>
              <a:gdLst/>
              <a:ahLst/>
              <a:cxnLst/>
              <a:rect l="l" t="t" r="r" b="b"/>
              <a:pathLst>
                <a:path w="7128" h="6628" extrusionOk="0">
                  <a:moveTo>
                    <a:pt x="0" y="0"/>
                  </a:moveTo>
                  <a:lnTo>
                    <a:pt x="0" y="2511"/>
                  </a:lnTo>
                  <a:lnTo>
                    <a:pt x="7128" y="6627"/>
                  </a:lnTo>
                  <a:lnTo>
                    <a:pt x="7128" y="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252576" y="1726434"/>
              <a:ext cx="143406" cy="164544"/>
            </a:xfrm>
            <a:custGeom>
              <a:avLst/>
              <a:gdLst/>
              <a:ahLst/>
              <a:cxnLst/>
              <a:rect l="l" t="t" r="r" b="b"/>
              <a:pathLst>
                <a:path w="4403" h="5052" extrusionOk="0">
                  <a:moveTo>
                    <a:pt x="4403" y="1"/>
                  </a:moveTo>
                  <a:lnTo>
                    <a:pt x="0" y="2541"/>
                  </a:lnTo>
                  <a:lnTo>
                    <a:pt x="0" y="5051"/>
                  </a:lnTo>
                  <a:lnTo>
                    <a:pt x="4403" y="2508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2020407" y="1592306"/>
              <a:ext cx="375565" cy="216916"/>
            </a:xfrm>
            <a:custGeom>
              <a:avLst/>
              <a:gdLst/>
              <a:ahLst/>
              <a:cxnLst/>
              <a:rect l="l" t="t" r="r" b="b"/>
              <a:pathLst>
                <a:path w="11531" h="6660" extrusionOk="0">
                  <a:moveTo>
                    <a:pt x="4403" y="0"/>
                  </a:moveTo>
                  <a:lnTo>
                    <a:pt x="0" y="2542"/>
                  </a:lnTo>
                  <a:lnTo>
                    <a:pt x="7128" y="6659"/>
                  </a:lnTo>
                  <a:lnTo>
                    <a:pt x="11531" y="411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551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9"/>
          <p:cNvSpPr txBox="1">
            <a:spLocks noGrp="1"/>
          </p:cNvSpPr>
          <p:nvPr>
            <p:ph type="subTitle" idx="1"/>
          </p:nvPr>
        </p:nvSpPr>
        <p:spPr>
          <a:xfrm>
            <a:off x="1440000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9"/>
          <p:cNvSpPr txBox="1">
            <a:spLocks noGrp="1"/>
          </p:cNvSpPr>
          <p:nvPr>
            <p:ph type="subTitle" idx="2"/>
          </p:nvPr>
        </p:nvSpPr>
        <p:spPr>
          <a:xfrm>
            <a:off x="6838542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29"/>
          <p:cNvSpPr txBox="1">
            <a:spLocks noGrp="1"/>
          </p:cNvSpPr>
          <p:nvPr>
            <p:ph type="subTitle" idx="3"/>
          </p:nvPr>
        </p:nvSpPr>
        <p:spPr>
          <a:xfrm>
            <a:off x="4139276" y="763320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9"/>
          <p:cNvSpPr txBox="1">
            <a:spLocks noGrp="1"/>
          </p:cNvSpPr>
          <p:nvPr>
            <p:ph type="subTitle" idx="4"/>
          </p:nvPr>
        </p:nvSpPr>
        <p:spPr>
          <a:xfrm>
            <a:off x="9537818" y="763320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9"/>
          <p:cNvSpPr txBox="1">
            <a:spLocks noGrp="1"/>
          </p:cNvSpPr>
          <p:nvPr>
            <p:ph type="subTitle" idx="5"/>
          </p:nvPr>
        </p:nvSpPr>
        <p:spPr>
          <a:xfrm>
            <a:off x="12237100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9"/>
          <p:cNvSpPr txBox="1">
            <a:spLocks noGrp="1"/>
          </p:cNvSpPr>
          <p:nvPr>
            <p:ph type="subTitle" idx="6"/>
          </p:nvPr>
        </p:nvSpPr>
        <p:spPr>
          <a:xfrm>
            <a:off x="1440000" y="3290500"/>
            <a:ext cx="4611000" cy="1066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29"/>
          <p:cNvSpPr txBox="1">
            <a:spLocks noGrp="1"/>
          </p:cNvSpPr>
          <p:nvPr>
            <p:ph type="subTitle" idx="7"/>
          </p:nvPr>
        </p:nvSpPr>
        <p:spPr>
          <a:xfrm>
            <a:off x="6838550" y="3290500"/>
            <a:ext cx="4611000" cy="1066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9"/>
          <p:cNvSpPr txBox="1">
            <a:spLocks noGrp="1"/>
          </p:cNvSpPr>
          <p:nvPr>
            <p:ph type="subTitle" idx="8"/>
          </p:nvPr>
        </p:nvSpPr>
        <p:spPr>
          <a:xfrm>
            <a:off x="12237100" y="3290500"/>
            <a:ext cx="4611000" cy="1066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9"/>
          <p:cNvSpPr txBox="1">
            <a:spLocks noGrp="1"/>
          </p:cNvSpPr>
          <p:nvPr>
            <p:ph type="subTitle" idx="9"/>
          </p:nvPr>
        </p:nvSpPr>
        <p:spPr>
          <a:xfrm>
            <a:off x="4139300" y="6567000"/>
            <a:ext cx="4611000" cy="1066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subTitle" idx="13"/>
          </p:nvPr>
        </p:nvSpPr>
        <p:spPr>
          <a:xfrm>
            <a:off x="9537800" y="6567000"/>
            <a:ext cx="4611000" cy="1066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41" name="Google Shape;641;p29"/>
          <p:cNvGrpSpPr/>
          <p:nvPr/>
        </p:nvGrpSpPr>
        <p:grpSpPr>
          <a:xfrm>
            <a:off x="-55378" y="-89159"/>
            <a:ext cx="18478896" cy="10452262"/>
            <a:chOff x="-27689" y="-44580"/>
            <a:chExt cx="9239448" cy="5226131"/>
          </a:xfrm>
        </p:grpSpPr>
        <p:sp>
          <p:nvSpPr>
            <p:cNvPr id="642" name="Google Shape;642;p29"/>
            <p:cNvSpPr/>
            <p:nvPr/>
          </p:nvSpPr>
          <p:spPr>
            <a:xfrm>
              <a:off x="7240250" y="290725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384225" y="36742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8739038" y="30310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45" name="Google Shape;645;p29"/>
            <p:cNvCxnSpPr/>
            <p:nvPr/>
          </p:nvCxnSpPr>
          <p:spPr>
            <a:xfrm rot="10800000" flipH="1">
              <a:off x="384225" y="123625"/>
              <a:ext cx="7219500" cy="229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9"/>
            <p:cNvCxnSpPr/>
            <p:nvPr/>
          </p:nvCxnSpPr>
          <p:spPr>
            <a:xfrm>
              <a:off x="8533250" y="575900"/>
              <a:ext cx="619800" cy="288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9"/>
            <p:cNvCxnSpPr/>
            <p:nvPr/>
          </p:nvCxnSpPr>
          <p:spPr>
            <a:xfrm>
              <a:off x="111550" y="1957825"/>
              <a:ext cx="210600" cy="2385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648" name="Google Shape;648;p29"/>
            <p:cNvSpPr/>
            <p:nvPr/>
          </p:nvSpPr>
          <p:spPr>
            <a:xfrm flipH="1">
              <a:off x="-18465" y="-27875"/>
              <a:ext cx="603860" cy="2140595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-27689" y="4178472"/>
              <a:ext cx="3188108" cy="1003079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 rot="-5400000">
              <a:off x="7618027" y="-151870"/>
              <a:ext cx="1486442" cy="1701021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9"/>
          <p:cNvGrpSpPr/>
          <p:nvPr/>
        </p:nvGrpSpPr>
        <p:grpSpPr>
          <a:xfrm>
            <a:off x="16848085" y="6543795"/>
            <a:ext cx="553190" cy="633358"/>
            <a:chOff x="6893942" y="2348547"/>
            <a:chExt cx="276595" cy="316679"/>
          </a:xfrm>
        </p:grpSpPr>
        <p:sp>
          <p:nvSpPr>
            <p:cNvPr id="652" name="Google Shape;652;p29"/>
            <p:cNvSpPr/>
            <p:nvPr/>
          </p:nvSpPr>
          <p:spPr>
            <a:xfrm>
              <a:off x="6893942" y="2400466"/>
              <a:ext cx="138325" cy="80676"/>
            </a:xfrm>
            <a:custGeom>
              <a:avLst/>
              <a:gdLst/>
              <a:ahLst/>
              <a:cxnLst/>
              <a:rect l="l" t="t" r="r" b="b"/>
              <a:pathLst>
                <a:path w="4247" h="2477" extrusionOk="0">
                  <a:moveTo>
                    <a:pt x="1400" y="1"/>
                  </a:moveTo>
                  <a:lnTo>
                    <a:pt x="1" y="816"/>
                  </a:lnTo>
                  <a:lnTo>
                    <a:pt x="2848" y="2476"/>
                  </a:lnTo>
                  <a:lnTo>
                    <a:pt x="4246" y="1661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6986673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7032240" y="2375093"/>
              <a:ext cx="45598" cy="290134"/>
            </a:xfrm>
            <a:custGeom>
              <a:avLst/>
              <a:gdLst/>
              <a:ahLst/>
              <a:cxnLst/>
              <a:rect l="l" t="t" r="r" b="b"/>
              <a:pathLst>
                <a:path w="1400" h="8908" extrusionOk="0">
                  <a:moveTo>
                    <a:pt x="1399" y="0"/>
                  </a:moveTo>
                  <a:lnTo>
                    <a:pt x="0" y="816"/>
                  </a:lnTo>
                  <a:lnTo>
                    <a:pt x="0" y="8908"/>
                  </a:lnTo>
                  <a:lnTo>
                    <a:pt x="1399" y="8092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7077807" y="23750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6986673" y="2348547"/>
              <a:ext cx="91163" cy="53122"/>
            </a:xfrm>
            <a:custGeom>
              <a:avLst/>
              <a:gdLst/>
              <a:ahLst/>
              <a:cxnLst/>
              <a:rect l="l" t="t" r="r" b="b"/>
              <a:pathLst>
                <a:path w="2799" h="1631" extrusionOk="0">
                  <a:moveTo>
                    <a:pt x="1399" y="1"/>
                  </a:moveTo>
                  <a:lnTo>
                    <a:pt x="1" y="815"/>
                  </a:lnTo>
                  <a:lnTo>
                    <a:pt x="1399" y="1631"/>
                  </a:lnTo>
                  <a:lnTo>
                    <a:pt x="2798" y="815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7032240" y="2476455"/>
              <a:ext cx="138292" cy="80611"/>
            </a:xfrm>
            <a:custGeom>
              <a:avLst/>
              <a:gdLst/>
              <a:ahLst/>
              <a:cxnLst/>
              <a:rect l="l" t="t" r="r" b="b"/>
              <a:pathLst>
                <a:path w="4246" h="2475" extrusionOk="0">
                  <a:moveTo>
                    <a:pt x="1399" y="0"/>
                  </a:moveTo>
                  <a:lnTo>
                    <a:pt x="0" y="816"/>
                  </a:lnTo>
                  <a:lnTo>
                    <a:pt x="2848" y="2474"/>
                  </a:lnTo>
                  <a:lnTo>
                    <a:pt x="4246" y="1660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7125004" y="2530523"/>
              <a:ext cx="45533" cy="81588"/>
            </a:xfrm>
            <a:custGeom>
              <a:avLst/>
              <a:gdLst/>
              <a:ahLst/>
              <a:cxnLst/>
              <a:rect l="l" t="t" r="r" b="b"/>
              <a:pathLst>
                <a:path w="1398" h="2505" extrusionOk="0">
                  <a:moveTo>
                    <a:pt x="1398" y="0"/>
                  </a:moveTo>
                  <a:lnTo>
                    <a:pt x="0" y="814"/>
                  </a:lnTo>
                  <a:lnTo>
                    <a:pt x="0" y="2505"/>
                  </a:lnTo>
                  <a:lnTo>
                    <a:pt x="1398" y="1689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893942" y="2375093"/>
              <a:ext cx="231084" cy="290134"/>
            </a:xfrm>
            <a:custGeom>
              <a:avLst/>
              <a:gdLst/>
              <a:ahLst/>
              <a:cxnLst/>
              <a:rect l="l" t="t" r="r" b="b"/>
              <a:pathLst>
                <a:path w="7095" h="8908" extrusionOk="0">
                  <a:moveTo>
                    <a:pt x="2848" y="0"/>
                  </a:moveTo>
                  <a:lnTo>
                    <a:pt x="2848" y="3255"/>
                  </a:lnTo>
                  <a:lnTo>
                    <a:pt x="1" y="1595"/>
                  </a:lnTo>
                  <a:lnTo>
                    <a:pt x="1" y="3285"/>
                  </a:lnTo>
                  <a:lnTo>
                    <a:pt x="2848" y="4945"/>
                  </a:lnTo>
                  <a:lnTo>
                    <a:pt x="2848" y="8092"/>
                  </a:lnTo>
                  <a:lnTo>
                    <a:pt x="4246" y="8908"/>
                  </a:lnTo>
                  <a:lnTo>
                    <a:pt x="4246" y="5617"/>
                  </a:lnTo>
                  <a:lnTo>
                    <a:pt x="7094" y="7277"/>
                  </a:lnTo>
                  <a:lnTo>
                    <a:pt x="7094" y="5586"/>
                  </a:lnTo>
                  <a:lnTo>
                    <a:pt x="4246" y="3928"/>
                  </a:lnTo>
                  <a:lnTo>
                    <a:pt x="4246" y="816"/>
                  </a:lnTo>
                  <a:lnTo>
                    <a:pt x="2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9"/>
          <p:cNvGrpSpPr/>
          <p:nvPr/>
        </p:nvGrpSpPr>
        <p:grpSpPr>
          <a:xfrm>
            <a:off x="16939273" y="7937986"/>
            <a:ext cx="699154" cy="558264"/>
            <a:chOff x="7837536" y="2974243"/>
            <a:chExt cx="349577" cy="279132"/>
          </a:xfrm>
        </p:grpSpPr>
        <p:sp>
          <p:nvSpPr>
            <p:cNvPr id="661" name="Google Shape;661;p29"/>
            <p:cNvSpPr/>
            <p:nvPr/>
          </p:nvSpPr>
          <p:spPr>
            <a:xfrm>
              <a:off x="7837536" y="2974243"/>
              <a:ext cx="349574" cy="202488"/>
            </a:xfrm>
            <a:custGeom>
              <a:avLst/>
              <a:gdLst/>
              <a:ahLst/>
              <a:cxnLst/>
              <a:rect l="l" t="t" r="r" b="b"/>
              <a:pathLst>
                <a:path w="10733" h="6217" extrusionOk="0">
                  <a:moveTo>
                    <a:pt x="8786" y="1"/>
                  </a:moveTo>
                  <a:lnTo>
                    <a:pt x="0" y="5083"/>
                  </a:lnTo>
                  <a:lnTo>
                    <a:pt x="1946" y="6217"/>
                  </a:lnTo>
                  <a:lnTo>
                    <a:pt x="10733" y="1135"/>
                  </a:lnTo>
                  <a:lnTo>
                    <a:pt x="8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7900920" y="3011211"/>
              <a:ext cx="286193" cy="242158"/>
            </a:xfrm>
            <a:custGeom>
              <a:avLst/>
              <a:gdLst/>
              <a:ahLst/>
              <a:cxnLst/>
              <a:rect l="l" t="t" r="r" b="b"/>
              <a:pathLst>
                <a:path w="8787" h="7435" extrusionOk="0">
                  <a:moveTo>
                    <a:pt x="8787" y="0"/>
                  </a:moveTo>
                  <a:lnTo>
                    <a:pt x="0" y="5082"/>
                  </a:lnTo>
                  <a:lnTo>
                    <a:pt x="0" y="5167"/>
                  </a:lnTo>
                  <a:lnTo>
                    <a:pt x="0" y="7434"/>
                  </a:lnTo>
                  <a:lnTo>
                    <a:pt x="8787" y="2353"/>
                  </a:lnTo>
                  <a:lnTo>
                    <a:pt x="8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7837536" y="3139803"/>
              <a:ext cx="63414" cy="113572"/>
            </a:xfrm>
            <a:custGeom>
              <a:avLst/>
              <a:gdLst/>
              <a:ahLst/>
              <a:cxnLst/>
              <a:rect l="l" t="t" r="r" b="b"/>
              <a:pathLst>
                <a:path w="1947" h="3487" extrusionOk="0">
                  <a:moveTo>
                    <a:pt x="0" y="0"/>
                  </a:moveTo>
                  <a:lnTo>
                    <a:pt x="0" y="2352"/>
                  </a:lnTo>
                  <a:lnTo>
                    <a:pt x="1946" y="3486"/>
                  </a:lnTo>
                  <a:lnTo>
                    <a:pt x="1946" y="1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29"/>
          <p:cNvGrpSpPr/>
          <p:nvPr/>
        </p:nvGrpSpPr>
        <p:grpSpPr>
          <a:xfrm>
            <a:off x="15126292" y="9453415"/>
            <a:ext cx="584848" cy="467310"/>
            <a:chOff x="7061196" y="2737482"/>
            <a:chExt cx="292424" cy="233655"/>
          </a:xfrm>
        </p:grpSpPr>
        <p:sp>
          <p:nvSpPr>
            <p:cNvPr id="665" name="Google Shape;665;p29"/>
            <p:cNvSpPr/>
            <p:nvPr/>
          </p:nvSpPr>
          <p:spPr>
            <a:xfrm>
              <a:off x="7061196" y="2737482"/>
              <a:ext cx="292413" cy="169331"/>
            </a:xfrm>
            <a:custGeom>
              <a:avLst/>
              <a:gdLst/>
              <a:ahLst/>
              <a:cxnLst/>
              <a:rect l="l" t="t" r="r" b="b"/>
              <a:pathLst>
                <a:path w="8978" h="5199" extrusionOk="0">
                  <a:moveTo>
                    <a:pt x="1629" y="0"/>
                  </a:moveTo>
                  <a:lnTo>
                    <a:pt x="0" y="947"/>
                  </a:lnTo>
                  <a:lnTo>
                    <a:pt x="7351" y="5198"/>
                  </a:lnTo>
                  <a:lnTo>
                    <a:pt x="8978" y="4249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7061196" y="2768327"/>
              <a:ext cx="239422" cy="202618"/>
            </a:xfrm>
            <a:custGeom>
              <a:avLst/>
              <a:gdLst/>
              <a:ahLst/>
              <a:cxnLst/>
              <a:rect l="l" t="t" r="r" b="b"/>
              <a:pathLst>
                <a:path w="7351" h="6221" extrusionOk="0">
                  <a:moveTo>
                    <a:pt x="0" y="0"/>
                  </a:moveTo>
                  <a:lnTo>
                    <a:pt x="0" y="1968"/>
                  </a:lnTo>
                  <a:lnTo>
                    <a:pt x="7351" y="6220"/>
                  </a:lnTo>
                  <a:lnTo>
                    <a:pt x="7351" y="4322"/>
                  </a:lnTo>
                  <a:lnTo>
                    <a:pt x="7351" y="4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7300596" y="2876032"/>
              <a:ext cx="53024" cy="95104"/>
            </a:xfrm>
            <a:custGeom>
              <a:avLst/>
              <a:gdLst/>
              <a:ahLst/>
              <a:cxnLst/>
              <a:rect l="l" t="t" r="r" b="b"/>
              <a:pathLst>
                <a:path w="1628" h="2920" extrusionOk="0">
                  <a:moveTo>
                    <a:pt x="1628" y="1"/>
                  </a:moveTo>
                  <a:lnTo>
                    <a:pt x="1" y="951"/>
                  </a:lnTo>
                  <a:lnTo>
                    <a:pt x="1" y="1020"/>
                  </a:lnTo>
                  <a:lnTo>
                    <a:pt x="1" y="2919"/>
                  </a:lnTo>
                  <a:lnTo>
                    <a:pt x="1628" y="1970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896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0"/>
          <p:cNvSpPr txBox="1">
            <a:spLocks noGrp="1"/>
          </p:cNvSpPr>
          <p:nvPr>
            <p:ph type="subTitle" idx="1"/>
          </p:nvPr>
        </p:nvSpPr>
        <p:spPr>
          <a:xfrm>
            <a:off x="1440000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0"/>
          <p:cNvSpPr txBox="1">
            <a:spLocks noGrp="1"/>
          </p:cNvSpPr>
          <p:nvPr>
            <p:ph type="subTitle" idx="2"/>
          </p:nvPr>
        </p:nvSpPr>
        <p:spPr>
          <a:xfrm>
            <a:off x="6838550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0"/>
          <p:cNvSpPr txBox="1">
            <a:spLocks noGrp="1"/>
          </p:cNvSpPr>
          <p:nvPr>
            <p:ph type="subTitle" idx="3"/>
          </p:nvPr>
        </p:nvSpPr>
        <p:spPr>
          <a:xfrm>
            <a:off x="1440000" y="764790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30"/>
          <p:cNvSpPr txBox="1">
            <a:spLocks noGrp="1"/>
          </p:cNvSpPr>
          <p:nvPr>
            <p:ph type="subTitle" idx="4"/>
          </p:nvPr>
        </p:nvSpPr>
        <p:spPr>
          <a:xfrm>
            <a:off x="6838542" y="764790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30"/>
          <p:cNvSpPr txBox="1">
            <a:spLocks noGrp="1"/>
          </p:cNvSpPr>
          <p:nvPr>
            <p:ph type="subTitle" idx="5"/>
          </p:nvPr>
        </p:nvSpPr>
        <p:spPr>
          <a:xfrm>
            <a:off x="12237100" y="435655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30"/>
          <p:cNvSpPr txBox="1">
            <a:spLocks noGrp="1"/>
          </p:cNvSpPr>
          <p:nvPr>
            <p:ph type="subTitle" idx="6"/>
          </p:nvPr>
        </p:nvSpPr>
        <p:spPr>
          <a:xfrm>
            <a:off x="12237100" y="7647900"/>
            <a:ext cx="4611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30"/>
          <p:cNvSpPr txBox="1">
            <a:spLocks noGrp="1"/>
          </p:cNvSpPr>
          <p:nvPr>
            <p:ph type="subTitle" idx="7"/>
          </p:nvPr>
        </p:nvSpPr>
        <p:spPr>
          <a:xfrm>
            <a:off x="1440000" y="333685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30"/>
          <p:cNvSpPr txBox="1">
            <a:spLocks noGrp="1"/>
          </p:cNvSpPr>
          <p:nvPr>
            <p:ph type="subTitle" idx="8"/>
          </p:nvPr>
        </p:nvSpPr>
        <p:spPr>
          <a:xfrm>
            <a:off x="6838550" y="333685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30"/>
          <p:cNvSpPr txBox="1">
            <a:spLocks noGrp="1"/>
          </p:cNvSpPr>
          <p:nvPr>
            <p:ph type="subTitle" idx="9"/>
          </p:nvPr>
        </p:nvSpPr>
        <p:spPr>
          <a:xfrm>
            <a:off x="12237100" y="333685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30"/>
          <p:cNvSpPr txBox="1">
            <a:spLocks noGrp="1"/>
          </p:cNvSpPr>
          <p:nvPr>
            <p:ph type="subTitle" idx="13"/>
          </p:nvPr>
        </p:nvSpPr>
        <p:spPr>
          <a:xfrm>
            <a:off x="12237100" y="662830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30"/>
          <p:cNvSpPr txBox="1">
            <a:spLocks noGrp="1"/>
          </p:cNvSpPr>
          <p:nvPr>
            <p:ph type="subTitle" idx="14"/>
          </p:nvPr>
        </p:nvSpPr>
        <p:spPr>
          <a:xfrm>
            <a:off x="1440000" y="662830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30"/>
          <p:cNvSpPr txBox="1">
            <a:spLocks noGrp="1"/>
          </p:cNvSpPr>
          <p:nvPr>
            <p:ph type="subTitle" idx="15"/>
          </p:nvPr>
        </p:nvSpPr>
        <p:spPr>
          <a:xfrm>
            <a:off x="6838550" y="6628300"/>
            <a:ext cx="4611000" cy="1050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3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82" name="Google Shape;682;p30"/>
          <p:cNvGrpSpPr/>
          <p:nvPr/>
        </p:nvGrpSpPr>
        <p:grpSpPr>
          <a:xfrm>
            <a:off x="-67397" y="-408850"/>
            <a:ext cx="18380154" cy="10770028"/>
            <a:chOff x="-33699" y="-204425"/>
            <a:chExt cx="9190077" cy="5385014"/>
          </a:xfrm>
        </p:grpSpPr>
        <p:cxnSp>
          <p:nvCxnSpPr>
            <p:cNvPr id="683" name="Google Shape;683;p30"/>
            <p:cNvCxnSpPr/>
            <p:nvPr/>
          </p:nvCxnSpPr>
          <p:spPr>
            <a:xfrm flipH="1">
              <a:off x="211925" y="-204425"/>
              <a:ext cx="458700" cy="3148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684" name="Google Shape;684;p30"/>
            <p:cNvSpPr/>
            <p:nvPr/>
          </p:nvSpPr>
          <p:spPr>
            <a:xfrm>
              <a:off x="6056450" y="2573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0"/>
            <p:cNvSpPr/>
            <p:nvPr/>
          </p:nvSpPr>
          <p:spPr>
            <a:xfrm>
              <a:off x="7778575" y="47476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149813" y="17933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87" name="Google Shape;687;p30"/>
            <p:cNvCxnSpPr/>
            <p:nvPr/>
          </p:nvCxnSpPr>
          <p:spPr>
            <a:xfrm>
              <a:off x="470075" y="4747650"/>
              <a:ext cx="4366800" cy="40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30"/>
            <p:cNvCxnSpPr/>
            <p:nvPr/>
          </p:nvCxnSpPr>
          <p:spPr>
            <a:xfrm>
              <a:off x="8621975" y="529450"/>
              <a:ext cx="333900" cy="357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30"/>
            <p:cNvCxnSpPr/>
            <p:nvPr/>
          </p:nvCxnSpPr>
          <p:spPr>
            <a:xfrm rot="10800000">
              <a:off x="3896600" y="-14800"/>
              <a:ext cx="4181100" cy="2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690" name="Google Shape;690;p30"/>
            <p:cNvSpPr/>
            <p:nvPr/>
          </p:nvSpPr>
          <p:spPr>
            <a:xfrm flipH="1">
              <a:off x="7914766" y="-12375"/>
              <a:ext cx="1241612" cy="1453020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7966369" y="3818744"/>
              <a:ext cx="1190010" cy="1361845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-33699" y="2396060"/>
              <a:ext cx="753706" cy="2772159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3" name="Google Shape;693;p30"/>
          <p:cNvGrpSpPr/>
          <p:nvPr/>
        </p:nvGrpSpPr>
        <p:grpSpPr>
          <a:xfrm>
            <a:off x="5793141" y="9369409"/>
            <a:ext cx="1616742" cy="1240026"/>
            <a:chOff x="5951682" y="3608504"/>
            <a:chExt cx="808371" cy="620013"/>
          </a:xfrm>
        </p:grpSpPr>
        <p:sp>
          <p:nvSpPr>
            <p:cNvPr id="694" name="Google Shape;694;p30"/>
            <p:cNvSpPr/>
            <p:nvPr/>
          </p:nvSpPr>
          <p:spPr>
            <a:xfrm>
              <a:off x="6313714" y="3819241"/>
              <a:ext cx="446339" cy="409275"/>
            </a:xfrm>
            <a:custGeom>
              <a:avLst/>
              <a:gdLst/>
              <a:ahLst/>
              <a:cxnLst/>
              <a:rect l="l" t="t" r="r" b="b"/>
              <a:pathLst>
                <a:path w="13704" h="12566" extrusionOk="0">
                  <a:moveTo>
                    <a:pt x="13704" y="0"/>
                  </a:moveTo>
                  <a:lnTo>
                    <a:pt x="1" y="7993"/>
                  </a:lnTo>
                  <a:lnTo>
                    <a:pt x="1" y="12566"/>
                  </a:lnTo>
                  <a:lnTo>
                    <a:pt x="13704" y="4575"/>
                  </a:lnTo>
                  <a:lnTo>
                    <a:pt x="12870" y="4038"/>
                  </a:lnTo>
                  <a:lnTo>
                    <a:pt x="11225" y="3732"/>
                  </a:lnTo>
                  <a:lnTo>
                    <a:pt x="13291" y="840"/>
                  </a:lnTo>
                  <a:lnTo>
                    <a:pt x="13704" y="598"/>
                  </a:lnTo>
                  <a:lnTo>
                    <a:pt x="13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5951682" y="3868782"/>
              <a:ext cx="362048" cy="359736"/>
            </a:xfrm>
            <a:custGeom>
              <a:avLst/>
              <a:gdLst/>
              <a:ahLst/>
              <a:cxnLst/>
              <a:rect l="l" t="t" r="r" b="b"/>
              <a:pathLst>
                <a:path w="11116" h="11045" extrusionOk="0">
                  <a:moveTo>
                    <a:pt x="1" y="1"/>
                  </a:moveTo>
                  <a:lnTo>
                    <a:pt x="1" y="4575"/>
                  </a:lnTo>
                  <a:lnTo>
                    <a:pt x="11116" y="11045"/>
                  </a:lnTo>
                  <a:lnTo>
                    <a:pt x="11116" y="64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5951682" y="3608504"/>
              <a:ext cx="808355" cy="471060"/>
            </a:xfrm>
            <a:custGeom>
              <a:avLst/>
              <a:gdLst/>
              <a:ahLst/>
              <a:cxnLst/>
              <a:rect l="l" t="t" r="r" b="b"/>
              <a:pathLst>
                <a:path w="24819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24819" y="6470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5951682" y="3608504"/>
              <a:ext cx="446437" cy="471060"/>
            </a:xfrm>
            <a:custGeom>
              <a:avLst/>
              <a:gdLst/>
              <a:ahLst/>
              <a:cxnLst/>
              <a:rect l="l" t="t" r="r" b="b"/>
              <a:pathLst>
                <a:path w="13707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6313714" y="3608504"/>
              <a:ext cx="446339" cy="471060"/>
            </a:xfrm>
            <a:custGeom>
              <a:avLst/>
              <a:gdLst/>
              <a:ahLst/>
              <a:cxnLst/>
              <a:rect l="l" t="t" r="r" b="b"/>
              <a:pathLst>
                <a:path w="13704" h="14463" extrusionOk="0">
                  <a:moveTo>
                    <a:pt x="2592" y="1"/>
                  </a:moveTo>
                  <a:lnTo>
                    <a:pt x="1" y="14463"/>
                  </a:lnTo>
                  <a:lnTo>
                    <a:pt x="13704" y="6470"/>
                  </a:ln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5982300" y="3905001"/>
              <a:ext cx="331432" cy="304692"/>
            </a:xfrm>
            <a:custGeom>
              <a:avLst/>
              <a:gdLst/>
              <a:ahLst/>
              <a:cxnLst/>
              <a:rect l="l" t="t" r="r" b="b"/>
              <a:pathLst>
                <a:path w="10176" h="9355" extrusionOk="0">
                  <a:moveTo>
                    <a:pt x="1" y="0"/>
                  </a:moveTo>
                  <a:lnTo>
                    <a:pt x="1" y="3416"/>
                  </a:lnTo>
                  <a:lnTo>
                    <a:pt x="10176" y="9354"/>
                  </a:lnTo>
                  <a:lnTo>
                    <a:pt x="10176" y="59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6313714" y="3846601"/>
              <a:ext cx="432920" cy="363090"/>
            </a:xfrm>
            <a:custGeom>
              <a:avLst/>
              <a:gdLst/>
              <a:ahLst/>
              <a:cxnLst/>
              <a:rect l="l" t="t" r="r" b="b"/>
              <a:pathLst>
                <a:path w="13292" h="11148" extrusionOk="0">
                  <a:moveTo>
                    <a:pt x="13291" y="0"/>
                  </a:moveTo>
                  <a:lnTo>
                    <a:pt x="1" y="7730"/>
                  </a:lnTo>
                  <a:lnTo>
                    <a:pt x="1" y="11147"/>
                  </a:lnTo>
                  <a:lnTo>
                    <a:pt x="13291" y="3416"/>
                  </a:lnTo>
                  <a:lnTo>
                    <a:pt x="132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30"/>
          <p:cNvGrpSpPr/>
          <p:nvPr/>
        </p:nvGrpSpPr>
        <p:grpSpPr>
          <a:xfrm>
            <a:off x="7912109" y="9598808"/>
            <a:ext cx="350266" cy="401004"/>
            <a:chOff x="5601279" y="2090354"/>
            <a:chExt cx="175133" cy="200502"/>
          </a:xfrm>
        </p:grpSpPr>
        <p:sp>
          <p:nvSpPr>
            <p:cNvPr id="702" name="Google Shape;702;p30"/>
            <p:cNvSpPr/>
            <p:nvPr/>
          </p:nvSpPr>
          <p:spPr>
            <a:xfrm>
              <a:off x="5688766" y="2123251"/>
              <a:ext cx="87646" cy="51037"/>
            </a:xfrm>
            <a:custGeom>
              <a:avLst/>
              <a:gdLst/>
              <a:ahLst/>
              <a:cxnLst/>
              <a:rect l="l" t="t" r="r" b="b"/>
              <a:pathLst>
                <a:path w="2691" h="1567" extrusionOk="0">
                  <a:moveTo>
                    <a:pt x="1804" y="1"/>
                  </a:moveTo>
                  <a:lnTo>
                    <a:pt x="1" y="1050"/>
                  </a:lnTo>
                  <a:lnTo>
                    <a:pt x="887" y="1567"/>
                  </a:lnTo>
                  <a:lnTo>
                    <a:pt x="2690" y="516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5660005" y="2107128"/>
              <a:ext cx="28792" cy="183727"/>
            </a:xfrm>
            <a:custGeom>
              <a:avLst/>
              <a:gdLst/>
              <a:ahLst/>
              <a:cxnLst/>
              <a:rect l="l" t="t" r="r" b="b"/>
              <a:pathLst>
                <a:path w="884" h="5641" extrusionOk="0">
                  <a:moveTo>
                    <a:pt x="0" y="1"/>
                  </a:moveTo>
                  <a:lnTo>
                    <a:pt x="0" y="5124"/>
                  </a:lnTo>
                  <a:lnTo>
                    <a:pt x="884" y="5640"/>
                  </a:lnTo>
                  <a:lnTo>
                    <a:pt x="884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5660005" y="2090354"/>
              <a:ext cx="57681" cy="33645"/>
            </a:xfrm>
            <a:custGeom>
              <a:avLst/>
              <a:gdLst/>
              <a:ahLst/>
              <a:cxnLst/>
              <a:rect l="l" t="t" r="r" b="b"/>
              <a:pathLst>
                <a:path w="1771" h="1033" extrusionOk="0">
                  <a:moveTo>
                    <a:pt x="884" y="0"/>
                  </a:moveTo>
                  <a:lnTo>
                    <a:pt x="0" y="516"/>
                  </a:lnTo>
                  <a:lnTo>
                    <a:pt x="884" y="1032"/>
                  </a:lnTo>
                  <a:lnTo>
                    <a:pt x="1770" y="516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5601279" y="2171294"/>
              <a:ext cx="87516" cy="51070"/>
            </a:xfrm>
            <a:custGeom>
              <a:avLst/>
              <a:gdLst/>
              <a:ahLst/>
              <a:cxnLst/>
              <a:rect l="l" t="t" r="r" b="b"/>
              <a:pathLst>
                <a:path w="2687" h="1568" extrusionOk="0">
                  <a:moveTo>
                    <a:pt x="1803" y="1"/>
                  </a:moveTo>
                  <a:lnTo>
                    <a:pt x="1" y="1052"/>
                  </a:lnTo>
                  <a:lnTo>
                    <a:pt x="885" y="1567"/>
                  </a:lnTo>
                  <a:lnTo>
                    <a:pt x="2687" y="51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5601279" y="2205526"/>
              <a:ext cx="28857" cy="51721"/>
            </a:xfrm>
            <a:custGeom>
              <a:avLst/>
              <a:gdLst/>
              <a:ahLst/>
              <a:cxnLst/>
              <a:rect l="l" t="t" r="r" b="b"/>
              <a:pathLst>
                <a:path w="886" h="1588" extrusionOk="0">
                  <a:moveTo>
                    <a:pt x="1" y="1"/>
                  </a:moveTo>
                  <a:lnTo>
                    <a:pt x="1" y="1070"/>
                  </a:lnTo>
                  <a:lnTo>
                    <a:pt x="885" y="1587"/>
                  </a:lnTo>
                  <a:lnTo>
                    <a:pt x="885" y="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630105" y="2107128"/>
              <a:ext cx="146304" cy="183727"/>
            </a:xfrm>
            <a:custGeom>
              <a:avLst/>
              <a:gdLst/>
              <a:ahLst/>
              <a:cxnLst/>
              <a:rect l="l" t="t" r="r" b="b"/>
              <a:pathLst>
                <a:path w="4492" h="5641" extrusionOk="0">
                  <a:moveTo>
                    <a:pt x="2688" y="1"/>
                  </a:moveTo>
                  <a:lnTo>
                    <a:pt x="1802" y="517"/>
                  </a:lnTo>
                  <a:lnTo>
                    <a:pt x="1802" y="2488"/>
                  </a:lnTo>
                  <a:lnTo>
                    <a:pt x="0" y="3537"/>
                  </a:lnTo>
                  <a:lnTo>
                    <a:pt x="0" y="4608"/>
                  </a:lnTo>
                  <a:lnTo>
                    <a:pt x="1802" y="3557"/>
                  </a:lnTo>
                  <a:lnTo>
                    <a:pt x="1802" y="5640"/>
                  </a:lnTo>
                  <a:lnTo>
                    <a:pt x="2688" y="5124"/>
                  </a:lnTo>
                  <a:lnTo>
                    <a:pt x="2688" y="3132"/>
                  </a:lnTo>
                  <a:lnTo>
                    <a:pt x="4491" y="2079"/>
                  </a:lnTo>
                  <a:lnTo>
                    <a:pt x="4491" y="1011"/>
                  </a:lnTo>
                  <a:lnTo>
                    <a:pt x="2688" y="2062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30"/>
          <p:cNvGrpSpPr/>
          <p:nvPr/>
        </p:nvGrpSpPr>
        <p:grpSpPr>
          <a:xfrm>
            <a:off x="13700112" y="277321"/>
            <a:ext cx="2749924" cy="538586"/>
            <a:chOff x="763931" y="3398810"/>
            <a:chExt cx="1374962" cy="269293"/>
          </a:xfrm>
        </p:grpSpPr>
        <p:sp>
          <p:nvSpPr>
            <p:cNvPr id="709" name="Google Shape;709;p30"/>
            <p:cNvSpPr/>
            <p:nvPr/>
          </p:nvSpPr>
          <p:spPr>
            <a:xfrm>
              <a:off x="763996" y="3398810"/>
              <a:ext cx="1374747" cy="265673"/>
            </a:xfrm>
            <a:custGeom>
              <a:avLst/>
              <a:gdLst/>
              <a:ahLst/>
              <a:cxnLst/>
              <a:rect l="l" t="t" r="r" b="b"/>
              <a:pathLst>
                <a:path w="42209" h="8157" extrusionOk="0">
                  <a:moveTo>
                    <a:pt x="35822" y="1"/>
                  </a:moveTo>
                  <a:cubicBezTo>
                    <a:pt x="35726" y="1"/>
                    <a:pt x="35630" y="7"/>
                    <a:pt x="35535" y="21"/>
                  </a:cubicBezTo>
                  <a:lnTo>
                    <a:pt x="1600" y="4729"/>
                  </a:lnTo>
                  <a:cubicBezTo>
                    <a:pt x="662" y="4859"/>
                    <a:pt x="1" y="5733"/>
                    <a:pt x="131" y="6671"/>
                  </a:cubicBezTo>
                  <a:cubicBezTo>
                    <a:pt x="250" y="7530"/>
                    <a:pt x="992" y="8157"/>
                    <a:pt x="1836" y="8157"/>
                  </a:cubicBezTo>
                  <a:cubicBezTo>
                    <a:pt x="1914" y="8157"/>
                    <a:pt x="1993" y="8151"/>
                    <a:pt x="2072" y="8140"/>
                  </a:cubicBezTo>
                  <a:lnTo>
                    <a:pt x="36007" y="3430"/>
                  </a:lnTo>
                  <a:cubicBezTo>
                    <a:pt x="36159" y="3409"/>
                    <a:pt x="36309" y="3371"/>
                    <a:pt x="36454" y="3316"/>
                  </a:cubicBezTo>
                  <a:lnTo>
                    <a:pt x="41783" y="1313"/>
                  </a:lnTo>
                  <a:cubicBezTo>
                    <a:pt x="42209" y="1151"/>
                    <a:pt x="42122" y="522"/>
                    <a:pt x="41670" y="484"/>
                  </a:cubicBezTo>
                  <a:lnTo>
                    <a:pt x="35994" y="8"/>
                  </a:lnTo>
                  <a:cubicBezTo>
                    <a:pt x="35937" y="3"/>
                    <a:pt x="35880" y="1"/>
                    <a:pt x="35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763931" y="3398810"/>
              <a:ext cx="1374812" cy="243396"/>
            </a:xfrm>
            <a:custGeom>
              <a:avLst/>
              <a:gdLst/>
              <a:ahLst/>
              <a:cxnLst/>
              <a:rect l="l" t="t" r="r" b="b"/>
              <a:pathLst>
                <a:path w="42211" h="7473" extrusionOk="0">
                  <a:moveTo>
                    <a:pt x="35821" y="1"/>
                  </a:moveTo>
                  <a:cubicBezTo>
                    <a:pt x="35725" y="1"/>
                    <a:pt x="35629" y="7"/>
                    <a:pt x="35533" y="21"/>
                  </a:cubicBezTo>
                  <a:lnTo>
                    <a:pt x="1598" y="4729"/>
                  </a:lnTo>
                  <a:cubicBezTo>
                    <a:pt x="660" y="4859"/>
                    <a:pt x="0" y="5733"/>
                    <a:pt x="130" y="6671"/>
                  </a:cubicBezTo>
                  <a:cubicBezTo>
                    <a:pt x="170" y="6973"/>
                    <a:pt x="290" y="7246"/>
                    <a:pt x="463" y="7472"/>
                  </a:cubicBezTo>
                  <a:cubicBezTo>
                    <a:pt x="689" y="6911"/>
                    <a:pt x="1197" y="6480"/>
                    <a:pt x="1832" y="6391"/>
                  </a:cubicBezTo>
                  <a:lnTo>
                    <a:pt x="35766" y="1682"/>
                  </a:lnTo>
                  <a:cubicBezTo>
                    <a:pt x="35860" y="1669"/>
                    <a:pt x="35957" y="1662"/>
                    <a:pt x="36053" y="1662"/>
                  </a:cubicBezTo>
                  <a:cubicBezTo>
                    <a:pt x="36111" y="1662"/>
                    <a:pt x="36169" y="1664"/>
                    <a:pt x="36226" y="1669"/>
                  </a:cubicBezTo>
                  <a:lnTo>
                    <a:pt x="39988" y="1985"/>
                  </a:lnTo>
                  <a:lnTo>
                    <a:pt x="41783" y="1310"/>
                  </a:lnTo>
                  <a:cubicBezTo>
                    <a:pt x="42211" y="1150"/>
                    <a:pt x="42123" y="522"/>
                    <a:pt x="41668" y="484"/>
                  </a:cubicBezTo>
                  <a:lnTo>
                    <a:pt x="35994" y="8"/>
                  </a:lnTo>
                  <a:cubicBezTo>
                    <a:pt x="35936" y="3"/>
                    <a:pt x="35879" y="1"/>
                    <a:pt x="35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763996" y="3540105"/>
              <a:ext cx="159626" cy="124287"/>
            </a:xfrm>
            <a:custGeom>
              <a:avLst/>
              <a:gdLst/>
              <a:ahLst/>
              <a:cxnLst/>
              <a:rect l="l" t="t" r="r" b="b"/>
              <a:pathLst>
                <a:path w="4901" h="3816" extrusionOk="0">
                  <a:moveTo>
                    <a:pt x="4428" y="0"/>
                  </a:moveTo>
                  <a:lnTo>
                    <a:pt x="1600" y="391"/>
                  </a:lnTo>
                  <a:cubicBezTo>
                    <a:pt x="662" y="521"/>
                    <a:pt x="1" y="1395"/>
                    <a:pt x="131" y="2333"/>
                  </a:cubicBezTo>
                  <a:cubicBezTo>
                    <a:pt x="250" y="3191"/>
                    <a:pt x="992" y="3816"/>
                    <a:pt x="1836" y="3816"/>
                  </a:cubicBezTo>
                  <a:cubicBezTo>
                    <a:pt x="1914" y="3816"/>
                    <a:pt x="1993" y="3811"/>
                    <a:pt x="2072" y="3800"/>
                  </a:cubicBezTo>
                  <a:lnTo>
                    <a:pt x="4900" y="3408"/>
                  </a:lnTo>
                  <a:lnTo>
                    <a:pt x="4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901480" y="3489782"/>
              <a:ext cx="76572" cy="67518"/>
            </a:xfrm>
            <a:custGeom>
              <a:avLst/>
              <a:gdLst/>
              <a:ahLst/>
              <a:cxnLst/>
              <a:rect l="l" t="t" r="r" b="b"/>
              <a:pathLst>
                <a:path w="2351" h="2073" extrusionOk="0">
                  <a:moveTo>
                    <a:pt x="1175" y="1"/>
                  </a:moveTo>
                  <a:cubicBezTo>
                    <a:pt x="1045" y="1"/>
                    <a:pt x="913" y="25"/>
                    <a:pt x="786" y="77"/>
                  </a:cubicBezTo>
                  <a:cubicBezTo>
                    <a:pt x="256" y="294"/>
                    <a:pt x="1" y="899"/>
                    <a:pt x="217" y="1428"/>
                  </a:cubicBezTo>
                  <a:cubicBezTo>
                    <a:pt x="381" y="1829"/>
                    <a:pt x="768" y="2073"/>
                    <a:pt x="1176" y="2073"/>
                  </a:cubicBezTo>
                  <a:cubicBezTo>
                    <a:pt x="1307" y="2073"/>
                    <a:pt x="1439" y="2048"/>
                    <a:pt x="1567" y="1996"/>
                  </a:cubicBezTo>
                  <a:cubicBezTo>
                    <a:pt x="2097" y="1779"/>
                    <a:pt x="2351" y="1176"/>
                    <a:pt x="2136" y="646"/>
                  </a:cubicBezTo>
                  <a:cubicBezTo>
                    <a:pt x="1971" y="244"/>
                    <a:pt x="1584" y="1"/>
                    <a:pt x="1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867769" y="3490401"/>
              <a:ext cx="332051" cy="177702"/>
            </a:xfrm>
            <a:custGeom>
              <a:avLst/>
              <a:gdLst/>
              <a:ahLst/>
              <a:cxnLst/>
              <a:rect l="l" t="t" r="r" b="b"/>
              <a:pathLst>
                <a:path w="10195" h="5456" extrusionOk="0">
                  <a:moveTo>
                    <a:pt x="9520" y="1"/>
                  </a:moveTo>
                  <a:cubicBezTo>
                    <a:pt x="9514" y="1"/>
                    <a:pt x="9508" y="1"/>
                    <a:pt x="9502" y="2"/>
                  </a:cubicBezTo>
                  <a:lnTo>
                    <a:pt x="118" y="1304"/>
                  </a:lnTo>
                  <a:cubicBezTo>
                    <a:pt x="48" y="1313"/>
                    <a:pt x="1" y="1376"/>
                    <a:pt x="11" y="1447"/>
                  </a:cubicBezTo>
                  <a:lnTo>
                    <a:pt x="552" y="5347"/>
                  </a:lnTo>
                  <a:cubicBezTo>
                    <a:pt x="563" y="5411"/>
                    <a:pt x="616" y="5455"/>
                    <a:pt x="678" y="5455"/>
                  </a:cubicBezTo>
                  <a:cubicBezTo>
                    <a:pt x="684" y="5455"/>
                    <a:pt x="689" y="5455"/>
                    <a:pt x="695" y="5454"/>
                  </a:cubicBezTo>
                  <a:lnTo>
                    <a:pt x="10079" y="4151"/>
                  </a:lnTo>
                  <a:cubicBezTo>
                    <a:pt x="10149" y="4140"/>
                    <a:pt x="10195" y="4077"/>
                    <a:pt x="10186" y="4009"/>
                  </a:cubicBezTo>
                  <a:lnTo>
                    <a:pt x="9645" y="107"/>
                  </a:lnTo>
                  <a:cubicBezTo>
                    <a:pt x="9634" y="46"/>
                    <a:pt x="9582" y="1"/>
                    <a:pt x="9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869984" y="3494928"/>
              <a:ext cx="324951" cy="139758"/>
            </a:xfrm>
            <a:custGeom>
              <a:avLst/>
              <a:gdLst/>
              <a:ahLst/>
              <a:cxnLst/>
              <a:rect l="l" t="t" r="r" b="b"/>
              <a:pathLst>
                <a:path w="9977" h="4291" extrusionOk="0">
                  <a:moveTo>
                    <a:pt x="8502" y="0"/>
                  </a:moveTo>
                  <a:cubicBezTo>
                    <a:pt x="8447" y="0"/>
                    <a:pt x="8391" y="4"/>
                    <a:pt x="8335" y="12"/>
                  </a:cubicBezTo>
                  <a:lnTo>
                    <a:pt x="1147" y="1011"/>
                  </a:lnTo>
                  <a:cubicBezTo>
                    <a:pt x="474" y="1104"/>
                    <a:pt x="1" y="1729"/>
                    <a:pt x="93" y="2404"/>
                  </a:cubicBezTo>
                  <a:lnTo>
                    <a:pt x="330" y="4108"/>
                  </a:lnTo>
                  <a:cubicBezTo>
                    <a:pt x="338" y="4172"/>
                    <a:pt x="353" y="4232"/>
                    <a:pt x="370" y="4290"/>
                  </a:cubicBezTo>
                  <a:cubicBezTo>
                    <a:pt x="382" y="3695"/>
                    <a:pt x="825" y="3171"/>
                    <a:pt x="1435" y="3086"/>
                  </a:cubicBezTo>
                  <a:lnTo>
                    <a:pt x="8624" y="2089"/>
                  </a:lnTo>
                  <a:cubicBezTo>
                    <a:pt x="8681" y="2081"/>
                    <a:pt x="8738" y="2077"/>
                    <a:pt x="8794" y="2077"/>
                  </a:cubicBezTo>
                  <a:cubicBezTo>
                    <a:pt x="9336" y="2077"/>
                    <a:pt x="9819" y="2440"/>
                    <a:pt x="9975" y="2959"/>
                  </a:cubicBezTo>
                  <a:cubicBezTo>
                    <a:pt x="9977" y="2897"/>
                    <a:pt x="9974" y="2834"/>
                    <a:pt x="9965" y="2772"/>
                  </a:cubicBezTo>
                  <a:lnTo>
                    <a:pt x="9728" y="1065"/>
                  </a:lnTo>
                  <a:cubicBezTo>
                    <a:pt x="9642" y="449"/>
                    <a:pt x="9108" y="0"/>
                    <a:pt x="8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1934646" y="3399038"/>
              <a:ext cx="204246" cy="108328"/>
            </a:xfrm>
            <a:custGeom>
              <a:avLst/>
              <a:gdLst/>
              <a:ahLst/>
              <a:cxnLst/>
              <a:rect l="l" t="t" r="r" b="b"/>
              <a:pathLst>
                <a:path w="6271" h="332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555"/>
                    <a:pt x="53" y="1114"/>
                    <a:pt x="133" y="1677"/>
                  </a:cubicBezTo>
                  <a:cubicBezTo>
                    <a:pt x="211" y="2240"/>
                    <a:pt x="325" y="2790"/>
                    <a:pt x="462" y="3325"/>
                  </a:cubicBezTo>
                  <a:cubicBezTo>
                    <a:pt x="478" y="3321"/>
                    <a:pt x="497" y="3317"/>
                    <a:pt x="513" y="3309"/>
                  </a:cubicBezTo>
                  <a:lnTo>
                    <a:pt x="5842" y="1306"/>
                  </a:lnTo>
                  <a:cubicBezTo>
                    <a:pt x="6271" y="1144"/>
                    <a:pt x="6181" y="516"/>
                    <a:pt x="5726" y="479"/>
                  </a:cubicBezTo>
                  <a:lnTo>
                    <a:pt x="52" y="2"/>
                  </a:lnTo>
                  <a:cubicBezTo>
                    <a:pt x="43" y="2"/>
                    <a:pt x="35" y="2"/>
                    <a:pt x="26" y="2"/>
                  </a:cubicBezTo>
                  <a:cubicBezTo>
                    <a:pt x="17" y="2"/>
                    <a:pt x="9" y="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2061577" y="3409591"/>
              <a:ext cx="77223" cy="52991"/>
            </a:xfrm>
            <a:custGeom>
              <a:avLst/>
              <a:gdLst/>
              <a:ahLst/>
              <a:cxnLst/>
              <a:rect l="l" t="t" r="r" b="b"/>
              <a:pathLst>
                <a:path w="2371" h="162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70"/>
                    <a:pt x="51" y="543"/>
                    <a:pt x="89" y="817"/>
                  </a:cubicBezTo>
                  <a:cubicBezTo>
                    <a:pt x="126" y="1091"/>
                    <a:pt x="174" y="1360"/>
                    <a:pt x="226" y="1627"/>
                  </a:cubicBezTo>
                  <a:lnTo>
                    <a:pt x="1943" y="980"/>
                  </a:lnTo>
                  <a:cubicBezTo>
                    <a:pt x="2371" y="820"/>
                    <a:pt x="2284" y="191"/>
                    <a:pt x="1829" y="1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1231787" y="3431219"/>
              <a:ext cx="57388" cy="53773"/>
            </a:xfrm>
            <a:custGeom>
              <a:avLst/>
              <a:gdLst/>
              <a:ahLst/>
              <a:cxnLst/>
              <a:rect l="l" t="t" r="r" b="b"/>
              <a:pathLst>
                <a:path w="1762" h="1651" extrusionOk="0">
                  <a:moveTo>
                    <a:pt x="882" y="1"/>
                  </a:moveTo>
                  <a:cubicBezTo>
                    <a:pt x="844" y="1"/>
                    <a:pt x="806" y="3"/>
                    <a:pt x="767" y="9"/>
                  </a:cubicBezTo>
                  <a:cubicBezTo>
                    <a:pt x="316" y="72"/>
                    <a:pt x="0" y="488"/>
                    <a:pt x="64" y="940"/>
                  </a:cubicBezTo>
                  <a:cubicBezTo>
                    <a:pt x="119" y="1352"/>
                    <a:pt x="472" y="1651"/>
                    <a:pt x="879" y="1651"/>
                  </a:cubicBezTo>
                  <a:cubicBezTo>
                    <a:pt x="917" y="1651"/>
                    <a:pt x="956" y="1648"/>
                    <a:pt x="995" y="1643"/>
                  </a:cubicBezTo>
                  <a:cubicBezTo>
                    <a:pt x="1445" y="1581"/>
                    <a:pt x="1761" y="1164"/>
                    <a:pt x="1698" y="712"/>
                  </a:cubicBezTo>
                  <a:cubicBezTo>
                    <a:pt x="1642" y="300"/>
                    <a:pt x="1288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874934" y="3412523"/>
              <a:ext cx="437024" cy="95886"/>
            </a:xfrm>
            <a:custGeom>
              <a:avLst/>
              <a:gdLst/>
              <a:ahLst/>
              <a:cxnLst/>
              <a:rect l="l" t="t" r="r" b="b"/>
              <a:pathLst>
                <a:path w="13418" h="2944" extrusionOk="0">
                  <a:moveTo>
                    <a:pt x="12745" y="1"/>
                  </a:moveTo>
                  <a:cubicBezTo>
                    <a:pt x="12716" y="1"/>
                    <a:pt x="12686" y="3"/>
                    <a:pt x="12657" y="7"/>
                  </a:cubicBezTo>
                  <a:lnTo>
                    <a:pt x="591" y="1681"/>
                  </a:lnTo>
                  <a:cubicBezTo>
                    <a:pt x="244" y="1729"/>
                    <a:pt x="0" y="2051"/>
                    <a:pt x="49" y="2396"/>
                  </a:cubicBezTo>
                  <a:cubicBezTo>
                    <a:pt x="91" y="2712"/>
                    <a:pt x="365" y="2943"/>
                    <a:pt x="675" y="2943"/>
                  </a:cubicBezTo>
                  <a:cubicBezTo>
                    <a:pt x="704" y="2943"/>
                    <a:pt x="734" y="2941"/>
                    <a:pt x="764" y="2937"/>
                  </a:cubicBezTo>
                  <a:lnTo>
                    <a:pt x="12828" y="1263"/>
                  </a:lnTo>
                  <a:cubicBezTo>
                    <a:pt x="13173" y="1214"/>
                    <a:pt x="13417" y="893"/>
                    <a:pt x="13370" y="548"/>
                  </a:cubicBezTo>
                  <a:cubicBezTo>
                    <a:pt x="13328" y="232"/>
                    <a:pt x="13054" y="1"/>
                    <a:pt x="127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801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1"/>
          <p:cNvSpPr txBox="1">
            <a:spLocks noGrp="1"/>
          </p:cNvSpPr>
          <p:nvPr>
            <p:ph type="title" hasCustomPrompt="1"/>
          </p:nvPr>
        </p:nvSpPr>
        <p:spPr>
          <a:xfrm rot="-345">
            <a:off x="4591904" y="4088992"/>
            <a:ext cx="59820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721" name="Google Shape;721;p31"/>
          <p:cNvSpPr txBox="1">
            <a:spLocks noGrp="1"/>
          </p:cNvSpPr>
          <p:nvPr>
            <p:ph type="subTitle" idx="1"/>
          </p:nvPr>
        </p:nvSpPr>
        <p:spPr>
          <a:xfrm>
            <a:off x="4591844" y="5417006"/>
            <a:ext cx="5982000" cy="781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31"/>
          <p:cNvSpPr txBox="1">
            <a:spLocks noGrp="1"/>
          </p:cNvSpPr>
          <p:nvPr>
            <p:ph type="title" idx="2" hasCustomPrompt="1"/>
          </p:nvPr>
        </p:nvSpPr>
        <p:spPr>
          <a:xfrm rot="-345">
            <a:off x="4591864" y="1080300"/>
            <a:ext cx="59820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723" name="Google Shape;723;p31"/>
          <p:cNvSpPr txBox="1">
            <a:spLocks noGrp="1"/>
          </p:cNvSpPr>
          <p:nvPr>
            <p:ph type="subTitle" idx="3"/>
          </p:nvPr>
        </p:nvSpPr>
        <p:spPr>
          <a:xfrm>
            <a:off x="4591824" y="2408630"/>
            <a:ext cx="5982000" cy="781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31"/>
          <p:cNvSpPr txBox="1">
            <a:spLocks noGrp="1"/>
          </p:cNvSpPr>
          <p:nvPr>
            <p:ph type="title" idx="4" hasCustomPrompt="1"/>
          </p:nvPr>
        </p:nvSpPr>
        <p:spPr>
          <a:xfrm>
            <a:off x="4591864" y="7097048"/>
            <a:ext cx="59820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725" name="Google Shape;725;p31"/>
          <p:cNvSpPr txBox="1">
            <a:spLocks noGrp="1"/>
          </p:cNvSpPr>
          <p:nvPr>
            <p:ph type="subTitle" idx="5"/>
          </p:nvPr>
        </p:nvSpPr>
        <p:spPr>
          <a:xfrm>
            <a:off x="4591824" y="8425200"/>
            <a:ext cx="5982000" cy="7818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-24758" y="-207096"/>
            <a:ext cx="18471508" cy="10629912"/>
            <a:chOff x="-12379" y="-103548"/>
            <a:chExt cx="9235754" cy="5314956"/>
          </a:xfrm>
        </p:grpSpPr>
        <p:cxnSp>
          <p:nvCxnSpPr>
            <p:cNvPr id="727" name="Google Shape;727;p31"/>
            <p:cNvCxnSpPr/>
            <p:nvPr/>
          </p:nvCxnSpPr>
          <p:spPr>
            <a:xfrm rot="10800000">
              <a:off x="482350" y="4896100"/>
              <a:ext cx="7818000" cy="16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28" name="Google Shape;728;p31"/>
            <p:cNvSpPr/>
            <p:nvPr/>
          </p:nvSpPr>
          <p:spPr>
            <a:xfrm>
              <a:off x="5900900" y="2143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7805100" y="47598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260763" y="21949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31" name="Google Shape;731;p31"/>
            <p:cNvCxnSpPr/>
            <p:nvPr/>
          </p:nvCxnSpPr>
          <p:spPr>
            <a:xfrm>
              <a:off x="8572500" y="1135575"/>
              <a:ext cx="272100" cy="290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31"/>
            <p:cNvCxnSpPr/>
            <p:nvPr/>
          </p:nvCxnSpPr>
          <p:spPr>
            <a:xfrm>
              <a:off x="5554200" y="-2475"/>
              <a:ext cx="1632900" cy="358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33" name="Google Shape;733;p31"/>
            <p:cNvSpPr/>
            <p:nvPr/>
          </p:nvSpPr>
          <p:spPr>
            <a:xfrm flipH="1">
              <a:off x="6716990" y="-103548"/>
              <a:ext cx="2506386" cy="2933145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7941307" y="3758375"/>
              <a:ext cx="1269692" cy="1453034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-12379" y="2509150"/>
              <a:ext cx="732377" cy="2693712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6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2"/>
          <p:cNvSpPr txBox="1">
            <a:spLocks noGrp="1"/>
          </p:cNvSpPr>
          <p:nvPr>
            <p:ph type="subTitle" idx="1"/>
          </p:nvPr>
        </p:nvSpPr>
        <p:spPr>
          <a:xfrm>
            <a:off x="1440000" y="8358600"/>
            <a:ext cx="48318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32"/>
          <p:cNvSpPr txBox="1">
            <a:spLocks noGrp="1"/>
          </p:cNvSpPr>
          <p:nvPr>
            <p:ph type="subTitle" idx="2"/>
          </p:nvPr>
        </p:nvSpPr>
        <p:spPr>
          <a:xfrm>
            <a:off x="6728112" y="8358600"/>
            <a:ext cx="48318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2"/>
          <p:cNvSpPr txBox="1">
            <a:spLocks noGrp="1"/>
          </p:cNvSpPr>
          <p:nvPr>
            <p:ph type="title" hasCustomPrompt="1"/>
          </p:nvPr>
        </p:nvSpPr>
        <p:spPr>
          <a:xfrm>
            <a:off x="2479500" y="4339500"/>
            <a:ext cx="27528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32"/>
          <p:cNvSpPr txBox="1">
            <a:spLocks noGrp="1"/>
          </p:cNvSpPr>
          <p:nvPr>
            <p:ph type="title" idx="3" hasCustomPrompt="1"/>
          </p:nvPr>
        </p:nvSpPr>
        <p:spPr>
          <a:xfrm>
            <a:off x="7767618" y="4339500"/>
            <a:ext cx="27528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1" name="Google Shape;741;p32"/>
          <p:cNvSpPr txBox="1">
            <a:spLocks noGrp="1"/>
          </p:cNvSpPr>
          <p:nvPr>
            <p:ph type="subTitle" idx="4"/>
          </p:nvPr>
        </p:nvSpPr>
        <p:spPr>
          <a:xfrm>
            <a:off x="1440000" y="7269600"/>
            <a:ext cx="4831800" cy="1089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subTitle" idx="5"/>
          </p:nvPr>
        </p:nvSpPr>
        <p:spPr>
          <a:xfrm>
            <a:off x="6728118" y="7269600"/>
            <a:ext cx="4831800" cy="1089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ubTitle" idx="6"/>
          </p:nvPr>
        </p:nvSpPr>
        <p:spPr>
          <a:xfrm>
            <a:off x="12016206" y="8358600"/>
            <a:ext cx="48318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2"/>
          <p:cNvSpPr txBox="1">
            <a:spLocks noGrp="1"/>
          </p:cNvSpPr>
          <p:nvPr>
            <p:ph type="title" idx="7" hasCustomPrompt="1"/>
          </p:nvPr>
        </p:nvSpPr>
        <p:spPr>
          <a:xfrm>
            <a:off x="13055718" y="4339500"/>
            <a:ext cx="27528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5" name="Google Shape;745;p32"/>
          <p:cNvSpPr txBox="1">
            <a:spLocks noGrp="1"/>
          </p:cNvSpPr>
          <p:nvPr>
            <p:ph type="subTitle" idx="8"/>
          </p:nvPr>
        </p:nvSpPr>
        <p:spPr>
          <a:xfrm>
            <a:off x="12016218" y="7269600"/>
            <a:ext cx="4831800" cy="10890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4000" b="1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32"/>
          <p:cNvSpPr txBox="1">
            <a:spLocks noGrp="1"/>
          </p:cNvSpPr>
          <p:nvPr>
            <p:ph type="title" idx="9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47" name="Google Shape;747;p32"/>
          <p:cNvGrpSpPr/>
          <p:nvPr/>
        </p:nvGrpSpPr>
        <p:grpSpPr>
          <a:xfrm>
            <a:off x="-55632" y="-103950"/>
            <a:ext cx="18432444" cy="10465128"/>
            <a:chOff x="-27816" y="-51975"/>
            <a:chExt cx="9216222" cy="5232564"/>
          </a:xfrm>
        </p:grpSpPr>
        <p:cxnSp>
          <p:nvCxnSpPr>
            <p:cNvPr id="748" name="Google Shape;748;p32"/>
            <p:cNvCxnSpPr/>
            <p:nvPr/>
          </p:nvCxnSpPr>
          <p:spPr>
            <a:xfrm rot="10800000" flipH="1">
              <a:off x="655625" y="-51975"/>
              <a:ext cx="3377100" cy="42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49" name="Google Shape;749;p32"/>
            <p:cNvSpPr/>
            <p:nvPr/>
          </p:nvSpPr>
          <p:spPr>
            <a:xfrm>
              <a:off x="2616150" y="2899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8597000" y="847325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6943738" y="48841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52" name="Google Shape;752;p32"/>
            <p:cNvCxnSpPr/>
            <p:nvPr/>
          </p:nvCxnSpPr>
          <p:spPr>
            <a:xfrm>
              <a:off x="309250" y="4747650"/>
              <a:ext cx="2400000" cy="42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32"/>
            <p:cNvCxnSpPr/>
            <p:nvPr/>
          </p:nvCxnSpPr>
          <p:spPr>
            <a:xfrm flipH="1">
              <a:off x="8733200" y="1692225"/>
              <a:ext cx="297000" cy="303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32"/>
            <p:cNvCxnSpPr/>
            <p:nvPr/>
          </p:nvCxnSpPr>
          <p:spPr>
            <a:xfrm>
              <a:off x="222650" y="479950"/>
              <a:ext cx="74100" cy="3711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55" name="Google Shape;755;p32"/>
            <p:cNvSpPr/>
            <p:nvPr/>
          </p:nvSpPr>
          <p:spPr>
            <a:xfrm>
              <a:off x="-12381" y="-29628"/>
              <a:ext cx="1028917" cy="1204109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8643930" y="-49577"/>
              <a:ext cx="544459" cy="1930027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2"/>
            <p:cNvSpPr/>
            <p:nvPr/>
          </p:nvSpPr>
          <p:spPr>
            <a:xfrm flipH="1">
              <a:off x="7171823" y="4546076"/>
              <a:ext cx="2016582" cy="634513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2"/>
            <p:cNvSpPr/>
            <p:nvPr/>
          </p:nvSpPr>
          <p:spPr>
            <a:xfrm flipH="1">
              <a:off x="-27816" y="3877463"/>
              <a:ext cx="1127923" cy="1290732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915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3"/>
          <p:cNvSpPr txBox="1">
            <a:spLocks noGrp="1"/>
          </p:cNvSpPr>
          <p:nvPr>
            <p:ph type="ctrTitle"/>
          </p:nvPr>
        </p:nvSpPr>
        <p:spPr>
          <a:xfrm>
            <a:off x="3152150" y="1115292"/>
            <a:ext cx="6433200" cy="22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3152150" y="3395242"/>
            <a:ext cx="6433200" cy="26274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subTitle" idx="2"/>
          </p:nvPr>
        </p:nvSpPr>
        <p:spPr>
          <a:xfrm rot="-1283">
            <a:off x="3152150" y="7856742"/>
            <a:ext cx="6433200" cy="720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3" name="Google Shape;763;p33"/>
          <p:cNvGrpSpPr/>
          <p:nvPr/>
        </p:nvGrpSpPr>
        <p:grpSpPr>
          <a:xfrm>
            <a:off x="3711051" y="-49500"/>
            <a:ext cx="14678258" cy="10583900"/>
            <a:chOff x="1855525" y="-24750"/>
            <a:chExt cx="7339129" cy="5291950"/>
          </a:xfrm>
        </p:grpSpPr>
        <p:cxnSp>
          <p:nvCxnSpPr>
            <p:cNvPr id="764" name="Google Shape;764;p33"/>
            <p:cNvCxnSpPr/>
            <p:nvPr/>
          </p:nvCxnSpPr>
          <p:spPr>
            <a:xfrm>
              <a:off x="1855525" y="-14850"/>
              <a:ext cx="3067800" cy="173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33"/>
            <p:cNvCxnSpPr/>
            <p:nvPr/>
          </p:nvCxnSpPr>
          <p:spPr>
            <a:xfrm>
              <a:off x="8597250" y="1222175"/>
              <a:ext cx="272100" cy="2956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33"/>
            <p:cNvCxnSpPr/>
            <p:nvPr/>
          </p:nvCxnSpPr>
          <p:spPr>
            <a:xfrm rot="10800000" flipH="1">
              <a:off x="3574975" y="4871200"/>
              <a:ext cx="4267800" cy="39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67" name="Google Shape;767;p33"/>
            <p:cNvSpPr/>
            <p:nvPr/>
          </p:nvSpPr>
          <p:spPr>
            <a:xfrm>
              <a:off x="3414950" y="48712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8801825" y="16760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3823838" y="475845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3"/>
            <p:cNvSpPr/>
            <p:nvPr/>
          </p:nvSpPr>
          <p:spPr>
            <a:xfrm rot="10800000">
              <a:off x="4641767" y="-24750"/>
              <a:ext cx="4552887" cy="1432481"/>
            </a:xfrm>
            <a:custGeom>
              <a:avLst/>
              <a:gdLst/>
              <a:ahLst/>
              <a:cxnLst/>
              <a:rect l="l" t="t" r="r" b="b"/>
              <a:pathLst>
                <a:path w="41404" h="13027" extrusionOk="0">
                  <a:moveTo>
                    <a:pt x="8543" y="1"/>
                  </a:moveTo>
                  <a:cubicBezTo>
                    <a:pt x="8292" y="1"/>
                    <a:pt x="8041" y="9"/>
                    <a:pt x="7793" y="27"/>
                  </a:cubicBezTo>
                  <a:cubicBezTo>
                    <a:pt x="5030" y="220"/>
                    <a:pt x="2458" y="1267"/>
                    <a:pt x="1" y="2484"/>
                  </a:cubicBezTo>
                  <a:lnTo>
                    <a:pt x="1" y="13027"/>
                  </a:lnTo>
                  <a:lnTo>
                    <a:pt x="41403" y="13027"/>
                  </a:lnTo>
                  <a:cubicBezTo>
                    <a:pt x="40657" y="11505"/>
                    <a:pt x="39721" y="10138"/>
                    <a:pt x="38044" y="9375"/>
                  </a:cubicBezTo>
                  <a:cubicBezTo>
                    <a:pt x="36764" y="8794"/>
                    <a:pt x="35418" y="8590"/>
                    <a:pt x="34053" y="8590"/>
                  </a:cubicBezTo>
                  <a:cubicBezTo>
                    <a:pt x="32096" y="8590"/>
                    <a:pt x="30102" y="9009"/>
                    <a:pt x="28210" y="9334"/>
                  </a:cubicBezTo>
                  <a:cubicBezTo>
                    <a:pt x="26780" y="9581"/>
                    <a:pt x="24676" y="10035"/>
                    <a:pt x="22721" y="10035"/>
                  </a:cubicBezTo>
                  <a:cubicBezTo>
                    <a:pt x="21217" y="10035"/>
                    <a:pt x="19801" y="9766"/>
                    <a:pt x="18846" y="8929"/>
                  </a:cubicBezTo>
                  <a:cubicBezTo>
                    <a:pt x="17770" y="7985"/>
                    <a:pt x="17633" y="6395"/>
                    <a:pt x="17122" y="5059"/>
                  </a:cubicBezTo>
                  <a:cubicBezTo>
                    <a:pt x="15860" y="1754"/>
                    <a:pt x="12111" y="1"/>
                    <a:pt x="8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3"/>
            <p:cNvSpPr/>
            <p:nvPr/>
          </p:nvSpPr>
          <p:spPr>
            <a:xfrm rot="10800000">
              <a:off x="7397299" y="3095912"/>
              <a:ext cx="1797349" cy="2103320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p33"/>
          <p:cNvSpPr txBox="1"/>
          <p:nvPr/>
        </p:nvSpPr>
        <p:spPr>
          <a:xfrm>
            <a:off x="3152150" y="6157512"/>
            <a:ext cx="64332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CREDITS:</a:t>
            </a: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 This presentation template was created by </a:t>
            </a: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>
                  <a:noFill/>
                </a:uFill>
                <a:latin typeface="League Spartan"/>
                <a:ea typeface="League Spartan"/>
                <a:cs typeface="League Spartan"/>
                <a:sym typeface="League 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,</a:t>
            </a: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 including icons by </a:t>
            </a: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>
                  <a:noFill/>
                </a:uFill>
                <a:latin typeface="League Spartan"/>
                <a:ea typeface="League Spartan"/>
                <a:cs typeface="League Spartan"/>
                <a:sym typeface="League 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,</a:t>
            </a: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 and infographics &amp; images by </a:t>
            </a: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101B70"/>
                </a:solidFill>
                <a:effectLst/>
                <a:uLnTx/>
                <a:uFill>
                  <a:noFill/>
                </a:uFill>
                <a:latin typeface="League Spartan"/>
                <a:ea typeface="League Spartan"/>
                <a:cs typeface="League Spartan"/>
                <a:sym typeface="League 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101B7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1166612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4"/>
          <p:cNvGrpSpPr/>
          <p:nvPr/>
        </p:nvGrpSpPr>
        <p:grpSpPr>
          <a:xfrm>
            <a:off x="-49499" y="-153399"/>
            <a:ext cx="18417958" cy="10651906"/>
            <a:chOff x="-24750" y="-76700"/>
            <a:chExt cx="9208979" cy="5325953"/>
          </a:xfrm>
        </p:grpSpPr>
        <p:cxnSp>
          <p:nvCxnSpPr>
            <p:cNvPr id="775" name="Google Shape;775;p34"/>
            <p:cNvCxnSpPr/>
            <p:nvPr/>
          </p:nvCxnSpPr>
          <p:spPr>
            <a:xfrm>
              <a:off x="-24750" y="789225"/>
              <a:ext cx="507300" cy="3686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34"/>
            <p:cNvCxnSpPr/>
            <p:nvPr/>
          </p:nvCxnSpPr>
          <p:spPr>
            <a:xfrm flipH="1">
              <a:off x="8621925" y="789225"/>
              <a:ext cx="358800" cy="4242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34"/>
            <p:cNvCxnSpPr/>
            <p:nvPr/>
          </p:nvCxnSpPr>
          <p:spPr>
            <a:xfrm>
              <a:off x="4713025" y="-76700"/>
              <a:ext cx="3290400" cy="371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778" name="Google Shape;778;p34"/>
            <p:cNvSpPr/>
            <p:nvPr/>
          </p:nvSpPr>
          <p:spPr>
            <a:xfrm rot="-5400000">
              <a:off x="7875799" y="-91998"/>
              <a:ext cx="1188583" cy="1360152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 rot="-5400000">
              <a:off x="93104" y="3823213"/>
              <a:ext cx="1239102" cy="1450083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0" name="Google Shape;780;p34"/>
            <p:cNvGrpSpPr/>
            <p:nvPr/>
          </p:nvGrpSpPr>
          <p:grpSpPr>
            <a:xfrm>
              <a:off x="380456" y="4788860"/>
              <a:ext cx="1374962" cy="269293"/>
              <a:chOff x="763931" y="3398810"/>
              <a:chExt cx="1374962" cy="269293"/>
            </a:xfrm>
          </p:grpSpPr>
          <p:sp>
            <p:nvSpPr>
              <p:cNvPr id="781" name="Google Shape;781;p34"/>
              <p:cNvSpPr/>
              <p:nvPr/>
            </p:nvSpPr>
            <p:spPr>
              <a:xfrm>
                <a:off x="763996" y="3398810"/>
                <a:ext cx="1374747" cy="265673"/>
              </a:xfrm>
              <a:custGeom>
                <a:avLst/>
                <a:gdLst/>
                <a:ahLst/>
                <a:cxnLst/>
                <a:rect l="l" t="t" r="r" b="b"/>
                <a:pathLst>
                  <a:path w="42209" h="8157" extrusionOk="0">
                    <a:moveTo>
                      <a:pt x="35822" y="1"/>
                    </a:moveTo>
                    <a:cubicBezTo>
                      <a:pt x="35726" y="1"/>
                      <a:pt x="35630" y="7"/>
                      <a:pt x="35535" y="21"/>
                    </a:cubicBezTo>
                    <a:lnTo>
                      <a:pt x="1600" y="4729"/>
                    </a:lnTo>
                    <a:cubicBezTo>
                      <a:pt x="662" y="4859"/>
                      <a:pt x="1" y="5733"/>
                      <a:pt x="131" y="6671"/>
                    </a:cubicBezTo>
                    <a:cubicBezTo>
                      <a:pt x="250" y="7530"/>
                      <a:pt x="992" y="8157"/>
                      <a:pt x="1836" y="8157"/>
                    </a:cubicBezTo>
                    <a:cubicBezTo>
                      <a:pt x="1914" y="8157"/>
                      <a:pt x="1993" y="8151"/>
                      <a:pt x="2072" y="8140"/>
                    </a:cubicBezTo>
                    <a:lnTo>
                      <a:pt x="36007" y="3430"/>
                    </a:lnTo>
                    <a:cubicBezTo>
                      <a:pt x="36159" y="3409"/>
                      <a:pt x="36309" y="3371"/>
                      <a:pt x="36454" y="3316"/>
                    </a:cubicBezTo>
                    <a:lnTo>
                      <a:pt x="41783" y="1313"/>
                    </a:lnTo>
                    <a:cubicBezTo>
                      <a:pt x="42209" y="1151"/>
                      <a:pt x="42122" y="522"/>
                      <a:pt x="41670" y="484"/>
                    </a:cubicBezTo>
                    <a:lnTo>
                      <a:pt x="35994" y="8"/>
                    </a:lnTo>
                    <a:cubicBezTo>
                      <a:pt x="35937" y="3"/>
                      <a:pt x="35880" y="1"/>
                      <a:pt x="35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763931" y="3398810"/>
                <a:ext cx="1374812" cy="243396"/>
              </a:xfrm>
              <a:custGeom>
                <a:avLst/>
                <a:gdLst/>
                <a:ahLst/>
                <a:cxnLst/>
                <a:rect l="l" t="t" r="r" b="b"/>
                <a:pathLst>
                  <a:path w="42211" h="7473" extrusionOk="0">
                    <a:moveTo>
                      <a:pt x="35821" y="1"/>
                    </a:moveTo>
                    <a:cubicBezTo>
                      <a:pt x="35725" y="1"/>
                      <a:pt x="35629" y="7"/>
                      <a:pt x="35533" y="21"/>
                    </a:cubicBezTo>
                    <a:lnTo>
                      <a:pt x="1598" y="4729"/>
                    </a:lnTo>
                    <a:cubicBezTo>
                      <a:pt x="660" y="4859"/>
                      <a:pt x="0" y="5733"/>
                      <a:pt x="130" y="6671"/>
                    </a:cubicBezTo>
                    <a:cubicBezTo>
                      <a:pt x="170" y="6973"/>
                      <a:pt x="290" y="7246"/>
                      <a:pt x="463" y="7472"/>
                    </a:cubicBezTo>
                    <a:cubicBezTo>
                      <a:pt x="689" y="6911"/>
                      <a:pt x="1197" y="6480"/>
                      <a:pt x="1832" y="6391"/>
                    </a:cubicBezTo>
                    <a:lnTo>
                      <a:pt x="35766" y="1682"/>
                    </a:lnTo>
                    <a:cubicBezTo>
                      <a:pt x="35860" y="1669"/>
                      <a:pt x="35957" y="1662"/>
                      <a:pt x="36053" y="1662"/>
                    </a:cubicBezTo>
                    <a:cubicBezTo>
                      <a:pt x="36111" y="1662"/>
                      <a:pt x="36169" y="1664"/>
                      <a:pt x="36226" y="1669"/>
                    </a:cubicBezTo>
                    <a:lnTo>
                      <a:pt x="39988" y="1985"/>
                    </a:lnTo>
                    <a:lnTo>
                      <a:pt x="41783" y="1310"/>
                    </a:lnTo>
                    <a:cubicBezTo>
                      <a:pt x="42211" y="1150"/>
                      <a:pt x="42123" y="522"/>
                      <a:pt x="41668" y="484"/>
                    </a:cubicBezTo>
                    <a:lnTo>
                      <a:pt x="35994" y="8"/>
                    </a:lnTo>
                    <a:cubicBezTo>
                      <a:pt x="35936" y="3"/>
                      <a:pt x="35879" y="1"/>
                      <a:pt x="35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763996" y="3540105"/>
                <a:ext cx="159626" cy="124287"/>
              </a:xfrm>
              <a:custGeom>
                <a:avLst/>
                <a:gdLst/>
                <a:ahLst/>
                <a:cxnLst/>
                <a:rect l="l" t="t" r="r" b="b"/>
                <a:pathLst>
                  <a:path w="4901" h="3816" extrusionOk="0">
                    <a:moveTo>
                      <a:pt x="4428" y="0"/>
                    </a:moveTo>
                    <a:lnTo>
                      <a:pt x="1600" y="391"/>
                    </a:lnTo>
                    <a:cubicBezTo>
                      <a:pt x="662" y="521"/>
                      <a:pt x="1" y="1395"/>
                      <a:pt x="131" y="2333"/>
                    </a:cubicBezTo>
                    <a:cubicBezTo>
                      <a:pt x="250" y="3191"/>
                      <a:pt x="992" y="3816"/>
                      <a:pt x="1836" y="3816"/>
                    </a:cubicBezTo>
                    <a:cubicBezTo>
                      <a:pt x="1914" y="3816"/>
                      <a:pt x="1993" y="3811"/>
                      <a:pt x="2072" y="3800"/>
                    </a:cubicBezTo>
                    <a:lnTo>
                      <a:pt x="4900" y="3408"/>
                    </a:lnTo>
                    <a:lnTo>
                      <a:pt x="44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901480" y="3489782"/>
                <a:ext cx="76572" cy="6751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073" extrusionOk="0">
                    <a:moveTo>
                      <a:pt x="1175" y="1"/>
                    </a:moveTo>
                    <a:cubicBezTo>
                      <a:pt x="1045" y="1"/>
                      <a:pt x="913" y="25"/>
                      <a:pt x="786" y="77"/>
                    </a:cubicBezTo>
                    <a:cubicBezTo>
                      <a:pt x="256" y="294"/>
                      <a:pt x="1" y="899"/>
                      <a:pt x="217" y="1428"/>
                    </a:cubicBezTo>
                    <a:cubicBezTo>
                      <a:pt x="381" y="1829"/>
                      <a:pt x="768" y="2073"/>
                      <a:pt x="1176" y="2073"/>
                    </a:cubicBezTo>
                    <a:cubicBezTo>
                      <a:pt x="1307" y="2073"/>
                      <a:pt x="1439" y="2048"/>
                      <a:pt x="1567" y="1996"/>
                    </a:cubicBezTo>
                    <a:cubicBezTo>
                      <a:pt x="2097" y="1779"/>
                      <a:pt x="2351" y="1176"/>
                      <a:pt x="2136" y="646"/>
                    </a:cubicBezTo>
                    <a:cubicBezTo>
                      <a:pt x="1971" y="244"/>
                      <a:pt x="1584" y="1"/>
                      <a:pt x="1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867769" y="3490401"/>
                <a:ext cx="332051" cy="177702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5456" extrusionOk="0">
                    <a:moveTo>
                      <a:pt x="9520" y="1"/>
                    </a:moveTo>
                    <a:cubicBezTo>
                      <a:pt x="9514" y="1"/>
                      <a:pt x="9508" y="1"/>
                      <a:pt x="9502" y="2"/>
                    </a:cubicBezTo>
                    <a:lnTo>
                      <a:pt x="118" y="1304"/>
                    </a:lnTo>
                    <a:cubicBezTo>
                      <a:pt x="48" y="1313"/>
                      <a:pt x="1" y="1376"/>
                      <a:pt x="11" y="1447"/>
                    </a:cubicBezTo>
                    <a:lnTo>
                      <a:pt x="552" y="5347"/>
                    </a:lnTo>
                    <a:cubicBezTo>
                      <a:pt x="563" y="5411"/>
                      <a:pt x="616" y="5455"/>
                      <a:pt x="678" y="5455"/>
                    </a:cubicBezTo>
                    <a:cubicBezTo>
                      <a:pt x="684" y="5455"/>
                      <a:pt x="689" y="5455"/>
                      <a:pt x="695" y="5454"/>
                    </a:cubicBezTo>
                    <a:lnTo>
                      <a:pt x="10079" y="4151"/>
                    </a:lnTo>
                    <a:cubicBezTo>
                      <a:pt x="10149" y="4140"/>
                      <a:pt x="10195" y="4077"/>
                      <a:pt x="10186" y="4009"/>
                    </a:cubicBezTo>
                    <a:lnTo>
                      <a:pt x="9645" y="107"/>
                    </a:lnTo>
                    <a:cubicBezTo>
                      <a:pt x="9634" y="46"/>
                      <a:pt x="9582" y="1"/>
                      <a:pt x="95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869984" y="3494928"/>
                <a:ext cx="324951" cy="139758"/>
              </a:xfrm>
              <a:custGeom>
                <a:avLst/>
                <a:gdLst/>
                <a:ahLst/>
                <a:cxnLst/>
                <a:rect l="l" t="t" r="r" b="b"/>
                <a:pathLst>
                  <a:path w="9977" h="4291" extrusionOk="0">
                    <a:moveTo>
                      <a:pt x="8502" y="0"/>
                    </a:moveTo>
                    <a:cubicBezTo>
                      <a:pt x="8447" y="0"/>
                      <a:pt x="8391" y="4"/>
                      <a:pt x="8335" y="12"/>
                    </a:cubicBezTo>
                    <a:lnTo>
                      <a:pt x="1147" y="1011"/>
                    </a:lnTo>
                    <a:cubicBezTo>
                      <a:pt x="474" y="1104"/>
                      <a:pt x="1" y="1729"/>
                      <a:pt x="93" y="2404"/>
                    </a:cubicBezTo>
                    <a:lnTo>
                      <a:pt x="330" y="4108"/>
                    </a:lnTo>
                    <a:cubicBezTo>
                      <a:pt x="338" y="4172"/>
                      <a:pt x="353" y="4232"/>
                      <a:pt x="370" y="4290"/>
                    </a:cubicBezTo>
                    <a:cubicBezTo>
                      <a:pt x="382" y="3695"/>
                      <a:pt x="825" y="3171"/>
                      <a:pt x="1435" y="3086"/>
                    </a:cubicBezTo>
                    <a:lnTo>
                      <a:pt x="8624" y="2089"/>
                    </a:lnTo>
                    <a:cubicBezTo>
                      <a:pt x="8681" y="2081"/>
                      <a:pt x="8738" y="2077"/>
                      <a:pt x="8794" y="2077"/>
                    </a:cubicBezTo>
                    <a:cubicBezTo>
                      <a:pt x="9336" y="2077"/>
                      <a:pt x="9819" y="2440"/>
                      <a:pt x="9975" y="2959"/>
                    </a:cubicBezTo>
                    <a:cubicBezTo>
                      <a:pt x="9977" y="2897"/>
                      <a:pt x="9974" y="2834"/>
                      <a:pt x="9965" y="2772"/>
                    </a:cubicBezTo>
                    <a:lnTo>
                      <a:pt x="9728" y="1065"/>
                    </a:lnTo>
                    <a:cubicBezTo>
                      <a:pt x="9642" y="449"/>
                      <a:pt x="9108" y="0"/>
                      <a:pt x="85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1934646" y="3399038"/>
                <a:ext cx="204246" cy="108328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33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555"/>
                      <a:pt x="53" y="1114"/>
                      <a:pt x="133" y="1677"/>
                    </a:cubicBezTo>
                    <a:cubicBezTo>
                      <a:pt x="211" y="2240"/>
                      <a:pt x="325" y="2790"/>
                      <a:pt x="462" y="3325"/>
                    </a:cubicBezTo>
                    <a:cubicBezTo>
                      <a:pt x="478" y="3321"/>
                      <a:pt x="497" y="3317"/>
                      <a:pt x="513" y="3309"/>
                    </a:cubicBezTo>
                    <a:lnTo>
                      <a:pt x="5842" y="1306"/>
                    </a:lnTo>
                    <a:cubicBezTo>
                      <a:pt x="6271" y="1144"/>
                      <a:pt x="6181" y="516"/>
                      <a:pt x="5726" y="479"/>
                    </a:cubicBezTo>
                    <a:lnTo>
                      <a:pt x="52" y="2"/>
                    </a:lnTo>
                    <a:cubicBezTo>
                      <a:pt x="43" y="2"/>
                      <a:pt x="35" y="2"/>
                      <a:pt x="26" y="2"/>
                    </a:cubicBezTo>
                    <a:cubicBezTo>
                      <a:pt x="17" y="2"/>
                      <a:pt x="9" y="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2061577" y="3409591"/>
                <a:ext cx="77223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6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2" y="270"/>
                      <a:pt x="51" y="543"/>
                      <a:pt x="89" y="817"/>
                    </a:cubicBezTo>
                    <a:cubicBezTo>
                      <a:pt x="126" y="1091"/>
                      <a:pt x="174" y="1360"/>
                      <a:pt x="226" y="1627"/>
                    </a:cubicBezTo>
                    <a:lnTo>
                      <a:pt x="1943" y="980"/>
                    </a:lnTo>
                    <a:cubicBezTo>
                      <a:pt x="2371" y="820"/>
                      <a:pt x="2284" y="191"/>
                      <a:pt x="1829" y="15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1231787" y="3431219"/>
                <a:ext cx="57388" cy="53773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651" extrusionOk="0">
                    <a:moveTo>
                      <a:pt x="882" y="1"/>
                    </a:moveTo>
                    <a:cubicBezTo>
                      <a:pt x="844" y="1"/>
                      <a:pt x="806" y="3"/>
                      <a:pt x="767" y="9"/>
                    </a:cubicBezTo>
                    <a:cubicBezTo>
                      <a:pt x="316" y="72"/>
                      <a:pt x="0" y="488"/>
                      <a:pt x="64" y="940"/>
                    </a:cubicBezTo>
                    <a:cubicBezTo>
                      <a:pt x="119" y="1352"/>
                      <a:pt x="472" y="1651"/>
                      <a:pt x="879" y="1651"/>
                    </a:cubicBezTo>
                    <a:cubicBezTo>
                      <a:pt x="917" y="1651"/>
                      <a:pt x="956" y="1648"/>
                      <a:pt x="995" y="1643"/>
                    </a:cubicBezTo>
                    <a:cubicBezTo>
                      <a:pt x="1445" y="1581"/>
                      <a:pt x="1761" y="1164"/>
                      <a:pt x="1698" y="712"/>
                    </a:cubicBezTo>
                    <a:cubicBezTo>
                      <a:pt x="1642" y="300"/>
                      <a:pt x="1288" y="1"/>
                      <a:pt x="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874934" y="3412523"/>
                <a:ext cx="437024" cy="95886"/>
              </a:xfrm>
              <a:custGeom>
                <a:avLst/>
                <a:gdLst/>
                <a:ahLst/>
                <a:cxnLst/>
                <a:rect l="l" t="t" r="r" b="b"/>
                <a:pathLst>
                  <a:path w="13418" h="2944" extrusionOk="0">
                    <a:moveTo>
                      <a:pt x="12745" y="1"/>
                    </a:moveTo>
                    <a:cubicBezTo>
                      <a:pt x="12716" y="1"/>
                      <a:pt x="12686" y="3"/>
                      <a:pt x="12657" y="7"/>
                    </a:cubicBezTo>
                    <a:lnTo>
                      <a:pt x="591" y="1681"/>
                    </a:lnTo>
                    <a:cubicBezTo>
                      <a:pt x="244" y="1729"/>
                      <a:pt x="0" y="2051"/>
                      <a:pt x="49" y="2396"/>
                    </a:cubicBezTo>
                    <a:cubicBezTo>
                      <a:pt x="91" y="2712"/>
                      <a:pt x="365" y="2943"/>
                      <a:pt x="675" y="2943"/>
                    </a:cubicBezTo>
                    <a:cubicBezTo>
                      <a:pt x="704" y="2943"/>
                      <a:pt x="734" y="2941"/>
                      <a:pt x="764" y="2937"/>
                    </a:cubicBezTo>
                    <a:lnTo>
                      <a:pt x="12828" y="1263"/>
                    </a:lnTo>
                    <a:cubicBezTo>
                      <a:pt x="13173" y="1214"/>
                      <a:pt x="13417" y="893"/>
                      <a:pt x="13370" y="548"/>
                    </a:cubicBezTo>
                    <a:cubicBezTo>
                      <a:pt x="13328" y="232"/>
                      <a:pt x="13054" y="1"/>
                      <a:pt x="12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1" name="Google Shape;791;p34"/>
            <p:cNvGrpSpPr/>
            <p:nvPr/>
          </p:nvGrpSpPr>
          <p:grpSpPr>
            <a:xfrm>
              <a:off x="157207" y="3491081"/>
              <a:ext cx="375575" cy="298672"/>
              <a:chOff x="2020407" y="1592306"/>
              <a:chExt cx="375575" cy="298672"/>
            </a:xfrm>
          </p:grpSpPr>
          <p:sp>
            <p:nvSpPr>
              <p:cNvPr id="792" name="Google Shape;792;p34"/>
              <p:cNvSpPr/>
              <p:nvPr/>
            </p:nvSpPr>
            <p:spPr>
              <a:xfrm>
                <a:off x="2081837" y="1720832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 w="650" cap="flat" cmpd="sng">
                <a:solidFill>
                  <a:srgbClr val="000000"/>
                </a:solidFill>
                <a:prstDash val="solid"/>
                <a:miter lim="144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2020407" y="1675102"/>
                <a:ext cx="232159" cy="215874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6628" extrusionOk="0">
                    <a:moveTo>
                      <a:pt x="0" y="0"/>
                    </a:moveTo>
                    <a:lnTo>
                      <a:pt x="0" y="2511"/>
                    </a:lnTo>
                    <a:lnTo>
                      <a:pt x="7128" y="6627"/>
                    </a:lnTo>
                    <a:lnTo>
                      <a:pt x="7128" y="4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2252576" y="1726434"/>
                <a:ext cx="143406" cy="164544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5052" extrusionOk="0">
                    <a:moveTo>
                      <a:pt x="4403" y="1"/>
                    </a:moveTo>
                    <a:lnTo>
                      <a:pt x="0" y="2541"/>
                    </a:lnTo>
                    <a:lnTo>
                      <a:pt x="0" y="5051"/>
                    </a:lnTo>
                    <a:lnTo>
                      <a:pt x="4403" y="2508"/>
                    </a:lnTo>
                    <a:lnTo>
                      <a:pt x="44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2020407" y="1592306"/>
                <a:ext cx="375565" cy="216916"/>
              </a:xfrm>
              <a:custGeom>
                <a:avLst/>
                <a:gdLst/>
                <a:ahLst/>
                <a:cxnLst/>
                <a:rect l="l" t="t" r="r" b="b"/>
                <a:pathLst>
                  <a:path w="11531" h="6660" extrusionOk="0">
                    <a:moveTo>
                      <a:pt x="4403" y="0"/>
                    </a:moveTo>
                    <a:lnTo>
                      <a:pt x="0" y="2542"/>
                    </a:lnTo>
                    <a:lnTo>
                      <a:pt x="7128" y="6659"/>
                    </a:lnTo>
                    <a:lnTo>
                      <a:pt x="11531" y="4119"/>
                    </a:lnTo>
                    <a:lnTo>
                      <a:pt x="44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6" name="Google Shape;796;p34"/>
            <p:cNvGrpSpPr/>
            <p:nvPr/>
          </p:nvGrpSpPr>
          <p:grpSpPr>
            <a:xfrm>
              <a:off x="256139" y="2942090"/>
              <a:ext cx="276627" cy="316679"/>
              <a:chOff x="8736639" y="3814290"/>
              <a:chExt cx="276627" cy="316679"/>
            </a:xfrm>
          </p:grpSpPr>
          <p:sp>
            <p:nvSpPr>
              <p:cNvPr id="797" name="Google Shape;797;p34"/>
              <p:cNvSpPr/>
              <p:nvPr/>
            </p:nvSpPr>
            <p:spPr>
              <a:xfrm>
                <a:off x="8736639" y="3866209"/>
                <a:ext cx="138357" cy="80643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476" extrusionOk="0">
                    <a:moveTo>
                      <a:pt x="1399" y="0"/>
                    </a:moveTo>
                    <a:lnTo>
                      <a:pt x="0" y="816"/>
                    </a:lnTo>
                    <a:lnTo>
                      <a:pt x="2848" y="2476"/>
                    </a:lnTo>
                    <a:lnTo>
                      <a:pt x="4247" y="1660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8829435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8874969" y="3840803"/>
                <a:ext cx="45533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8909" extrusionOk="0">
                    <a:moveTo>
                      <a:pt x="1398" y="1"/>
                    </a:moveTo>
                    <a:lnTo>
                      <a:pt x="0" y="816"/>
                    </a:lnTo>
                    <a:lnTo>
                      <a:pt x="0" y="8909"/>
                    </a:lnTo>
                    <a:lnTo>
                      <a:pt x="1398" y="8093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8920472" y="3840803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8829435" y="3814290"/>
                <a:ext cx="91066" cy="5312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631" extrusionOk="0">
                    <a:moveTo>
                      <a:pt x="1398" y="1"/>
                    </a:moveTo>
                    <a:lnTo>
                      <a:pt x="1" y="815"/>
                    </a:lnTo>
                    <a:lnTo>
                      <a:pt x="1398" y="1630"/>
                    </a:lnTo>
                    <a:lnTo>
                      <a:pt x="2796" y="815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8874969" y="3942198"/>
                <a:ext cx="138292" cy="80611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75" extrusionOk="0">
                    <a:moveTo>
                      <a:pt x="1398" y="0"/>
                    </a:moveTo>
                    <a:lnTo>
                      <a:pt x="0" y="814"/>
                    </a:lnTo>
                    <a:lnTo>
                      <a:pt x="2847" y="2474"/>
                    </a:lnTo>
                    <a:lnTo>
                      <a:pt x="4246" y="1660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8967668" y="3996266"/>
                <a:ext cx="4559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505" extrusionOk="0">
                    <a:moveTo>
                      <a:pt x="1400" y="0"/>
                    </a:moveTo>
                    <a:lnTo>
                      <a:pt x="1" y="814"/>
                    </a:lnTo>
                    <a:lnTo>
                      <a:pt x="1" y="2505"/>
                    </a:lnTo>
                    <a:lnTo>
                      <a:pt x="1400" y="1689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8736639" y="3840803"/>
                <a:ext cx="231052" cy="290166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8909" extrusionOk="0">
                    <a:moveTo>
                      <a:pt x="2850" y="1"/>
                    </a:moveTo>
                    <a:lnTo>
                      <a:pt x="2850" y="3256"/>
                    </a:lnTo>
                    <a:lnTo>
                      <a:pt x="0" y="1596"/>
                    </a:lnTo>
                    <a:lnTo>
                      <a:pt x="0" y="3285"/>
                    </a:lnTo>
                    <a:lnTo>
                      <a:pt x="2850" y="4945"/>
                    </a:lnTo>
                    <a:lnTo>
                      <a:pt x="2850" y="8093"/>
                    </a:lnTo>
                    <a:lnTo>
                      <a:pt x="4247" y="8909"/>
                    </a:lnTo>
                    <a:lnTo>
                      <a:pt x="4247" y="5618"/>
                    </a:lnTo>
                    <a:lnTo>
                      <a:pt x="7094" y="7278"/>
                    </a:lnTo>
                    <a:lnTo>
                      <a:pt x="7094" y="5587"/>
                    </a:lnTo>
                    <a:lnTo>
                      <a:pt x="4247" y="3927"/>
                    </a:lnTo>
                    <a:lnTo>
                      <a:pt x="4247" y="816"/>
                    </a:lnTo>
                    <a:lnTo>
                      <a:pt x="28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5" name="Google Shape;805;p34"/>
            <p:cNvGrpSpPr/>
            <p:nvPr/>
          </p:nvGrpSpPr>
          <p:grpSpPr>
            <a:xfrm>
              <a:off x="8611225" y="3624994"/>
              <a:ext cx="349577" cy="279067"/>
              <a:chOff x="8115925" y="3817319"/>
              <a:chExt cx="349577" cy="279067"/>
            </a:xfrm>
          </p:grpSpPr>
          <p:sp>
            <p:nvSpPr>
              <p:cNvPr id="806" name="Google Shape;806;p34"/>
              <p:cNvSpPr/>
              <p:nvPr/>
            </p:nvSpPr>
            <p:spPr>
              <a:xfrm>
                <a:off x="8115925" y="3817319"/>
                <a:ext cx="349574" cy="20245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6216" extrusionOk="0">
                    <a:moveTo>
                      <a:pt x="8786" y="0"/>
                    </a:moveTo>
                    <a:lnTo>
                      <a:pt x="0" y="5081"/>
                    </a:lnTo>
                    <a:lnTo>
                      <a:pt x="1948" y="6216"/>
                    </a:lnTo>
                    <a:lnTo>
                      <a:pt x="10733" y="1133"/>
                    </a:lnTo>
                    <a:lnTo>
                      <a:pt x="87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8179341" y="3854223"/>
                <a:ext cx="286160" cy="242158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7435" extrusionOk="0">
                    <a:moveTo>
                      <a:pt x="8786" y="0"/>
                    </a:moveTo>
                    <a:lnTo>
                      <a:pt x="1" y="5083"/>
                    </a:lnTo>
                    <a:lnTo>
                      <a:pt x="1" y="5167"/>
                    </a:lnTo>
                    <a:lnTo>
                      <a:pt x="1" y="7434"/>
                    </a:lnTo>
                    <a:lnTo>
                      <a:pt x="8786" y="2353"/>
                    </a:lnTo>
                    <a:lnTo>
                      <a:pt x="87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8115925" y="3982814"/>
                <a:ext cx="63446" cy="113572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3487" extrusionOk="0">
                    <a:moveTo>
                      <a:pt x="0" y="0"/>
                    </a:moveTo>
                    <a:lnTo>
                      <a:pt x="0" y="2353"/>
                    </a:lnTo>
                    <a:lnTo>
                      <a:pt x="1948" y="3486"/>
                    </a:lnTo>
                    <a:lnTo>
                      <a:pt x="1948" y="1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9" name="Google Shape;809;p34"/>
            <p:cNvSpPr/>
            <p:nvPr/>
          </p:nvSpPr>
          <p:spPr>
            <a:xfrm rot="5400000">
              <a:off x="7927738" y="3917524"/>
              <a:ext cx="552953" cy="1960028"/>
            </a:xfrm>
            <a:custGeom>
              <a:avLst/>
              <a:gdLst/>
              <a:ahLst/>
              <a:cxnLst/>
              <a:rect l="l" t="t" r="r" b="b"/>
              <a:pathLst>
                <a:path w="12585" h="44612" extrusionOk="0">
                  <a:moveTo>
                    <a:pt x="270" y="0"/>
                  </a:moveTo>
                  <a:cubicBezTo>
                    <a:pt x="28" y="1790"/>
                    <a:pt x="0" y="4644"/>
                    <a:pt x="55" y="4976"/>
                  </a:cubicBezTo>
                  <a:cubicBezTo>
                    <a:pt x="562" y="8107"/>
                    <a:pt x="3107" y="10821"/>
                    <a:pt x="4944" y="13256"/>
                  </a:cubicBezTo>
                  <a:cubicBezTo>
                    <a:pt x="6936" y="15895"/>
                    <a:pt x="8804" y="18962"/>
                    <a:pt x="8537" y="22256"/>
                  </a:cubicBezTo>
                  <a:cubicBezTo>
                    <a:pt x="8192" y="26549"/>
                    <a:pt x="5636" y="30073"/>
                    <a:pt x="5513" y="34536"/>
                  </a:cubicBezTo>
                  <a:cubicBezTo>
                    <a:pt x="5377" y="39423"/>
                    <a:pt x="8218" y="43379"/>
                    <a:pt x="12585" y="44611"/>
                  </a:cubicBezTo>
                  <a:lnTo>
                    <a:pt x="12585" y="2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6853875" y="482215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5951400" y="29438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8611213" y="13661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13" name="Google Shape;813;p34"/>
            <p:cNvGrpSpPr/>
            <p:nvPr/>
          </p:nvGrpSpPr>
          <p:grpSpPr>
            <a:xfrm>
              <a:off x="8521109" y="4203447"/>
              <a:ext cx="529812" cy="1045805"/>
              <a:chOff x="8333013" y="2196830"/>
              <a:chExt cx="810978" cy="1600559"/>
            </a:xfrm>
          </p:grpSpPr>
          <p:sp>
            <p:nvSpPr>
              <p:cNvPr id="814" name="Google Shape;814;p34"/>
              <p:cNvSpPr/>
              <p:nvPr/>
            </p:nvSpPr>
            <p:spPr>
              <a:xfrm>
                <a:off x="8333013" y="2854185"/>
                <a:ext cx="810960" cy="472656"/>
              </a:xfrm>
              <a:custGeom>
                <a:avLst/>
                <a:gdLst/>
                <a:ahLst/>
                <a:cxnLst/>
                <a:rect l="l" t="t" r="r" b="b"/>
                <a:pathLst>
                  <a:path w="24899" h="14512" extrusionOk="0">
                    <a:moveTo>
                      <a:pt x="12449" y="0"/>
                    </a:moveTo>
                    <a:lnTo>
                      <a:pt x="0" y="7255"/>
                    </a:lnTo>
                    <a:lnTo>
                      <a:pt x="12449" y="14512"/>
                    </a:lnTo>
                    <a:lnTo>
                      <a:pt x="12505" y="14478"/>
                    </a:lnTo>
                    <a:lnTo>
                      <a:pt x="24899" y="7255"/>
                    </a:lnTo>
                    <a:lnTo>
                      <a:pt x="124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8333013" y="3090490"/>
                <a:ext cx="405464" cy="706899"/>
              </a:xfrm>
              <a:custGeom>
                <a:avLst/>
                <a:gdLst/>
                <a:ahLst/>
                <a:cxnLst/>
                <a:rect l="l" t="t" r="r" b="b"/>
                <a:pathLst>
                  <a:path w="12449" h="21704" extrusionOk="0">
                    <a:moveTo>
                      <a:pt x="0" y="0"/>
                    </a:moveTo>
                    <a:lnTo>
                      <a:pt x="0" y="14448"/>
                    </a:lnTo>
                    <a:lnTo>
                      <a:pt x="12449" y="21703"/>
                    </a:lnTo>
                    <a:lnTo>
                      <a:pt x="12449" y="7257"/>
                    </a:lnTo>
                    <a:lnTo>
                      <a:pt x="12392" y="72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8738463" y="3090490"/>
                <a:ext cx="405529" cy="706899"/>
              </a:xfrm>
              <a:custGeom>
                <a:avLst/>
                <a:gdLst/>
                <a:ahLst/>
                <a:cxnLst/>
                <a:rect l="l" t="t" r="r" b="b"/>
                <a:pathLst>
                  <a:path w="12451" h="21704" extrusionOk="0">
                    <a:moveTo>
                      <a:pt x="12451" y="0"/>
                    </a:moveTo>
                    <a:lnTo>
                      <a:pt x="57" y="7223"/>
                    </a:lnTo>
                    <a:lnTo>
                      <a:pt x="1" y="7257"/>
                    </a:lnTo>
                    <a:lnTo>
                      <a:pt x="1" y="21703"/>
                    </a:lnTo>
                    <a:lnTo>
                      <a:pt x="12451" y="14448"/>
                    </a:lnTo>
                    <a:lnTo>
                      <a:pt x="124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8395290" y="2475022"/>
                <a:ext cx="682797" cy="397940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12218" extrusionOk="0">
                    <a:moveTo>
                      <a:pt x="10480" y="1"/>
                    </a:moveTo>
                    <a:lnTo>
                      <a:pt x="1" y="6110"/>
                    </a:lnTo>
                    <a:lnTo>
                      <a:pt x="10480" y="12217"/>
                    </a:lnTo>
                    <a:lnTo>
                      <a:pt x="20963" y="6110"/>
                    </a:lnTo>
                    <a:lnTo>
                      <a:pt x="104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8735140" y="2871154"/>
                <a:ext cx="3094" cy="1824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46" y="0"/>
                    </a:moveTo>
                    <a:lnTo>
                      <a:pt x="0" y="28"/>
                    </a:lnTo>
                    <a:lnTo>
                      <a:pt x="46" y="55"/>
                    </a:lnTo>
                    <a:lnTo>
                      <a:pt x="94" y="28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8395290" y="2674000"/>
                <a:ext cx="341366" cy="595119"/>
              </a:xfrm>
              <a:custGeom>
                <a:avLst/>
                <a:gdLst/>
                <a:ahLst/>
                <a:cxnLst/>
                <a:rect l="l" t="t" r="r" b="b"/>
                <a:pathLst>
                  <a:path w="10481" h="18272" extrusionOk="0">
                    <a:moveTo>
                      <a:pt x="1" y="1"/>
                    </a:moveTo>
                    <a:lnTo>
                      <a:pt x="1" y="12164"/>
                    </a:lnTo>
                    <a:lnTo>
                      <a:pt x="10480" y="18271"/>
                    </a:lnTo>
                    <a:lnTo>
                      <a:pt x="10480" y="6108"/>
                    </a:lnTo>
                    <a:lnTo>
                      <a:pt x="10434" y="608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8736639" y="2674000"/>
                <a:ext cx="341464" cy="595119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18272" extrusionOk="0">
                    <a:moveTo>
                      <a:pt x="10483" y="1"/>
                    </a:moveTo>
                    <a:lnTo>
                      <a:pt x="48" y="6081"/>
                    </a:lnTo>
                    <a:lnTo>
                      <a:pt x="0" y="6108"/>
                    </a:lnTo>
                    <a:lnTo>
                      <a:pt x="0" y="18271"/>
                    </a:lnTo>
                    <a:lnTo>
                      <a:pt x="10483" y="12164"/>
                    </a:lnTo>
                    <a:lnTo>
                      <a:pt x="104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8518149" y="2196830"/>
                <a:ext cx="579583" cy="337849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10373" extrusionOk="0">
                    <a:moveTo>
                      <a:pt x="8898" y="1"/>
                    </a:moveTo>
                    <a:lnTo>
                      <a:pt x="1" y="5186"/>
                    </a:lnTo>
                    <a:lnTo>
                      <a:pt x="8898" y="10372"/>
                    </a:lnTo>
                    <a:lnTo>
                      <a:pt x="17794" y="5186"/>
                    </a:lnTo>
                    <a:lnTo>
                      <a:pt x="88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8806635" y="2533096"/>
                <a:ext cx="2638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81" h="49" extrusionOk="0">
                    <a:moveTo>
                      <a:pt x="41" y="1"/>
                    </a:moveTo>
                    <a:lnTo>
                      <a:pt x="1" y="25"/>
                    </a:lnTo>
                    <a:lnTo>
                      <a:pt x="41" y="48"/>
                    </a:lnTo>
                    <a:lnTo>
                      <a:pt x="80" y="25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8518149" y="2365712"/>
                <a:ext cx="289840" cy="505226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15512" extrusionOk="0">
                    <a:moveTo>
                      <a:pt x="1" y="1"/>
                    </a:moveTo>
                    <a:lnTo>
                      <a:pt x="1" y="10326"/>
                    </a:lnTo>
                    <a:lnTo>
                      <a:pt x="8898" y="15511"/>
                    </a:lnTo>
                    <a:lnTo>
                      <a:pt x="8898" y="5187"/>
                    </a:lnTo>
                    <a:lnTo>
                      <a:pt x="8858" y="51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8807970" y="2365712"/>
                <a:ext cx="289775" cy="505226"/>
              </a:xfrm>
              <a:custGeom>
                <a:avLst/>
                <a:gdLst/>
                <a:ahLst/>
                <a:cxnLst/>
                <a:rect l="l" t="t" r="r" b="b"/>
                <a:pathLst>
                  <a:path w="8897" h="15512" extrusionOk="0">
                    <a:moveTo>
                      <a:pt x="8896" y="1"/>
                    </a:moveTo>
                    <a:lnTo>
                      <a:pt x="39" y="5164"/>
                    </a:lnTo>
                    <a:lnTo>
                      <a:pt x="0" y="5187"/>
                    </a:lnTo>
                    <a:lnTo>
                      <a:pt x="0" y="15511"/>
                    </a:lnTo>
                    <a:lnTo>
                      <a:pt x="8896" y="10326"/>
                    </a:lnTo>
                    <a:lnTo>
                      <a:pt x="88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2865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35"/>
          <p:cNvGrpSpPr/>
          <p:nvPr/>
        </p:nvGrpSpPr>
        <p:grpSpPr>
          <a:xfrm>
            <a:off x="-67397" y="-408850"/>
            <a:ext cx="18380154" cy="10770028"/>
            <a:chOff x="-33699" y="-204425"/>
            <a:chExt cx="9190077" cy="5385014"/>
          </a:xfrm>
        </p:grpSpPr>
        <p:cxnSp>
          <p:nvCxnSpPr>
            <p:cNvPr id="827" name="Google Shape;827;p35"/>
            <p:cNvCxnSpPr/>
            <p:nvPr/>
          </p:nvCxnSpPr>
          <p:spPr>
            <a:xfrm flipH="1">
              <a:off x="211925" y="-204425"/>
              <a:ext cx="458700" cy="3148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35"/>
            <p:cNvSpPr/>
            <p:nvPr/>
          </p:nvSpPr>
          <p:spPr>
            <a:xfrm>
              <a:off x="6056450" y="257300"/>
              <a:ext cx="62100" cy="6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7778575" y="4747638"/>
              <a:ext cx="136200" cy="13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149813" y="1793300"/>
              <a:ext cx="62100" cy="6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831" name="Google Shape;831;p35"/>
            <p:cNvCxnSpPr/>
            <p:nvPr/>
          </p:nvCxnSpPr>
          <p:spPr>
            <a:xfrm>
              <a:off x="470075" y="4747650"/>
              <a:ext cx="4366800" cy="40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35"/>
            <p:cNvCxnSpPr/>
            <p:nvPr/>
          </p:nvCxnSpPr>
          <p:spPr>
            <a:xfrm>
              <a:off x="8621975" y="529450"/>
              <a:ext cx="333900" cy="357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35"/>
            <p:cNvCxnSpPr/>
            <p:nvPr/>
          </p:nvCxnSpPr>
          <p:spPr>
            <a:xfrm rot="10800000">
              <a:off x="3896600" y="-14800"/>
              <a:ext cx="4181100" cy="2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834" name="Google Shape;834;p35"/>
            <p:cNvSpPr/>
            <p:nvPr/>
          </p:nvSpPr>
          <p:spPr>
            <a:xfrm flipH="1">
              <a:off x="7914766" y="-12375"/>
              <a:ext cx="1241612" cy="1453020"/>
            </a:xfrm>
            <a:custGeom>
              <a:avLst/>
              <a:gdLst/>
              <a:ahLst/>
              <a:cxnLst/>
              <a:rect l="l" t="t" r="r" b="b"/>
              <a:pathLst>
                <a:path w="20914" h="24475" extrusionOk="0">
                  <a:moveTo>
                    <a:pt x="0" y="1"/>
                  </a:moveTo>
                  <a:lnTo>
                    <a:pt x="0" y="24475"/>
                  </a:lnTo>
                  <a:cubicBezTo>
                    <a:pt x="2817" y="21918"/>
                    <a:pt x="2101" y="14736"/>
                    <a:pt x="4116" y="12677"/>
                  </a:cubicBezTo>
                  <a:cubicBezTo>
                    <a:pt x="6420" y="10324"/>
                    <a:pt x="9416" y="12497"/>
                    <a:pt x="15210" y="8693"/>
                  </a:cubicBezTo>
                  <a:cubicBezTo>
                    <a:pt x="18578" y="6483"/>
                    <a:pt x="20170" y="2745"/>
                    <a:pt x="20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7966369" y="3818744"/>
              <a:ext cx="1190010" cy="1361845"/>
            </a:xfrm>
            <a:custGeom>
              <a:avLst/>
              <a:gdLst/>
              <a:ahLst/>
              <a:cxnLst/>
              <a:rect l="l" t="t" r="r" b="b"/>
              <a:pathLst>
                <a:path w="21136" h="24188" extrusionOk="0">
                  <a:moveTo>
                    <a:pt x="21123" y="1"/>
                  </a:moveTo>
                  <a:cubicBezTo>
                    <a:pt x="18851" y="1"/>
                    <a:pt x="16348" y="410"/>
                    <a:pt x="14423" y="1815"/>
                  </a:cubicBezTo>
                  <a:cubicBezTo>
                    <a:pt x="3585" y="9720"/>
                    <a:pt x="16419" y="19983"/>
                    <a:pt x="13051" y="19983"/>
                  </a:cubicBezTo>
                  <a:cubicBezTo>
                    <a:pt x="12828" y="19983"/>
                    <a:pt x="12532" y="19937"/>
                    <a:pt x="12154" y="19843"/>
                  </a:cubicBezTo>
                  <a:cubicBezTo>
                    <a:pt x="11296" y="19629"/>
                    <a:pt x="10413" y="19529"/>
                    <a:pt x="9531" y="19529"/>
                  </a:cubicBezTo>
                  <a:cubicBezTo>
                    <a:pt x="5637" y="19529"/>
                    <a:pt x="1741" y="21474"/>
                    <a:pt x="1" y="24188"/>
                  </a:cubicBezTo>
                  <a:lnTo>
                    <a:pt x="21135" y="24188"/>
                  </a:lnTo>
                  <a:lnTo>
                    <a:pt x="21135" y="1"/>
                  </a:lnTo>
                  <a:cubicBezTo>
                    <a:pt x="21131" y="1"/>
                    <a:pt x="21127" y="1"/>
                    <a:pt x="2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-33699" y="2396060"/>
              <a:ext cx="753706" cy="2772159"/>
            </a:xfrm>
            <a:custGeom>
              <a:avLst/>
              <a:gdLst/>
              <a:ahLst/>
              <a:cxnLst/>
              <a:rect l="l" t="t" r="r" b="b"/>
              <a:pathLst>
                <a:path w="11051" h="40646" extrusionOk="0">
                  <a:moveTo>
                    <a:pt x="1" y="0"/>
                  </a:moveTo>
                  <a:lnTo>
                    <a:pt x="1" y="40646"/>
                  </a:lnTo>
                  <a:lnTo>
                    <a:pt x="3756" y="40646"/>
                  </a:lnTo>
                  <a:cubicBezTo>
                    <a:pt x="8760" y="37111"/>
                    <a:pt x="11050" y="30119"/>
                    <a:pt x="7883" y="24027"/>
                  </a:cubicBezTo>
                  <a:cubicBezTo>
                    <a:pt x="6229" y="20841"/>
                    <a:pt x="4718" y="17925"/>
                    <a:pt x="6384" y="14361"/>
                  </a:cubicBezTo>
                  <a:cubicBezTo>
                    <a:pt x="7702" y="11545"/>
                    <a:pt x="10052" y="9602"/>
                    <a:pt x="9951" y="6240"/>
                  </a:cubicBezTo>
                  <a:cubicBezTo>
                    <a:pt x="9842" y="2671"/>
                    <a:pt x="4578" y="88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7" name="Google Shape;837;p35"/>
          <p:cNvGrpSpPr/>
          <p:nvPr/>
        </p:nvGrpSpPr>
        <p:grpSpPr>
          <a:xfrm>
            <a:off x="5793141" y="9369409"/>
            <a:ext cx="1616742" cy="1240026"/>
            <a:chOff x="5951682" y="3608504"/>
            <a:chExt cx="808371" cy="620013"/>
          </a:xfrm>
        </p:grpSpPr>
        <p:sp>
          <p:nvSpPr>
            <p:cNvPr id="838" name="Google Shape;838;p35"/>
            <p:cNvSpPr/>
            <p:nvPr/>
          </p:nvSpPr>
          <p:spPr>
            <a:xfrm>
              <a:off x="6313714" y="3819241"/>
              <a:ext cx="446339" cy="409275"/>
            </a:xfrm>
            <a:custGeom>
              <a:avLst/>
              <a:gdLst/>
              <a:ahLst/>
              <a:cxnLst/>
              <a:rect l="l" t="t" r="r" b="b"/>
              <a:pathLst>
                <a:path w="13704" h="12566" extrusionOk="0">
                  <a:moveTo>
                    <a:pt x="13704" y="0"/>
                  </a:moveTo>
                  <a:lnTo>
                    <a:pt x="1" y="7993"/>
                  </a:lnTo>
                  <a:lnTo>
                    <a:pt x="1" y="12566"/>
                  </a:lnTo>
                  <a:lnTo>
                    <a:pt x="13704" y="4575"/>
                  </a:lnTo>
                  <a:lnTo>
                    <a:pt x="12870" y="4038"/>
                  </a:lnTo>
                  <a:lnTo>
                    <a:pt x="11225" y="3732"/>
                  </a:lnTo>
                  <a:lnTo>
                    <a:pt x="13291" y="840"/>
                  </a:lnTo>
                  <a:lnTo>
                    <a:pt x="13704" y="598"/>
                  </a:lnTo>
                  <a:lnTo>
                    <a:pt x="13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951682" y="3868782"/>
              <a:ext cx="362048" cy="359736"/>
            </a:xfrm>
            <a:custGeom>
              <a:avLst/>
              <a:gdLst/>
              <a:ahLst/>
              <a:cxnLst/>
              <a:rect l="l" t="t" r="r" b="b"/>
              <a:pathLst>
                <a:path w="11116" h="11045" extrusionOk="0">
                  <a:moveTo>
                    <a:pt x="1" y="1"/>
                  </a:moveTo>
                  <a:lnTo>
                    <a:pt x="1" y="4575"/>
                  </a:lnTo>
                  <a:lnTo>
                    <a:pt x="11116" y="11045"/>
                  </a:lnTo>
                  <a:lnTo>
                    <a:pt x="11116" y="64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951682" y="3608504"/>
              <a:ext cx="808355" cy="471060"/>
            </a:xfrm>
            <a:custGeom>
              <a:avLst/>
              <a:gdLst/>
              <a:ahLst/>
              <a:cxnLst/>
              <a:rect l="l" t="t" r="r" b="b"/>
              <a:pathLst>
                <a:path w="24819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24819" y="6470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951682" y="3608504"/>
              <a:ext cx="446437" cy="471060"/>
            </a:xfrm>
            <a:custGeom>
              <a:avLst/>
              <a:gdLst/>
              <a:ahLst/>
              <a:cxnLst/>
              <a:rect l="l" t="t" r="r" b="b"/>
              <a:pathLst>
                <a:path w="13707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6313714" y="3608504"/>
              <a:ext cx="446339" cy="471060"/>
            </a:xfrm>
            <a:custGeom>
              <a:avLst/>
              <a:gdLst/>
              <a:ahLst/>
              <a:cxnLst/>
              <a:rect l="l" t="t" r="r" b="b"/>
              <a:pathLst>
                <a:path w="13704" h="14463" extrusionOk="0">
                  <a:moveTo>
                    <a:pt x="2592" y="1"/>
                  </a:moveTo>
                  <a:lnTo>
                    <a:pt x="1" y="14463"/>
                  </a:lnTo>
                  <a:lnTo>
                    <a:pt x="13704" y="6470"/>
                  </a:ln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982300" y="3905001"/>
              <a:ext cx="331432" cy="304692"/>
            </a:xfrm>
            <a:custGeom>
              <a:avLst/>
              <a:gdLst/>
              <a:ahLst/>
              <a:cxnLst/>
              <a:rect l="l" t="t" r="r" b="b"/>
              <a:pathLst>
                <a:path w="10176" h="9355" extrusionOk="0">
                  <a:moveTo>
                    <a:pt x="1" y="0"/>
                  </a:moveTo>
                  <a:lnTo>
                    <a:pt x="1" y="3416"/>
                  </a:lnTo>
                  <a:lnTo>
                    <a:pt x="10176" y="9354"/>
                  </a:lnTo>
                  <a:lnTo>
                    <a:pt x="10176" y="59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6313714" y="3846601"/>
              <a:ext cx="432920" cy="363090"/>
            </a:xfrm>
            <a:custGeom>
              <a:avLst/>
              <a:gdLst/>
              <a:ahLst/>
              <a:cxnLst/>
              <a:rect l="l" t="t" r="r" b="b"/>
              <a:pathLst>
                <a:path w="13292" h="11148" extrusionOk="0">
                  <a:moveTo>
                    <a:pt x="13291" y="0"/>
                  </a:moveTo>
                  <a:lnTo>
                    <a:pt x="1" y="7730"/>
                  </a:lnTo>
                  <a:lnTo>
                    <a:pt x="1" y="11147"/>
                  </a:lnTo>
                  <a:lnTo>
                    <a:pt x="13291" y="3416"/>
                  </a:lnTo>
                  <a:lnTo>
                    <a:pt x="132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35"/>
          <p:cNvGrpSpPr/>
          <p:nvPr/>
        </p:nvGrpSpPr>
        <p:grpSpPr>
          <a:xfrm>
            <a:off x="7912109" y="9598808"/>
            <a:ext cx="350266" cy="401004"/>
            <a:chOff x="5601279" y="2090354"/>
            <a:chExt cx="175133" cy="200502"/>
          </a:xfrm>
        </p:grpSpPr>
        <p:sp>
          <p:nvSpPr>
            <p:cNvPr id="846" name="Google Shape;846;p35"/>
            <p:cNvSpPr/>
            <p:nvPr/>
          </p:nvSpPr>
          <p:spPr>
            <a:xfrm>
              <a:off x="5688766" y="2123251"/>
              <a:ext cx="87646" cy="51037"/>
            </a:xfrm>
            <a:custGeom>
              <a:avLst/>
              <a:gdLst/>
              <a:ahLst/>
              <a:cxnLst/>
              <a:rect l="l" t="t" r="r" b="b"/>
              <a:pathLst>
                <a:path w="2691" h="1567" extrusionOk="0">
                  <a:moveTo>
                    <a:pt x="1804" y="1"/>
                  </a:moveTo>
                  <a:lnTo>
                    <a:pt x="1" y="1050"/>
                  </a:lnTo>
                  <a:lnTo>
                    <a:pt x="887" y="1567"/>
                  </a:lnTo>
                  <a:lnTo>
                    <a:pt x="2690" y="516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660005" y="2107128"/>
              <a:ext cx="28792" cy="183727"/>
            </a:xfrm>
            <a:custGeom>
              <a:avLst/>
              <a:gdLst/>
              <a:ahLst/>
              <a:cxnLst/>
              <a:rect l="l" t="t" r="r" b="b"/>
              <a:pathLst>
                <a:path w="884" h="5641" extrusionOk="0">
                  <a:moveTo>
                    <a:pt x="0" y="1"/>
                  </a:moveTo>
                  <a:lnTo>
                    <a:pt x="0" y="5124"/>
                  </a:lnTo>
                  <a:lnTo>
                    <a:pt x="884" y="5640"/>
                  </a:lnTo>
                  <a:lnTo>
                    <a:pt x="884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660005" y="2090354"/>
              <a:ext cx="57681" cy="33645"/>
            </a:xfrm>
            <a:custGeom>
              <a:avLst/>
              <a:gdLst/>
              <a:ahLst/>
              <a:cxnLst/>
              <a:rect l="l" t="t" r="r" b="b"/>
              <a:pathLst>
                <a:path w="1771" h="1033" extrusionOk="0">
                  <a:moveTo>
                    <a:pt x="884" y="0"/>
                  </a:moveTo>
                  <a:lnTo>
                    <a:pt x="0" y="516"/>
                  </a:lnTo>
                  <a:lnTo>
                    <a:pt x="884" y="1032"/>
                  </a:lnTo>
                  <a:lnTo>
                    <a:pt x="1770" y="516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601279" y="2171294"/>
              <a:ext cx="87516" cy="51070"/>
            </a:xfrm>
            <a:custGeom>
              <a:avLst/>
              <a:gdLst/>
              <a:ahLst/>
              <a:cxnLst/>
              <a:rect l="l" t="t" r="r" b="b"/>
              <a:pathLst>
                <a:path w="2687" h="1568" extrusionOk="0">
                  <a:moveTo>
                    <a:pt x="1803" y="1"/>
                  </a:moveTo>
                  <a:lnTo>
                    <a:pt x="1" y="1052"/>
                  </a:lnTo>
                  <a:lnTo>
                    <a:pt x="885" y="1567"/>
                  </a:lnTo>
                  <a:lnTo>
                    <a:pt x="2687" y="51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601279" y="2205526"/>
              <a:ext cx="28857" cy="51721"/>
            </a:xfrm>
            <a:custGeom>
              <a:avLst/>
              <a:gdLst/>
              <a:ahLst/>
              <a:cxnLst/>
              <a:rect l="l" t="t" r="r" b="b"/>
              <a:pathLst>
                <a:path w="886" h="1588" extrusionOk="0">
                  <a:moveTo>
                    <a:pt x="1" y="1"/>
                  </a:moveTo>
                  <a:lnTo>
                    <a:pt x="1" y="1070"/>
                  </a:lnTo>
                  <a:lnTo>
                    <a:pt x="885" y="1587"/>
                  </a:lnTo>
                  <a:lnTo>
                    <a:pt x="885" y="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630105" y="2107128"/>
              <a:ext cx="146304" cy="183727"/>
            </a:xfrm>
            <a:custGeom>
              <a:avLst/>
              <a:gdLst/>
              <a:ahLst/>
              <a:cxnLst/>
              <a:rect l="l" t="t" r="r" b="b"/>
              <a:pathLst>
                <a:path w="4492" h="5641" extrusionOk="0">
                  <a:moveTo>
                    <a:pt x="2688" y="1"/>
                  </a:moveTo>
                  <a:lnTo>
                    <a:pt x="1802" y="517"/>
                  </a:lnTo>
                  <a:lnTo>
                    <a:pt x="1802" y="2488"/>
                  </a:lnTo>
                  <a:lnTo>
                    <a:pt x="0" y="3537"/>
                  </a:lnTo>
                  <a:lnTo>
                    <a:pt x="0" y="4608"/>
                  </a:lnTo>
                  <a:lnTo>
                    <a:pt x="1802" y="3557"/>
                  </a:lnTo>
                  <a:lnTo>
                    <a:pt x="1802" y="5640"/>
                  </a:lnTo>
                  <a:lnTo>
                    <a:pt x="2688" y="5124"/>
                  </a:lnTo>
                  <a:lnTo>
                    <a:pt x="2688" y="3132"/>
                  </a:lnTo>
                  <a:lnTo>
                    <a:pt x="4491" y="2079"/>
                  </a:lnTo>
                  <a:lnTo>
                    <a:pt x="4491" y="1011"/>
                  </a:lnTo>
                  <a:lnTo>
                    <a:pt x="2688" y="2062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35"/>
          <p:cNvGrpSpPr/>
          <p:nvPr/>
        </p:nvGrpSpPr>
        <p:grpSpPr>
          <a:xfrm>
            <a:off x="13700112" y="277321"/>
            <a:ext cx="2749924" cy="538586"/>
            <a:chOff x="763931" y="3398810"/>
            <a:chExt cx="1374962" cy="269293"/>
          </a:xfrm>
        </p:grpSpPr>
        <p:sp>
          <p:nvSpPr>
            <p:cNvPr id="853" name="Google Shape;853;p35"/>
            <p:cNvSpPr/>
            <p:nvPr/>
          </p:nvSpPr>
          <p:spPr>
            <a:xfrm>
              <a:off x="763996" y="3398810"/>
              <a:ext cx="1374747" cy="265673"/>
            </a:xfrm>
            <a:custGeom>
              <a:avLst/>
              <a:gdLst/>
              <a:ahLst/>
              <a:cxnLst/>
              <a:rect l="l" t="t" r="r" b="b"/>
              <a:pathLst>
                <a:path w="42209" h="8157" extrusionOk="0">
                  <a:moveTo>
                    <a:pt x="35822" y="1"/>
                  </a:moveTo>
                  <a:cubicBezTo>
                    <a:pt x="35726" y="1"/>
                    <a:pt x="35630" y="7"/>
                    <a:pt x="35535" y="21"/>
                  </a:cubicBezTo>
                  <a:lnTo>
                    <a:pt x="1600" y="4729"/>
                  </a:lnTo>
                  <a:cubicBezTo>
                    <a:pt x="662" y="4859"/>
                    <a:pt x="1" y="5733"/>
                    <a:pt x="131" y="6671"/>
                  </a:cubicBezTo>
                  <a:cubicBezTo>
                    <a:pt x="250" y="7530"/>
                    <a:pt x="992" y="8157"/>
                    <a:pt x="1836" y="8157"/>
                  </a:cubicBezTo>
                  <a:cubicBezTo>
                    <a:pt x="1914" y="8157"/>
                    <a:pt x="1993" y="8151"/>
                    <a:pt x="2072" y="8140"/>
                  </a:cubicBezTo>
                  <a:lnTo>
                    <a:pt x="36007" y="3430"/>
                  </a:lnTo>
                  <a:cubicBezTo>
                    <a:pt x="36159" y="3409"/>
                    <a:pt x="36309" y="3371"/>
                    <a:pt x="36454" y="3316"/>
                  </a:cubicBezTo>
                  <a:lnTo>
                    <a:pt x="41783" y="1313"/>
                  </a:lnTo>
                  <a:cubicBezTo>
                    <a:pt x="42209" y="1151"/>
                    <a:pt x="42122" y="522"/>
                    <a:pt x="41670" y="484"/>
                  </a:cubicBezTo>
                  <a:lnTo>
                    <a:pt x="35994" y="8"/>
                  </a:lnTo>
                  <a:cubicBezTo>
                    <a:pt x="35937" y="3"/>
                    <a:pt x="35880" y="1"/>
                    <a:pt x="35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763931" y="3398810"/>
              <a:ext cx="1374812" cy="243396"/>
            </a:xfrm>
            <a:custGeom>
              <a:avLst/>
              <a:gdLst/>
              <a:ahLst/>
              <a:cxnLst/>
              <a:rect l="l" t="t" r="r" b="b"/>
              <a:pathLst>
                <a:path w="42211" h="7473" extrusionOk="0">
                  <a:moveTo>
                    <a:pt x="35821" y="1"/>
                  </a:moveTo>
                  <a:cubicBezTo>
                    <a:pt x="35725" y="1"/>
                    <a:pt x="35629" y="7"/>
                    <a:pt x="35533" y="21"/>
                  </a:cubicBezTo>
                  <a:lnTo>
                    <a:pt x="1598" y="4729"/>
                  </a:lnTo>
                  <a:cubicBezTo>
                    <a:pt x="660" y="4859"/>
                    <a:pt x="0" y="5733"/>
                    <a:pt x="130" y="6671"/>
                  </a:cubicBezTo>
                  <a:cubicBezTo>
                    <a:pt x="170" y="6973"/>
                    <a:pt x="290" y="7246"/>
                    <a:pt x="463" y="7472"/>
                  </a:cubicBezTo>
                  <a:cubicBezTo>
                    <a:pt x="689" y="6911"/>
                    <a:pt x="1197" y="6480"/>
                    <a:pt x="1832" y="6391"/>
                  </a:cubicBezTo>
                  <a:lnTo>
                    <a:pt x="35766" y="1682"/>
                  </a:lnTo>
                  <a:cubicBezTo>
                    <a:pt x="35860" y="1669"/>
                    <a:pt x="35957" y="1662"/>
                    <a:pt x="36053" y="1662"/>
                  </a:cubicBezTo>
                  <a:cubicBezTo>
                    <a:pt x="36111" y="1662"/>
                    <a:pt x="36169" y="1664"/>
                    <a:pt x="36226" y="1669"/>
                  </a:cubicBezTo>
                  <a:lnTo>
                    <a:pt x="39988" y="1985"/>
                  </a:lnTo>
                  <a:lnTo>
                    <a:pt x="41783" y="1310"/>
                  </a:lnTo>
                  <a:cubicBezTo>
                    <a:pt x="42211" y="1150"/>
                    <a:pt x="42123" y="522"/>
                    <a:pt x="41668" y="484"/>
                  </a:cubicBezTo>
                  <a:lnTo>
                    <a:pt x="35994" y="8"/>
                  </a:lnTo>
                  <a:cubicBezTo>
                    <a:pt x="35936" y="3"/>
                    <a:pt x="35879" y="1"/>
                    <a:pt x="35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763996" y="3540105"/>
              <a:ext cx="159626" cy="124287"/>
            </a:xfrm>
            <a:custGeom>
              <a:avLst/>
              <a:gdLst/>
              <a:ahLst/>
              <a:cxnLst/>
              <a:rect l="l" t="t" r="r" b="b"/>
              <a:pathLst>
                <a:path w="4901" h="3816" extrusionOk="0">
                  <a:moveTo>
                    <a:pt x="4428" y="0"/>
                  </a:moveTo>
                  <a:lnTo>
                    <a:pt x="1600" y="391"/>
                  </a:lnTo>
                  <a:cubicBezTo>
                    <a:pt x="662" y="521"/>
                    <a:pt x="1" y="1395"/>
                    <a:pt x="131" y="2333"/>
                  </a:cubicBezTo>
                  <a:cubicBezTo>
                    <a:pt x="250" y="3191"/>
                    <a:pt x="992" y="3816"/>
                    <a:pt x="1836" y="3816"/>
                  </a:cubicBezTo>
                  <a:cubicBezTo>
                    <a:pt x="1914" y="3816"/>
                    <a:pt x="1993" y="3811"/>
                    <a:pt x="2072" y="3800"/>
                  </a:cubicBezTo>
                  <a:lnTo>
                    <a:pt x="4900" y="3408"/>
                  </a:lnTo>
                  <a:lnTo>
                    <a:pt x="4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901480" y="3489782"/>
              <a:ext cx="76572" cy="67518"/>
            </a:xfrm>
            <a:custGeom>
              <a:avLst/>
              <a:gdLst/>
              <a:ahLst/>
              <a:cxnLst/>
              <a:rect l="l" t="t" r="r" b="b"/>
              <a:pathLst>
                <a:path w="2351" h="2073" extrusionOk="0">
                  <a:moveTo>
                    <a:pt x="1175" y="1"/>
                  </a:moveTo>
                  <a:cubicBezTo>
                    <a:pt x="1045" y="1"/>
                    <a:pt x="913" y="25"/>
                    <a:pt x="786" y="77"/>
                  </a:cubicBezTo>
                  <a:cubicBezTo>
                    <a:pt x="256" y="294"/>
                    <a:pt x="1" y="899"/>
                    <a:pt x="217" y="1428"/>
                  </a:cubicBezTo>
                  <a:cubicBezTo>
                    <a:pt x="381" y="1829"/>
                    <a:pt x="768" y="2073"/>
                    <a:pt x="1176" y="2073"/>
                  </a:cubicBezTo>
                  <a:cubicBezTo>
                    <a:pt x="1307" y="2073"/>
                    <a:pt x="1439" y="2048"/>
                    <a:pt x="1567" y="1996"/>
                  </a:cubicBezTo>
                  <a:cubicBezTo>
                    <a:pt x="2097" y="1779"/>
                    <a:pt x="2351" y="1176"/>
                    <a:pt x="2136" y="646"/>
                  </a:cubicBezTo>
                  <a:cubicBezTo>
                    <a:pt x="1971" y="244"/>
                    <a:pt x="1584" y="1"/>
                    <a:pt x="1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867769" y="3490401"/>
              <a:ext cx="332051" cy="177702"/>
            </a:xfrm>
            <a:custGeom>
              <a:avLst/>
              <a:gdLst/>
              <a:ahLst/>
              <a:cxnLst/>
              <a:rect l="l" t="t" r="r" b="b"/>
              <a:pathLst>
                <a:path w="10195" h="5456" extrusionOk="0">
                  <a:moveTo>
                    <a:pt x="9520" y="1"/>
                  </a:moveTo>
                  <a:cubicBezTo>
                    <a:pt x="9514" y="1"/>
                    <a:pt x="9508" y="1"/>
                    <a:pt x="9502" y="2"/>
                  </a:cubicBezTo>
                  <a:lnTo>
                    <a:pt x="118" y="1304"/>
                  </a:lnTo>
                  <a:cubicBezTo>
                    <a:pt x="48" y="1313"/>
                    <a:pt x="1" y="1376"/>
                    <a:pt x="11" y="1447"/>
                  </a:cubicBezTo>
                  <a:lnTo>
                    <a:pt x="552" y="5347"/>
                  </a:lnTo>
                  <a:cubicBezTo>
                    <a:pt x="563" y="5411"/>
                    <a:pt x="616" y="5455"/>
                    <a:pt x="678" y="5455"/>
                  </a:cubicBezTo>
                  <a:cubicBezTo>
                    <a:pt x="684" y="5455"/>
                    <a:pt x="689" y="5455"/>
                    <a:pt x="695" y="5454"/>
                  </a:cubicBezTo>
                  <a:lnTo>
                    <a:pt x="10079" y="4151"/>
                  </a:lnTo>
                  <a:cubicBezTo>
                    <a:pt x="10149" y="4140"/>
                    <a:pt x="10195" y="4077"/>
                    <a:pt x="10186" y="4009"/>
                  </a:cubicBezTo>
                  <a:lnTo>
                    <a:pt x="9645" y="107"/>
                  </a:lnTo>
                  <a:cubicBezTo>
                    <a:pt x="9634" y="46"/>
                    <a:pt x="9582" y="1"/>
                    <a:pt x="9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869984" y="3494928"/>
              <a:ext cx="324951" cy="139758"/>
            </a:xfrm>
            <a:custGeom>
              <a:avLst/>
              <a:gdLst/>
              <a:ahLst/>
              <a:cxnLst/>
              <a:rect l="l" t="t" r="r" b="b"/>
              <a:pathLst>
                <a:path w="9977" h="4291" extrusionOk="0">
                  <a:moveTo>
                    <a:pt x="8502" y="0"/>
                  </a:moveTo>
                  <a:cubicBezTo>
                    <a:pt x="8447" y="0"/>
                    <a:pt x="8391" y="4"/>
                    <a:pt x="8335" y="12"/>
                  </a:cubicBezTo>
                  <a:lnTo>
                    <a:pt x="1147" y="1011"/>
                  </a:lnTo>
                  <a:cubicBezTo>
                    <a:pt x="474" y="1104"/>
                    <a:pt x="1" y="1729"/>
                    <a:pt x="93" y="2404"/>
                  </a:cubicBezTo>
                  <a:lnTo>
                    <a:pt x="330" y="4108"/>
                  </a:lnTo>
                  <a:cubicBezTo>
                    <a:pt x="338" y="4172"/>
                    <a:pt x="353" y="4232"/>
                    <a:pt x="370" y="4290"/>
                  </a:cubicBezTo>
                  <a:cubicBezTo>
                    <a:pt x="382" y="3695"/>
                    <a:pt x="825" y="3171"/>
                    <a:pt x="1435" y="3086"/>
                  </a:cubicBezTo>
                  <a:lnTo>
                    <a:pt x="8624" y="2089"/>
                  </a:lnTo>
                  <a:cubicBezTo>
                    <a:pt x="8681" y="2081"/>
                    <a:pt x="8738" y="2077"/>
                    <a:pt x="8794" y="2077"/>
                  </a:cubicBezTo>
                  <a:cubicBezTo>
                    <a:pt x="9336" y="2077"/>
                    <a:pt x="9819" y="2440"/>
                    <a:pt x="9975" y="2959"/>
                  </a:cubicBezTo>
                  <a:cubicBezTo>
                    <a:pt x="9977" y="2897"/>
                    <a:pt x="9974" y="2834"/>
                    <a:pt x="9965" y="2772"/>
                  </a:cubicBezTo>
                  <a:lnTo>
                    <a:pt x="9728" y="1065"/>
                  </a:lnTo>
                  <a:cubicBezTo>
                    <a:pt x="9642" y="449"/>
                    <a:pt x="9108" y="0"/>
                    <a:pt x="8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1934646" y="3399038"/>
              <a:ext cx="204246" cy="108328"/>
            </a:xfrm>
            <a:custGeom>
              <a:avLst/>
              <a:gdLst/>
              <a:ahLst/>
              <a:cxnLst/>
              <a:rect l="l" t="t" r="r" b="b"/>
              <a:pathLst>
                <a:path w="6271" h="332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555"/>
                    <a:pt x="53" y="1114"/>
                    <a:pt x="133" y="1677"/>
                  </a:cubicBezTo>
                  <a:cubicBezTo>
                    <a:pt x="211" y="2240"/>
                    <a:pt x="325" y="2790"/>
                    <a:pt x="462" y="3325"/>
                  </a:cubicBezTo>
                  <a:cubicBezTo>
                    <a:pt x="478" y="3321"/>
                    <a:pt x="497" y="3317"/>
                    <a:pt x="513" y="3309"/>
                  </a:cubicBezTo>
                  <a:lnTo>
                    <a:pt x="5842" y="1306"/>
                  </a:lnTo>
                  <a:cubicBezTo>
                    <a:pt x="6271" y="1144"/>
                    <a:pt x="6181" y="516"/>
                    <a:pt x="5726" y="479"/>
                  </a:cubicBezTo>
                  <a:lnTo>
                    <a:pt x="52" y="2"/>
                  </a:lnTo>
                  <a:cubicBezTo>
                    <a:pt x="43" y="2"/>
                    <a:pt x="35" y="2"/>
                    <a:pt x="26" y="2"/>
                  </a:cubicBezTo>
                  <a:cubicBezTo>
                    <a:pt x="17" y="2"/>
                    <a:pt x="9" y="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2061577" y="3409591"/>
              <a:ext cx="77223" cy="52991"/>
            </a:xfrm>
            <a:custGeom>
              <a:avLst/>
              <a:gdLst/>
              <a:ahLst/>
              <a:cxnLst/>
              <a:rect l="l" t="t" r="r" b="b"/>
              <a:pathLst>
                <a:path w="2371" h="162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70"/>
                    <a:pt x="51" y="543"/>
                    <a:pt x="89" y="817"/>
                  </a:cubicBezTo>
                  <a:cubicBezTo>
                    <a:pt x="126" y="1091"/>
                    <a:pt x="174" y="1360"/>
                    <a:pt x="226" y="1627"/>
                  </a:cubicBezTo>
                  <a:lnTo>
                    <a:pt x="1943" y="980"/>
                  </a:lnTo>
                  <a:cubicBezTo>
                    <a:pt x="2371" y="820"/>
                    <a:pt x="2284" y="191"/>
                    <a:pt x="1829" y="1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1231787" y="3431219"/>
              <a:ext cx="57388" cy="53773"/>
            </a:xfrm>
            <a:custGeom>
              <a:avLst/>
              <a:gdLst/>
              <a:ahLst/>
              <a:cxnLst/>
              <a:rect l="l" t="t" r="r" b="b"/>
              <a:pathLst>
                <a:path w="1762" h="1651" extrusionOk="0">
                  <a:moveTo>
                    <a:pt x="882" y="1"/>
                  </a:moveTo>
                  <a:cubicBezTo>
                    <a:pt x="844" y="1"/>
                    <a:pt x="806" y="3"/>
                    <a:pt x="767" y="9"/>
                  </a:cubicBezTo>
                  <a:cubicBezTo>
                    <a:pt x="316" y="72"/>
                    <a:pt x="0" y="488"/>
                    <a:pt x="64" y="940"/>
                  </a:cubicBezTo>
                  <a:cubicBezTo>
                    <a:pt x="119" y="1352"/>
                    <a:pt x="472" y="1651"/>
                    <a:pt x="879" y="1651"/>
                  </a:cubicBezTo>
                  <a:cubicBezTo>
                    <a:pt x="917" y="1651"/>
                    <a:pt x="956" y="1648"/>
                    <a:pt x="995" y="1643"/>
                  </a:cubicBezTo>
                  <a:cubicBezTo>
                    <a:pt x="1445" y="1581"/>
                    <a:pt x="1761" y="1164"/>
                    <a:pt x="1698" y="712"/>
                  </a:cubicBezTo>
                  <a:cubicBezTo>
                    <a:pt x="1642" y="300"/>
                    <a:pt x="1288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874934" y="3412523"/>
              <a:ext cx="437024" cy="95886"/>
            </a:xfrm>
            <a:custGeom>
              <a:avLst/>
              <a:gdLst/>
              <a:ahLst/>
              <a:cxnLst/>
              <a:rect l="l" t="t" r="r" b="b"/>
              <a:pathLst>
                <a:path w="13418" h="2944" extrusionOk="0">
                  <a:moveTo>
                    <a:pt x="12745" y="1"/>
                  </a:moveTo>
                  <a:cubicBezTo>
                    <a:pt x="12716" y="1"/>
                    <a:pt x="12686" y="3"/>
                    <a:pt x="12657" y="7"/>
                  </a:cubicBezTo>
                  <a:lnTo>
                    <a:pt x="591" y="1681"/>
                  </a:lnTo>
                  <a:cubicBezTo>
                    <a:pt x="244" y="1729"/>
                    <a:pt x="0" y="2051"/>
                    <a:pt x="49" y="2396"/>
                  </a:cubicBezTo>
                  <a:cubicBezTo>
                    <a:pt x="91" y="2712"/>
                    <a:pt x="365" y="2943"/>
                    <a:pt x="675" y="2943"/>
                  </a:cubicBezTo>
                  <a:cubicBezTo>
                    <a:pt x="704" y="2943"/>
                    <a:pt x="734" y="2941"/>
                    <a:pt x="764" y="2937"/>
                  </a:cubicBezTo>
                  <a:lnTo>
                    <a:pt x="12828" y="1263"/>
                  </a:lnTo>
                  <a:cubicBezTo>
                    <a:pt x="13173" y="1214"/>
                    <a:pt x="13417" y="893"/>
                    <a:pt x="13370" y="548"/>
                  </a:cubicBezTo>
                  <a:cubicBezTo>
                    <a:pt x="13328" y="232"/>
                    <a:pt x="13054" y="1"/>
                    <a:pt x="127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914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417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908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20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41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122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91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088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307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758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93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39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49000"/>
            <a:ext cx="1540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●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○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■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●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○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■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●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○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ague Spartan"/>
              <a:buChar char="■"/>
              <a:defRPr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43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5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svg"/><Relationship Id="rId10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0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5.sv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5.sv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4.sv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67.png"/><Relationship Id="rId3" Type="http://schemas.openxmlformats.org/officeDocument/2006/relationships/image" Target="../media/image68.jpeg"/><Relationship Id="rId7" Type="http://schemas.openxmlformats.org/officeDocument/2006/relationships/slide" Target="slide32.xml"/><Relationship Id="rId12" Type="http://schemas.openxmlformats.org/officeDocument/2006/relationships/slide" Target="slide3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slide" Target="slide33.xml"/><Relationship Id="rId10" Type="http://schemas.openxmlformats.org/officeDocument/2006/relationships/slide" Target="slide37.xml"/><Relationship Id="rId4" Type="http://schemas.openxmlformats.org/officeDocument/2006/relationships/image" Target="../media/image69.png"/><Relationship Id="rId9" Type="http://schemas.openxmlformats.org/officeDocument/2006/relationships/slide" Target="slide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31.xml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72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" Target="slide31.xm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72.png"/><Relationship Id="rId9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" Target="slide31.xm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72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" Target="slide31.xml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72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" Target="slide31.xm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2.png"/><Relationship Id="rId9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Relationship Id="rId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5.svg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66.svg"/><Relationship Id="rId1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26" y="0"/>
            <a:ext cx="1439976" cy="5104506"/>
            <a:chOff x="0" y="0"/>
            <a:chExt cx="1919968" cy="68060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9986" cy="6805803"/>
            </a:xfrm>
            <a:custGeom>
              <a:avLst/>
              <a:gdLst/>
              <a:ahLst/>
              <a:cxnLst/>
              <a:rect l="l" t="t" r="r" b="b"/>
              <a:pathLst>
                <a:path w="1919986" h="6805803">
                  <a:moveTo>
                    <a:pt x="1878838" y="0"/>
                  </a:moveTo>
                  <a:cubicBezTo>
                    <a:pt x="1915795" y="273050"/>
                    <a:pt x="1919986" y="708533"/>
                    <a:pt x="1911604" y="759079"/>
                  </a:cubicBezTo>
                  <a:cubicBezTo>
                    <a:pt x="1834261" y="1236726"/>
                    <a:pt x="1446022" y="1650746"/>
                    <a:pt x="1165733" y="2022221"/>
                  </a:cubicBezTo>
                  <a:cubicBezTo>
                    <a:pt x="861822" y="2424811"/>
                    <a:pt x="576834" y="2892679"/>
                    <a:pt x="617601" y="3395218"/>
                  </a:cubicBezTo>
                  <a:cubicBezTo>
                    <a:pt x="670179" y="4050157"/>
                    <a:pt x="1060196" y="4587748"/>
                    <a:pt x="1078992" y="5268595"/>
                  </a:cubicBezTo>
                  <a:cubicBezTo>
                    <a:pt x="1099693" y="6014339"/>
                    <a:pt x="666242" y="6617843"/>
                    <a:pt x="0" y="6805803"/>
                  </a:cubicBezTo>
                  <a:lnTo>
                    <a:pt x="0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15316322" y="-200080"/>
            <a:ext cx="2771564" cy="3171652"/>
            <a:chOff x="0" y="0"/>
            <a:chExt cx="3695419" cy="4228869"/>
          </a:xfrm>
        </p:grpSpPr>
        <p:sp>
          <p:nvSpPr>
            <p:cNvPr id="18" name="Freeform 18"/>
            <p:cNvSpPr/>
            <p:nvPr/>
          </p:nvSpPr>
          <p:spPr>
            <a:xfrm>
              <a:off x="127" y="127"/>
              <a:ext cx="3695065" cy="4228719"/>
            </a:xfrm>
            <a:custGeom>
              <a:avLst/>
              <a:gdLst/>
              <a:ahLst/>
              <a:cxnLst/>
              <a:rect l="l" t="t" r="r" b="b"/>
              <a:pathLst>
                <a:path w="3695065" h="4228719">
                  <a:moveTo>
                    <a:pt x="3693033" y="0"/>
                  </a:moveTo>
                  <a:cubicBezTo>
                    <a:pt x="3295777" y="0"/>
                    <a:pt x="2858135" y="71501"/>
                    <a:pt x="2521585" y="317119"/>
                  </a:cubicBezTo>
                  <a:cubicBezTo>
                    <a:pt x="626618" y="1699133"/>
                    <a:pt x="2870581" y="3493516"/>
                    <a:pt x="2281682" y="3493516"/>
                  </a:cubicBezTo>
                  <a:cubicBezTo>
                    <a:pt x="2242693" y="3493516"/>
                    <a:pt x="2190877" y="3485515"/>
                    <a:pt x="2124837" y="3469005"/>
                  </a:cubicBezTo>
                  <a:cubicBezTo>
                    <a:pt x="1974850" y="3431540"/>
                    <a:pt x="1820418" y="3414141"/>
                    <a:pt x="1666240" y="3414141"/>
                  </a:cubicBezTo>
                  <a:cubicBezTo>
                    <a:pt x="985393" y="3414141"/>
                    <a:pt x="304292" y="3754247"/>
                    <a:pt x="0" y="4228719"/>
                  </a:cubicBezTo>
                  <a:lnTo>
                    <a:pt x="3695065" y="4228719"/>
                  </a:lnTo>
                  <a:lnTo>
                    <a:pt x="3695065" y="0"/>
                  </a:lnTo>
                  <a:cubicBezTo>
                    <a:pt x="3694303" y="0"/>
                    <a:pt x="3693668" y="0"/>
                    <a:pt x="3692906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28" name="Freeform 11"/>
          <p:cNvSpPr/>
          <p:nvPr/>
        </p:nvSpPr>
        <p:spPr>
          <a:xfrm>
            <a:off x="16764000" y="768741"/>
            <a:ext cx="1385492" cy="1055618"/>
          </a:xfrm>
          <a:custGeom>
            <a:avLst/>
            <a:gdLst/>
            <a:ahLst/>
            <a:cxnLst/>
            <a:rect l="l" t="t" r="r" b="b"/>
            <a:pathLst>
              <a:path w="1385492" h="1055618">
                <a:moveTo>
                  <a:pt x="0" y="0"/>
                </a:moveTo>
                <a:lnTo>
                  <a:pt x="1385492" y="0"/>
                </a:lnTo>
                <a:lnTo>
                  <a:pt x="1385492" y="1055618"/>
                </a:lnTo>
                <a:lnTo>
                  <a:pt x="0" y="1055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F66EC9F-8367-1E84-144B-82D166CAF2B1}"/>
              </a:ext>
            </a:extLst>
          </p:cNvPr>
          <p:cNvSpPr txBox="1">
            <a:spLocks/>
          </p:cNvSpPr>
          <p:nvPr/>
        </p:nvSpPr>
        <p:spPr>
          <a:xfrm>
            <a:off x="5840891" y="586500"/>
            <a:ext cx="6732864" cy="128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300" b="1">
                <a:solidFill>
                  <a:srgbClr val="285E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7300" b="1" dirty="0">
              <a:solidFill>
                <a:srgbClr val="285E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7200" y="571500"/>
            <a:ext cx="1853936" cy="1834842"/>
          </a:xfrm>
          <a:custGeom>
            <a:avLst/>
            <a:gdLst/>
            <a:ahLst/>
            <a:cxnLst/>
            <a:rect l="l" t="t" r="r" b="b"/>
            <a:pathLst>
              <a:path w="2522528" h="2488428">
                <a:moveTo>
                  <a:pt x="0" y="0"/>
                </a:moveTo>
                <a:lnTo>
                  <a:pt x="2522528" y="0"/>
                </a:lnTo>
                <a:lnTo>
                  <a:pt x="2522528" y="2488428"/>
                </a:lnTo>
                <a:lnTo>
                  <a:pt x="0" y="2488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E30A97-1680-0C74-AC47-9FCD3B08B85E}"/>
              </a:ext>
            </a:extLst>
          </p:cNvPr>
          <p:cNvSpPr txBox="1"/>
          <p:nvPr/>
        </p:nvSpPr>
        <p:spPr>
          <a:xfrm>
            <a:off x="1549223" y="2095500"/>
            <a:ext cx="15316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kern="0">
                <a:ea typeface="Calibri" panose="020F0502020204030204" pitchFamily="34" charset="0"/>
                <a:cs typeface="Arial" panose="020B0604020202020204" pitchFamily="34" charset="0"/>
              </a:rPr>
              <a:t>Trong mỗi đường gấp khúc khép </a:t>
            </a:r>
            <a:r>
              <a:rPr lang="en-US" sz="40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</a:t>
            </a:r>
            <a:r>
              <a:rPr lang="vi-VN" sz="4000" kern="0">
                <a:ea typeface="Calibri" panose="020F0502020204030204" pitchFamily="34" charset="0"/>
                <a:cs typeface="Arial" panose="020B0604020202020204" pitchFamily="34" charset="0"/>
              </a:rPr>
              <a:t> nối các đỉnh của mỗi hình dưới đây, nhận xét về:</a:t>
            </a:r>
          </a:p>
          <a:p>
            <a:pPr algn="just">
              <a:lnSpc>
                <a:spcPct val="150000"/>
              </a:lnSpc>
            </a:pPr>
            <a:r>
              <a:rPr lang="vi-VN" sz="4000" kern="0">
                <a:ea typeface="Calibri" panose="020F0502020204030204" pitchFamily="34" charset="0"/>
                <a:cs typeface="Arial" panose="020B0604020202020204" pitchFamily="34" charset="0"/>
              </a:rPr>
              <a:t>- độ dài các đoạn thẳng;</a:t>
            </a:r>
          </a:p>
          <a:p>
            <a:pPr algn="just">
              <a:lnSpc>
                <a:spcPct val="150000"/>
              </a:lnSpc>
            </a:pPr>
            <a:r>
              <a:rPr lang="vi-VN" sz="4000" kern="0">
                <a:ea typeface="Calibri" panose="020F0502020204030204" pitchFamily="34" charset="0"/>
                <a:cs typeface="Arial" panose="020B0604020202020204" pitchFamily="34" charset="0"/>
              </a:rPr>
              <a:t>- góc hợp bởi hai đoạn thẳng liên tiếp.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30" y="6250799"/>
            <a:ext cx="14289785" cy="36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926" y="5715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70721" y="1670594"/>
                <a:ext cx="11383879" cy="4920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sđ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groupCh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60°,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𝑂𝐶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sđ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groupCh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60°.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</a:rPr>
                  <a:t>Xét tam giác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𝑂𝐴𝐵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, ta có: 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60°.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</a:rPr>
                  <a:t>Suy ra tam giác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𝑂𝐴𝐵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đều, do đó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và</a:t>
                </a:r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𝐴𝐵𝑂</m:t>
                        </m:r>
                      </m:e>
                    </m:acc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60°. (1)</a:t>
                </a: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721" y="1670594"/>
                <a:ext cx="11383879" cy="4920706"/>
              </a:xfrm>
              <a:prstGeom prst="rect">
                <a:avLst/>
              </a:prstGeom>
              <a:blipFill>
                <a:blip r:embed="rId3"/>
                <a:stretch>
                  <a:fillRect l="-1874" r="-1874" b="-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06795"/>
            <a:ext cx="4845535" cy="5172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3084" y="6866309"/>
                <a:ext cx="17493916" cy="3001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Tương tự, tam giác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𝐵𝑂𝐶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𝑂𝐶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𝐵𝑂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60°.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Suy ra tam giác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𝑂𝐵𝐶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đều, do đó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60°. (2)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Từ (1) và (2) suy ra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và</a:t>
                </a:r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𝑂𝐵𝐶</m:t>
                        </m:r>
                      </m:e>
                    </m:acc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60°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120°.</a:t>
                </a: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4" y="6866309"/>
                <a:ext cx="17493916" cy="3001591"/>
              </a:xfrm>
              <a:prstGeom prst="rect">
                <a:avLst/>
              </a:prstGeom>
              <a:blipFill>
                <a:blip r:embed="rId5"/>
                <a:stretch>
                  <a:fillRect l="-1254" r="-662" b="-7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3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4953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53200" y="1682440"/>
                <a:ext cx="10980842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5000"/>
                  </a:lnSpc>
                </a:pPr>
                <a:r>
                  <a:rPr lang="vi-VN" sz="4000">
                    <a:solidFill>
                      <a:prstClr val="black"/>
                    </a:solidFill>
                  </a:rPr>
                  <a:t>Chứng minh tương tự, ta có đa giác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𝐴𝐵𝐶𝐷𝐸𝐹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có các cạnh đều 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và các góc đều</a:t>
                </a:r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</a:rPr>
                  <a:t>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120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°.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65000"/>
                  </a:lnSpc>
                </a:pPr>
                <a:r>
                  <a:rPr lang="vi-VN" sz="4000">
                    <a:solidFill>
                      <a:prstClr val="black"/>
                    </a:solidFill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𝐴𝐵𝐶𝐷𝐸𝐹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là một đa giác đều.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682440"/>
                <a:ext cx="10980842" cy="4154984"/>
              </a:xfrm>
              <a:prstGeom prst="rect">
                <a:avLst/>
              </a:prstGeom>
              <a:blipFill>
                <a:blip r:embed="rId3"/>
                <a:stretch>
                  <a:fillRect l="-1943" r="-1943" b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5" y="1409700"/>
            <a:ext cx="4845535" cy="5172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842959" y="6972719"/>
                <a:ext cx="15691083" cy="2862322"/>
              </a:xfrm>
              <a:prstGeom prst="rect">
                <a:avLst/>
              </a:prstGeom>
              <a:solidFill>
                <a:srgbClr val="347C62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i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Chú ý:</a:t>
                </a:r>
                <a:r>
                  <a:rPr lang="en-US" sz="4000" b="1" i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Người ta chứng minh được, với mỗi đa giác đều có đúng một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vi-VN" sz="400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cách đều tất cả các đỉnh của đa giác. Điểm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vi-VN" sz="400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gọi là tâm của đa giác đó.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959" y="6972719"/>
                <a:ext cx="15691083" cy="2862322"/>
              </a:xfrm>
              <a:prstGeom prst="rect">
                <a:avLst/>
              </a:prstGeom>
              <a:blipFill>
                <a:blip r:embed="rId5"/>
                <a:stretch>
                  <a:fillRect l="-1360" r="-1399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15298">
            <a:off x="770658" y="6759003"/>
            <a:ext cx="503850" cy="31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3505" y="266700"/>
            <a:ext cx="17104895" cy="3012107"/>
            <a:chOff x="573505" y="312971"/>
            <a:chExt cx="17104895" cy="3012107"/>
          </a:xfrm>
        </p:grpSpPr>
        <p:sp>
          <p:nvSpPr>
            <p:cNvPr id="41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573505" y="370126"/>
              <a:ext cx="4038600" cy="973752"/>
            </a:xfrm>
            <a:prstGeom prst="roundRect">
              <a:avLst/>
            </a:prstGeom>
            <a:solidFill>
              <a:srgbClr val="347C62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300" b="1">
                  <a:solidFill>
                    <a:srgbClr val="BBCFCC">
                      <a:lumMod val="20000"/>
                      <a:lumOff val="8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Thực hành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573505" y="312971"/>
                  <a:ext cx="17104895" cy="3012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                                  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Cho đường tròn </a:t>
                  </a:r>
                  <a14:m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(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𝑂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; 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𝑅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),</m:t>
                      </m:r>
                    </m:oMath>
                  </a14:m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trên đó lấy các điểm </a:t>
                  </a:r>
                  <a14:m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𝑀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𝑁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𝑃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𝑄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𝑅</m:t>
                      </m:r>
                    </m:oMath>
                  </a14:m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sao cho</a:t>
                  </a:r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số đo các cung </a:t>
                  </a:r>
                  <a14:m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</m:groupCh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𝑁𝑃</m:t>
                          </m:r>
                        </m:e>
                      </m:groupCh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𝑃𝑄</m:t>
                          </m:r>
                        </m:e>
                      </m:groupCh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𝑄𝑅</m:t>
                          </m:r>
                        </m:e>
                      </m:groupCh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𝑅𝑀</m:t>
                          </m:r>
                        </m:e>
                      </m:groupChr>
                    </m:oMath>
                  </a14:m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bằng nhau. Đa giác </a:t>
                  </a:r>
                  <a14:m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𝑀𝑁𝑃𝑄𝑅</m:t>
                      </m:r>
                    </m:oMath>
                  </a14:m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có là đa giác</a:t>
                  </a:r>
                  <a:r>
                    <a:rPr lang="en-US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 </a:t>
                  </a:r>
                  <a:r>
                    <a:rPr lang="vi-VN" sz="4000" kern="0">
                      <a:solidFill>
                        <a:srgbClr val="000000"/>
                      </a:solidFill>
                      <a:cs typeface="Arial"/>
                      <a:sym typeface="Arial"/>
                    </a:rPr>
                    <a:t>đều không? Vì sao?</a:t>
                  </a:r>
                  <a:endParaRPr lang="en-US" sz="40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505" y="312971"/>
                  <a:ext cx="17104895" cy="3012107"/>
                </a:xfrm>
                <a:prstGeom prst="rect">
                  <a:avLst/>
                </a:prstGeom>
                <a:blipFill>
                  <a:blip r:embed="rId3"/>
                  <a:stretch>
                    <a:fillRect l="-1247" b="-4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 flipH="1">
            <a:off x="16306800" y="3278807"/>
            <a:ext cx="2506579" cy="1507832"/>
            <a:chOff x="-3733800" y="2857500"/>
            <a:chExt cx="2488949" cy="1488613"/>
          </a:xfrm>
        </p:grpSpPr>
        <p:sp>
          <p:nvSpPr>
            <p:cNvPr id="46" name="Freeform 24"/>
            <p:cNvSpPr/>
            <p:nvPr/>
          </p:nvSpPr>
          <p:spPr>
            <a:xfrm>
              <a:off x="-3733800" y="2857500"/>
              <a:ext cx="2488949" cy="1488613"/>
            </a:xfrm>
            <a:custGeom>
              <a:avLst/>
              <a:gdLst/>
              <a:ahLst/>
              <a:cxnLst/>
              <a:rect l="l" t="t" r="r" b="b"/>
              <a:pathLst>
                <a:path w="2992930" h="1921536">
                  <a:moveTo>
                    <a:pt x="0" y="0"/>
                  </a:moveTo>
                  <a:lnTo>
                    <a:pt x="2992930" y="0"/>
                  </a:lnTo>
                  <a:lnTo>
                    <a:pt x="2992930" y="1921536"/>
                  </a:lnTo>
                  <a:lnTo>
                    <a:pt x="0" y="192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26"/>
            <p:cNvSpPr/>
            <p:nvPr/>
          </p:nvSpPr>
          <p:spPr>
            <a:xfrm>
              <a:off x="-2869114" y="2898313"/>
              <a:ext cx="1600200" cy="426765"/>
            </a:xfrm>
            <a:custGeom>
              <a:avLst/>
              <a:gdLst/>
              <a:ahLst/>
              <a:cxnLst/>
              <a:rect l="l" t="t" r="r" b="b"/>
              <a:pathLst>
                <a:path w="1924220" h="550878">
                  <a:moveTo>
                    <a:pt x="0" y="0"/>
                  </a:moveTo>
                  <a:lnTo>
                    <a:pt x="1924220" y="0"/>
                  </a:lnTo>
                  <a:lnTo>
                    <a:pt x="1924220" y="550878"/>
                  </a:lnTo>
                  <a:lnTo>
                    <a:pt x="0" y="55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Rectangle 9"/>
          <p:cNvSpPr/>
          <p:nvPr/>
        </p:nvSpPr>
        <p:spPr>
          <a:xfrm>
            <a:off x="573505" y="3548428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572844"/>
            <a:ext cx="6553201" cy="5715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400" y="4887549"/>
                <a:ext cx="10668000" cy="499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14935" algn="l"/>
                  </a:tabLs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1493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𝑀𝑂𝑁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𝑁𝑂𝑃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𝑃𝑁</m:t>
                        </m:r>
                      </m:e>
                    </m:acc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1493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𝑃𝑂𝑄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𝑃𝑄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𝑄𝑂𝑅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𝑄𝑅</m:t>
                        </m:r>
                      </m:e>
                    </m:acc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1493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𝑅𝑂𝑀</m:t>
                          </m:r>
                        </m:e>
                      </m:ac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 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𝑅𝑀</m:t>
                          </m:r>
                        </m:e>
                      </m:acc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14935" algn="l"/>
                  </a:tabLs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𝑃𝑄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𝑄𝑅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𝑅𝑀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4887549"/>
                <a:ext cx="10668000" cy="4994059"/>
              </a:xfrm>
              <a:prstGeom prst="rect">
                <a:avLst/>
              </a:prstGeom>
              <a:blipFill>
                <a:blip r:embed="rId10"/>
                <a:stretch>
                  <a:fillRect l="-2000" b="-4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3505" y="266700"/>
            <a:ext cx="17104895" cy="3012107"/>
            <a:chOff x="573505" y="312971"/>
            <a:chExt cx="17104895" cy="3012107"/>
          </a:xfrm>
        </p:grpSpPr>
        <p:sp>
          <p:nvSpPr>
            <p:cNvPr id="41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573505" y="370126"/>
              <a:ext cx="4038600" cy="973752"/>
            </a:xfrm>
            <a:prstGeom prst="roundRect">
              <a:avLst/>
            </a:prstGeom>
            <a:solidFill>
              <a:srgbClr val="347C62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 hành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573505" y="312971"/>
                  <a:ext cx="17104895" cy="3012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18288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                                  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Cho đường tròn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(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𝑂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;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𝑅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),</m:t>
                      </m: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trên đó lấy các điểm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𝑁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𝑃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𝑄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𝑅</m:t>
                      </m: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sao cho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số đo các cung </a:t>
                  </a:r>
                  <a14:m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𝑀𝑁</m:t>
                          </m:r>
                        </m:e>
                      </m:groupCh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𝑁𝑃</m:t>
                          </m:r>
                        </m:e>
                      </m:groupCh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𝑃𝑄</m:t>
                          </m:r>
                        </m:e>
                      </m:groupCh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𝑄𝑅</m:t>
                          </m:r>
                        </m:e>
                      </m:groupCh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𝑅𝑀</m:t>
                          </m:r>
                        </m:e>
                      </m:groupCh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bằng nhau. Đa giác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𝑀𝑁𝑃𝑄𝑅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 có là đa giác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/>
                      <a:sym typeface="Arial"/>
                    </a:rPr>
                    <a:t>đều không? Vì sao?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505" y="312971"/>
                  <a:ext cx="17104895" cy="3012107"/>
                </a:xfrm>
                <a:prstGeom prst="rect">
                  <a:avLst/>
                </a:prstGeom>
                <a:blipFill>
                  <a:blip r:embed="rId3"/>
                  <a:stretch>
                    <a:fillRect l="-1247" b="-4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91400" y="4264044"/>
                <a:ext cx="10287000" cy="5855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14935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𝑀𝑂𝑁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𝑁𝑂𝑃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𝑃𝑂𝑄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𝑄𝑂𝑅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𝑅𝑂𝑀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3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1493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𝑂𝑀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𝑂𝑁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𝑂𝑃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𝑂𝑄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𝑂𝑅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14935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Các tam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𝑂𝑀𝑁</m:t>
                    </m:r>
                  </m:oMath>
                </a14:m>
                <a:r>
                  <a:rPr kumimoji="0" lang="en-US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4000" b="0" i="1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𝑂𝑁𝑃</m:t>
                    </m:r>
                  </m:oMath>
                </a14:m>
                <a:r>
                  <a:rPr kumimoji="0" lang="en-US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4000" b="0" i="1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𝑂𝑃𝑄</m:t>
                    </m:r>
                  </m:oMath>
                </a14:m>
                <a:r>
                  <a:rPr kumimoji="0" lang="en-US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𝑂𝑄𝑅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𝑂𝑅</m:t>
                    </m:r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nhau (c.g.c), suy ra đa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𝑀𝑁𝑃𝑄𝑅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có các cạnh bằng nhau và các góc bằng nhau nên là đa giác đều.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4264044"/>
                <a:ext cx="10287000" cy="5855642"/>
              </a:xfrm>
              <a:prstGeom prst="rect">
                <a:avLst/>
              </a:prstGeom>
              <a:blipFill>
                <a:blip r:embed="rId4"/>
                <a:stretch>
                  <a:fillRect l="-2134" r="-2075" b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73505" y="3548428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572844"/>
            <a:ext cx="6553201" cy="57158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flipH="1">
            <a:off x="16425110" y="2828255"/>
            <a:ext cx="2506579" cy="1507832"/>
            <a:chOff x="-3733800" y="2857500"/>
            <a:chExt cx="2488949" cy="1488613"/>
          </a:xfrm>
        </p:grpSpPr>
        <p:sp>
          <p:nvSpPr>
            <p:cNvPr id="14" name="Freeform 24"/>
            <p:cNvSpPr/>
            <p:nvPr/>
          </p:nvSpPr>
          <p:spPr>
            <a:xfrm>
              <a:off x="-3733800" y="2857500"/>
              <a:ext cx="2488949" cy="1488613"/>
            </a:xfrm>
            <a:custGeom>
              <a:avLst/>
              <a:gdLst/>
              <a:ahLst/>
              <a:cxnLst/>
              <a:rect l="l" t="t" r="r" b="b"/>
              <a:pathLst>
                <a:path w="2992930" h="1921536">
                  <a:moveTo>
                    <a:pt x="0" y="0"/>
                  </a:moveTo>
                  <a:lnTo>
                    <a:pt x="2992930" y="0"/>
                  </a:lnTo>
                  <a:lnTo>
                    <a:pt x="2992930" y="1921536"/>
                  </a:lnTo>
                  <a:lnTo>
                    <a:pt x="0" y="192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6"/>
            <p:cNvSpPr/>
            <p:nvPr/>
          </p:nvSpPr>
          <p:spPr>
            <a:xfrm>
              <a:off x="-2869114" y="2898313"/>
              <a:ext cx="1600200" cy="426765"/>
            </a:xfrm>
            <a:custGeom>
              <a:avLst/>
              <a:gdLst/>
              <a:ahLst/>
              <a:cxnLst/>
              <a:rect l="l" t="t" r="r" b="b"/>
              <a:pathLst>
                <a:path w="1924220" h="550878">
                  <a:moveTo>
                    <a:pt x="0" y="0"/>
                  </a:moveTo>
                  <a:lnTo>
                    <a:pt x="1924220" y="0"/>
                  </a:lnTo>
                  <a:lnTo>
                    <a:pt x="1924220" y="550878"/>
                  </a:lnTo>
                  <a:lnTo>
                    <a:pt x="0" y="55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949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06542"/>
            <a:ext cx="17618242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1684" y="227893"/>
            <a:ext cx="17047769" cy="3086807"/>
            <a:chOff x="630631" y="495300"/>
            <a:chExt cx="17047769" cy="3086807"/>
          </a:xfrm>
        </p:grpSpPr>
        <p:sp>
          <p:nvSpPr>
            <p:cNvPr id="10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630631" y="647700"/>
              <a:ext cx="4017569" cy="9182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 dụng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30631" y="495300"/>
                  <a:ext cx="17047769" cy="30868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1828800" rtl="0" eaLnBrk="1" fontAlgn="auto" latinLnBrk="0" hangingPunct="1">
                    <a:lnSpc>
                      <a:spcPct val="17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                           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Cho lục giác đều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𝐴𝐵𝐶𝐷𝐸𝐹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có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𝑁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𝑃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𝑄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𝑅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𝑆</m:t>
                      </m: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lần lượt là trung điểm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của các cạnh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𝐴𝐵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𝐵𝐶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𝐶𝐷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𝐷𝐸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𝐸𝐹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𝐹𝐴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. Đa giác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𝑀𝑁𝑃𝑄𝑅𝑆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có là đa giác đều không?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Vì sao?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631" y="495300"/>
                  <a:ext cx="17047769" cy="3086807"/>
                </a:xfrm>
                <a:prstGeom prst="rect">
                  <a:avLst/>
                </a:prstGeom>
                <a:blipFill>
                  <a:blip r:embed="rId3"/>
                  <a:stretch>
                    <a:fillRect l="-1251" r="-1251" b="-74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641684" y="3695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4991100"/>
            <a:ext cx="5470538" cy="502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568442" y="4356634"/>
                <a:ext cx="10121011" cy="5663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" algn="just">
                  <a:lnSpc>
                    <a:spcPct val="150000"/>
                  </a:lnSpc>
                  <a:tabLst>
                    <a:tab pos="114935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𝐵𝐶𝐷𝐸𝐹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lục giác đều nên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ctr">
                  <a:lnSpc>
                    <a:spcPct val="150000"/>
                  </a:lnSpc>
                  <a:tabLst>
                    <a:tab pos="11493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>
                  <a:lnSpc>
                    <a:spcPct val="150000"/>
                  </a:lnSpc>
                  <a:tabLst>
                    <a:tab pos="114935" algn="l"/>
                  </a:tabLs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algn="just">
                  <a:lnSpc>
                    <a:spcPct val="150000"/>
                  </a:lnSpc>
                  <a:tabLst>
                    <a:tab pos="11493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𝐶𝐷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𝐷𝐸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𝐸𝐹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𝐹𝐴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114935" algn="l"/>
                  </a:tabLs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là trung điểm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𝐹𝐴</m:t>
                    </m:r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442" y="4356634"/>
                <a:ext cx="10121011" cy="5663666"/>
              </a:xfrm>
              <a:prstGeom prst="rect">
                <a:avLst/>
              </a:prstGeom>
              <a:blipFill>
                <a:blip r:embed="rId5"/>
                <a:stretch>
                  <a:fillRect l="-2169" r="-2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6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06542"/>
            <a:ext cx="17618242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1684" y="227893"/>
            <a:ext cx="17047769" cy="3086807"/>
            <a:chOff x="630631" y="495300"/>
            <a:chExt cx="17047769" cy="3086807"/>
          </a:xfrm>
        </p:grpSpPr>
        <p:sp>
          <p:nvSpPr>
            <p:cNvPr id="10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630631" y="647700"/>
              <a:ext cx="4017569" cy="9182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 dụng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30631" y="495300"/>
                  <a:ext cx="17047769" cy="30868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1828800" rtl="0" eaLnBrk="1" fontAlgn="auto" latinLnBrk="0" hangingPunct="1">
                    <a:lnSpc>
                      <a:spcPct val="17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                           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Cho lục giác đều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𝐴𝐵𝐶𝐷𝐸𝐹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có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𝑁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𝑃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𝑄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𝑅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𝑆</m:t>
                      </m:r>
                    </m:oMath>
                  </a14:m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lần lượt là trung điểm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của các cạnh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𝐴𝐵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𝐵𝐶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𝐶𝐷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𝐷𝐸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𝐸𝐹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𝐹𝐴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. Đa giác </a:t>
                  </a:r>
                  <a14:m>
                    <m:oMath xmlns:m="http://schemas.openxmlformats.org/officeDocument/2006/math">
                      <m:r>
                        <a:rPr kumimoji="0" lang="vi-VN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𝑀𝑁𝑃𝑄𝑅𝑆</m:t>
                      </m:r>
                    </m:oMath>
                  </a14:m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có là đa giác đều không?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vi-VN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Vì sao?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631" y="495300"/>
                  <a:ext cx="17047769" cy="3086807"/>
                </a:xfrm>
                <a:prstGeom prst="rect">
                  <a:avLst/>
                </a:prstGeom>
                <a:blipFill>
                  <a:blip r:embed="rId3"/>
                  <a:stretch>
                    <a:fillRect l="-1251" r="-1251" b="-74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641684" y="3695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4991100"/>
            <a:ext cx="5470538" cy="502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716653" y="4540389"/>
                <a:ext cx="10972800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14935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𝐵𝑁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𝑁𝐶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𝑃𝐷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𝐷𝑄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𝑄𝐸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𝐸𝑅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𝑅𝐹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𝐹𝑆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" lvl="0" algn="just">
                  <a:lnSpc>
                    <a:spcPct val="150000"/>
                  </a:lnSpc>
                  <a:tabLst>
                    <a:tab pos="114935" algn="l"/>
                  </a:tabLst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 tam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𝐵𝑀𝑁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4000" i="1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𝐶𝑁𝑃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𝐷𝑃𝑄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4000" i="1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𝐸𝑄𝑅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𝐴𝑆𝑀</m:t>
                    </m:r>
                    <m:r>
                      <a:rPr kumimoji="0" lang="vi-V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nhau (c.g.c), suy ra đa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𝑀𝑁𝑃𝑄𝑅𝑆</m:t>
                    </m:r>
                    <m:r>
                      <a:rPr kumimoji="0" lang="vi-V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cạnh bằng nhau và các góc bằng nhau.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Do đó đa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𝑀𝑁𝑃𝑄𝑅𝑆</m:t>
                    </m:r>
                    <m:r>
                      <a:rPr kumimoji="0" lang="vi-V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là lục giác đều.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653" y="4540389"/>
                <a:ext cx="10972800" cy="5632311"/>
              </a:xfrm>
              <a:prstGeom prst="rect">
                <a:avLst/>
              </a:prstGeom>
              <a:blipFill>
                <a:blip r:embed="rId5"/>
                <a:stretch>
                  <a:fillRect l="-2000" r="-1944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2567034" y="1894436"/>
            <a:ext cx="8580077" cy="4207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95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</a:p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95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QUAY</a:t>
            </a:r>
            <a:endParaRPr kumimoji="0" lang="en-US" sz="9500" b="1" i="0" u="none" strike="noStrike" kern="0" cap="none" spc="0" normalizeH="0" baseline="0" noProof="0">
              <a:ln>
                <a:noFill/>
              </a:ln>
              <a:solidFill>
                <a:srgbClr val="347C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AutoShape 2"/>
          <p:cNvSpPr/>
          <p:nvPr/>
        </p:nvSpPr>
        <p:spPr>
          <a:xfrm rot="10548419">
            <a:off x="5340917" y="9649150"/>
            <a:ext cx="12036266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"/>
          <p:cNvSpPr/>
          <p:nvPr/>
        </p:nvSpPr>
        <p:spPr>
          <a:xfrm rot="138629">
            <a:off x="1955561" y="524200"/>
            <a:ext cx="13688578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4"/>
          <p:cNvSpPr/>
          <p:nvPr/>
        </p:nvSpPr>
        <p:spPr>
          <a:xfrm rot="5090386">
            <a:off x="-2954231" y="5599600"/>
            <a:ext cx="6689362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5"/>
          <p:cNvGrpSpPr/>
          <p:nvPr/>
        </p:nvGrpSpPr>
        <p:grpSpPr>
          <a:xfrm>
            <a:off x="-37210" y="-37192"/>
            <a:ext cx="2354812" cy="2755762"/>
            <a:chOff x="0" y="0"/>
            <a:chExt cx="3139749" cy="3674349"/>
          </a:xfrm>
        </p:grpSpPr>
        <p:sp>
          <p:nvSpPr>
            <p:cNvPr id="39" name="Freeform 6"/>
            <p:cNvSpPr/>
            <p:nvPr/>
          </p:nvSpPr>
          <p:spPr>
            <a:xfrm>
              <a:off x="0" y="127"/>
              <a:ext cx="3139694" cy="3674237"/>
            </a:xfrm>
            <a:custGeom>
              <a:avLst/>
              <a:gdLst/>
              <a:ahLst/>
              <a:cxnLst/>
              <a:rect l="l" t="t" r="r" b="b"/>
              <a:pathLst>
                <a:path w="3139694" h="3674237">
                  <a:moveTo>
                    <a:pt x="0" y="0"/>
                  </a:moveTo>
                  <a:lnTo>
                    <a:pt x="0" y="3674237"/>
                  </a:lnTo>
                  <a:cubicBezTo>
                    <a:pt x="422910" y="3290316"/>
                    <a:pt x="315468" y="2212213"/>
                    <a:pt x="617982" y="1903095"/>
                  </a:cubicBezTo>
                  <a:cubicBezTo>
                    <a:pt x="963930" y="1549908"/>
                    <a:pt x="1413637" y="1876044"/>
                    <a:pt x="2283460" y="1305052"/>
                  </a:cubicBezTo>
                  <a:cubicBezTo>
                    <a:pt x="2789047" y="973201"/>
                    <a:pt x="3028061" y="411988"/>
                    <a:pt x="3139694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40" name="Group 7"/>
          <p:cNvGrpSpPr/>
          <p:nvPr/>
        </p:nvGrpSpPr>
        <p:grpSpPr>
          <a:xfrm>
            <a:off x="15423244" y="-37182"/>
            <a:ext cx="2901976" cy="10287082"/>
            <a:chOff x="0" y="0"/>
            <a:chExt cx="3869301" cy="13716109"/>
          </a:xfrm>
        </p:grpSpPr>
        <p:sp>
          <p:nvSpPr>
            <p:cNvPr id="41" name="Freeform 8"/>
            <p:cNvSpPr/>
            <p:nvPr/>
          </p:nvSpPr>
          <p:spPr>
            <a:xfrm>
              <a:off x="0" y="0"/>
              <a:ext cx="3869309" cy="13715746"/>
            </a:xfrm>
            <a:custGeom>
              <a:avLst/>
              <a:gdLst/>
              <a:ahLst/>
              <a:cxnLst/>
              <a:rect l="l" t="t" r="r" b="b"/>
              <a:pathLst>
                <a:path w="3869309" h="13715746">
                  <a:moveTo>
                    <a:pt x="83058" y="0"/>
                  </a:moveTo>
                  <a:cubicBezTo>
                    <a:pt x="8636" y="550291"/>
                    <a:pt x="0" y="1427861"/>
                    <a:pt x="16891" y="1529842"/>
                  </a:cubicBezTo>
                  <a:cubicBezTo>
                    <a:pt x="172720" y="2492502"/>
                    <a:pt x="955294" y="3326892"/>
                    <a:pt x="1520063" y="4075557"/>
                  </a:cubicBezTo>
                  <a:cubicBezTo>
                    <a:pt x="2132457" y="4886960"/>
                    <a:pt x="2706878" y="5829935"/>
                    <a:pt x="2624709" y="6842633"/>
                  </a:cubicBezTo>
                  <a:cubicBezTo>
                    <a:pt x="2518664" y="8162544"/>
                    <a:pt x="1732788" y="9245981"/>
                    <a:pt x="1694942" y="10618216"/>
                  </a:cubicBezTo>
                  <a:cubicBezTo>
                    <a:pt x="1653159" y="12120753"/>
                    <a:pt x="2526665" y="13337032"/>
                    <a:pt x="3869309" y="13715746"/>
                  </a:cubicBezTo>
                  <a:lnTo>
                    <a:pt x="3869309" y="635"/>
                  </a:lnTo>
                  <a:lnTo>
                    <a:pt x="3869309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42" name="Freeform 9"/>
          <p:cNvSpPr/>
          <p:nvPr/>
        </p:nvSpPr>
        <p:spPr>
          <a:xfrm>
            <a:off x="-37202" y="8513248"/>
            <a:ext cx="5800494" cy="1825018"/>
          </a:xfrm>
          <a:custGeom>
            <a:avLst/>
            <a:gdLst/>
            <a:ahLst/>
            <a:cxnLst/>
            <a:rect l="l" t="t" r="r" b="b"/>
            <a:pathLst>
              <a:path w="5800494" h="1825018">
                <a:moveTo>
                  <a:pt x="0" y="0"/>
                </a:moveTo>
                <a:lnTo>
                  <a:pt x="5800494" y="0"/>
                </a:lnTo>
                <a:lnTo>
                  <a:pt x="5800494" y="1825018"/>
                </a:lnTo>
                <a:lnTo>
                  <a:pt x="0" y="182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2"/>
          <p:cNvSpPr/>
          <p:nvPr/>
        </p:nvSpPr>
        <p:spPr>
          <a:xfrm>
            <a:off x="13778458" y="3790570"/>
            <a:ext cx="2270996" cy="4298186"/>
          </a:xfrm>
          <a:custGeom>
            <a:avLst/>
            <a:gdLst/>
            <a:ahLst/>
            <a:cxnLst/>
            <a:rect l="l" t="t" r="r" b="b"/>
            <a:pathLst>
              <a:path w="2270996" h="4298186">
                <a:moveTo>
                  <a:pt x="0" y="0"/>
                </a:moveTo>
                <a:lnTo>
                  <a:pt x="2270996" y="0"/>
                </a:lnTo>
                <a:lnTo>
                  <a:pt x="2270996" y="4298186"/>
                </a:lnTo>
                <a:lnTo>
                  <a:pt x="0" y="4298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3"/>
          <p:cNvSpPr/>
          <p:nvPr/>
        </p:nvSpPr>
        <p:spPr>
          <a:xfrm>
            <a:off x="16048496" y="6051554"/>
            <a:ext cx="2010904" cy="3968746"/>
          </a:xfrm>
          <a:custGeom>
            <a:avLst/>
            <a:gdLst/>
            <a:ahLst/>
            <a:cxnLst/>
            <a:rect l="l" t="t" r="r" b="b"/>
            <a:pathLst>
              <a:path w="2010904" h="3968746">
                <a:moveTo>
                  <a:pt x="0" y="0"/>
                </a:moveTo>
                <a:lnTo>
                  <a:pt x="2010904" y="0"/>
                </a:lnTo>
                <a:lnTo>
                  <a:pt x="2010904" y="3968746"/>
                </a:lnTo>
                <a:lnTo>
                  <a:pt x="0" y="3968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6"/>
          <p:cNvSpPr/>
          <p:nvPr/>
        </p:nvSpPr>
        <p:spPr>
          <a:xfrm>
            <a:off x="13284516" y="7201474"/>
            <a:ext cx="2522528" cy="2488428"/>
          </a:xfrm>
          <a:custGeom>
            <a:avLst/>
            <a:gdLst/>
            <a:ahLst/>
            <a:cxnLst/>
            <a:rect l="l" t="t" r="r" b="b"/>
            <a:pathLst>
              <a:path w="2522528" h="2488428">
                <a:moveTo>
                  <a:pt x="0" y="0"/>
                </a:moveTo>
                <a:lnTo>
                  <a:pt x="2522528" y="0"/>
                </a:lnTo>
                <a:lnTo>
                  <a:pt x="2522528" y="2488428"/>
                </a:lnTo>
                <a:lnTo>
                  <a:pt x="0" y="2488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098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35142"/>
            <a:ext cx="17345526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600" y="980743"/>
            <a:ext cx="16306800" cy="8277557"/>
            <a:chOff x="1371601" y="1485900"/>
            <a:chExt cx="16306800" cy="8277557"/>
          </a:xfrm>
        </p:grpSpPr>
        <p:sp>
          <p:nvSpPr>
            <p:cNvPr id="9" name="Rectangle 8"/>
            <p:cNvSpPr/>
            <p:nvPr/>
          </p:nvSpPr>
          <p:spPr>
            <a:xfrm>
              <a:off x="1371601" y="2552700"/>
              <a:ext cx="16306800" cy="7210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60000"/>
                </a:lnSpc>
              </a:pP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Vẽ hình vuông ABCD tâm O (Hình 5a). Cắt một tấm bìa hình vuông (gọi là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lang="en-US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cùng độ dài cạnh với hình vuông ABCD (Hình 5b). Đặt hình vuông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trùng khít</a:t>
              </a:r>
              <a:r>
                <a:rPr lang="en-US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lên hình vuông ABCD sao cho đỉnh M của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trùng với điểm A, rồi dùng đinh ghim</a:t>
              </a:r>
              <a:r>
                <a:rPr lang="en-US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cố định tâm của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</a:t>
              </a:r>
              <a:r>
                <a:rPr lang="en-US" sz="420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tại tâm O của hình vuông ABCD (Hình 5c). Quay hình vuông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quanh điểm O ngược chiều kim đồng hồ cho đến khi đỉnh M của </a:t>
              </a:r>
              <a:r>
                <a:rPr lang="vi-VN" sz="4200">
                  <a:latin typeface="Times New Roman" panose="02020603050405020304" pitchFamily="18" charset="0"/>
                  <a:ea typeface="Calibri" panose="020F0502020204030204" pitchFamily="34" charset="0"/>
                </a:rPr>
                <a:t>ℋ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trùng lại với</a:t>
              </a:r>
              <a:r>
                <a:rPr lang="en-US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2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đỉnh A (Hình 5d).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89B6FDD-96BD-39CA-C741-410950779E3D}"/>
                </a:ext>
              </a:extLst>
            </p:cNvPr>
            <p:cNvSpPr/>
            <p:nvPr/>
          </p:nvSpPr>
          <p:spPr>
            <a:xfrm>
              <a:off x="1407696" y="1485900"/>
              <a:ext cx="2554704" cy="9144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0" cap="none" spc="0" normalizeH="0" baseline="0" noProof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164133" y="279629"/>
            <a:ext cx="1638593" cy="16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35142"/>
            <a:ext cx="17345526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07" y="435142"/>
            <a:ext cx="12196512" cy="6098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6362700"/>
                <a:ext cx="16916400" cy="3647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/>
                  <a:t>a) Khi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800"/>
                  <a:t> trùng với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/>
                  <a:t>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800"/>
                  <a:t> </a:t>
                </a:r>
                <a:r>
                  <a:rPr lang="vi-VN" sz="3800"/>
                  <a:t>vạch nên một cung tròn có số đo bao nhiêu?</a:t>
                </a:r>
                <a:endParaRPr lang="en-US" sz="3800"/>
              </a:p>
              <a:p>
                <a:pPr algn="just">
                  <a:lnSpc>
                    <a:spcPct val="150000"/>
                  </a:lnSpc>
                </a:pPr>
                <a:r>
                  <a:rPr lang="vi-VN" sz="3800"/>
                  <a:t>b) Trong quá trình trên, hình vuông </a:t>
                </a:r>
                <a:r>
                  <a:rPr lang="vi-VN" sz="4000">
                    <a:latin typeface="Times New Roman" panose="02020603050405020304" pitchFamily="18" charset="0"/>
                    <a:ea typeface="Calibri" panose="020F0502020204030204" pitchFamily="34" charset="0"/>
                  </a:rPr>
                  <a:t>ℋ</a:t>
                </a:r>
                <a:r>
                  <a:rPr lang="vi-VN" sz="3800"/>
                  <a:t> trùng khít với hình vuông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vi-VN" sz="3800"/>
                  <a:t> bao nhiêu lần</a:t>
                </a:r>
                <a:r>
                  <a:rPr lang="en-US" sz="3800"/>
                  <a:t> </a:t>
                </a:r>
                <a:r>
                  <a:rPr lang="vi-VN" sz="3800"/>
                  <a:t>(không tính vị trí ban đầu trước khi quay)? Ứng với mỗi lần đó,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800"/>
                  <a:t> vạch nên</a:t>
                </a:r>
                <a:r>
                  <a:rPr lang="en-US" sz="3800"/>
                  <a:t> </a:t>
                </a:r>
                <a:r>
                  <a:rPr lang="vi-VN" sz="3800"/>
                  <a:t>cung có số đo bao nhiêu?</a:t>
                </a:r>
                <a:endParaRPr lang="en-US" sz="38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362700"/>
                <a:ext cx="16916400" cy="3647152"/>
              </a:xfrm>
              <a:prstGeom prst="rect">
                <a:avLst/>
              </a:prstGeom>
              <a:blipFill>
                <a:blip r:embed="rId5"/>
                <a:stretch>
                  <a:fillRect l="-1189" r="-1153" b="-2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64133" y="279629"/>
            <a:ext cx="1638593" cy="16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35142"/>
            <a:ext cx="17345526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7018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07" y="1407444"/>
            <a:ext cx="12196512" cy="6098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43363" y="7699564"/>
                <a:ext cx="14173200" cy="201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a) Khi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trùng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vạch nên cung tròn có số đo 90°.</a:t>
                </a:r>
                <a:endParaRPr lang="en-US" sz="40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Bốn lần 90°; 180°; 270°; 360°.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363" y="7699564"/>
                <a:ext cx="14173200" cy="2015936"/>
              </a:xfrm>
              <a:prstGeom prst="rect">
                <a:avLst/>
              </a:prstGeom>
              <a:blipFill>
                <a:blip r:embed="rId5"/>
                <a:stretch>
                  <a:fillRect l="-1505" r="-43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64133" y="279629"/>
            <a:ext cx="1638593" cy="16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265335">
            <a:off x="-3308367" y="4279550"/>
            <a:ext cx="8713735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073169">
            <a:off x="14180030" y="4366400"/>
            <a:ext cx="6729841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 rot="5400000">
            <a:off x="14707136" y="6698278"/>
            <a:ext cx="3352828" cy="3923710"/>
            <a:chOff x="0" y="0"/>
            <a:chExt cx="4470437" cy="5231613"/>
          </a:xfrm>
        </p:grpSpPr>
        <p:sp>
          <p:nvSpPr>
            <p:cNvPr id="12" name="Freeform 12"/>
            <p:cNvSpPr/>
            <p:nvPr/>
          </p:nvSpPr>
          <p:spPr>
            <a:xfrm>
              <a:off x="0" y="254"/>
              <a:ext cx="4470400" cy="5231384"/>
            </a:xfrm>
            <a:custGeom>
              <a:avLst/>
              <a:gdLst/>
              <a:ahLst/>
              <a:cxnLst/>
              <a:rect l="l" t="t" r="r" b="b"/>
              <a:pathLst>
                <a:path w="4470400" h="5231384">
                  <a:moveTo>
                    <a:pt x="4470400" y="0"/>
                  </a:moveTo>
                  <a:lnTo>
                    <a:pt x="4470400" y="5231384"/>
                  </a:lnTo>
                  <a:cubicBezTo>
                    <a:pt x="3868293" y="4684776"/>
                    <a:pt x="4021328" y="3149600"/>
                    <a:pt x="3590544" y="2709545"/>
                  </a:cubicBezTo>
                  <a:cubicBezTo>
                    <a:pt x="3098038" y="2206625"/>
                    <a:pt x="2457704" y="2671064"/>
                    <a:pt x="1219200" y="1858010"/>
                  </a:cubicBezTo>
                  <a:cubicBezTo>
                    <a:pt x="499364" y="1385570"/>
                    <a:pt x="159004" y="586486"/>
                    <a:pt x="0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-61980" y="8228770"/>
            <a:ext cx="6699582" cy="2107768"/>
          </a:xfrm>
          <a:custGeom>
            <a:avLst/>
            <a:gdLst/>
            <a:ahLst/>
            <a:cxnLst/>
            <a:rect l="l" t="t" r="r" b="b"/>
            <a:pathLst>
              <a:path w="6699582" h="2107768">
                <a:moveTo>
                  <a:pt x="0" y="0"/>
                </a:moveTo>
                <a:lnTo>
                  <a:pt x="6699582" y="0"/>
                </a:lnTo>
                <a:lnTo>
                  <a:pt x="6699582" y="2107768"/>
                </a:lnTo>
                <a:lnTo>
                  <a:pt x="0" y="210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5400000">
            <a:off x="14468296" y="-2242770"/>
            <a:ext cx="1706148" cy="6048048"/>
            <a:chOff x="0" y="0"/>
            <a:chExt cx="2274864" cy="80640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4824" cy="8063865"/>
            </a:xfrm>
            <a:custGeom>
              <a:avLst/>
              <a:gdLst/>
              <a:ahLst/>
              <a:cxnLst/>
              <a:rect l="l" t="t" r="r" b="b"/>
              <a:pathLst>
                <a:path w="2274824" h="8063865">
                  <a:moveTo>
                    <a:pt x="2226056" y="0"/>
                  </a:moveTo>
                  <a:cubicBezTo>
                    <a:pt x="2269744" y="323596"/>
                    <a:pt x="2274824" y="839470"/>
                    <a:pt x="2264918" y="899414"/>
                  </a:cubicBezTo>
                  <a:cubicBezTo>
                    <a:pt x="2173224" y="1465326"/>
                    <a:pt x="1713230" y="1955927"/>
                    <a:pt x="1381125" y="2396109"/>
                  </a:cubicBezTo>
                  <a:cubicBezTo>
                    <a:pt x="1021080" y="2873121"/>
                    <a:pt x="683387" y="3427476"/>
                    <a:pt x="731647" y="4022979"/>
                  </a:cubicBezTo>
                  <a:cubicBezTo>
                    <a:pt x="794004" y="4798949"/>
                    <a:pt x="1256030" y="5435981"/>
                    <a:pt x="1278255" y="6242685"/>
                  </a:cubicBezTo>
                  <a:cubicBezTo>
                    <a:pt x="1302893" y="7126097"/>
                    <a:pt x="789432" y="7841234"/>
                    <a:pt x="0" y="8063865"/>
                  </a:cubicBezTo>
                  <a:lnTo>
                    <a:pt x="0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289042" y="4203574"/>
            <a:ext cx="2185002" cy="2463926"/>
          </a:xfrm>
          <a:custGeom>
            <a:avLst/>
            <a:gdLst/>
            <a:ahLst/>
            <a:cxnLst/>
            <a:rect l="l" t="t" r="r" b="b"/>
            <a:pathLst>
              <a:path w="2185002" h="2463926">
                <a:moveTo>
                  <a:pt x="0" y="0"/>
                </a:moveTo>
                <a:lnTo>
                  <a:pt x="2185002" y="0"/>
                </a:lnTo>
                <a:lnTo>
                  <a:pt x="2185002" y="2463926"/>
                </a:lnTo>
                <a:lnTo>
                  <a:pt x="0" y="2463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6C2293-43AE-7CDC-D96B-489EEC205F98}"/>
              </a:ext>
            </a:extLst>
          </p:cNvPr>
          <p:cNvSpPr txBox="1"/>
          <p:nvPr/>
        </p:nvSpPr>
        <p:spPr>
          <a:xfrm>
            <a:off x="1066800" y="1181100"/>
            <a:ext cx="16240768" cy="3644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tabLst>
                <a:tab pos="5029200" algn="l"/>
              </a:tabLst>
            </a:pPr>
            <a:r>
              <a:rPr lang="vi-VN" sz="8200" b="1" kern="0" dirty="0">
                <a:solidFill>
                  <a:srgbClr val="347C62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 9. </a:t>
            </a:r>
            <a:r>
              <a:rPr lang="vi-VN" sz="8200" b="1" kern="0">
                <a:solidFill>
                  <a:srgbClr val="347C62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TỨ GIÁC NỘI TIẾP. ĐA GIÁC ĐỀU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4AE46F-3C9A-E6D0-D158-CD5D036C02BC}"/>
              </a:ext>
            </a:extLst>
          </p:cNvPr>
          <p:cNvSpPr txBox="1"/>
          <p:nvPr/>
        </p:nvSpPr>
        <p:spPr>
          <a:xfrm>
            <a:off x="1219127" y="5382548"/>
            <a:ext cx="163830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8000" b="1" kern="0" dirty="0" err="1" smtClean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Tiết</a:t>
            </a:r>
            <a:r>
              <a:rPr lang="en-US" sz="8000" b="1" kern="0" dirty="0" smtClean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: 42   </a:t>
            </a:r>
            <a:r>
              <a:rPr lang="vi-VN" sz="8000" b="1" kern="0" dirty="0" smtClean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BÀI </a:t>
            </a:r>
            <a:r>
              <a:rPr lang="vi-VN" sz="8000" b="1" kern="0" dirty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3. ĐA GIÁC ĐỀU </a:t>
            </a:r>
            <a:endParaRPr lang="en-US" sz="8000" b="1" kern="0" dirty="0" smtClean="0">
              <a:solidFill>
                <a:srgbClr val="C00000"/>
              </a:solidFill>
              <a:ea typeface="Calibri" panose="020F0502020204030204" pitchFamily="34" charset="0"/>
              <a:cs typeface="Arial"/>
              <a:sym typeface="Arial"/>
            </a:endParaRPr>
          </a:p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8000" b="1" kern="0" dirty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8000" b="1" kern="0" dirty="0" smtClean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                </a:t>
            </a:r>
            <a:r>
              <a:rPr lang="vi-VN" sz="8000" b="1" kern="0" dirty="0" smtClean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VÀ </a:t>
            </a:r>
            <a:r>
              <a:rPr lang="vi-VN" sz="8000" b="1" kern="0" dirty="0">
                <a:solidFill>
                  <a:srgbClr val="C00000"/>
                </a:solidFill>
                <a:ea typeface="Calibri" panose="020F0502020204030204" pitchFamily="34" charset="0"/>
                <a:cs typeface="Arial"/>
                <a:sym typeface="Arial"/>
              </a:rPr>
              <a:t>PHÉP QUAY </a:t>
            </a:r>
            <a:endParaRPr lang="en-US" sz="80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Freeform 26"/>
          <p:cNvSpPr/>
          <p:nvPr/>
        </p:nvSpPr>
        <p:spPr>
          <a:xfrm>
            <a:off x="15011401" y="7880551"/>
            <a:ext cx="2590800" cy="2332708"/>
          </a:xfrm>
          <a:custGeom>
            <a:avLst/>
            <a:gdLst/>
            <a:ahLst/>
            <a:cxnLst/>
            <a:rect l="l" t="t" r="r" b="b"/>
            <a:pathLst>
              <a:path w="2522528" h="2488428">
                <a:moveTo>
                  <a:pt x="0" y="0"/>
                </a:moveTo>
                <a:lnTo>
                  <a:pt x="2522528" y="0"/>
                </a:lnTo>
                <a:lnTo>
                  <a:pt x="2522528" y="2488428"/>
                </a:lnTo>
                <a:lnTo>
                  <a:pt x="0" y="24884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39;p43">
            <a:extLst>
              <a:ext uri="{FF2B5EF4-FFF2-40B4-BE49-F238E27FC236}">
                <a16:creationId xmlns:a16="http://schemas.microsoft.com/office/drawing/2014/main" id="{8FA8A61B-8099-A7AF-9137-316BAC1C9676}"/>
              </a:ext>
            </a:extLst>
          </p:cNvPr>
          <p:cNvSpPr txBox="1">
            <a:spLocks/>
          </p:cNvSpPr>
          <p:nvPr/>
        </p:nvSpPr>
        <p:spPr>
          <a:xfrm>
            <a:off x="6398464" y="266700"/>
            <a:ext cx="5501302" cy="1212208"/>
          </a:xfrm>
          <a:prstGeom prst="rect">
            <a:avLst/>
          </a:prstGeom>
        </p:spPr>
        <p:txBody>
          <a:bodyPr spcFirstLastPara="1" wrap="square" lIns="180000" tIns="182850" rIns="18000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Freeform 2"/>
          <p:cNvSpPr/>
          <p:nvPr/>
        </p:nvSpPr>
        <p:spPr>
          <a:xfrm>
            <a:off x="274017" y="-38099"/>
            <a:ext cx="1783383" cy="19050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7" y="0"/>
                </a:lnTo>
                <a:lnTo>
                  <a:pt x="40067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0" y="1866900"/>
            <a:ext cx="18288000" cy="7960636"/>
            <a:chOff x="0" y="2247900"/>
            <a:chExt cx="18288000" cy="7960636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2247900"/>
              <a:ext cx="18288000" cy="7960636"/>
              <a:chOff x="0" y="2247900"/>
              <a:chExt cx="18288000" cy="796063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247900"/>
                <a:ext cx="18288000" cy="7960636"/>
              </a:xfrm>
              <a:prstGeom prst="rect">
                <a:avLst/>
              </a:prstGeom>
              <a:solidFill>
                <a:srgbClr val="347C62"/>
              </a:solidFill>
              <a:ln>
                <a:solidFill>
                  <a:srgbClr val="285E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288758" y="2400300"/>
                    <a:ext cx="17678400" cy="442582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just">
                      <a:lnSpc>
                        <a:spcPct val="160000"/>
                      </a:lnSpc>
                    </a:pPr>
                    <a:r>
                      <a:rPr lang="vi-VN" sz="4400" i="1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Phép quay thuận chiều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  (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°&lt;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°&lt;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°)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tâm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giữ nguyên điểm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, biến điểm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khác điểm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thành điểm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thuộc đường tròn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sao cho khi tia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quay thuận chiều kim đồng hồ đến tia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thì điểm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tạo nên cung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𝑀𝑀</m:t>
                        </m:r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có s</a:t>
                    </a:r>
                    <a:r>
                      <a:rPr lang="en-US" sz="440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ố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đo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°.</m:t>
                        </m:r>
                      </m:oMath>
                    </a14:m>
                    <a:endParaRPr lang="en-US" sz="440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758" y="2400300"/>
                    <a:ext cx="17678400" cy="442582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79" r="-1414" b="-23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274016" y="6677847"/>
                    <a:ext cx="10927383" cy="3342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just">
                      <a:lnSpc>
                        <a:spcPct val="160000"/>
                      </a:lnSpc>
                    </a:pP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Định nghĩa tương tự cho </a:t>
                    </a:r>
                    <a:r>
                      <a:rPr lang="vi-VN" sz="4400" i="1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phép quay ngược chiều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tâm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Phép quay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hay </a:t>
                    </a:r>
                    <a14:m>
                      <m:oMath xmlns:m="http://schemas.openxmlformats.org/officeDocument/2006/math"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4400">
                        <a:solidFill>
                          <a:prstClr val="white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giữ nguyên mọi điểm.</a:t>
                    </a:r>
                    <a:endParaRPr lang="en-US" sz="440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016" y="6677847"/>
                    <a:ext cx="10927383" cy="334245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288" r="-2288" b="-34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97326" y="5984938"/>
              <a:ext cx="5165490" cy="388296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29346">
            <a:off x="16633922" y="597376"/>
            <a:ext cx="1235122" cy="15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10686516" flipV="1">
            <a:off x="750562" y="208585"/>
            <a:ext cx="16021800" cy="242255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084976">
            <a:off x="-1971818" y="6405674"/>
            <a:ext cx="4811036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-36930" y="-55750"/>
            <a:ext cx="1207720" cy="4281190"/>
            <a:chOff x="0" y="0"/>
            <a:chExt cx="1610293" cy="57082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33" cy="5708142"/>
            </a:xfrm>
            <a:custGeom>
              <a:avLst/>
              <a:gdLst/>
              <a:ahLst/>
              <a:cxnLst/>
              <a:rect l="l" t="t" r="r" b="b"/>
              <a:pathLst>
                <a:path w="1610233" h="5708142">
                  <a:moveTo>
                    <a:pt x="1575689" y="0"/>
                  </a:moveTo>
                  <a:cubicBezTo>
                    <a:pt x="1606677" y="228981"/>
                    <a:pt x="1610233" y="594233"/>
                    <a:pt x="1603248" y="636651"/>
                  </a:cubicBezTo>
                  <a:cubicBezTo>
                    <a:pt x="1538351" y="1037336"/>
                    <a:pt x="1212723" y="1384554"/>
                    <a:pt x="977646" y="1696085"/>
                  </a:cubicBezTo>
                  <a:cubicBezTo>
                    <a:pt x="722757" y="2033778"/>
                    <a:pt x="483743" y="2426208"/>
                    <a:pt x="517906" y="2847721"/>
                  </a:cubicBezTo>
                  <a:cubicBezTo>
                    <a:pt x="562102" y="3396996"/>
                    <a:pt x="889127" y="3847973"/>
                    <a:pt x="904875" y="4418965"/>
                  </a:cubicBezTo>
                  <a:cubicBezTo>
                    <a:pt x="922274" y="5044313"/>
                    <a:pt x="558800" y="5550535"/>
                    <a:pt x="0" y="5708142"/>
                  </a:cubicBezTo>
                  <a:lnTo>
                    <a:pt x="0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46" name="Freeform 13"/>
          <p:cNvSpPr/>
          <p:nvPr/>
        </p:nvSpPr>
        <p:spPr>
          <a:xfrm>
            <a:off x="-55378" y="8696976"/>
            <a:ext cx="5846578" cy="1666126"/>
          </a:xfrm>
          <a:custGeom>
            <a:avLst/>
            <a:gdLst/>
            <a:ahLst/>
            <a:cxnLst/>
            <a:rect l="l" t="t" r="r" b="b"/>
            <a:pathLst>
              <a:path w="6376216" h="2006158">
                <a:moveTo>
                  <a:pt x="0" y="0"/>
                </a:moveTo>
                <a:lnTo>
                  <a:pt x="6376216" y="0"/>
                </a:lnTo>
                <a:lnTo>
                  <a:pt x="6376216" y="2006158"/>
                </a:lnTo>
                <a:lnTo>
                  <a:pt x="0" y="2006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1266527"/>
                <a:ext cx="15240000" cy="6924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5000" b="1" i="1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</a:t>
                </a: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a) Ta coi mỗi phép quay tâm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 biến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 thành chính nó.</a:t>
                </a:r>
                <a:endParaRPr lang="en-US" sz="43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b) Nếu một phép quay biến các điểm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 trên hình ℋ thành các điểm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 thì các điểm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 tạo thành hình ℋ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. Khi đó, ta nói phép quay biến hình ℋ thành hình ℋ</a:t>
                </a:r>
                <a14:m>
                  <m:oMath xmlns:m="http://schemas.openxmlformats.org/officeDocument/2006/math"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Nếu hình ℋ</a:t>
                </a:r>
                <a14:m>
                  <m:oMath xmlns:m="http://schemas.openxmlformats.org/officeDocument/2006/math"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 </m:t>
                    </m:r>
                  </m:oMath>
                </a14:m>
                <a:r>
                  <a:rPr lang="vi-VN" sz="4300">
                    <a:ea typeface="Calibri" panose="020F0502020204030204" pitchFamily="34" charset="0"/>
                    <a:cs typeface="Times New Roman" panose="02020603050405020304" pitchFamily="18" charset="0"/>
                  </a:rPr>
                  <a:t>trùng với hình ℋ thì ta nói phép quay biến hình ℋ thành chính nó.</a:t>
                </a:r>
                <a:endParaRPr lang="en-US" sz="43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266527"/>
                <a:ext cx="15240000" cy="6924973"/>
              </a:xfrm>
              <a:prstGeom prst="rect">
                <a:avLst/>
              </a:prstGeom>
              <a:blipFill>
                <a:blip r:embed="rId5"/>
                <a:stretch>
                  <a:fillRect l="-1920" r="-1560" b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802730"/>
            <a:ext cx="1675915" cy="16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48916" y="266700"/>
            <a:ext cx="17570116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0FDDE4-B345-9CEF-46D5-6288E812B092}"/>
                  </a:ext>
                </a:extLst>
              </p:cNvPr>
              <p:cNvSpPr txBox="1"/>
              <p:nvPr/>
            </p:nvSpPr>
            <p:spPr>
              <a:xfrm>
                <a:off x="533400" y="419100"/>
                <a:ext cx="1716104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008080"/>
                    </a:highlight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Ví </a:t>
                </a:r>
                <a:r>
                  <a:rPr kumimoji="0" lang="vi-VN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008080"/>
                    </a:highlight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dụ </a:t>
                </a: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008080"/>
                    </a:highlight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3:</a:t>
                </a:r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tam giác đều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𝐴𝐵𝐶</m:t>
                    </m:r>
                  </m:oMath>
                </a14:m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nội tiếp đường tròn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(</m:t>
                    </m:r>
                    <m:r>
                      <a:rPr lang="vi-VN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Hãy chỉ ra các phép quay biến tam giác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𝐴𝐵𝐶</m:t>
                    </m:r>
                  </m:oMath>
                </a14:m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thành chính nó.</a:t>
                </a: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0FDDE4-B345-9CEF-46D5-6288E812B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19100"/>
                <a:ext cx="17161042" cy="1938992"/>
              </a:xfrm>
              <a:prstGeom prst="rect">
                <a:avLst/>
              </a:prstGeom>
              <a:blipFill>
                <a:blip r:embed="rId3"/>
                <a:stretch>
                  <a:fillRect l="-1279" r="-124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257817" y="4076700"/>
                <a:ext cx="11436625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Ba đỉnh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của tam giác đều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chia đường tròn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thành ba cung bằng nhau, mỗi cung có số đo 120°. Từ đó,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các phép quay biến tam giác đều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thành chính nó là các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phép quay 120°, 240° hoặc 360° tâm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cùng chiều kim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đồng hồ hoặc ngược chiều kim đồng hồ.</a:t>
                </a:r>
                <a:endParaRPr kumimoji="0" lang="en-US" sz="4000" b="0" i="1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817" y="4076700"/>
                <a:ext cx="11436625" cy="5632311"/>
              </a:xfrm>
              <a:prstGeom prst="rect">
                <a:avLst/>
              </a:prstGeom>
              <a:blipFill>
                <a:blip r:embed="rId4"/>
                <a:stretch>
                  <a:fillRect l="-1919" r="-1866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8470972" y="2759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483043"/>
            <a:ext cx="5156257" cy="5156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842504">
            <a:off x="16559373" y="2002315"/>
            <a:ext cx="1595169" cy="15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85775" y="266700"/>
            <a:ext cx="16647696" cy="1985159"/>
            <a:chOff x="573504" y="80412"/>
            <a:chExt cx="16647696" cy="1985159"/>
          </a:xfrm>
        </p:grpSpPr>
        <p:sp>
          <p:nvSpPr>
            <p:cNvPr id="13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573504" y="370125"/>
              <a:ext cx="4227095" cy="1390645"/>
            </a:xfrm>
            <a:prstGeom prst="roundRect">
              <a:avLst/>
            </a:prstGeom>
            <a:solidFill>
              <a:srgbClr val="347C62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 hành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334000" y="80412"/>
                  <a:ext cx="11887200" cy="19851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:r>
                    <a:rPr lang="en-US" sz="41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Tìm phép quay biến hình ngũ giác đều tâm </a:t>
                  </a:r>
                  <a14:m>
                    <m:oMath xmlns:m="http://schemas.openxmlformats.org/officeDocument/2006/math">
                      <m:r>
                        <a:rPr lang="en-US" sz="41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𝐼</m:t>
                      </m:r>
                    </m:oMath>
                  </a14:m>
                  <a:r>
                    <a:rPr lang="en-US" sz="4100" ker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thành chính nó (Hình 8).</a:t>
                  </a:r>
                  <a:endParaRPr kumimoji="0" lang="en-US" sz="4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0" y="80412"/>
                  <a:ext cx="11887200" cy="1985159"/>
                </a:xfrm>
                <a:prstGeom prst="rect">
                  <a:avLst/>
                </a:prstGeom>
                <a:blipFill>
                  <a:blip r:embed="rId3"/>
                  <a:stretch>
                    <a:fillRect l="-1897" r="-1846" b="-6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5" y="3619500"/>
            <a:ext cx="5660351" cy="5943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22671" y="2727496"/>
            <a:ext cx="135165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1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222671" y="4037975"/>
                <a:ext cx="10210800" cy="5770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ngũ giác chia đường tròn (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5 cung bằng nhau, mỗi cung có số đo là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72°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72°, 144°, 216°, 288° hoặc 360° tâm I cùng chiều hoặc ngược chiều kim đồng hồ biến ngũ giác đều tâm I thành chính nó.</a:t>
                </a:r>
                <a:endParaRPr lang="en-US" sz="4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671" y="4037975"/>
                <a:ext cx="10210800" cy="5770811"/>
              </a:xfrm>
              <a:prstGeom prst="rect">
                <a:avLst/>
              </a:prstGeom>
              <a:blipFill>
                <a:blip r:embed="rId5"/>
                <a:stretch>
                  <a:fillRect l="-2209" r="-2149" b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0" y="2058108"/>
            <a:ext cx="2174364" cy="11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06542"/>
            <a:ext cx="17618242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1684" y="283733"/>
            <a:ext cx="17047769" cy="2040367"/>
            <a:chOff x="630631" y="495300"/>
            <a:chExt cx="17047769" cy="2040367"/>
          </a:xfrm>
        </p:grpSpPr>
        <p:sp>
          <p:nvSpPr>
            <p:cNvPr id="11" name="Rectangle 10"/>
            <p:cNvSpPr/>
            <p:nvPr/>
          </p:nvSpPr>
          <p:spPr>
            <a:xfrm>
              <a:off x="630631" y="495300"/>
              <a:ext cx="17047769" cy="204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1828800">
                <a:lnSpc>
                  <a:spcPct val="170000"/>
                </a:lnSpc>
                <a:buClr>
                  <a:srgbClr val="000000"/>
                </a:buClr>
              </a:pPr>
              <a:r>
                <a:rPr lang="en-US" sz="40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                            Một vòng quay may mắn có dạng hình đa giác đều 10 cạnh (hình 9). Tìm các phép quay biến đa giác này thành chính nó.</a:t>
              </a: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630631" y="647700"/>
              <a:ext cx="4017569" cy="9182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 dụng 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48400" y="2556478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248400" y="3540859"/>
                <a:ext cx="11441053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Gọi O là tâm đối xứng của đa giác đều 10 cạnh.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10 cạnh chia đường tròn thành 10 cung bằng nhau mỗi cung có số đo 36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Phép quay 36°, 72°, 108°, 144°, 180°, 216°, 252°, 288°, 324° hoặc 360° tâm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cùng chiều hoặc ngược chiều kim đồng hồ biến đa giác đều 10 cạnh thành chính nó.</a:t>
                </a:r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540859"/>
                <a:ext cx="11441053" cy="6555641"/>
              </a:xfrm>
              <a:prstGeom prst="rect">
                <a:avLst/>
              </a:prstGeom>
              <a:blipFill>
                <a:blip r:embed="rId3"/>
                <a:stretch>
                  <a:fillRect l="-1865" r="-1865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3543300"/>
            <a:ext cx="4768516" cy="6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1886119" y="1562100"/>
            <a:ext cx="10001081" cy="59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85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</a:p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85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 PHẲNG ĐỀU TRONG THỰC TẾ</a:t>
            </a:r>
            <a:endParaRPr kumimoji="0" lang="en-US" sz="8500" b="1" i="0" u="none" strike="noStrike" kern="0" cap="none" spc="0" normalizeH="0" baseline="0" noProof="0">
              <a:ln>
                <a:noFill/>
              </a:ln>
              <a:solidFill>
                <a:srgbClr val="347C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AutoShape 2"/>
          <p:cNvSpPr/>
          <p:nvPr/>
        </p:nvSpPr>
        <p:spPr>
          <a:xfrm rot="10548419">
            <a:off x="5340917" y="9649150"/>
            <a:ext cx="12036266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"/>
          <p:cNvSpPr/>
          <p:nvPr/>
        </p:nvSpPr>
        <p:spPr>
          <a:xfrm rot="138629">
            <a:off x="1955561" y="524200"/>
            <a:ext cx="13688578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4"/>
          <p:cNvSpPr/>
          <p:nvPr/>
        </p:nvSpPr>
        <p:spPr>
          <a:xfrm rot="5090386">
            <a:off x="-2954231" y="5599600"/>
            <a:ext cx="6689362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5"/>
          <p:cNvGrpSpPr/>
          <p:nvPr/>
        </p:nvGrpSpPr>
        <p:grpSpPr>
          <a:xfrm>
            <a:off x="-37210" y="-37192"/>
            <a:ext cx="2354812" cy="2755762"/>
            <a:chOff x="0" y="0"/>
            <a:chExt cx="3139749" cy="3674349"/>
          </a:xfrm>
        </p:grpSpPr>
        <p:sp>
          <p:nvSpPr>
            <p:cNvPr id="39" name="Freeform 6"/>
            <p:cNvSpPr/>
            <p:nvPr/>
          </p:nvSpPr>
          <p:spPr>
            <a:xfrm>
              <a:off x="0" y="127"/>
              <a:ext cx="3139694" cy="3674237"/>
            </a:xfrm>
            <a:custGeom>
              <a:avLst/>
              <a:gdLst/>
              <a:ahLst/>
              <a:cxnLst/>
              <a:rect l="l" t="t" r="r" b="b"/>
              <a:pathLst>
                <a:path w="3139694" h="3674237">
                  <a:moveTo>
                    <a:pt x="0" y="0"/>
                  </a:moveTo>
                  <a:lnTo>
                    <a:pt x="0" y="3674237"/>
                  </a:lnTo>
                  <a:cubicBezTo>
                    <a:pt x="422910" y="3290316"/>
                    <a:pt x="315468" y="2212213"/>
                    <a:pt x="617982" y="1903095"/>
                  </a:cubicBezTo>
                  <a:cubicBezTo>
                    <a:pt x="963930" y="1549908"/>
                    <a:pt x="1413637" y="1876044"/>
                    <a:pt x="2283460" y="1305052"/>
                  </a:cubicBezTo>
                  <a:cubicBezTo>
                    <a:pt x="2789047" y="973201"/>
                    <a:pt x="3028061" y="411988"/>
                    <a:pt x="3139694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40" name="Group 7"/>
          <p:cNvGrpSpPr/>
          <p:nvPr/>
        </p:nvGrpSpPr>
        <p:grpSpPr>
          <a:xfrm>
            <a:off x="15423244" y="-37182"/>
            <a:ext cx="2901976" cy="10287082"/>
            <a:chOff x="0" y="0"/>
            <a:chExt cx="3869301" cy="13716109"/>
          </a:xfrm>
        </p:grpSpPr>
        <p:sp>
          <p:nvSpPr>
            <p:cNvPr id="41" name="Freeform 8"/>
            <p:cNvSpPr/>
            <p:nvPr/>
          </p:nvSpPr>
          <p:spPr>
            <a:xfrm>
              <a:off x="0" y="0"/>
              <a:ext cx="3869309" cy="13715746"/>
            </a:xfrm>
            <a:custGeom>
              <a:avLst/>
              <a:gdLst/>
              <a:ahLst/>
              <a:cxnLst/>
              <a:rect l="l" t="t" r="r" b="b"/>
              <a:pathLst>
                <a:path w="3869309" h="13715746">
                  <a:moveTo>
                    <a:pt x="83058" y="0"/>
                  </a:moveTo>
                  <a:cubicBezTo>
                    <a:pt x="8636" y="550291"/>
                    <a:pt x="0" y="1427861"/>
                    <a:pt x="16891" y="1529842"/>
                  </a:cubicBezTo>
                  <a:cubicBezTo>
                    <a:pt x="172720" y="2492502"/>
                    <a:pt x="955294" y="3326892"/>
                    <a:pt x="1520063" y="4075557"/>
                  </a:cubicBezTo>
                  <a:cubicBezTo>
                    <a:pt x="2132457" y="4886960"/>
                    <a:pt x="2706878" y="5829935"/>
                    <a:pt x="2624709" y="6842633"/>
                  </a:cubicBezTo>
                  <a:cubicBezTo>
                    <a:pt x="2518664" y="8162544"/>
                    <a:pt x="1732788" y="9245981"/>
                    <a:pt x="1694942" y="10618216"/>
                  </a:cubicBezTo>
                  <a:cubicBezTo>
                    <a:pt x="1653159" y="12120753"/>
                    <a:pt x="2526665" y="13337032"/>
                    <a:pt x="3869309" y="13715746"/>
                  </a:cubicBezTo>
                  <a:lnTo>
                    <a:pt x="3869309" y="635"/>
                  </a:lnTo>
                  <a:lnTo>
                    <a:pt x="3869309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42" name="Freeform 9"/>
          <p:cNvSpPr/>
          <p:nvPr/>
        </p:nvSpPr>
        <p:spPr>
          <a:xfrm>
            <a:off x="-37202" y="8513248"/>
            <a:ext cx="5800494" cy="1825018"/>
          </a:xfrm>
          <a:custGeom>
            <a:avLst/>
            <a:gdLst/>
            <a:ahLst/>
            <a:cxnLst/>
            <a:rect l="l" t="t" r="r" b="b"/>
            <a:pathLst>
              <a:path w="5800494" h="1825018">
                <a:moveTo>
                  <a:pt x="0" y="0"/>
                </a:moveTo>
                <a:lnTo>
                  <a:pt x="5800494" y="0"/>
                </a:lnTo>
                <a:lnTo>
                  <a:pt x="5800494" y="1825018"/>
                </a:lnTo>
                <a:lnTo>
                  <a:pt x="0" y="182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2"/>
          <p:cNvSpPr/>
          <p:nvPr/>
        </p:nvSpPr>
        <p:spPr>
          <a:xfrm>
            <a:off x="13778458" y="3790570"/>
            <a:ext cx="2270996" cy="4298186"/>
          </a:xfrm>
          <a:custGeom>
            <a:avLst/>
            <a:gdLst/>
            <a:ahLst/>
            <a:cxnLst/>
            <a:rect l="l" t="t" r="r" b="b"/>
            <a:pathLst>
              <a:path w="2270996" h="4298186">
                <a:moveTo>
                  <a:pt x="0" y="0"/>
                </a:moveTo>
                <a:lnTo>
                  <a:pt x="2270996" y="0"/>
                </a:lnTo>
                <a:lnTo>
                  <a:pt x="2270996" y="4298186"/>
                </a:lnTo>
                <a:lnTo>
                  <a:pt x="0" y="4298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3"/>
          <p:cNvSpPr/>
          <p:nvPr/>
        </p:nvSpPr>
        <p:spPr>
          <a:xfrm>
            <a:off x="16048496" y="6051554"/>
            <a:ext cx="2010904" cy="3968746"/>
          </a:xfrm>
          <a:custGeom>
            <a:avLst/>
            <a:gdLst/>
            <a:ahLst/>
            <a:cxnLst/>
            <a:rect l="l" t="t" r="r" b="b"/>
            <a:pathLst>
              <a:path w="2010904" h="3968746">
                <a:moveTo>
                  <a:pt x="0" y="0"/>
                </a:moveTo>
                <a:lnTo>
                  <a:pt x="2010904" y="0"/>
                </a:lnTo>
                <a:lnTo>
                  <a:pt x="2010904" y="3968746"/>
                </a:lnTo>
                <a:lnTo>
                  <a:pt x="0" y="3968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6"/>
          <p:cNvSpPr/>
          <p:nvPr/>
        </p:nvSpPr>
        <p:spPr>
          <a:xfrm>
            <a:off x="13284516" y="7201474"/>
            <a:ext cx="2522528" cy="2488428"/>
          </a:xfrm>
          <a:custGeom>
            <a:avLst/>
            <a:gdLst/>
            <a:ahLst/>
            <a:cxnLst/>
            <a:rect l="l" t="t" r="r" b="b"/>
            <a:pathLst>
              <a:path w="2522528" h="2488428">
                <a:moveTo>
                  <a:pt x="0" y="0"/>
                </a:moveTo>
                <a:lnTo>
                  <a:pt x="2522528" y="0"/>
                </a:lnTo>
                <a:lnTo>
                  <a:pt x="2522528" y="2488428"/>
                </a:lnTo>
                <a:lnTo>
                  <a:pt x="0" y="2488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8720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0FDDE4-B345-9CEF-46D5-6288E812B092}"/>
              </a:ext>
            </a:extLst>
          </p:cNvPr>
          <p:cNvSpPr txBox="1"/>
          <p:nvPr/>
        </p:nvSpPr>
        <p:spPr>
          <a:xfrm>
            <a:off x="2143052" y="442436"/>
            <a:ext cx="139978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828800">
              <a:buClr>
                <a:srgbClr val="000000"/>
              </a:buClr>
            </a:pPr>
            <a:r>
              <a:rPr kumimoji="0" 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Ví </a:t>
            </a:r>
            <a:r>
              <a:rPr kumimoji="0" lang="vi-VN" sz="4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dụ </a:t>
            </a:r>
            <a:r>
              <a:rPr kumimoji="0" lang="en-US" sz="4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4:</a:t>
            </a:r>
            <a:r>
              <a:rPr kumimoji="0" 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vi-VN" sz="4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 hình phẳng dưới đây là các hình phẳng đều.</a:t>
            </a:r>
            <a:endParaRPr kumimoji="0" 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94" y="1563818"/>
            <a:ext cx="13030200" cy="83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08399" y="3492186"/>
            <a:ext cx="18313971" cy="2109399"/>
          </a:xfrm>
          <a:prstGeom prst="rect">
            <a:avLst/>
          </a:prstGeom>
        </p:spPr>
      </p:pic>
      <p:sp>
        <p:nvSpPr>
          <p:cNvPr id="11" name="Freeform 17"/>
          <p:cNvSpPr/>
          <p:nvPr/>
        </p:nvSpPr>
        <p:spPr>
          <a:xfrm>
            <a:off x="2546159" y="9585698"/>
            <a:ext cx="699154" cy="558264"/>
          </a:xfrm>
          <a:custGeom>
            <a:avLst/>
            <a:gdLst/>
            <a:ahLst/>
            <a:cxnLst/>
            <a:rect l="l" t="t" r="r" b="b"/>
            <a:pathLst>
              <a:path w="699154" h="558264">
                <a:moveTo>
                  <a:pt x="0" y="0"/>
                </a:moveTo>
                <a:lnTo>
                  <a:pt x="699154" y="0"/>
                </a:lnTo>
                <a:lnTo>
                  <a:pt x="699154" y="558264"/>
                </a:lnTo>
                <a:lnTo>
                  <a:pt x="0" y="558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0"/>
          <p:cNvSpPr/>
          <p:nvPr/>
        </p:nvSpPr>
        <p:spPr>
          <a:xfrm>
            <a:off x="381000" y="8724900"/>
            <a:ext cx="2096922" cy="1213756"/>
          </a:xfrm>
          <a:custGeom>
            <a:avLst/>
            <a:gdLst/>
            <a:ahLst/>
            <a:cxnLst/>
            <a:rect l="l" t="t" r="r" b="b"/>
            <a:pathLst>
              <a:path w="2096922" h="1213756">
                <a:moveTo>
                  <a:pt x="0" y="0"/>
                </a:moveTo>
                <a:lnTo>
                  <a:pt x="2096922" y="0"/>
                </a:lnTo>
                <a:lnTo>
                  <a:pt x="2096922" y="1213756"/>
                </a:lnTo>
                <a:lnTo>
                  <a:pt x="0" y="1213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371600" y="495300"/>
            <a:ext cx="13639800" cy="2378180"/>
            <a:chOff x="1696315" y="452051"/>
            <a:chExt cx="13639800" cy="2378180"/>
          </a:xfrm>
        </p:grpSpPr>
        <p:sp>
          <p:nvSpPr>
            <p:cNvPr id="15" name="Rounded Rectangle 65">
              <a:extLst>
                <a:ext uri="{FF2B5EF4-FFF2-40B4-BE49-F238E27FC236}">
                  <a16:creationId xmlns:a16="http://schemas.microsoft.com/office/drawing/2014/main" id="{E2F0AC9E-9DB0-2F3F-2ED3-ECEEB17CEA72}"/>
                </a:ext>
              </a:extLst>
            </p:cNvPr>
            <p:cNvSpPr/>
            <p:nvPr/>
          </p:nvSpPr>
          <p:spPr>
            <a:xfrm>
              <a:off x="1696315" y="452051"/>
              <a:ext cx="4227095" cy="1108285"/>
            </a:xfrm>
            <a:prstGeom prst="roundRect">
              <a:avLst/>
            </a:prstGeom>
            <a:solidFill>
              <a:srgbClr val="347C62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BBCFC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 hành </a:t>
              </a:r>
              <a:r>
                <a:rPr lang="en-US" sz="4400" b="1">
                  <a:solidFill>
                    <a:srgbClr val="BBCFCC">
                      <a:lumMod val="20000"/>
                      <a:lumOff val="80000"/>
                    </a:srgbClr>
                  </a:solidFill>
                  <a:latin typeface="Arial"/>
                  <a:cs typeface="Arial" panose="020B0604020202020204" pitchFamily="34" charset="0"/>
                  <a:sym typeface="Arial"/>
                </a:rPr>
                <a:t>3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BBCFC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96315" y="1867980"/>
              <a:ext cx="13639800" cy="96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3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Em hãy tìm một vài hình phẳng đều trong thực tế.</a:t>
              </a: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485216" y="3627447"/>
            <a:ext cx="1412567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3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5121429"/>
            <a:ext cx="13639800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>
                <a:ea typeface="Calibri" panose="020F0502020204030204" pitchFamily="34" charset="0"/>
              </a:rPr>
              <a:t>Một số hình phẳng đều trong thực tế: </a:t>
            </a:r>
            <a:r>
              <a:rPr lang="vi-VN" sz="4300">
                <a:solidFill>
                  <a:srgbClr val="000000"/>
                </a:solidFill>
                <a:ea typeface="Calibri" panose="020F0502020204030204" pitchFamily="34" charset="0"/>
              </a:rPr>
              <a:t>mỗi mặt của rubik, bàn cờ, hộp mứt tết, viên gạch trang trí, biển báo giao thông,...</a:t>
            </a:r>
            <a:endParaRPr lang="en-US" sz="4300"/>
          </a:p>
        </p:txBody>
      </p:sp>
    </p:spTree>
    <p:extLst>
      <p:ext uri="{BB962C8B-B14F-4D97-AF65-F5344CB8AC3E}">
        <p14:creationId xmlns:p14="http://schemas.microsoft.com/office/powerpoint/2010/main" val="10485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3775">
            <a:off x="3696111" y="143400"/>
            <a:ext cx="6165478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0475045">
            <a:off x="7121244" y="10138400"/>
            <a:ext cx="8593011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6829900" y="9742400"/>
            <a:ext cx="124200" cy="124200"/>
            <a:chOff x="0" y="0"/>
            <a:chExt cx="165600" cy="16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608" cy="165608"/>
            </a:xfrm>
            <a:custGeom>
              <a:avLst/>
              <a:gdLst/>
              <a:ahLst/>
              <a:cxnLst/>
              <a:rect l="l" t="t" r="r" b="b"/>
              <a:pathLst>
                <a:path w="165608" h="165608">
                  <a:moveTo>
                    <a:pt x="0" y="82804"/>
                  </a:moveTo>
                  <a:cubicBezTo>
                    <a:pt x="0" y="37084"/>
                    <a:pt x="37084" y="0"/>
                    <a:pt x="82804" y="0"/>
                  </a:cubicBezTo>
                  <a:cubicBezTo>
                    <a:pt x="128524" y="0"/>
                    <a:pt x="165608" y="37084"/>
                    <a:pt x="165608" y="82804"/>
                  </a:cubicBezTo>
                  <a:cubicBezTo>
                    <a:pt x="165608" y="128524"/>
                    <a:pt x="128524" y="165608"/>
                    <a:pt x="82804" y="165608"/>
                  </a:cubicBezTo>
                  <a:cubicBezTo>
                    <a:pt x="37084" y="165608"/>
                    <a:pt x="0" y="128524"/>
                    <a:pt x="0" y="82804"/>
                  </a:cubicBezTo>
                  <a:close/>
                </a:path>
              </a:pathLst>
            </a:custGeom>
            <a:solidFill>
              <a:srgbClr val="7FB29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03650" y="3352076"/>
            <a:ext cx="272400" cy="272400"/>
            <a:chOff x="0" y="0"/>
            <a:chExt cx="363200" cy="363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610"/>
                  </a:moveTo>
                  <a:cubicBezTo>
                    <a:pt x="0" y="81280"/>
                    <a:pt x="81280" y="0"/>
                    <a:pt x="181610" y="0"/>
                  </a:cubicBezTo>
                  <a:cubicBezTo>
                    <a:pt x="281940" y="0"/>
                    <a:pt x="363220" y="81280"/>
                    <a:pt x="363220" y="181610"/>
                  </a:cubicBezTo>
                  <a:cubicBezTo>
                    <a:pt x="363220" y="281940"/>
                    <a:pt x="281940" y="363220"/>
                    <a:pt x="181610" y="363220"/>
                  </a:cubicBezTo>
                  <a:cubicBezTo>
                    <a:pt x="81280" y="363220"/>
                    <a:pt x="0" y="281940"/>
                    <a:pt x="0" y="181610"/>
                  </a:cubicBezTo>
                  <a:close/>
                </a:path>
              </a:pathLst>
            </a:custGeom>
            <a:solidFill>
              <a:srgbClr val="E8D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47676" y="9516900"/>
            <a:ext cx="124200" cy="124200"/>
            <a:chOff x="0" y="0"/>
            <a:chExt cx="165600" cy="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5608" cy="165608"/>
            </a:xfrm>
            <a:custGeom>
              <a:avLst/>
              <a:gdLst/>
              <a:ahLst/>
              <a:cxnLst/>
              <a:rect l="l" t="t" r="r" b="b"/>
              <a:pathLst>
                <a:path w="165608" h="165608">
                  <a:moveTo>
                    <a:pt x="0" y="82804"/>
                  </a:moveTo>
                  <a:cubicBezTo>
                    <a:pt x="0" y="37084"/>
                    <a:pt x="37084" y="0"/>
                    <a:pt x="82804" y="0"/>
                  </a:cubicBezTo>
                  <a:cubicBezTo>
                    <a:pt x="128524" y="0"/>
                    <a:pt x="165608" y="37084"/>
                    <a:pt x="165608" y="82804"/>
                  </a:cubicBezTo>
                  <a:cubicBezTo>
                    <a:pt x="165608" y="128524"/>
                    <a:pt x="128524" y="165608"/>
                    <a:pt x="82804" y="165608"/>
                  </a:cubicBezTo>
                  <a:cubicBezTo>
                    <a:pt x="37084" y="165608"/>
                    <a:pt x="0" y="128524"/>
                    <a:pt x="0" y="82804"/>
                  </a:cubicBezTo>
                  <a:close/>
                </a:path>
              </a:pathLst>
            </a:custGeom>
            <a:solidFill>
              <a:srgbClr val="9BAAD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283534" y="-49500"/>
            <a:ext cx="9105774" cy="2864962"/>
          </a:xfrm>
          <a:custGeom>
            <a:avLst/>
            <a:gdLst/>
            <a:ahLst/>
            <a:cxnLst/>
            <a:rect l="l" t="t" r="r" b="b"/>
            <a:pathLst>
              <a:path w="9105774" h="2864962">
                <a:moveTo>
                  <a:pt x="0" y="0"/>
                </a:moveTo>
                <a:lnTo>
                  <a:pt x="9105774" y="0"/>
                </a:lnTo>
                <a:lnTo>
                  <a:pt x="9105774" y="2864962"/>
                </a:lnTo>
                <a:lnTo>
                  <a:pt x="0" y="286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0800000">
            <a:off x="14794598" y="6191824"/>
            <a:ext cx="3594698" cy="4206640"/>
            <a:chOff x="0" y="0"/>
            <a:chExt cx="4792931" cy="5608853"/>
          </a:xfrm>
        </p:grpSpPr>
        <p:sp>
          <p:nvSpPr>
            <p:cNvPr id="13" name="Freeform 13"/>
            <p:cNvSpPr/>
            <p:nvPr/>
          </p:nvSpPr>
          <p:spPr>
            <a:xfrm>
              <a:off x="0" y="254"/>
              <a:ext cx="4792980" cy="5608574"/>
            </a:xfrm>
            <a:custGeom>
              <a:avLst/>
              <a:gdLst/>
              <a:ahLst/>
              <a:cxnLst/>
              <a:rect l="l" t="t" r="r" b="b"/>
              <a:pathLst>
                <a:path w="4792980" h="5608574">
                  <a:moveTo>
                    <a:pt x="0" y="0"/>
                  </a:moveTo>
                  <a:lnTo>
                    <a:pt x="0" y="5608574"/>
                  </a:lnTo>
                  <a:cubicBezTo>
                    <a:pt x="645541" y="5022596"/>
                    <a:pt x="481457" y="3376803"/>
                    <a:pt x="943229" y="2904871"/>
                  </a:cubicBezTo>
                  <a:cubicBezTo>
                    <a:pt x="1471295" y="2365629"/>
                    <a:pt x="2157857" y="2863596"/>
                    <a:pt x="3485642" y="1991868"/>
                  </a:cubicBezTo>
                  <a:cubicBezTo>
                    <a:pt x="4257548" y="1485392"/>
                    <a:pt x="4622419" y="628777"/>
                    <a:pt x="4792980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5227930" y="7364482"/>
            <a:ext cx="1385492" cy="1055618"/>
          </a:xfrm>
          <a:custGeom>
            <a:avLst/>
            <a:gdLst/>
            <a:ahLst/>
            <a:cxnLst/>
            <a:rect l="l" t="t" r="r" b="b"/>
            <a:pathLst>
              <a:path w="1385492" h="1055618">
                <a:moveTo>
                  <a:pt x="0" y="0"/>
                </a:moveTo>
                <a:lnTo>
                  <a:pt x="1385492" y="0"/>
                </a:lnTo>
                <a:lnTo>
                  <a:pt x="1385492" y="1055618"/>
                </a:lnTo>
                <a:lnTo>
                  <a:pt x="0" y="105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025586" y="2079800"/>
            <a:ext cx="3133800" cy="5986636"/>
          </a:xfrm>
          <a:custGeom>
            <a:avLst/>
            <a:gdLst/>
            <a:ahLst/>
            <a:cxnLst/>
            <a:rect l="l" t="t" r="r" b="b"/>
            <a:pathLst>
              <a:path w="3133800" h="5986636">
                <a:moveTo>
                  <a:pt x="0" y="0"/>
                </a:moveTo>
                <a:lnTo>
                  <a:pt x="3133800" y="0"/>
                </a:lnTo>
                <a:lnTo>
                  <a:pt x="3133800" y="5986636"/>
                </a:lnTo>
                <a:lnTo>
                  <a:pt x="0" y="5986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1029230" y="1945124"/>
            <a:ext cx="1116277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347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13000" b="1" i="0" u="none" strike="noStrike" kern="0" cap="none" spc="0" normalizeH="0" noProof="0">
                <a:ln>
                  <a:noFill/>
                </a:ln>
                <a:solidFill>
                  <a:srgbClr val="347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30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 </a:t>
            </a:r>
            <a:r>
              <a:rPr kumimoji="0" lang="en-US" sz="13000" b="1" i="0" u="none" strike="noStrike" kern="0" cap="none" spc="0" normalizeH="0" noProof="0">
                <a:ln>
                  <a:noFill/>
                </a:ln>
                <a:solidFill>
                  <a:srgbClr val="347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endParaRPr kumimoji="0" lang="en-US" sz="13000" b="1" i="0" u="none" strike="noStrike" kern="0" cap="none" spc="0" normalizeH="0" baseline="0" noProof="0">
              <a:ln>
                <a:noFill/>
              </a:ln>
              <a:solidFill>
                <a:srgbClr val="347C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67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35498" y="6043073"/>
            <a:ext cx="5511136" cy="5184706"/>
          </a:xfrm>
          <a:custGeom>
            <a:avLst/>
            <a:gdLst/>
            <a:ahLst/>
            <a:cxnLst/>
            <a:rect l="l" t="t" r="r" b="b"/>
            <a:pathLst>
              <a:path w="5511135" h="5184706">
                <a:moveTo>
                  <a:pt x="0" y="0"/>
                </a:moveTo>
                <a:lnTo>
                  <a:pt x="5511135" y="0"/>
                </a:lnTo>
                <a:lnTo>
                  <a:pt x="5511135" y="5184706"/>
                </a:lnTo>
                <a:lnTo>
                  <a:pt x="0" y="5184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587618" y="6382715"/>
            <a:ext cx="4061780" cy="4505422"/>
          </a:xfrm>
          <a:custGeom>
            <a:avLst/>
            <a:gdLst/>
            <a:ahLst/>
            <a:cxnLst/>
            <a:rect l="l" t="t" r="r" b="b"/>
            <a:pathLst>
              <a:path w="4061780" h="4505421">
                <a:moveTo>
                  <a:pt x="4061780" y="0"/>
                </a:moveTo>
                <a:lnTo>
                  <a:pt x="0" y="0"/>
                </a:lnTo>
                <a:lnTo>
                  <a:pt x="0" y="4505420"/>
                </a:lnTo>
                <a:lnTo>
                  <a:pt x="4061780" y="4505420"/>
                </a:lnTo>
                <a:lnTo>
                  <a:pt x="40617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4B3A0-4742-008F-6322-989B30D7FBF4}"/>
              </a:ext>
            </a:extLst>
          </p:cNvPr>
          <p:cNvSpPr txBox="1"/>
          <p:nvPr/>
        </p:nvSpPr>
        <p:spPr>
          <a:xfrm>
            <a:off x="1748607" y="998744"/>
            <a:ext cx="14796750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-16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CHƠI: THU HOẠCH CAM</a:t>
            </a:r>
            <a:endParaRPr lang="en-US" sz="8000" b="1" spc="-16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96DD9691-CA1B-63CE-C1C9-77AFE71EB984}"/>
              </a:ext>
            </a:extLst>
          </p:cNvPr>
          <p:cNvSpPr/>
          <p:nvPr/>
        </p:nvSpPr>
        <p:spPr>
          <a:xfrm>
            <a:off x="3810001" y="5119025"/>
            <a:ext cx="4308430" cy="4816130"/>
          </a:xfrm>
          <a:custGeom>
            <a:avLst/>
            <a:gdLst/>
            <a:ahLst/>
            <a:cxnLst/>
            <a:rect l="l" t="t" r="r" b="b"/>
            <a:pathLst>
              <a:path w="2848205" h="3183834">
                <a:moveTo>
                  <a:pt x="0" y="0"/>
                </a:moveTo>
                <a:lnTo>
                  <a:pt x="2848205" y="0"/>
                </a:lnTo>
                <a:lnTo>
                  <a:pt x="2848205" y="3183834"/>
                </a:lnTo>
                <a:lnTo>
                  <a:pt x="0" y="3183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6">
            <a:hlinkClick r:id="rId6" action="ppaction://hlinksldjump"/>
            <a:extLst>
              <a:ext uri="{FF2B5EF4-FFF2-40B4-BE49-F238E27FC236}">
                <a16:creationId xmlns:a16="http://schemas.microsoft.com/office/drawing/2014/main" id="{BE43EB97-7CAD-1C09-B16E-B9720DF9E021}"/>
              </a:ext>
            </a:extLst>
          </p:cNvPr>
          <p:cNvSpPr/>
          <p:nvPr/>
        </p:nvSpPr>
        <p:spPr>
          <a:xfrm>
            <a:off x="10058401" y="5119025"/>
            <a:ext cx="4370638" cy="4816130"/>
          </a:xfrm>
          <a:custGeom>
            <a:avLst/>
            <a:gdLst/>
            <a:ahLst/>
            <a:cxnLst/>
            <a:rect l="l" t="t" r="r" b="b"/>
            <a:pathLst>
              <a:path w="2889330" h="3183834">
                <a:moveTo>
                  <a:pt x="0" y="0"/>
                </a:moveTo>
                <a:lnTo>
                  <a:pt x="2889329" y="0"/>
                </a:lnTo>
                <a:lnTo>
                  <a:pt x="2889329" y="3183835"/>
                </a:lnTo>
                <a:lnTo>
                  <a:pt x="0" y="31838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8936" y="96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044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249057" y="6927069"/>
            <a:ext cx="3134711" cy="3682373"/>
            <a:chOff x="0" y="0"/>
            <a:chExt cx="3304272" cy="3866888"/>
          </a:xfrm>
        </p:grpSpPr>
        <p:sp>
          <p:nvSpPr>
            <p:cNvPr id="8" name="Freeform 8"/>
            <p:cNvSpPr/>
            <p:nvPr/>
          </p:nvSpPr>
          <p:spPr>
            <a:xfrm>
              <a:off x="0" y="127"/>
              <a:ext cx="3304159" cy="3866769"/>
            </a:xfrm>
            <a:custGeom>
              <a:avLst/>
              <a:gdLst/>
              <a:ahLst/>
              <a:cxnLst/>
              <a:rect l="l" t="t" r="r" b="b"/>
              <a:pathLst>
                <a:path w="3304159" h="3866769">
                  <a:moveTo>
                    <a:pt x="0" y="0"/>
                  </a:moveTo>
                  <a:lnTo>
                    <a:pt x="0" y="3866769"/>
                  </a:lnTo>
                  <a:cubicBezTo>
                    <a:pt x="445008" y="3462782"/>
                    <a:pt x="331978" y="2328037"/>
                    <a:pt x="650240" y="2002790"/>
                  </a:cubicBezTo>
                  <a:cubicBezTo>
                    <a:pt x="1014222" y="1631061"/>
                    <a:pt x="1487551" y="1974342"/>
                    <a:pt x="2402967" y="1373378"/>
                  </a:cubicBezTo>
                  <a:cubicBezTo>
                    <a:pt x="2935097" y="1024255"/>
                    <a:pt x="3186557" y="433578"/>
                    <a:pt x="3304159" y="127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60911" y="9262836"/>
            <a:ext cx="3491607" cy="681264"/>
          </a:xfrm>
          <a:custGeom>
            <a:avLst/>
            <a:gdLst/>
            <a:ahLst/>
            <a:cxnLst/>
            <a:rect l="l" t="t" r="r" b="b"/>
            <a:pathLst>
              <a:path w="2749922" h="538586">
                <a:moveTo>
                  <a:pt x="0" y="0"/>
                </a:moveTo>
                <a:lnTo>
                  <a:pt x="2749922" y="0"/>
                </a:lnTo>
                <a:lnTo>
                  <a:pt x="2749922" y="538586"/>
                </a:lnTo>
                <a:lnTo>
                  <a:pt x="0" y="538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5400000">
            <a:off x="15459264" y="7438836"/>
            <a:ext cx="1546929" cy="4271457"/>
            <a:chOff x="0" y="0"/>
            <a:chExt cx="1474541" cy="52267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74470" cy="5226558"/>
            </a:xfrm>
            <a:custGeom>
              <a:avLst/>
              <a:gdLst/>
              <a:ahLst/>
              <a:cxnLst/>
              <a:rect l="l" t="t" r="r" b="b"/>
              <a:pathLst>
                <a:path w="1474470" h="5226558">
                  <a:moveTo>
                    <a:pt x="31623" y="0"/>
                  </a:moveTo>
                  <a:cubicBezTo>
                    <a:pt x="3302" y="209677"/>
                    <a:pt x="0" y="544068"/>
                    <a:pt x="6477" y="582930"/>
                  </a:cubicBezTo>
                  <a:cubicBezTo>
                    <a:pt x="65913" y="949706"/>
                    <a:pt x="364109" y="1267714"/>
                    <a:pt x="579247" y="1552956"/>
                  </a:cubicBezTo>
                  <a:cubicBezTo>
                    <a:pt x="812673" y="1862201"/>
                    <a:pt x="1031494" y="2221484"/>
                    <a:pt x="1000252" y="2607437"/>
                  </a:cubicBezTo>
                  <a:cubicBezTo>
                    <a:pt x="959866" y="3110357"/>
                    <a:pt x="660400" y="3523234"/>
                    <a:pt x="645922" y="4046220"/>
                  </a:cubicBezTo>
                  <a:cubicBezTo>
                    <a:pt x="630047" y="4618736"/>
                    <a:pt x="962914" y="5082286"/>
                    <a:pt x="1474470" y="5226558"/>
                  </a:cubicBezTo>
                  <a:lnTo>
                    <a:pt x="1474470" y="254"/>
                  </a:lnTo>
                  <a:lnTo>
                    <a:pt x="1474470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6002000" y="7048204"/>
            <a:ext cx="2099844" cy="3429296"/>
          </a:xfrm>
          <a:custGeom>
            <a:avLst/>
            <a:gdLst/>
            <a:ahLst/>
            <a:cxnLst/>
            <a:rect l="l" t="t" r="r" b="b"/>
            <a:pathLst>
              <a:path w="1059625" h="2091610">
                <a:moveTo>
                  <a:pt x="0" y="0"/>
                </a:moveTo>
                <a:lnTo>
                  <a:pt x="1059625" y="0"/>
                </a:lnTo>
                <a:lnTo>
                  <a:pt x="1059625" y="2091610"/>
                </a:lnTo>
                <a:lnTo>
                  <a:pt x="0" y="2091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1F66EC9F-8367-1E84-144B-82D166CAF2B1}"/>
              </a:ext>
            </a:extLst>
          </p:cNvPr>
          <p:cNvSpPr txBox="1">
            <a:spLocks/>
          </p:cNvSpPr>
          <p:nvPr/>
        </p:nvSpPr>
        <p:spPr>
          <a:xfrm>
            <a:off x="4343400" y="723900"/>
            <a:ext cx="9639945" cy="128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300" b="1">
                <a:solidFill>
                  <a:srgbClr val="285E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458345" y="5106357"/>
            <a:ext cx="9525000" cy="1371600"/>
          </a:xfrm>
          <a:prstGeom prst="roundRect">
            <a:avLst/>
          </a:prstGeom>
          <a:solidFill>
            <a:srgbClr val="9FD6C2"/>
          </a:solidFill>
          <a:ln>
            <a:solidFill>
              <a:srgbClr val="50B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4458345" y="2933700"/>
            <a:ext cx="9525000" cy="1371600"/>
          </a:xfrm>
          <a:prstGeom prst="roundRect">
            <a:avLst/>
          </a:prstGeom>
          <a:solidFill>
            <a:srgbClr val="9FD6C2"/>
          </a:solidFill>
          <a:ln>
            <a:solidFill>
              <a:srgbClr val="50B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0E57042-F3A5-0402-5C41-9B0388477C0D}"/>
              </a:ext>
            </a:extLst>
          </p:cNvPr>
          <p:cNvSpPr txBox="1"/>
          <p:nvPr/>
        </p:nvSpPr>
        <p:spPr>
          <a:xfrm>
            <a:off x="4800600" y="3227085"/>
            <a:ext cx="8077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  <a:defRPr/>
            </a:pPr>
            <a:r>
              <a:rPr lang="en-US" sz="4500" b="1" ker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Khái niệm đa giác đều</a:t>
            </a:r>
            <a:endParaRPr lang="en-US" sz="4500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0FE95B-8450-C195-8346-B4B2DA808361}"/>
              </a:ext>
            </a:extLst>
          </p:cNvPr>
          <p:cNvSpPr txBox="1"/>
          <p:nvPr/>
        </p:nvSpPr>
        <p:spPr>
          <a:xfrm>
            <a:off x="4800600" y="5411157"/>
            <a:ext cx="83059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  <a:defRPr/>
            </a:pPr>
            <a:r>
              <a:rPr lang="vi-VN" sz="4500" b="1" kern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2. Phép quay</a:t>
            </a:r>
            <a:endParaRPr lang="en-US" sz="4500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8345" y="7279014"/>
            <a:ext cx="9525000" cy="1371600"/>
          </a:xfrm>
          <a:prstGeom prst="roundRect">
            <a:avLst/>
          </a:prstGeom>
          <a:solidFill>
            <a:srgbClr val="9FD6C2"/>
          </a:solidFill>
          <a:ln>
            <a:solidFill>
              <a:srgbClr val="50B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FE95B-8450-C195-8346-B4B2DA808361}"/>
              </a:ext>
            </a:extLst>
          </p:cNvPr>
          <p:cNvSpPr txBox="1"/>
          <p:nvPr/>
        </p:nvSpPr>
        <p:spPr>
          <a:xfrm>
            <a:off x="4660182" y="7572399"/>
            <a:ext cx="9121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4500" b="1" kern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3. Hình phẳng đều trong thực tế</a:t>
            </a:r>
            <a:endParaRPr lang="en-US" sz="4500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/>
      <p:bldP spid="70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3070990" cy="3257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990" cy="3257100"/>
            </a:xfrm>
            <a:custGeom>
              <a:avLst/>
              <a:gdLst/>
              <a:ahLst/>
              <a:cxnLst/>
              <a:rect l="l" t="t" r="r" b="b"/>
              <a:pathLst>
                <a:path w="3070990" h="3257100">
                  <a:moveTo>
                    <a:pt x="2946530" y="3257100"/>
                  </a:moveTo>
                  <a:lnTo>
                    <a:pt x="124460" y="3257100"/>
                  </a:lnTo>
                  <a:cubicBezTo>
                    <a:pt x="55880" y="3257100"/>
                    <a:pt x="0" y="3201220"/>
                    <a:pt x="0" y="3132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6530" y="0"/>
                  </a:lnTo>
                  <a:cubicBezTo>
                    <a:pt x="3015110" y="0"/>
                    <a:pt x="3070990" y="55880"/>
                    <a:pt x="3070990" y="124460"/>
                  </a:cubicBezTo>
                  <a:lnTo>
                    <a:pt x="3070990" y="3132640"/>
                  </a:lnTo>
                  <a:cubicBezTo>
                    <a:pt x="3070990" y="3201220"/>
                    <a:pt x="3015110" y="3257100"/>
                    <a:pt x="2946530" y="3257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28">
            <a:extLst>
              <a:ext uri="{FF2B5EF4-FFF2-40B4-BE49-F238E27FC236}">
                <a16:creationId xmlns:a16="http://schemas.microsoft.com/office/drawing/2014/main" id="{2C7D9217-8A7E-7015-42ED-AE8E3F1A2A9B}"/>
              </a:ext>
            </a:extLst>
          </p:cNvPr>
          <p:cNvSpPr/>
          <p:nvPr/>
        </p:nvSpPr>
        <p:spPr>
          <a:xfrm>
            <a:off x="584863" y="767536"/>
            <a:ext cx="7931278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2102A629-7067-E369-FE78-91B9C00D9921}"/>
              </a:ext>
            </a:extLst>
          </p:cNvPr>
          <p:cNvSpPr/>
          <p:nvPr/>
        </p:nvSpPr>
        <p:spPr>
          <a:xfrm>
            <a:off x="9769887" y="410245"/>
            <a:ext cx="1350034" cy="2877514"/>
          </a:xfrm>
          <a:custGeom>
            <a:avLst/>
            <a:gdLst/>
            <a:ahLst/>
            <a:cxnLst/>
            <a:rect l="l" t="t" r="r" b="b"/>
            <a:pathLst>
              <a:path w="3861054" h="8229600">
                <a:moveTo>
                  <a:pt x="0" y="0"/>
                </a:moveTo>
                <a:lnTo>
                  <a:pt x="3861054" y="0"/>
                </a:lnTo>
                <a:lnTo>
                  <a:pt x="38610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E5E27CD9-6C40-2EBF-DD1C-425D03E0DE61}"/>
              </a:ext>
            </a:extLst>
          </p:cNvPr>
          <p:cNvSpPr/>
          <p:nvPr/>
        </p:nvSpPr>
        <p:spPr>
          <a:xfrm>
            <a:off x="16188655" y="987552"/>
            <a:ext cx="1751874" cy="2120408"/>
          </a:xfrm>
          <a:custGeom>
            <a:avLst/>
            <a:gdLst/>
            <a:ahLst/>
            <a:cxnLst/>
            <a:rect l="l" t="t" r="r" b="b"/>
            <a:pathLst>
              <a:path w="6899148" h="8229600">
                <a:moveTo>
                  <a:pt x="0" y="0"/>
                </a:moveTo>
                <a:lnTo>
                  <a:pt x="6899148" y="0"/>
                </a:lnTo>
                <a:lnTo>
                  <a:pt x="6899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9A60D33C-2434-1334-F752-D79A43413C05}"/>
              </a:ext>
            </a:extLst>
          </p:cNvPr>
          <p:cNvSpPr/>
          <p:nvPr/>
        </p:nvSpPr>
        <p:spPr>
          <a:xfrm>
            <a:off x="1847904" y="7667244"/>
            <a:ext cx="1676400" cy="187046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76B67D2-0117-2DD6-0927-AECD3E9F9A9C}"/>
              </a:ext>
            </a:extLst>
          </p:cNvPr>
          <p:cNvSpPr txBox="1"/>
          <p:nvPr/>
        </p:nvSpPr>
        <p:spPr>
          <a:xfrm>
            <a:off x="10872354" y="2272095"/>
            <a:ext cx="5687292" cy="23083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 HOẠCH CAM</a:t>
            </a:r>
            <a:endParaRPr lang="en-US" sz="50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1CA3B8D-48F5-CE2C-227D-75CABDD750D9}"/>
              </a:ext>
            </a:extLst>
          </p:cNvPr>
          <p:cNvSpPr txBox="1"/>
          <p:nvPr/>
        </p:nvSpPr>
        <p:spPr>
          <a:xfrm>
            <a:off x="9860056" y="4921057"/>
            <a:ext cx="771188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Mùa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nông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dân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hoạch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hái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xuống</a:t>
            </a:r>
            <a:r>
              <a:rPr lang="en-US" sz="40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39350052"/>
      </p:ext>
    </p:extLst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>
            <a:extLst>
              <a:ext uri="{FF2B5EF4-FFF2-40B4-BE49-F238E27FC236}">
                <a16:creationId xmlns:a16="http://schemas.microsoft.com/office/drawing/2014/main" id="{DAEE40C2-C681-C47E-ED4E-36FB2673FBD4}"/>
              </a:ext>
            </a:extLst>
          </p:cNvPr>
          <p:cNvSpPr/>
          <p:nvPr/>
        </p:nvSpPr>
        <p:spPr>
          <a:xfrm>
            <a:off x="4419601" y="190501"/>
            <a:ext cx="9725770" cy="9924254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1">
            <a:hlinkClick r:id="rId5" action="ppaction://hlinksldjump"/>
            <a:extLst>
              <a:ext uri="{FF2B5EF4-FFF2-40B4-BE49-F238E27FC236}">
                <a16:creationId xmlns:a16="http://schemas.microsoft.com/office/drawing/2014/main" id="{32A67754-9721-9F71-D364-32FBDBF8D427}"/>
              </a:ext>
            </a:extLst>
          </p:cNvPr>
          <p:cNvSpPr/>
          <p:nvPr/>
        </p:nvSpPr>
        <p:spPr>
          <a:xfrm>
            <a:off x="7126087" y="1184566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3">
            <a:hlinkClick r:id="rId7" action="ppaction://hlinksldjump"/>
            <a:extLst>
              <a:ext uri="{FF2B5EF4-FFF2-40B4-BE49-F238E27FC236}">
                <a16:creationId xmlns:a16="http://schemas.microsoft.com/office/drawing/2014/main" id="{8078E848-A808-BC43-E3DB-B02A6DE3BA7C}"/>
              </a:ext>
            </a:extLst>
          </p:cNvPr>
          <p:cNvSpPr/>
          <p:nvPr/>
        </p:nvSpPr>
        <p:spPr>
          <a:xfrm>
            <a:off x="5228763" y="3155640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4">
            <a:hlinkClick r:id="rId8" action="ppaction://hlinksldjump"/>
            <a:extLst>
              <a:ext uri="{FF2B5EF4-FFF2-40B4-BE49-F238E27FC236}">
                <a16:creationId xmlns:a16="http://schemas.microsoft.com/office/drawing/2014/main" id="{C5F970D0-84EC-C33D-8006-490B9B2DF38A}"/>
              </a:ext>
            </a:extLst>
          </p:cNvPr>
          <p:cNvSpPr/>
          <p:nvPr/>
        </p:nvSpPr>
        <p:spPr>
          <a:xfrm>
            <a:off x="7901779" y="4229102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5">
            <a:hlinkClick r:id="rId9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10849349" y="3868250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2">
            <a:hlinkClick r:id="rId10" action="ppaction://hlinksldjump"/>
            <a:extLst>
              <a:ext uri="{FF2B5EF4-FFF2-40B4-BE49-F238E27FC236}">
                <a16:creationId xmlns:a16="http://schemas.microsoft.com/office/drawing/2014/main" id="{336C979B-A5E3-97CE-C043-05D0AA6E5836}"/>
              </a:ext>
            </a:extLst>
          </p:cNvPr>
          <p:cNvSpPr/>
          <p:nvPr/>
        </p:nvSpPr>
        <p:spPr>
          <a:xfrm>
            <a:off x="14630400" y="6998236"/>
            <a:ext cx="3048000" cy="3090450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2">
            <a:hlinkClick r:id="rId12" action="ppaction://hlinksldjump"/>
            <a:extLst>
              <a:ext uri="{FF2B5EF4-FFF2-40B4-BE49-F238E27FC236}">
                <a16:creationId xmlns:a16="http://schemas.microsoft.com/office/drawing/2014/main" id="{704845CC-DB23-9CBD-BC86-D597DFEBB612}"/>
              </a:ext>
            </a:extLst>
          </p:cNvPr>
          <p:cNvSpPr/>
          <p:nvPr/>
        </p:nvSpPr>
        <p:spPr>
          <a:xfrm>
            <a:off x="9580821" y="1315848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1572BC7B-6222-B821-463E-F5526E63FD3B}"/>
              </a:ext>
            </a:extLst>
          </p:cNvPr>
          <p:cNvSpPr/>
          <p:nvPr/>
        </p:nvSpPr>
        <p:spPr>
          <a:xfrm>
            <a:off x="5743932" y="7030450"/>
            <a:ext cx="2764308" cy="3084304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237999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26 0.08981 L -0.05807 0.64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27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14 -0.00571 L -0.16536 0.653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67 0.00278 L 0.04531 0.485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24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5 0.00371 L -0.08568 0.39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3148 L -0.24679 0.36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16186754" y="8082764"/>
            <a:ext cx="1717480" cy="200712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Google Shape;283;p3"/>
          <p:cNvSpPr/>
          <p:nvPr/>
        </p:nvSpPr>
        <p:spPr>
          <a:xfrm>
            <a:off x="1371600" y="723900"/>
            <a:ext cx="15621000" cy="31219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/>
            <a:r>
              <a:rPr lang="fr-FR" sz="45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</a:t>
            </a:r>
            <a:r>
              <a:rPr lang="fr-FR" sz="4500">
                <a:solidFill>
                  <a:srgbClr val="2B8A2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fr-FR" sz="45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đường tròn nội tiếp của một đa giác đều là :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284;p3"/>
              <p:cNvSpPr/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285;p3"/>
              <p:cNvSpPr/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3	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86;p3"/>
              <p:cNvSpPr/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2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287;p3"/>
              <p:cNvSpPr/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0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288;p3"/>
              <p:cNvSpPr/>
              <p:nvPr/>
            </p:nvSpPr>
            <p:spPr>
              <a:xfrm>
                <a:off x="1768642" y="4532802"/>
                <a:ext cx="6629400" cy="1521959"/>
              </a:xfrm>
              <a:prstGeom prst="roundRect">
                <a:avLst>
                  <a:gd name="adj" fmla="val 16667"/>
                </a:avLst>
              </a:prstGeom>
              <a:solidFill>
                <a:srgbClr val="347C62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642" y="4532802"/>
                <a:ext cx="6629400" cy="1521959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770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16186754" y="8082764"/>
            <a:ext cx="1717480" cy="200712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283;p3"/>
              <p:cNvSpPr/>
              <p:nvPr/>
            </p:nvSpPr>
            <p:spPr>
              <a:xfrm>
                <a:off x="1371600" y="723900"/>
                <a:ext cx="15621000" cy="31219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4500" b="1">
                    <a:solidFill>
                      <a:srgbClr val="212529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2.</a:t>
                </a:r>
                <a:r>
                  <a:rPr lang="fr-FR" sz="4500" b="1">
                    <a:solidFill>
                      <a:srgbClr val="2B8A24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fr-FR" sz="450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lục giác đều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fr-FR" sz="450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nội tiếp đường tròn tâm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450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số đo góc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𝐴𝑂𝐵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23900"/>
                <a:ext cx="15621000" cy="312193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l="-3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284;p3"/>
              <p:cNvSpPr/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60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285;p3"/>
              <p:cNvSpPr/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30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86;p3"/>
              <p:cNvSpPr/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120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287;p3"/>
              <p:cNvSpPr/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240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288;p3"/>
              <p:cNvSpPr/>
              <p:nvPr/>
            </p:nvSpPr>
            <p:spPr>
              <a:xfrm>
                <a:off x="1816908" y="4545313"/>
                <a:ext cx="6629400" cy="1521959"/>
              </a:xfrm>
              <a:prstGeom prst="roundRect">
                <a:avLst>
                  <a:gd name="adj" fmla="val 16667"/>
                </a:avLst>
              </a:prstGeom>
              <a:solidFill>
                <a:srgbClr val="347C62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45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4545313"/>
                <a:ext cx="6629400" cy="1521959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337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16186754" y="8082764"/>
            <a:ext cx="1717480" cy="200712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Google Shape;283;p3"/>
          <p:cNvSpPr/>
          <p:nvPr/>
        </p:nvSpPr>
        <p:spPr>
          <a:xfrm>
            <a:off x="1371600" y="800100"/>
            <a:ext cx="15621000" cy="30457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fr-FR" sz="4500" b="1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3. </a:t>
            </a:r>
            <a:r>
              <a:rPr lang="fr-FR" sz="45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 góc trong của lục giác đều là: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284;p3"/>
              <p:cNvSpPr/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marR="304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120</m:t>
                      </m:r>
                      <m:r>
                        <a:rPr lang="fr-FR" sz="45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285;p3"/>
              <p:cNvSpPr/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marR="304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90</m:t>
                      </m:r>
                      <m:r>
                        <a:rPr lang="fr-FR" sz="45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86;p3"/>
              <p:cNvSpPr/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marR="3048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150</m:t>
                      </m:r>
                      <m:r>
                        <a:rPr lang="fr-FR" sz="45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287;p3"/>
              <p:cNvSpPr/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135</m:t>
                      </m:r>
                      <m:r>
                        <a:rPr lang="fr-FR" sz="45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288;p3"/>
              <p:cNvSpPr/>
              <p:nvPr/>
            </p:nvSpPr>
            <p:spPr>
              <a:xfrm>
                <a:off x="1788695" y="4534808"/>
                <a:ext cx="6629400" cy="1521959"/>
              </a:xfrm>
              <a:prstGeom prst="roundRect">
                <a:avLst>
                  <a:gd name="adj" fmla="val 16667"/>
                </a:avLst>
              </a:prstGeom>
              <a:solidFill>
                <a:srgbClr val="347C62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marR="30480"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1</m:t>
                      </m:r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fr-FR" sz="45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5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695" y="4534808"/>
                <a:ext cx="6629400" cy="1521959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659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16186754" y="8082764"/>
            <a:ext cx="1717480" cy="200712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Google Shape;283;p3"/>
          <p:cNvSpPr/>
          <p:nvPr/>
        </p:nvSpPr>
        <p:spPr>
          <a:xfrm>
            <a:off x="1371600" y="571500"/>
            <a:ext cx="15621000" cy="2514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r-FR" sz="4500" b="1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</a:t>
            </a:r>
            <a:r>
              <a:rPr lang="fr-FR" sz="450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Cho ABCDEF là hình ngũ giác đều. Hãy chọn câu </a:t>
            </a:r>
            <a:r>
              <a:rPr lang="fr-FR" sz="4500" b="1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sai: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Google Shape;284;p3"/>
              <p:cNvSpPr/>
              <p:nvPr/>
            </p:nvSpPr>
            <p:spPr>
              <a:xfrm>
                <a:off x="1672250" y="3771900"/>
                <a:ext cx="7042484" cy="205626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ABCDEF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đố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50" y="3771900"/>
                <a:ext cx="7042484" cy="205626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Google Shape;285;p3"/>
              <p:cNvSpPr/>
              <p:nvPr/>
            </p:nvSpPr>
            <p:spPr>
              <a:xfrm>
                <a:off x="1704474" y="6440032"/>
                <a:ext cx="7042484" cy="205626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ổ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 450</m:t>
                      </m:r>
                      <m:r>
                        <a:rPr lang="en-US" sz="45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474" y="6440032"/>
                <a:ext cx="7042484" cy="205626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Google Shape;286;p3"/>
              <p:cNvSpPr/>
              <p:nvPr/>
            </p:nvSpPr>
            <p:spPr>
              <a:xfrm>
                <a:off x="9645316" y="3771900"/>
                <a:ext cx="7042484" cy="205626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5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 108</m:t>
                      </m:r>
                      <m:r>
                        <a:rPr lang="en-US" sz="4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316" y="3771900"/>
                <a:ext cx="7042484" cy="205626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287;p3"/>
              <p:cNvSpPr/>
              <p:nvPr/>
            </p:nvSpPr>
            <p:spPr>
              <a:xfrm>
                <a:off x="9645316" y="6440032"/>
                <a:ext cx="7042484" cy="205626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ổ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500">
                          <a:solidFill>
                            <a:srgbClr val="21252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 5400.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316" y="6440032"/>
                <a:ext cx="7042484" cy="2056268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288;p3"/>
              <p:cNvSpPr/>
              <p:nvPr/>
            </p:nvSpPr>
            <p:spPr>
              <a:xfrm>
                <a:off x="1708346" y="6440032"/>
                <a:ext cx="7042483" cy="2056268"/>
              </a:xfrm>
              <a:prstGeom prst="roundRect">
                <a:avLst>
                  <a:gd name="adj" fmla="val 16667"/>
                </a:avLst>
              </a:prstGeom>
              <a:solidFill>
                <a:srgbClr val="347C62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500" b="1" i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ổ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 450</m:t>
                      </m:r>
                      <m:r>
                        <a:rPr lang="en-US" sz="45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5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346" y="6440032"/>
                <a:ext cx="7042483" cy="2056268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628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16186754" y="8082764"/>
            <a:ext cx="1717480" cy="200712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Google Shape;283;p3"/>
          <p:cNvSpPr/>
          <p:nvPr/>
        </p:nvSpPr>
        <p:spPr>
          <a:xfrm>
            <a:off x="1371600" y="723900"/>
            <a:ext cx="15621000" cy="31219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</a:t>
            </a:r>
            <a:r>
              <a:rPr lang="en-US" sz="450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hình ngũ giác đều ABCDE có tâm O. Phép quay ngược chiều tâm O biến điểm A thành điểm E thì các điểm D tương ứng biến thành các điểm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284;p3"/>
              <p:cNvSpPr/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</m:oMath>
                  </m:oMathPara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684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285;p3"/>
              <p:cNvSpPr/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86;p3"/>
              <p:cNvSpPr/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4534808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287;p3"/>
              <p:cNvSpPr/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45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856" y="6669540"/>
                <a:ext cx="6629400" cy="152196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288;p3"/>
              <p:cNvSpPr/>
              <p:nvPr/>
            </p:nvSpPr>
            <p:spPr>
              <a:xfrm>
                <a:off x="1816908" y="6669541"/>
                <a:ext cx="6629400" cy="1521959"/>
              </a:xfrm>
              <a:prstGeom prst="roundRect">
                <a:avLst>
                  <a:gd name="adj" fmla="val 16667"/>
                </a:avLst>
              </a:prstGeom>
              <a:solidFill>
                <a:srgbClr val="347C62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5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lang="en-US" sz="45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8" y="6669541"/>
                <a:ext cx="6629400" cy="1521959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54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88" y="339824"/>
            <a:ext cx="6686412" cy="9607352"/>
            <a:chOff x="0" y="0"/>
            <a:chExt cx="2070557" cy="3249894"/>
          </a:xfrm>
          <a:solidFill>
            <a:srgbClr val="347C6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070557" cy="3249895"/>
            </a:xfrm>
            <a:custGeom>
              <a:avLst/>
              <a:gdLst/>
              <a:ahLst/>
              <a:cxnLst/>
              <a:rect l="l" t="t" r="r" b="b"/>
              <a:pathLst>
                <a:path w="2070557" h="3249895">
                  <a:moveTo>
                    <a:pt x="1946097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097" y="0"/>
                  </a:lnTo>
                  <a:cubicBezTo>
                    <a:pt x="2014677" y="0"/>
                    <a:pt x="2070557" y="55880"/>
                    <a:pt x="2070557" y="124460"/>
                  </a:cubicBezTo>
                  <a:lnTo>
                    <a:pt x="2070557" y="3125435"/>
                  </a:lnTo>
                  <a:cubicBezTo>
                    <a:pt x="2070557" y="3194015"/>
                    <a:pt x="2014677" y="3249895"/>
                    <a:pt x="1946097" y="324989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7391400" y="339824"/>
            <a:ext cx="10666312" cy="9607352"/>
            <a:chOff x="0" y="0"/>
            <a:chExt cx="3718711" cy="3249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18711" cy="3249895"/>
            </a:xfrm>
            <a:custGeom>
              <a:avLst/>
              <a:gdLst/>
              <a:ahLst/>
              <a:cxnLst/>
              <a:rect l="l" t="t" r="r" b="b"/>
              <a:pathLst>
                <a:path w="3718711" h="3249895">
                  <a:moveTo>
                    <a:pt x="3594251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4251" y="0"/>
                  </a:lnTo>
                  <a:cubicBezTo>
                    <a:pt x="3662831" y="0"/>
                    <a:pt x="3718711" y="55880"/>
                    <a:pt x="3718711" y="124460"/>
                  </a:cubicBezTo>
                  <a:lnTo>
                    <a:pt x="3718711" y="3125435"/>
                  </a:lnTo>
                  <a:cubicBezTo>
                    <a:pt x="3718711" y="3194015"/>
                    <a:pt x="3662831" y="3249895"/>
                    <a:pt x="3594251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id="{A9223873-076A-1C01-1805-EB0FC9FB73F7}"/>
              </a:ext>
            </a:extLst>
          </p:cNvPr>
          <p:cNvSpPr txBox="1"/>
          <p:nvPr/>
        </p:nvSpPr>
        <p:spPr>
          <a:xfrm>
            <a:off x="903688" y="1772287"/>
            <a:ext cx="567941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 KẾT THÚC!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2C7D9217-8A7E-7015-42ED-AE8E3F1A2A9B}"/>
              </a:ext>
            </a:extLst>
          </p:cNvPr>
          <p:cNvSpPr/>
          <p:nvPr/>
        </p:nvSpPr>
        <p:spPr>
          <a:xfrm>
            <a:off x="9655029" y="944896"/>
            <a:ext cx="7931278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662" y="7303763"/>
            <a:ext cx="2362824" cy="20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35142"/>
            <a:ext cx="17345526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930442" y="734432"/>
            <a:ext cx="16344818" cy="197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vi-VN" sz="43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</a:t>
            </a:r>
            <a:r>
              <a:rPr lang="en-US" sz="4300" b="1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vi-VN" sz="43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300" b="1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(SGK</a:t>
            </a:r>
            <a:r>
              <a:rPr lang="en-US" sz="4300" b="1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 </a:t>
            </a:r>
            <a:r>
              <a:rPr lang="vi-VN" sz="43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tr.</a:t>
            </a:r>
            <a:r>
              <a:rPr lang="en-US" sz="4300" b="1" kern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79</a:t>
            </a:r>
            <a:r>
              <a:rPr lang="en-US" sz="43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r>
              <a:rPr lang="vi-VN" sz="43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Gọi tên đa giác đều trong mỗi hình sau và tìm các phép quay có thể biến mỗi hình dưới</a:t>
            </a:r>
            <a:r>
              <a:rPr lang="en-US" sz="43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3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đây thành chính nó.</a:t>
            </a:r>
            <a:endParaRPr lang="en-US" sz="4300" kern="0" dirty="0">
              <a:solidFill>
                <a:srgbClr val="191919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4" y="3390900"/>
            <a:ext cx="16549634" cy="4331348"/>
          </a:xfrm>
          <a:prstGeom prst="rect">
            <a:avLst/>
          </a:prstGeom>
        </p:spPr>
      </p:pic>
      <p:sp>
        <p:nvSpPr>
          <p:cNvPr id="13" name="Freeform 7"/>
          <p:cNvSpPr/>
          <p:nvPr/>
        </p:nvSpPr>
        <p:spPr>
          <a:xfrm rot="2658943">
            <a:off x="15467169" y="8254048"/>
            <a:ext cx="2014350" cy="2038387"/>
          </a:xfrm>
          <a:custGeom>
            <a:avLst/>
            <a:gdLst/>
            <a:ahLst/>
            <a:cxnLst/>
            <a:rect l="l" t="t" r="r" b="b"/>
            <a:pathLst>
              <a:path w="2427617" h="2421548">
                <a:moveTo>
                  <a:pt x="0" y="0"/>
                </a:moveTo>
                <a:lnTo>
                  <a:pt x="2427616" y="0"/>
                </a:lnTo>
                <a:lnTo>
                  <a:pt x="2427616" y="2421548"/>
                </a:lnTo>
                <a:lnTo>
                  <a:pt x="0" y="2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909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35142"/>
            <a:ext cx="17345526" cy="944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7"/>
          <p:cNvSpPr/>
          <p:nvPr/>
        </p:nvSpPr>
        <p:spPr>
          <a:xfrm rot="13469929">
            <a:off x="15834654" y="69692"/>
            <a:ext cx="1722407" cy="1749169"/>
          </a:xfrm>
          <a:custGeom>
            <a:avLst/>
            <a:gdLst/>
            <a:ahLst/>
            <a:cxnLst/>
            <a:rect l="l" t="t" r="r" b="b"/>
            <a:pathLst>
              <a:path w="2427617" h="2421548">
                <a:moveTo>
                  <a:pt x="0" y="0"/>
                </a:moveTo>
                <a:lnTo>
                  <a:pt x="2427616" y="0"/>
                </a:lnTo>
                <a:lnTo>
                  <a:pt x="2427616" y="2421548"/>
                </a:lnTo>
                <a:lnTo>
                  <a:pt x="0" y="2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974558" y="876300"/>
            <a:ext cx="134844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1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4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  <a:endParaRPr lang="en-US" sz="4000" b="1" i="1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96447"/>
              </p:ext>
            </p:extLst>
          </p:nvPr>
        </p:nvGraphicFramePr>
        <p:xfrm>
          <a:off x="974558" y="2476500"/>
          <a:ext cx="16306800" cy="6930820"/>
        </p:xfrm>
        <a:graphic>
          <a:graphicData uri="http://schemas.openxmlformats.org/drawingml/2006/table">
            <a:tbl>
              <a:tblPr firstRow="1" firstCol="1" bandRow="1"/>
              <a:tblGrid>
                <a:gridCol w="1531434">
                  <a:extLst>
                    <a:ext uri="{9D8B030D-6E8A-4147-A177-3AD203B41FA5}">
                      <a16:colId xmlns:a16="http://schemas.microsoft.com/office/drawing/2014/main" val="208976218"/>
                    </a:ext>
                  </a:extLst>
                </a:gridCol>
                <a:gridCol w="4619975">
                  <a:extLst>
                    <a:ext uri="{9D8B030D-6E8A-4147-A177-3AD203B41FA5}">
                      <a16:colId xmlns:a16="http://schemas.microsoft.com/office/drawing/2014/main" val="3275422587"/>
                    </a:ext>
                  </a:extLst>
                </a:gridCol>
                <a:gridCol w="10155391">
                  <a:extLst>
                    <a:ext uri="{9D8B030D-6E8A-4147-A177-3AD203B41FA5}">
                      <a16:colId xmlns:a16="http://schemas.microsoft.com/office/drawing/2014/main" val="3357101694"/>
                    </a:ext>
                  </a:extLst>
                </a:gridCol>
              </a:tblGrid>
              <a:tr h="1020404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B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 đa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B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Góc quay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93177"/>
                  </a:ext>
                </a:extLst>
              </a:tr>
              <a:tr h="1020404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11a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Tam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120°, 240°, 360° tâm O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69400"/>
                  </a:ext>
                </a:extLst>
              </a:tr>
              <a:tr h="1020404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11b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Tứ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90°, 180°, 270°, 360° tâm I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024177"/>
                  </a:ext>
                </a:extLst>
              </a:tr>
              <a:tr h="1020404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Ngũ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72°, 144°, 216°, 288°, 360° tâm A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723984"/>
                  </a:ext>
                </a:extLst>
              </a:tr>
              <a:tr h="1020404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11d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Lục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60°, 120°, 180°, 240°, 300°, 360° tâm B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130303"/>
                  </a:ext>
                </a:extLst>
              </a:tr>
              <a:tr h="1749937"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11e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Bát giác đều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45°, 90°, 135°, 180°, 225°, 270°, 315°, 360° tâm 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000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3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2862088" y="1409492"/>
            <a:ext cx="8580077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90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90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KHÁI NIỆM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9000" b="1" kern="0">
                <a:solidFill>
                  <a:srgbClr val="347C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ĐA GIÁC ĐỀU</a:t>
            </a:r>
          </a:p>
        </p:txBody>
      </p:sp>
      <p:sp>
        <p:nvSpPr>
          <p:cNvPr id="35" name="AutoShape 2"/>
          <p:cNvSpPr/>
          <p:nvPr/>
        </p:nvSpPr>
        <p:spPr>
          <a:xfrm rot="10548419">
            <a:off x="5340917" y="9649150"/>
            <a:ext cx="12036266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"/>
          <p:cNvSpPr/>
          <p:nvPr/>
        </p:nvSpPr>
        <p:spPr>
          <a:xfrm rot="138629">
            <a:off x="1955561" y="524200"/>
            <a:ext cx="13688578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4"/>
          <p:cNvSpPr/>
          <p:nvPr/>
        </p:nvSpPr>
        <p:spPr>
          <a:xfrm rot="5090386">
            <a:off x="-2954231" y="5599600"/>
            <a:ext cx="6689362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5"/>
          <p:cNvGrpSpPr/>
          <p:nvPr/>
        </p:nvGrpSpPr>
        <p:grpSpPr>
          <a:xfrm>
            <a:off x="-37210" y="-37192"/>
            <a:ext cx="2354812" cy="2755762"/>
            <a:chOff x="0" y="0"/>
            <a:chExt cx="3139749" cy="3674349"/>
          </a:xfrm>
        </p:grpSpPr>
        <p:sp>
          <p:nvSpPr>
            <p:cNvPr id="39" name="Freeform 6"/>
            <p:cNvSpPr/>
            <p:nvPr/>
          </p:nvSpPr>
          <p:spPr>
            <a:xfrm>
              <a:off x="0" y="127"/>
              <a:ext cx="3139694" cy="3674237"/>
            </a:xfrm>
            <a:custGeom>
              <a:avLst/>
              <a:gdLst/>
              <a:ahLst/>
              <a:cxnLst/>
              <a:rect l="l" t="t" r="r" b="b"/>
              <a:pathLst>
                <a:path w="3139694" h="3674237">
                  <a:moveTo>
                    <a:pt x="0" y="0"/>
                  </a:moveTo>
                  <a:lnTo>
                    <a:pt x="0" y="3674237"/>
                  </a:lnTo>
                  <a:cubicBezTo>
                    <a:pt x="422910" y="3290316"/>
                    <a:pt x="315468" y="2212213"/>
                    <a:pt x="617982" y="1903095"/>
                  </a:cubicBezTo>
                  <a:cubicBezTo>
                    <a:pt x="963930" y="1549908"/>
                    <a:pt x="1413637" y="1876044"/>
                    <a:pt x="2283460" y="1305052"/>
                  </a:cubicBezTo>
                  <a:cubicBezTo>
                    <a:pt x="2789047" y="973201"/>
                    <a:pt x="3028061" y="411988"/>
                    <a:pt x="3139694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40" name="Group 7"/>
          <p:cNvGrpSpPr/>
          <p:nvPr/>
        </p:nvGrpSpPr>
        <p:grpSpPr>
          <a:xfrm>
            <a:off x="15423244" y="-37182"/>
            <a:ext cx="2901976" cy="10287082"/>
            <a:chOff x="0" y="0"/>
            <a:chExt cx="3869301" cy="13716109"/>
          </a:xfrm>
        </p:grpSpPr>
        <p:sp>
          <p:nvSpPr>
            <p:cNvPr id="41" name="Freeform 8"/>
            <p:cNvSpPr/>
            <p:nvPr/>
          </p:nvSpPr>
          <p:spPr>
            <a:xfrm>
              <a:off x="0" y="0"/>
              <a:ext cx="3869309" cy="13715746"/>
            </a:xfrm>
            <a:custGeom>
              <a:avLst/>
              <a:gdLst/>
              <a:ahLst/>
              <a:cxnLst/>
              <a:rect l="l" t="t" r="r" b="b"/>
              <a:pathLst>
                <a:path w="3869309" h="13715746">
                  <a:moveTo>
                    <a:pt x="83058" y="0"/>
                  </a:moveTo>
                  <a:cubicBezTo>
                    <a:pt x="8636" y="550291"/>
                    <a:pt x="0" y="1427861"/>
                    <a:pt x="16891" y="1529842"/>
                  </a:cubicBezTo>
                  <a:cubicBezTo>
                    <a:pt x="172720" y="2492502"/>
                    <a:pt x="955294" y="3326892"/>
                    <a:pt x="1520063" y="4075557"/>
                  </a:cubicBezTo>
                  <a:cubicBezTo>
                    <a:pt x="2132457" y="4886960"/>
                    <a:pt x="2706878" y="5829935"/>
                    <a:pt x="2624709" y="6842633"/>
                  </a:cubicBezTo>
                  <a:cubicBezTo>
                    <a:pt x="2518664" y="8162544"/>
                    <a:pt x="1732788" y="9245981"/>
                    <a:pt x="1694942" y="10618216"/>
                  </a:cubicBezTo>
                  <a:cubicBezTo>
                    <a:pt x="1653159" y="12120753"/>
                    <a:pt x="2526665" y="13337032"/>
                    <a:pt x="3869309" y="13715746"/>
                  </a:cubicBezTo>
                  <a:lnTo>
                    <a:pt x="3869309" y="635"/>
                  </a:lnTo>
                  <a:lnTo>
                    <a:pt x="3869309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42" name="Freeform 9"/>
          <p:cNvSpPr/>
          <p:nvPr/>
        </p:nvSpPr>
        <p:spPr>
          <a:xfrm>
            <a:off x="-37202" y="8513248"/>
            <a:ext cx="5800494" cy="1825018"/>
          </a:xfrm>
          <a:custGeom>
            <a:avLst/>
            <a:gdLst/>
            <a:ahLst/>
            <a:cxnLst/>
            <a:rect l="l" t="t" r="r" b="b"/>
            <a:pathLst>
              <a:path w="5800494" h="1825018">
                <a:moveTo>
                  <a:pt x="0" y="0"/>
                </a:moveTo>
                <a:lnTo>
                  <a:pt x="5800494" y="0"/>
                </a:lnTo>
                <a:lnTo>
                  <a:pt x="5800494" y="1825018"/>
                </a:lnTo>
                <a:lnTo>
                  <a:pt x="0" y="182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2"/>
          <p:cNvSpPr/>
          <p:nvPr/>
        </p:nvSpPr>
        <p:spPr>
          <a:xfrm>
            <a:off x="13778458" y="3790570"/>
            <a:ext cx="2270996" cy="4298186"/>
          </a:xfrm>
          <a:custGeom>
            <a:avLst/>
            <a:gdLst/>
            <a:ahLst/>
            <a:cxnLst/>
            <a:rect l="l" t="t" r="r" b="b"/>
            <a:pathLst>
              <a:path w="2270996" h="4298186">
                <a:moveTo>
                  <a:pt x="0" y="0"/>
                </a:moveTo>
                <a:lnTo>
                  <a:pt x="2270996" y="0"/>
                </a:lnTo>
                <a:lnTo>
                  <a:pt x="2270996" y="4298186"/>
                </a:lnTo>
                <a:lnTo>
                  <a:pt x="0" y="4298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3"/>
          <p:cNvSpPr/>
          <p:nvPr/>
        </p:nvSpPr>
        <p:spPr>
          <a:xfrm>
            <a:off x="16048496" y="6051554"/>
            <a:ext cx="2010904" cy="3968746"/>
          </a:xfrm>
          <a:custGeom>
            <a:avLst/>
            <a:gdLst/>
            <a:ahLst/>
            <a:cxnLst/>
            <a:rect l="l" t="t" r="r" b="b"/>
            <a:pathLst>
              <a:path w="2010904" h="3968746">
                <a:moveTo>
                  <a:pt x="0" y="0"/>
                </a:moveTo>
                <a:lnTo>
                  <a:pt x="2010904" y="0"/>
                </a:lnTo>
                <a:lnTo>
                  <a:pt x="2010904" y="3968746"/>
                </a:lnTo>
                <a:lnTo>
                  <a:pt x="0" y="3968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6"/>
          <p:cNvSpPr/>
          <p:nvPr/>
        </p:nvSpPr>
        <p:spPr>
          <a:xfrm>
            <a:off x="13284516" y="7201474"/>
            <a:ext cx="2522528" cy="2488428"/>
          </a:xfrm>
          <a:custGeom>
            <a:avLst/>
            <a:gdLst/>
            <a:ahLst/>
            <a:cxnLst/>
            <a:rect l="l" t="t" r="r" b="b"/>
            <a:pathLst>
              <a:path w="2522528" h="2488428">
                <a:moveTo>
                  <a:pt x="0" y="0"/>
                </a:moveTo>
                <a:lnTo>
                  <a:pt x="2522528" y="0"/>
                </a:lnTo>
                <a:lnTo>
                  <a:pt x="2522528" y="2488428"/>
                </a:lnTo>
                <a:lnTo>
                  <a:pt x="0" y="2488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7078908" y="0"/>
            <a:ext cx="1283482" cy="4549532"/>
            <a:chOff x="0" y="0"/>
            <a:chExt cx="1711309" cy="6066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1325" cy="6066028"/>
            </a:xfrm>
            <a:custGeom>
              <a:avLst/>
              <a:gdLst/>
              <a:ahLst/>
              <a:cxnLst/>
              <a:rect l="l" t="t" r="r" b="b"/>
              <a:pathLst>
                <a:path w="1711325" h="6066028">
                  <a:moveTo>
                    <a:pt x="36703" y="0"/>
                  </a:moveTo>
                  <a:cubicBezTo>
                    <a:pt x="3810" y="243332"/>
                    <a:pt x="0" y="631444"/>
                    <a:pt x="7493" y="676656"/>
                  </a:cubicBezTo>
                  <a:cubicBezTo>
                    <a:pt x="76454" y="1102360"/>
                    <a:pt x="422529" y="1471422"/>
                    <a:pt x="672338" y="1802511"/>
                  </a:cubicBezTo>
                  <a:cubicBezTo>
                    <a:pt x="943229" y="2161286"/>
                    <a:pt x="1197229" y="2578354"/>
                    <a:pt x="1160907" y="3026283"/>
                  </a:cubicBezTo>
                  <a:cubicBezTo>
                    <a:pt x="1114044" y="3609975"/>
                    <a:pt x="766445" y="4089146"/>
                    <a:pt x="749681" y="4696079"/>
                  </a:cubicBezTo>
                  <a:cubicBezTo>
                    <a:pt x="731139" y="5360543"/>
                    <a:pt x="1117473" y="5898515"/>
                    <a:pt x="1711325" y="6066028"/>
                  </a:cubicBezTo>
                  <a:lnTo>
                    <a:pt x="1711325" y="254"/>
                  </a:lnTo>
                  <a:lnTo>
                    <a:pt x="1711325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361882" y="8007906"/>
            <a:ext cx="2002318" cy="2291450"/>
            <a:chOff x="0" y="0"/>
            <a:chExt cx="2669757" cy="3055267"/>
          </a:xfrm>
        </p:grpSpPr>
        <p:sp>
          <p:nvSpPr>
            <p:cNvPr id="11" name="Freeform 11"/>
            <p:cNvSpPr/>
            <p:nvPr/>
          </p:nvSpPr>
          <p:spPr>
            <a:xfrm>
              <a:off x="127" y="127"/>
              <a:ext cx="2669540" cy="3055239"/>
            </a:xfrm>
            <a:custGeom>
              <a:avLst/>
              <a:gdLst/>
              <a:ahLst/>
              <a:cxnLst/>
              <a:rect l="l" t="t" r="r" b="b"/>
              <a:pathLst>
                <a:path w="2669540" h="3055239">
                  <a:moveTo>
                    <a:pt x="2668016" y="0"/>
                  </a:moveTo>
                  <a:cubicBezTo>
                    <a:pt x="2380996" y="0"/>
                    <a:pt x="2064893" y="51689"/>
                    <a:pt x="1821688" y="229108"/>
                  </a:cubicBezTo>
                  <a:cubicBezTo>
                    <a:pt x="452755" y="1227582"/>
                    <a:pt x="2073783" y="2523998"/>
                    <a:pt x="1648333" y="2523998"/>
                  </a:cubicBezTo>
                  <a:cubicBezTo>
                    <a:pt x="1620139" y="2523998"/>
                    <a:pt x="1582801" y="2518156"/>
                    <a:pt x="1535049" y="2506345"/>
                  </a:cubicBezTo>
                  <a:cubicBezTo>
                    <a:pt x="1426718" y="2479294"/>
                    <a:pt x="1315085" y="2466721"/>
                    <a:pt x="1203706" y="2466721"/>
                  </a:cubicBezTo>
                  <a:cubicBezTo>
                    <a:pt x="711835" y="2466721"/>
                    <a:pt x="219710" y="2712339"/>
                    <a:pt x="0" y="3055239"/>
                  </a:cubicBezTo>
                  <a:lnTo>
                    <a:pt x="2669540" y="3055239"/>
                  </a:lnTo>
                  <a:lnTo>
                    <a:pt x="2669540" y="0"/>
                  </a:lnTo>
                  <a:cubicBezTo>
                    <a:pt x="2669032" y="0"/>
                    <a:pt x="2668524" y="0"/>
                    <a:pt x="2668016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/>
              <p:nvPr/>
            </p:nvSpPr>
            <p:spPr>
              <a:xfrm>
                <a:off x="342982" y="114300"/>
                <a:ext cx="1634481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lang="en-US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lang="vi-VN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 b="1" dirty="0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lang="en-US" sz="4000" b="1" dirty="0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– </a:t>
                </a:r>
                <a:r>
                  <a:rPr lang="vi-VN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lang="en-US" sz="4000" b="1" kern="0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79</a:t>
                </a:r>
                <a:r>
                  <a:rPr lang="en-US" sz="4000" b="1">
                    <a:solidFill>
                      <a:srgbClr val="2F549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Cho đa giác đều 9 cạnh có tâm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𝑂</m:t>
                    </m:r>
                  </m:oMath>
                </a14:m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𝐵𝐶</m:t>
                    </m:r>
                  </m:oMath>
                </a14:m>
                <a:r>
                  <a:rPr lang="en-US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là hai</a:t>
                </a:r>
                <a:r>
                  <a:rPr lang="en-US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cạnh của đa giác (Hình 12).</a:t>
                </a:r>
                <a:r>
                  <a:rPr lang="en-US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a) Tìm số đo các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 smtClean="0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𝐴𝑂𝐵</m:t>
                        </m:r>
                      </m:e>
                    </m:acc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lang="vi-VN" sz="4000" i="1" smtClean="0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𝐴𝐵𝑂</m:t>
                        </m:r>
                      </m:e>
                    </m:acc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lang="vi-VN" sz="4000" i="1" smtClean="0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𝐴𝐵𝐶</m:t>
                        </m:r>
                      </m:e>
                    </m:acc>
                    <m:r>
                      <a:rPr lang="vi-VN" sz="4000" i="1" smtClean="0">
                        <a:solidFill>
                          <a:srgbClr val="19191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en-US" sz="4000">
                  <a:solidFill>
                    <a:srgbClr val="191919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4000">
                    <a:solidFill>
                      <a:srgbClr val="191919"/>
                    </a:solidFill>
                    <a:cs typeface="Arial" panose="020B0604020202020204" pitchFamily="34" charset="0"/>
                    <a:sym typeface="Arial"/>
                  </a:rPr>
                  <a:t>b) Tìm các phép quay biến đa giác thành chính nó.</a:t>
                </a:r>
                <a:endParaRPr lang="en-US" sz="4000" kern="0" dirty="0">
                  <a:solidFill>
                    <a:srgbClr val="191919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82" y="114300"/>
                <a:ext cx="16344818" cy="2893293"/>
              </a:xfrm>
              <a:prstGeom prst="rect">
                <a:avLst/>
              </a:prstGeom>
              <a:blipFill>
                <a:blip r:embed="rId3"/>
                <a:stretch>
                  <a:fillRect l="-1305" r="-1305" b="-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6926842" y="3314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  <a:endParaRPr lang="en-US" sz="4000" b="1" i="1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48100"/>
            <a:ext cx="5943600" cy="6132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926842" y="4533900"/>
                <a:ext cx="10793813" cy="5541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lang="en-US" sz="40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Nối tâm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9 đỉnh của đa giác đều đã cho, ta được 9 tam giác cân bằng nhau (c.c.c). </a:t>
                </a:r>
              </a:p>
              <a:p>
                <a:pPr marR="30480"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đó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𝐴𝑂𝐵</m:t>
                          </m:r>
                        </m:e>
                      </m:ac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360°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=40°, </m:t>
                      </m:r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R="30480"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𝐴𝐵𝑂</m:t>
                          </m:r>
                        </m:e>
                      </m:ac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𝐶𝐵𝑂</m:t>
                          </m:r>
                        </m:e>
                      </m:ac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180°−40°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=70°,</m:t>
                      </m:r>
                    </m:oMath>
                  </m:oMathPara>
                </a14:m>
                <a:endParaRPr lang="fr-FR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𝐴𝑂𝐵</m:t>
                        </m:r>
                      </m:e>
                    </m:ac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𝐴𝐵𝑂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140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42" y="4533900"/>
                <a:ext cx="10793813" cy="5541773"/>
              </a:xfrm>
              <a:prstGeom prst="rect">
                <a:avLst/>
              </a:prstGeom>
              <a:blipFill>
                <a:blip r:embed="rId5"/>
                <a:stretch>
                  <a:fillRect l="-1976" r="-1750" b="-3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7078908" y="0"/>
            <a:ext cx="1283482" cy="4549532"/>
            <a:chOff x="0" y="0"/>
            <a:chExt cx="1711309" cy="6066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1325" cy="6066028"/>
            </a:xfrm>
            <a:custGeom>
              <a:avLst/>
              <a:gdLst/>
              <a:ahLst/>
              <a:cxnLst/>
              <a:rect l="l" t="t" r="r" b="b"/>
              <a:pathLst>
                <a:path w="1711325" h="6066028">
                  <a:moveTo>
                    <a:pt x="36703" y="0"/>
                  </a:moveTo>
                  <a:cubicBezTo>
                    <a:pt x="3810" y="243332"/>
                    <a:pt x="0" y="631444"/>
                    <a:pt x="7493" y="676656"/>
                  </a:cubicBezTo>
                  <a:cubicBezTo>
                    <a:pt x="76454" y="1102360"/>
                    <a:pt x="422529" y="1471422"/>
                    <a:pt x="672338" y="1802511"/>
                  </a:cubicBezTo>
                  <a:cubicBezTo>
                    <a:pt x="943229" y="2161286"/>
                    <a:pt x="1197229" y="2578354"/>
                    <a:pt x="1160907" y="3026283"/>
                  </a:cubicBezTo>
                  <a:cubicBezTo>
                    <a:pt x="1114044" y="3609975"/>
                    <a:pt x="766445" y="4089146"/>
                    <a:pt x="749681" y="4696079"/>
                  </a:cubicBezTo>
                  <a:cubicBezTo>
                    <a:pt x="731139" y="5360543"/>
                    <a:pt x="1117473" y="5898515"/>
                    <a:pt x="1711325" y="6066028"/>
                  </a:cubicBezTo>
                  <a:lnTo>
                    <a:pt x="1711325" y="254"/>
                  </a:lnTo>
                  <a:lnTo>
                    <a:pt x="1711325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361882" y="8007906"/>
            <a:ext cx="2002318" cy="2291450"/>
            <a:chOff x="0" y="0"/>
            <a:chExt cx="2669757" cy="3055267"/>
          </a:xfrm>
        </p:grpSpPr>
        <p:sp>
          <p:nvSpPr>
            <p:cNvPr id="11" name="Freeform 11"/>
            <p:cNvSpPr/>
            <p:nvPr/>
          </p:nvSpPr>
          <p:spPr>
            <a:xfrm>
              <a:off x="127" y="127"/>
              <a:ext cx="2669540" cy="3055239"/>
            </a:xfrm>
            <a:custGeom>
              <a:avLst/>
              <a:gdLst/>
              <a:ahLst/>
              <a:cxnLst/>
              <a:rect l="l" t="t" r="r" b="b"/>
              <a:pathLst>
                <a:path w="2669540" h="3055239">
                  <a:moveTo>
                    <a:pt x="2668016" y="0"/>
                  </a:moveTo>
                  <a:cubicBezTo>
                    <a:pt x="2380996" y="0"/>
                    <a:pt x="2064893" y="51689"/>
                    <a:pt x="1821688" y="229108"/>
                  </a:cubicBezTo>
                  <a:cubicBezTo>
                    <a:pt x="452755" y="1227582"/>
                    <a:pt x="2073783" y="2523998"/>
                    <a:pt x="1648333" y="2523998"/>
                  </a:cubicBezTo>
                  <a:cubicBezTo>
                    <a:pt x="1620139" y="2523998"/>
                    <a:pt x="1582801" y="2518156"/>
                    <a:pt x="1535049" y="2506345"/>
                  </a:cubicBezTo>
                  <a:cubicBezTo>
                    <a:pt x="1426718" y="2479294"/>
                    <a:pt x="1315085" y="2466721"/>
                    <a:pt x="1203706" y="2466721"/>
                  </a:cubicBezTo>
                  <a:cubicBezTo>
                    <a:pt x="711835" y="2466721"/>
                    <a:pt x="219710" y="2712339"/>
                    <a:pt x="0" y="3055239"/>
                  </a:cubicBezTo>
                  <a:lnTo>
                    <a:pt x="2669540" y="3055239"/>
                  </a:lnTo>
                  <a:lnTo>
                    <a:pt x="2669540" y="0"/>
                  </a:lnTo>
                  <a:cubicBezTo>
                    <a:pt x="2669032" y="0"/>
                    <a:pt x="2668524" y="0"/>
                    <a:pt x="2668016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/>
              <p:nvPr/>
            </p:nvSpPr>
            <p:spPr>
              <a:xfrm>
                <a:off x="342982" y="114300"/>
                <a:ext cx="1634481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–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79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Cho đa giác đều 9 cạnh có tâm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𝑂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là hai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cạnh của đa giác (Hình 12).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a) Tìm số đo các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𝐴𝑂𝐵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𝐴𝐵𝑂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𝐴𝐵𝐶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b) Tìm các phép quay biến đa giác thành chính nó.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82" y="114300"/>
                <a:ext cx="16344818" cy="2893293"/>
              </a:xfrm>
              <a:prstGeom prst="rect">
                <a:avLst/>
              </a:prstGeom>
              <a:blipFill>
                <a:blip r:embed="rId3"/>
                <a:stretch>
                  <a:fillRect l="-1305" r="-1305" b="-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6926842" y="3314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48100"/>
            <a:ext cx="5943600" cy="6132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926843" y="4533900"/>
                <a:ext cx="9760958" cy="390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lvl="0" algn="just">
                  <a:lnSpc>
                    <a:spcPct val="160000"/>
                  </a:lnSpc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Phép quay tâm </a:t>
                </a:r>
                <a14:m>
                  <m:oMath xmlns:m="http://schemas.openxmlformats.org/officeDocument/2006/math">
                    <m:r>
                      <a:rPr lang="fr-FR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góc quay 40°, 80°, 120°, …, 360° cùng chiều hoặc ngược chiều kim đồng hồ biến đa giác đều 9 cạnh thành chính nó.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43" y="4533900"/>
                <a:ext cx="9760958" cy="3902415"/>
              </a:xfrm>
              <a:prstGeom prst="rect">
                <a:avLst/>
              </a:prstGeom>
              <a:blipFill>
                <a:blip r:embed="rId5"/>
                <a:stretch>
                  <a:fillRect l="-2185" r="-1873" b="-5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5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3775">
            <a:off x="3696111" y="143400"/>
            <a:ext cx="6165478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0475045">
            <a:off x="7121244" y="10138400"/>
            <a:ext cx="8593011" cy="0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6829900" y="9742400"/>
            <a:ext cx="124200" cy="124200"/>
            <a:chOff x="0" y="0"/>
            <a:chExt cx="165600" cy="16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608" cy="165608"/>
            </a:xfrm>
            <a:custGeom>
              <a:avLst/>
              <a:gdLst/>
              <a:ahLst/>
              <a:cxnLst/>
              <a:rect l="l" t="t" r="r" b="b"/>
              <a:pathLst>
                <a:path w="165608" h="165608">
                  <a:moveTo>
                    <a:pt x="0" y="82804"/>
                  </a:moveTo>
                  <a:cubicBezTo>
                    <a:pt x="0" y="37084"/>
                    <a:pt x="37084" y="0"/>
                    <a:pt x="82804" y="0"/>
                  </a:cubicBezTo>
                  <a:cubicBezTo>
                    <a:pt x="128524" y="0"/>
                    <a:pt x="165608" y="37084"/>
                    <a:pt x="165608" y="82804"/>
                  </a:cubicBezTo>
                  <a:cubicBezTo>
                    <a:pt x="165608" y="128524"/>
                    <a:pt x="128524" y="165608"/>
                    <a:pt x="82804" y="165608"/>
                  </a:cubicBezTo>
                  <a:cubicBezTo>
                    <a:pt x="37084" y="165608"/>
                    <a:pt x="0" y="128524"/>
                    <a:pt x="0" y="82804"/>
                  </a:cubicBezTo>
                  <a:close/>
                </a:path>
              </a:pathLst>
            </a:custGeom>
            <a:solidFill>
              <a:srgbClr val="7FB29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03650" y="3352076"/>
            <a:ext cx="272400" cy="272400"/>
            <a:chOff x="0" y="0"/>
            <a:chExt cx="363200" cy="363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610"/>
                  </a:moveTo>
                  <a:cubicBezTo>
                    <a:pt x="0" y="81280"/>
                    <a:pt x="81280" y="0"/>
                    <a:pt x="181610" y="0"/>
                  </a:cubicBezTo>
                  <a:cubicBezTo>
                    <a:pt x="281940" y="0"/>
                    <a:pt x="363220" y="81280"/>
                    <a:pt x="363220" y="181610"/>
                  </a:cubicBezTo>
                  <a:cubicBezTo>
                    <a:pt x="363220" y="281940"/>
                    <a:pt x="281940" y="363220"/>
                    <a:pt x="181610" y="363220"/>
                  </a:cubicBezTo>
                  <a:cubicBezTo>
                    <a:pt x="81280" y="363220"/>
                    <a:pt x="0" y="281940"/>
                    <a:pt x="0" y="181610"/>
                  </a:cubicBezTo>
                  <a:close/>
                </a:path>
              </a:pathLst>
            </a:custGeom>
            <a:solidFill>
              <a:srgbClr val="E8D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47676" y="9516900"/>
            <a:ext cx="124200" cy="124200"/>
            <a:chOff x="0" y="0"/>
            <a:chExt cx="165600" cy="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5608" cy="165608"/>
            </a:xfrm>
            <a:custGeom>
              <a:avLst/>
              <a:gdLst/>
              <a:ahLst/>
              <a:cxnLst/>
              <a:rect l="l" t="t" r="r" b="b"/>
              <a:pathLst>
                <a:path w="165608" h="165608">
                  <a:moveTo>
                    <a:pt x="0" y="82804"/>
                  </a:moveTo>
                  <a:cubicBezTo>
                    <a:pt x="0" y="37084"/>
                    <a:pt x="37084" y="0"/>
                    <a:pt x="82804" y="0"/>
                  </a:cubicBezTo>
                  <a:cubicBezTo>
                    <a:pt x="128524" y="0"/>
                    <a:pt x="165608" y="37084"/>
                    <a:pt x="165608" y="82804"/>
                  </a:cubicBezTo>
                  <a:cubicBezTo>
                    <a:pt x="165608" y="128524"/>
                    <a:pt x="128524" y="165608"/>
                    <a:pt x="82804" y="165608"/>
                  </a:cubicBezTo>
                  <a:cubicBezTo>
                    <a:pt x="37084" y="165608"/>
                    <a:pt x="0" y="128524"/>
                    <a:pt x="0" y="82804"/>
                  </a:cubicBezTo>
                  <a:close/>
                </a:path>
              </a:pathLst>
            </a:custGeom>
            <a:solidFill>
              <a:srgbClr val="9BAAD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283534" y="-49500"/>
            <a:ext cx="9105774" cy="2864962"/>
          </a:xfrm>
          <a:custGeom>
            <a:avLst/>
            <a:gdLst/>
            <a:ahLst/>
            <a:cxnLst/>
            <a:rect l="l" t="t" r="r" b="b"/>
            <a:pathLst>
              <a:path w="9105774" h="2864962">
                <a:moveTo>
                  <a:pt x="0" y="0"/>
                </a:moveTo>
                <a:lnTo>
                  <a:pt x="9105774" y="0"/>
                </a:lnTo>
                <a:lnTo>
                  <a:pt x="9105774" y="2864962"/>
                </a:lnTo>
                <a:lnTo>
                  <a:pt x="0" y="286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0800000">
            <a:off x="14794598" y="6191824"/>
            <a:ext cx="3594698" cy="4206640"/>
            <a:chOff x="0" y="0"/>
            <a:chExt cx="4792931" cy="5608853"/>
          </a:xfrm>
        </p:grpSpPr>
        <p:sp>
          <p:nvSpPr>
            <p:cNvPr id="13" name="Freeform 13"/>
            <p:cNvSpPr/>
            <p:nvPr/>
          </p:nvSpPr>
          <p:spPr>
            <a:xfrm>
              <a:off x="0" y="254"/>
              <a:ext cx="4792980" cy="5608574"/>
            </a:xfrm>
            <a:custGeom>
              <a:avLst/>
              <a:gdLst/>
              <a:ahLst/>
              <a:cxnLst/>
              <a:rect l="l" t="t" r="r" b="b"/>
              <a:pathLst>
                <a:path w="4792980" h="5608574">
                  <a:moveTo>
                    <a:pt x="0" y="0"/>
                  </a:moveTo>
                  <a:lnTo>
                    <a:pt x="0" y="5608574"/>
                  </a:lnTo>
                  <a:cubicBezTo>
                    <a:pt x="645541" y="5022596"/>
                    <a:pt x="481457" y="3376803"/>
                    <a:pt x="943229" y="2904871"/>
                  </a:cubicBezTo>
                  <a:cubicBezTo>
                    <a:pt x="1471295" y="2365629"/>
                    <a:pt x="2157857" y="2863596"/>
                    <a:pt x="3485642" y="1991868"/>
                  </a:cubicBezTo>
                  <a:cubicBezTo>
                    <a:pt x="4257548" y="1485392"/>
                    <a:pt x="4622419" y="628777"/>
                    <a:pt x="4792980" y="0"/>
                  </a:cubicBezTo>
                  <a:close/>
                </a:path>
              </a:pathLst>
            </a:custGeom>
            <a:solidFill>
              <a:srgbClr val="9FD6C2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5227930" y="7364482"/>
            <a:ext cx="1385492" cy="1055618"/>
          </a:xfrm>
          <a:custGeom>
            <a:avLst/>
            <a:gdLst/>
            <a:ahLst/>
            <a:cxnLst/>
            <a:rect l="l" t="t" r="r" b="b"/>
            <a:pathLst>
              <a:path w="1385492" h="1055618">
                <a:moveTo>
                  <a:pt x="0" y="0"/>
                </a:moveTo>
                <a:lnTo>
                  <a:pt x="1385492" y="0"/>
                </a:lnTo>
                <a:lnTo>
                  <a:pt x="1385492" y="1055618"/>
                </a:lnTo>
                <a:lnTo>
                  <a:pt x="0" y="105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025586" y="2079800"/>
            <a:ext cx="3133800" cy="5986636"/>
          </a:xfrm>
          <a:custGeom>
            <a:avLst/>
            <a:gdLst/>
            <a:ahLst/>
            <a:cxnLst/>
            <a:rect l="l" t="t" r="r" b="b"/>
            <a:pathLst>
              <a:path w="3133800" h="5986636">
                <a:moveTo>
                  <a:pt x="0" y="0"/>
                </a:moveTo>
                <a:lnTo>
                  <a:pt x="3133800" y="0"/>
                </a:lnTo>
                <a:lnTo>
                  <a:pt x="3133800" y="5986636"/>
                </a:lnTo>
                <a:lnTo>
                  <a:pt x="0" y="5986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1029230" y="1945124"/>
            <a:ext cx="1116277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347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VẬN </a:t>
            </a:r>
          </a:p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347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		DỤNG</a:t>
            </a:r>
          </a:p>
        </p:txBody>
      </p:sp>
    </p:spTree>
    <p:extLst>
      <p:ext uri="{BB962C8B-B14F-4D97-AF65-F5344CB8AC3E}">
        <p14:creationId xmlns:p14="http://schemas.microsoft.com/office/powerpoint/2010/main" val="181243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0"/>
          <p:cNvSpPr/>
          <p:nvPr/>
        </p:nvSpPr>
        <p:spPr>
          <a:xfrm>
            <a:off x="208547" y="8984922"/>
            <a:ext cx="1695891" cy="1181762"/>
          </a:xfrm>
          <a:custGeom>
            <a:avLst/>
            <a:gdLst/>
            <a:ahLst/>
            <a:cxnLst/>
            <a:rect l="l" t="t" r="r" b="b"/>
            <a:pathLst>
              <a:path w="2096922" h="1213756">
                <a:moveTo>
                  <a:pt x="0" y="0"/>
                </a:moveTo>
                <a:lnTo>
                  <a:pt x="2096922" y="0"/>
                </a:lnTo>
                <a:lnTo>
                  <a:pt x="2096922" y="1213756"/>
                </a:lnTo>
                <a:lnTo>
                  <a:pt x="0" y="1213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413085" y="38100"/>
            <a:ext cx="17449800" cy="17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vi-VN" sz="3800" b="1">
                <a:solidFill>
                  <a:srgbClr val="2F5496"/>
                </a:solidFill>
                <a:cs typeface="Arial" panose="020B0604020202020204" pitchFamily="34" charset="0"/>
                <a:sym typeface="Arial"/>
              </a:rPr>
              <a:t>Bài </a:t>
            </a:r>
            <a:r>
              <a:rPr lang="en-US" sz="38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vi-VN" sz="3800" b="1">
                <a:solidFill>
                  <a:srgbClr val="2F5496"/>
                </a:solidFill>
                <a:cs typeface="Arial" panose="020B0604020202020204" pitchFamily="34" charset="0"/>
                <a:sym typeface="Arial"/>
              </a:rPr>
              <a:t> (SGK</a:t>
            </a:r>
            <a:r>
              <a:rPr lang="en-US" sz="38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vi-VN" sz="3800" b="1">
                <a:solidFill>
                  <a:srgbClr val="2F5496"/>
                </a:solidFill>
                <a:cs typeface="Arial" panose="020B0604020202020204" pitchFamily="34" charset="0"/>
                <a:sym typeface="Arial"/>
              </a:rPr>
              <a:t>tr.</a:t>
            </a:r>
            <a:r>
              <a:rPr lang="en-US" sz="3800" b="1" kern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80</a:t>
            </a:r>
            <a:r>
              <a:rPr lang="en-US" sz="3800" b="1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r>
              <a:rPr lang="vi-VN" sz="38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Đường viền ngoài của chiếc đồng hồ trong Hình 13</a:t>
            </a:r>
            <a:r>
              <a:rPr lang="en-US" sz="38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38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được làm theo hình đa giác đều nào? Tìm phép quay</a:t>
            </a:r>
            <a:r>
              <a:rPr lang="en-US" sz="38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38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biến đa giác này thành chính nó.</a:t>
            </a:r>
            <a:endParaRPr lang="en-US" sz="3800" kern="0" dirty="0">
              <a:solidFill>
                <a:srgbClr val="191919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03372"/>
            <a:ext cx="4997116" cy="572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24600" y="3086100"/>
                <a:ext cx="11538285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viền ngoài của chiếc đồng hồ được làm theo hình bát giác đều.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8 đỉnh của đa giác được chia thành 8 phần bằng nhau, mỗi cung có số đo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45°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O là tâm đối xứng của bát giác đều. Phép quay tâm O với góc quay 45°, 90°, 135°,…  360° cùng chiều hoặc ngược chiều kim đồng hồ biến bát giác đều thành chính nó.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086100"/>
                <a:ext cx="11538285" cy="7109639"/>
              </a:xfrm>
              <a:prstGeom prst="rect">
                <a:avLst/>
              </a:prstGeom>
              <a:blipFill>
                <a:blip r:embed="rId14"/>
                <a:stretch>
                  <a:fillRect l="-1744" r="-148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324600" y="2084262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7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6373">
            <a:off x="16722276" y="2755575"/>
            <a:ext cx="1450500" cy="1341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489285" y="325041"/>
            <a:ext cx="172653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đường tròn (O; R).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a) Vẽ hình tam giác đều, hình vuông, hình lục giác đều có các đỉnh nằm trên (O; R).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b) Tính các cạnh của các hình vừa vẽ theo R.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285" y="4533900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285" y="5905500"/>
            <a:ext cx="98739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Hình tam giác đều GHK, hình vuông MNPQ, hình lục giác đều ABCDEF có các đỉnh nằm trên (O ; R) được vẽ như hình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008282"/>
            <a:ext cx="6172200" cy="59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6373">
            <a:off x="16512879" y="221583"/>
            <a:ext cx="1634987" cy="1512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800100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en-US" sz="4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  <a:endParaRPr lang="en-US" sz="4000" b="1" i="1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71700"/>
            <a:ext cx="6172200" cy="5935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814510" y="1872353"/>
                <a:ext cx="9635290" cy="7919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</a:p>
              <a:p>
                <a:pPr marL="571500" marR="3048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tam giác đều </a:t>
                </a:r>
                <a14:m>
                  <m:oMath xmlns:m="http://schemas.openxmlformats.org/officeDocument/2006/math">
                    <m:r>
                      <a:rPr lang="fr-FR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𝐺𝐻𝐾</m:t>
                    </m:r>
                  </m:oMath>
                </a14:m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Kẻ đường cao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𝐺𝐼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∈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𝐻𝐾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Xét tam giác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𝐺𝐼𝐾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𝐺𝐼</m:t>
                      </m:r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𝐺𝑂</m:t>
                      </m:r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𝐺𝐼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𝐺𝐾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𝐾</m:t>
                          </m:r>
                        </m:e>
                      </m:func>
                    </m:oMath>
                  </m:oMathPara>
                </a14:m>
                <a:endParaRPr lang="fr-FR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𝐺𝐾</m:t>
                      </m:r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𝐺𝐼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𝐾</m:t>
                              </m:r>
                            </m:e>
                          </m:func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𝑅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60°</m:t>
                              </m:r>
                            </m:e>
                          </m:func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𝑅</m:t>
                          </m:r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510" y="1872353"/>
                <a:ext cx="9635290" cy="7919347"/>
              </a:xfrm>
              <a:prstGeom prst="rect">
                <a:avLst/>
              </a:prstGeom>
              <a:blipFill>
                <a:blip r:embed="rId5"/>
                <a:stretch>
                  <a:fillRect l="-2277" r="-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7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6373">
            <a:off x="16512879" y="221583"/>
            <a:ext cx="1634987" cy="1512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03158" y="571500"/>
            <a:ext cx="1326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69882"/>
            <a:ext cx="6172200" cy="5935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382526" y="1562100"/>
                <a:ext cx="9540516" cy="5722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3048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hình vuông </a:t>
                </a:r>
                <a14:m>
                  <m:oMath xmlns:m="http://schemas.openxmlformats.org/officeDocument/2006/math">
                    <m:r>
                      <a:rPr lang="fr-FR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𝑁𝑂𝑃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định lí Pythagore, ta có : </a:t>
                </a:r>
              </a:p>
              <a:p>
                <a:pPr marR="3048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𝑂𝑁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𝑂𝑃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R="30480"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𝑁𝑃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3048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lục giác đều </a:t>
                </a:r>
                <a14:m>
                  <m:oMath xmlns:m="http://schemas.openxmlformats.org/officeDocument/2006/math"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𝐴𝐵𝐶𝐷𝐸𝐹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526" y="1562100"/>
                <a:ext cx="9540516" cy="5722336"/>
              </a:xfrm>
              <a:prstGeom prst="rect">
                <a:avLst/>
              </a:prstGeom>
              <a:blipFill>
                <a:blip r:embed="rId5"/>
                <a:stretch>
                  <a:fillRect l="-2236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03158" y="7200900"/>
                <a:ext cx="15849600" cy="2750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𝐴𝑂𝐵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𝑂𝐴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𝑂𝐵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𝐴𝑂𝐵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360°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6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=60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đề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158" y="7200900"/>
                <a:ext cx="15849600" cy="2750368"/>
              </a:xfrm>
              <a:prstGeom prst="rect">
                <a:avLst/>
              </a:prstGeom>
              <a:blipFill>
                <a:blip r:embed="rId6"/>
                <a:stretch>
                  <a:fillRect l="-1346" b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8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43115" y="3568386"/>
            <a:ext cx="18313971" cy="2109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8953500"/>
            <a:ext cx="2895600" cy="9279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413085" y="266700"/>
            <a:ext cx="16427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Tìm các hình phẳng có tính đều:</a:t>
            </a:r>
            <a:endParaRPr lang="en-US" sz="400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  <a:p>
            <a:pPr lvl="0" algn="just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>
                <a:solidFill>
                  <a:srgbClr val="191919"/>
                </a:solidFill>
                <a:latin typeface="Arial"/>
                <a:cs typeface="Arial" panose="020B0604020202020204" pitchFamily="34" charset="0"/>
                <a:sym typeface="Arial"/>
              </a:rPr>
              <a:t>a) Trong tự nhiên;		b) Trong sản xuất, thiết kế, mĩ thuật.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085" y="2705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085" y="4000500"/>
            <a:ext cx="16427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Các hình phẳng có tính đều trong tự nhiên như con sao biển, bông hoa, lát cam…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68" y="6286645"/>
            <a:ext cx="11592948" cy="35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43115" y="3568386"/>
            <a:ext cx="18313971" cy="2109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8953500"/>
            <a:ext cx="2895600" cy="9279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413085" y="266700"/>
            <a:ext cx="16427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 các hình phẳng có tính đều: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a) Trong tự nhiên;		b) Trong sản xuất, thiết kế, mĩ thuật.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085" y="2705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85" y="4041255"/>
            <a:ext cx="1642711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b) Các hình phẳng có tính đều trong sản xuất, thiết kế, mĩ thuật như các hình vẽ hoa văn trang trí sau: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42" y="6438900"/>
            <a:ext cx="12751399" cy="33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4" y="-571500"/>
            <a:ext cx="18288004" cy="1190859"/>
          </a:xfrm>
          <a:prstGeom prst="rect">
            <a:avLst/>
          </a:prstGeom>
          <a:solidFill>
            <a:srgbClr val="C7E7DC"/>
          </a:solidFill>
          <a:ln>
            <a:solidFill>
              <a:srgbClr val="C7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7E7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685798" y="757178"/>
            <a:ext cx="16916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Vòng trong của mái giếng trời hình hoa sen của</a:t>
            </a:r>
            <a:r>
              <a:rPr lang="en-US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nhà ga Bến Thành (Thành phố Hồ Chí Minh)</a:t>
            </a:r>
            <a:r>
              <a:rPr lang="en-US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có dạng đa giác đều 12 cạnh (Hình 14).</a:t>
            </a:r>
            <a:r>
              <a:rPr lang="en-US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Hãy chỉ ra các phép quay biến đa giác đều đó</a:t>
            </a:r>
            <a:r>
              <a:rPr lang="en-US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00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thành chính nó.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5642"/>
            <a:ext cx="6777789" cy="59641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29600" y="3902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229600" y="4991100"/>
                <a:ext cx="9372598" cy="4594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solidFill>
                      <a:srgbClr val="212529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O là tâm đường tròn ngoại tiếp của đa giác đều 12 cạnh.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12 đỉnh của đa giác chia đường tròn thành 12 phần bằng nhau, số đo mỗi cung là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fr-FR" sz="400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991100"/>
                <a:ext cx="9372598" cy="4594912"/>
              </a:xfrm>
              <a:prstGeom prst="rect">
                <a:avLst/>
              </a:prstGeom>
              <a:blipFill>
                <a:blip r:embed="rId5"/>
                <a:stretch>
                  <a:fillRect l="-2277" r="-2277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2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4" y="9258300"/>
            <a:ext cx="18288004" cy="1028700"/>
          </a:xfrm>
          <a:prstGeom prst="rect">
            <a:avLst/>
          </a:prstGeom>
          <a:solidFill>
            <a:srgbClr val="C7E7DC"/>
          </a:solidFill>
          <a:ln>
            <a:solidFill>
              <a:srgbClr val="C7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7E7D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6006" y="308908"/>
            <a:ext cx="16875983" cy="1938992"/>
            <a:chOff x="345217" y="266700"/>
            <a:chExt cx="16875983" cy="1938992"/>
          </a:xfrm>
        </p:grpSpPr>
        <p:sp>
          <p:nvSpPr>
            <p:cNvPr id="30" name="Rectangle 29"/>
            <p:cNvSpPr/>
            <p:nvPr/>
          </p:nvSpPr>
          <p:spPr>
            <a:xfrm>
              <a:off x="2117796" y="266700"/>
              <a:ext cx="1510340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vi-VN" sz="4000">
                  <a:ea typeface="Calibri" panose="020F0502020204030204" pitchFamily="34" charset="0"/>
                  <a:cs typeface="Arial" panose="020B0604020202020204" pitchFamily="34" charset="0"/>
                </a:rPr>
                <a:t>Đa giác được gọi là đa giác lồi nếu nó luôn nằm về một phía của bất kì đường thẳng nào đi qua một cạnh của đa giác đó.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13856">
              <a:off x="345217" y="326258"/>
              <a:ext cx="1379780" cy="172153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9192" y="2783945"/>
            <a:ext cx="13272142" cy="46455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8585" y="8039100"/>
            <a:ext cx="15073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Chẳng hạn, Hình 1a, b là đa giác lồi; Hình 1c không là đa giác lồi.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7927">
            <a:off x="-312590" y="6356576"/>
            <a:ext cx="1693819" cy="275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4" y="-571500"/>
            <a:ext cx="18288004" cy="1190859"/>
          </a:xfrm>
          <a:prstGeom prst="rect">
            <a:avLst/>
          </a:prstGeom>
          <a:solidFill>
            <a:srgbClr val="C7E7DC"/>
          </a:solidFill>
          <a:ln>
            <a:solidFill>
              <a:srgbClr val="C7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7E7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8E34C-A9B5-33D1-0FDE-781C4F834193}"/>
              </a:ext>
            </a:extLst>
          </p:cNvPr>
          <p:cNvSpPr/>
          <p:nvPr/>
        </p:nvSpPr>
        <p:spPr>
          <a:xfrm>
            <a:off x="685798" y="757178"/>
            <a:ext cx="16916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Vòng trong của mái giếng trời hình hoa sen của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nhà ga Bến Thành (Thành phố Hồ Chí Minh)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có dạng đa giác đều 12 cạnh (Hình 14).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Hãy chỉ ra các phép quay biến đa giác đều đó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thành chính nó.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5642"/>
            <a:ext cx="6777789" cy="59641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29600" y="3902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29600" y="5171935"/>
            <a:ext cx="9372598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 quay 30°, 60°, 90°, …, 360° tâm O cùng hoặc ngược chiều kim đồng hồ biến đa giác đều 12 cạnh thành chính nó.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7200" y="459319"/>
            <a:ext cx="16932442" cy="906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Google Shape;911;p39">
            <a:extLst>
              <a:ext uri="{FF2B5EF4-FFF2-40B4-BE49-F238E27FC236}">
                <a16:creationId xmlns:a16="http://schemas.microsoft.com/office/drawing/2014/main" id="{24BFEEFF-F8B4-52E5-F5C9-2DA23424E7E5}"/>
              </a:ext>
            </a:extLst>
          </p:cNvPr>
          <p:cNvSpPr txBox="1">
            <a:spLocks/>
          </p:cNvSpPr>
          <p:nvPr/>
        </p:nvSpPr>
        <p:spPr>
          <a:xfrm>
            <a:off x="1440537" y="1121130"/>
            <a:ext cx="15435000" cy="135537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300" b="1" dirty="0">
                <a:solidFill>
                  <a:srgbClr val="285E4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</a:t>
            </a:r>
            <a:r>
              <a:rPr lang="en-US" sz="7300" b="1" dirty="0" smtClean="0">
                <a:solidFill>
                  <a:srgbClr val="285E4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TỰ HỌC</a:t>
            </a:r>
            <a:endParaRPr lang="vi-VN" sz="7300" b="1" dirty="0">
              <a:solidFill>
                <a:srgbClr val="285E4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E3E332-ABA8-E170-079F-0D6C7E76CA05}"/>
              </a:ext>
            </a:extLst>
          </p:cNvPr>
          <p:cNvSpPr/>
          <p:nvPr/>
        </p:nvSpPr>
        <p:spPr>
          <a:xfrm>
            <a:off x="4114800" y="2476500"/>
            <a:ext cx="9315688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vừa</a:t>
            </a:r>
            <a:r>
              <a:rPr lang="en-US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endParaRPr lang="en-US" sz="4200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Ghi </a:t>
            </a:r>
            <a:r>
              <a:rPr lang="vi-VN" sz="4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nhớ kiến thức trong bài. </a:t>
            </a:r>
            <a:endParaRPr lang="en-US" sz="4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Hoàn thành các bài tập trong SBT</a:t>
            </a:r>
            <a:r>
              <a:rPr lang="en-US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sắp</a:t>
            </a:r>
            <a:r>
              <a:rPr lang="en-US" sz="4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endParaRPr lang="en-US" sz="4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Ôn tập cuối chương 9</a:t>
            </a:r>
            <a:endParaRPr lang="en-US" sz="4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97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43"/>
          <p:cNvGrpSpPr/>
          <p:nvPr/>
        </p:nvGrpSpPr>
        <p:grpSpPr>
          <a:xfrm>
            <a:off x="1439995" y="7969402"/>
            <a:ext cx="3609418" cy="2317616"/>
            <a:chOff x="2182222" y="2663251"/>
            <a:chExt cx="1804709" cy="1158808"/>
          </a:xfrm>
        </p:grpSpPr>
        <p:sp>
          <p:nvSpPr>
            <p:cNvPr id="1102" name="Google Shape;1102;p43"/>
            <p:cNvSpPr/>
            <p:nvPr/>
          </p:nvSpPr>
          <p:spPr>
            <a:xfrm>
              <a:off x="2182222" y="2663251"/>
              <a:ext cx="1804639" cy="1158808"/>
            </a:xfrm>
            <a:custGeom>
              <a:avLst/>
              <a:gdLst/>
              <a:ahLst/>
              <a:cxnLst/>
              <a:rect l="l" t="t" r="r" b="b"/>
              <a:pathLst>
                <a:path w="55408" h="35579" extrusionOk="0">
                  <a:moveTo>
                    <a:pt x="34852" y="1"/>
                  </a:moveTo>
                  <a:cubicBezTo>
                    <a:pt x="34516" y="1"/>
                    <a:pt x="34179" y="75"/>
                    <a:pt x="33923" y="222"/>
                  </a:cubicBezTo>
                  <a:lnTo>
                    <a:pt x="514" y="19509"/>
                  </a:lnTo>
                  <a:cubicBezTo>
                    <a:pt x="1" y="19805"/>
                    <a:pt x="1" y="20287"/>
                    <a:pt x="514" y="20583"/>
                  </a:cubicBezTo>
                  <a:lnTo>
                    <a:pt x="26103" y="35357"/>
                  </a:lnTo>
                  <a:cubicBezTo>
                    <a:pt x="26360" y="35505"/>
                    <a:pt x="26697" y="35579"/>
                    <a:pt x="27033" y="35579"/>
                  </a:cubicBezTo>
                  <a:cubicBezTo>
                    <a:pt x="27370" y="35579"/>
                    <a:pt x="27706" y="35505"/>
                    <a:pt x="27962" y="35357"/>
                  </a:cubicBezTo>
                  <a:lnTo>
                    <a:pt x="55126" y="19675"/>
                  </a:lnTo>
                  <a:cubicBezTo>
                    <a:pt x="55126" y="16429"/>
                    <a:pt x="55408" y="14797"/>
                    <a:pt x="55408" y="11551"/>
                  </a:cubicBezTo>
                  <a:lnTo>
                    <a:pt x="35783" y="222"/>
                  </a:lnTo>
                  <a:cubicBezTo>
                    <a:pt x="35526" y="75"/>
                    <a:pt x="35189" y="1"/>
                    <a:pt x="34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3300106" y="2859135"/>
              <a:ext cx="556165" cy="318925"/>
            </a:xfrm>
            <a:custGeom>
              <a:avLst/>
              <a:gdLst/>
              <a:ahLst/>
              <a:cxnLst/>
              <a:rect l="l" t="t" r="r" b="b"/>
              <a:pathLst>
                <a:path w="17076" h="9792" extrusionOk="0">
                  <a:moveTo>
                    <a:pt x="618" y="0"/>
                  </a:moveTo>
                  <a:cubicBezTo>
                    <a:pt x="482" y="0"/>
                    <a:pt x="338" y="33"/>
                    <a:pt x="227" y="98"/>
                  </a:cubicBezTo>
                  <a:cubicBezTo>
                    <a:pt x="25" y="215"/>
                    <a:pt x="0" y="395"/>
                    <a:pt x="178" y="496"/>
                  </a:cubicBezTo>
                  <a:lnTo>
                    <a:pt x="16160" y="9723"/>
                  </a:lnTo>
                  <a:cubicBezTo>
                    <a:pt x="16240" y="9769"/>
                    <a:pt x="16348" y="9792"/>
                    <a:pt x="16460" y="9792"/>
                  </a:cubicBezTo>
                  <a:cubicBezTo>
                    <a:pt x="16596" y="9792"/>
                    <a:pt x="16739" y="9759"/>
                    <a:pt x="16850" y="9694"/>
                  </a:cubicBezTo>
                  <a:cubicBezTo>
                    <a:pt x="17052" y="9577"/>
                    <a:pt x="17075" y="9397"/>
                    <a:pt x="16899" y="9296"/>
                  </a:cubicBezTo>
                  <a:lnTo>
                    <a:pt x="915" y="68"/>
                  </a:lnTo>
                  <a:cubicBezTo>
                    <a:pt x="836" y="23"/>
                    <a:pt x="730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3110052" y="2895225"/>
              <a:ext cx="683579" cy="392534"/>
            </a:xfrm>
            <a:custGeom>
              <a:avLst/>
              <a:gdLst/>
              <a:ahLst/>
              <a:cxnLst/>
              <a:rect l="l" t="t" r="r" b="b"/>
              <a:pathLst>
                <a:path w="20988" h="12052" extrusionOk="0">
                  <a:moveTo>
                    <a:pt x="617" y="0"/>
                  </a:moveTo>
                  <a:cubicBezTo>
                    <a:pt x="481" y="0"/>
                    <a:pt x="337" y="33"/>
                    <a:pt x="226" y="97"/>
                  </a:cubicBezTo>
                  <a:cubicBezTo>
                    <a:pt x="24" y="214"/>
                    <a:pt x="0" y="394"/>
                    <a:pt x="177" y="495"/>
                  </a:cubicBezTo>
                  <a:lnTo>
                    <a:pt x="20072" y="11983"/>
                  </a:lnTo>
                  <a:cubicBezTo>
                    <a:pt x="20151" y="12029"/>
                    <a:pt x="20258" y="12052"/>
                    <a:pt x="20370" y="12052"/>
                  </a:cubicBezTo>
                  <a:cubicBezTo>
                    <a:pt x="20506" y="12052"/>
                    <a:pt x="20649" y="12019"/>
                    <a:pt x="20761" y="11954"/>
                  </a:cubicBezTo>
                  <a:cubicBezTo>
                    <a:pt x="20963" y="11837"/>
                    <a:pt x="20987" y="11657"/>
                    <a:pt x="20810" y="11554"/>
                  </a:cubicBezTo>
                  <a:lnTo>
                    <a:pt x="916" y="68"/>
                  </a:lnTo>
                  <a:cubicBezTo>
                    <a:pt x="836" y="23"/>
                    <a:pt x="729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3047385" y="3004990"/>
              <a:ext cx="556165" cy="318958"/>
            </a:xfrm>
            <a:custGeom>
              <a:avLst/>
              <a:gdLst/>
              <a:ahLst/>
              <a:cxnLst/>
              <a:rect l="l" t="t" r="r" b="b"/>
              <a:pathLst>
                <a:path w="17076" h="9793" extrusionOk="0">
                  <a:moveTo>
                    <a:pt x="618" y="1"/>
                  </a:moveTo>
                  <a:cubicBezTo>
                    <a:pt x="482" y="1"/>
                    <a:pt x="338" y="34"/>
                    <a:pt x="227" y="98"/>
                  </a:cubicBezTo>
                  <a:cubicBezTo>
                    <a:pt x="25" y="215"/>
                    <a:pt x="0" y="395"/>
                    <a:pt x="178" y="496"/>
                  </a:cubicBezTo>
                  <a:lnTo>
                    <a:pt x="16160" y="9724"/>
                  </a:lnTo>
                  <a:cubicBezTo>
                    <a:pt x="16240" y="9770"/>
                    <a:pt x="16348" y="9792"/>
                    <a:pt x="16460" y="9792"/>
                  </a:cubicBezTo>
                  <a:cubicBezTo>
                    <a:pt x="16596" y="9792"/>
                    <a:pt x="16739" y="9759"/>
                    <a:pt x="16850" y="9695"/>
                  </a:cubicBezTo>
                  <a:cubicBezTo>
                    <a:pt x="17052" y="9577"/>
                    <a:pt x="17075" y="9397"/>
                    <a:pt x="16899" y="9296"/>
                  </a:cubicBezTo>
                  <a:lnTo>
                    <a:pt x="915" y="69"/>
                  </a:lnTo>
                  <a:cubicBezTo>
                    <a:pt x="837" y="23"/>
                    <a:pt x="730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2857330" y="3041144"/>
              <a:ext cx="683579" cy="392534"/>
            </a:xfrm>
            <a:custGeom>
              <a:avLst/>
              <a:gdLst/>
              <a:ahLst/>
              <a:cxnLst/>
              <a:rect l="l" t="t" r="r" b="b"/>
              <a:pathLst>
                <a:path w="20988" h="12052" extrusionOk="0">
                  <a:moveTo>
                    <a:pt x="616" y="0"/>
                  </a:moveTo>
                  <a:cubicBezTo>
                    <a:pt x="480" y="0"/>
                    <a:pt x="337" y="33"/>
                    <a:pt x="226" y="98"/>
                  </a:cubicBezTo>
                  <a:cubicBezTo>
                    <a:pt x="24" y="215"/>
                    <a:pt x="1" y="395"/>
                    <a:pt x="177" y="496"/>
                  </a:cubicBezTo>
                  <a:lnTo>
                    <a:pt x="20074" y="11983"/>
                  </a:lnTo>
                  <a:cubicBezTo>
                    <a:pt x="20153" y="12029"/>
                    <a:pt x="20260" y="12051"/>
                    <a:pt x="20371" y="12051"/>
                  </a:cubicBezTo>
                  <a:cubicBezTo>
                    <a:pt x="20507" y="12051"/>
                    <a:pt x="20650" y="12019"/>
                    <a:pt x="20761" y="11955"/>
                  </a:cubicBezTo>
                  <a:cubicBezTo>
                    <a:pt x="20963" y="11836"/>
                    <a:pt x="20988" y="11656"/>
                    <a:pt x="20810" y="11555"/>
                  </a:cubicBezTo>
                  <a:lnTo>
                    <a:pt x="916" y="69"/>
                  </a:lnTo>
                  <a:cubicBezTo>
                    <a:pt x="836" y="23"/>
                    <a:pt x="72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2794695" y="3150877"/>
              <a:ext cx="556198" cy="318925"/>
            </a:xfrm>
            <a:custGeom>
              <a:avLst/>
              <a:gdLst/>
              <a:ahLst/>
              <a:cxnLst/>
              <a:rect l="l" t="t" r="r" b="b"/>
              <a:pathLst>
                <a:path w="17077" h="9792" extrusionOk="0">
                  <a:moveTo>
                    <a:pt x="617" y="0"/>
                  </a:moveTo>
                  <a:cubicBezTo>
                    <a:pt x="482" y="0"/>
                    <a:pt x="339" y="33"/>
                    <a:pt x="228" y="98"/>
                  </a:cubicBezTo>
                  <a:cubicBezTo>
                    <a:pt x="25" y="215"/>
                    <a:pt x="1" y="395"/>
                    <a:pt x="178" y="496"/>
                  </a:cubicBezTo>
                  <a:lnTo>
                    <a:pt x="16162" y="9723"/>
                  </a:lnTo>
                  <a:cubicBezTo>
                    <a:pt x="16242" y="9769"/>
                    <a:pt x="16350" y="9792"/>
                    <a:pt x="16462" y="9792"/>
                  </a:cubicBezTo>
                  <a:cubicBezTo>
                    <a:pt x="16598" y="9792"/>
                    <a:pt x="16741" y="9759"/>
                    <a:pt x="16851" y="9694"/>
                  </a:cubicBezTo>
                  <a:cubicBezTo>
                    <a:pt x="17053" y="9577"/>
                    <a:pt x="17076" y="9397"/>
                    <a:pt x="16900" y="9296"/>
                  </a:cubicBezTo>
                  <a:lnTo>
                    <a:pt x="916" y="69"/>
                  </a:lnTo>
                  <a:cubicBezTo>
                    <a:pt x="837" y="23"/>
                    <a:pt x="730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2542104" y="3296732"/>
              <a:ext cx="556165" cy="318958"/>
            </a:xfrm>
            <a:custGeom>
              <a:avLst/>
              <a:gdLst/>
              <a:ahLst/>
              <a:cxnLst/>
              <a:rect l="l" t="t" r="r" b="b"/>
              <a:pathLst>
                <a:path w="17076" h="9793" extrusionOk="0">
                  <a:moveTo>
                    <a:pt x="616" y="1"/>
                  </a:moveTo>
                  <a:cubicBezTo>
                    <a:pt x="480" y="1"/>
                    <a:pt x="337" y="33"/>
                    <a:pt x="225" y="98"/>
                  </a:cubicBezTo>
                  <a:cubicBezTo>
                    <a:pt x="23" y="214"/>
                    <a:pt x="0" y="395"/>
                    <a:pt x="176" y="496"/>
                  </a:cubicBezTo>
                  <a:lnTo>
                    <a:pt x="16160" y="9724"/>
                  </a:lnTo>
                  <a:cubicBezTo>
                    <a:pt x="16239" y="9770"/>
                    <a:pt x="16346" y="9792"/>
                    <a:pt x="16458" y="9792"/>
                  </a:cubicBezTo>
                  <a:cubicBezTo>
                    <a:pt x="16593" y="9792"/>
                    <a:pt x="16737" y="9759"/>
                    <a:pt x="16849" y="9695"/>
                  </a:cubicBezTo>
                  <a:cubicBezTo>
                    <a:pt x="17051" y="9578"/>
                    <a:pt x="17075" y="9398"/>
                    <a:pt x="16898" y="9297"/>
                  </a:cubicBezTo>
                  <a:lnTo>
                    <a:pt x="914" y="69"/>
                  </a:lnTo>
                  <a:cubicBezTo>
                    <a:pt x="835" y="23"/>
                    <a:pt x="728" y="1"/>
                    <a:pt x="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2604706" y="3186999"/>
              <a:ext cx="683579" cy="392534"/>
            </a:xfrm>
            <a:custGeom>
              <a:avLst/>
              <a:gdLst/>
              <a:ahLst/>
              <a:cxnLst/>
              <a:rect l="l" t="t" r="r" b="b"/>
              <a:pathLst>
                <a:path w="20988" h="12052" extrusionOk="0">
                  <a:moveTo>
                    <a:pt x="618" y="0"/>
                  </a:moveTo>
                  <a:cubicBezTo>
                    <a:pt x="482" y="0"/>
                    <a:pt x="338" y="33"/>
                    <a:pt x="226" y="97"/>
                  </a:cubicBezTo>
                  <a:cubicBezTo>
                    <a:pt x="24" y="214"/>
                    <a:pt x="1" y="395"/>
                    <a:pt x="178" y="497"/>
                  </a:cubicBezTo>
                  <a:lnTo>
                    <a:pt x="20073" y="11983"/>
                  </a:lnTo>
                  <a:cubicBezTo>
                    <a:pt x="20152" y="12029"/>
                    <a:pt x="20259" y="12051"/>
                    <a:pt x="20371" y="12051"/>
                  </a:cubicBezTo>
                  <a:cubicBezTo>
                    <a:pt x="20507" y="12051"/>
                    <a:pt x="20651" y="12018"/>
                    <a:pt x="20763" y="11954"/>
                  </a:cubicBezTo>
                  <a:cubicBezTo>
                    <a:pt x="20965" y="11837"/>
                    <a:pt x="20988" y="11657"/>
                    <a:pt x="20810" y="11556"/>
                  </a:cubicBezTo>
                  <a:lnTo>
                    <a:pt x="916" y="69"/>
                  </a:lnTo>
                  <a:cubicBezTo>
                    <a:pt x="837" y="23"/>
                    <a:pt x="730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3771187" y="3039483"/>
              <a:ext cx="215744" cy="264599"/>
            </a:xfrm>
            <a:custGeom>
              <a:avLst/>
              <a:gdLst/>
              <a:ahLst/>
              <a:cxnLst/>
              <a:rect l="l" t="t" r="r" b="b"/>
              <a:pathLst>
                <a:path w="6624" h="8124" extrusionOk="0">
                  <a:moveTo>
                    <a:pt x="6624" y="0"/>
                  </a:moveTo>
                  <a:lnTo>
                    <a:pt x="692" y="3402"/>
                  </a:lnTo>
                  <a:cubicBezTo>
                    <a:pt x="1" y="3801"/>
                    <a:pt x="1" y="4446"/>
                    <a:pt x="692" y="4846"/>
                  </a:cubicBezTo>
                  <a:lnTo>
                    <a:pt x="6342" y="8124"/>
                  </a:lnTo>
                  <a:cubicBezTo>
                    <a:pt x="6342" y="5377"/>
                    <a:pt x="6624" y="2747"/>
                    <a:pt x="6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43"/>
          <p:cNvGrpSpPr/>
          <p:nvPr/>
        </p:nvGrpSpPr>
        <p:grpSpPr>
          <a:xfrm>
            <a:off x="15316200" y="8016693"/>
            <a:ext cx="2608128" cy="2000410"/>
            <a:chOff x="5951682" y="3608504"/>
            <a:chExt cx="808371" cy="620013"/>
          </a:xfrm>
        </p:grpSpPr>
        <p:sp>
          <p:nvSpPr>
            <p:cNvPr id="1112" name="Google Shape;1112;p43"/>
            <p:cNvSpPr/>
            <p:nvPr/>
          </p:nvSpPr>
          <p:spPr>
            <a:xfrm>
              <a:off x="6313714" y="3819241"/>
              <a:ext cx="446339" cy="409275"/>
            </a:xfrm>
            <a:custGeom>
              <a:avLst/>
              <a:gdLst/>
              <a:ahLst/>
              <a:cxnLst/>
              <a:rect l="l" t="t" r="r" b="b"/>
              <a:pathLst>
                <a:path w="13704" h="12566" extrusionOk="0">
                  <a:moveTo>
                    <a:pt x="13704" y="0"/>
                  </a:moveTo>
                  <a:lnTo>
                    <a:pt x="1" y="7993"/>
                  </a:lnTo>
                  <a:lnTo>
                    <a:pt x="1" y="12566"/>
                  </a:lnTo>
                  <a:lnTo>
                    <a:pt x="13704" y="4575"/>
                  </a:lnTo>
                  <a:lnTo>
                    <a:pt x="12870" y="4038"/>
                  </a:lnTo>
                  <a:lnTo>
                    <a:pt x="11225" y="3732"/>
                  </a:lnTo>
                  <a:lnTo>
                    <a:pt x="13291" y="840"/>
                  </a:lnTo>
                  <a:lnTo>
                    <a:pt x="13704" y="598"/>
                  </a:lnTo>
                  <a:lnTo>
                    <a:pt x="13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5951682" y="3868782"/>
              <a:ext cx="362048" cy="359736"/>
            </a:xfrm>
            <a:custGeom>
              <a:avLst/>
              <a:gdLst/>
              <a:ahLst/>
              <a:cxnLst/>
              <a:rect l="l" t="t" r="r" b="b"/>
              <a:pathLst>
                <a:path w="11116" h="11045" extrusionOk="0">
                  <a:moveTo>
                    <a:pt x="1" y="1"/>
                  </a:moveTo>
                  <a:lnTo>
                    <a:pt x="1" y="4575"/>
                  </a:lnTo>
                  <a:lnTo>
                    <a:pt x="11116" y="11045"/>
                  </a:lnTo>
                  <a:lnTo>
                    <a:pt x="11116" y="64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5951682" y="3608504"/>
              <a:ext cx="808355" cy="471060"/>
            </a:xfrm>
            <a:custGeom>
              <a:avLst/>
              <a:gdLst/>
              <a:ahLst/>
              <a:cxnLst/>
              <a:rect l="l" t="t" r="r" b="b"/>
              <a:pathLst>
                <a:path w="24819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24819" y="6470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5951682" y="3608504"/>
              <a:ext cx="446437" cy="471060"/>
            </a:xfrm>
            <a:custGeom>
              <a:avLst/>
              <a:gdLst/>
              <a:ahLst/>
              <a:cxnLst/>
              <a:rect l="l" t="t" r="r" b="b"/>
              <a:pathLst>
                <a:path w="13707" h="14463" extrusionOk="0">
                  <a:moveTo>
                    <a:pt x="13707" y="1"/>
                  </a:moveTo>
                  <a:lnTo>
                    <a:pt x="1" y="7992"/>
                  </a:lnTo>
                  <a:lnTo>
                    <a:pt x="11116" y="14463"/>
                  </a:lnTo>
                  <a:lnTo>
                    <a:pt x="1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6313714" y="3608504"/>
              <a:ext cx="446339" cy="471060"/>
            </a:xfrm>
            <a:custGeom>
              <a:avLst/>
              <a:gdLst/>
              <a:ahLst/>
              <a:cxnLst/>
              <a:rect l="l" t="t" r="r" b="b"/>
              <a:pathLst>
                <a:path w="13704" h="14463" extrusionOk="0">
                  <a:moveTo>
                    <a:pt x="2592" y="1"/>
                  </a:moveTo>
                  <a:lnTo>
                    <a:pt x="1" y="14463"/>
                  </a:lnTo>
                  <a:lnTo>
                    <a:pt x="13704" y="6470"/>
                  </a:ln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5982300" y="3905001"/>
              <a:ext cx="331432" cy="304692"/>
            </a:xfrm>
            <a:custGeom>
              <a:avLst/>
              <a:gdLst/>
              <a:ahLst/>
              <a:cxnLst/>
              <a:rect l="l" t="t" r="r" b="b"/>
              <a:pathLst>
                <a:path w="10176" h="9355" extrusionOk="0">
                  <a:moveTo>
                    <a:pt x="1" y="0"/>
                  </a:moveTo>
                  <a:lnTo>
                    <a:pt x="1" y="3416"/>
                  </a:lnTo>
                  <a:lnTo>
                    <a:pt x="10176" y="9354"/>
                  </a:lnTo>
                  <a:lnTo>
                    <a:pt x="10176" y="59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6313714" y="3846601"/>
              <a:ext cx="432920" cy="363090"/>
            </a:xfrm>
            <a:custGeom>
              <a:avLst/>
              <a:gdLst/>
              <a:ahLst/>
              <a:cxnLst/>
              <a:rect l="l" t="t" r="r" b="b"/>
              <a:pathLst>
                <a:path w="13292" h="11148" extrusionOk="0">
                  <a:moveTo>
                    <a:pt x="13291" y="0"/>
                  </a:moveTo>
                  <a:lnTo>
                    <a:pt x="1" y="7730"/>
                  </a:lnTo>
                  <a:lnTo>
                    <a:pt x="1" y="11147"/>
                  </a:lnTo>
                  <a:lnTo>
                    <a:pt x="13291" y="3416"/>
                  </a:lnTo>
                  <a:lnTo>
                    <a:pt x="132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6" name="Google Shape;1136;p43"/>
          <p:cNvGrpSpPr/>
          <p:nvPr/>
        </p:nvGrpSpPr>
        <p:grpSpPr>
          <a:xfrm>
            <a:off x="713251" y="6939738"/>
            <a:ext cx="1859762" cy="1794592"/>
            <a:chOff x="0" y="2942095"/>
            <a:chExt cx="754712" cy="728265"/>
          </a:xfrm>
        </p:grpSpPr>
        <p:sp>
          <p:nvSpPr>
            <p:cNvPr id="1137" name="Google Shape;1137;p43"/>
            <p:cNvSpPr/>
            <p:nvPr/>
          </p:nvSpPr>
          <p:spPr>
            <a:xfrm>
              <a:off x="98" y="2944928"/>
              <a:ext cx="754614" cy="725432"/>
            </a:xfrm>
            <a:custGeom>
              <a:avLst/>
              <a:gdLst/>
              <a:ahLst/>
              <a:cxnLst/>
              <a:rect l="l" t="t" r="r" b="b"/>
              <a:pathLst>
                <a:path w="23169" h="22273" extrusionOk="0">
                  <a:moveTo>
                    <a:pt x="11593" y="0"/>
                  </a:moveTo>
                  <a:lnTo>
                    <a:pt x="1376" y="13172"/>
                  </a:lnTo>
                  <a:cubicBezTo>
                    <a:pt x="925" y="13674"/>
                    <a:pt x="582" y="14275"/>
                    <a:pt x="435" y="14933"/>
                  </a:cubicBezTo>
                  <a:cubicBezTo>
                    <a:pt x="0" y="16864"/>
                    <a:pt x="1068" y="18887"/>
                    <a:pt x="3635" y="20369"/>
                  </a:cubicBezTo>
                  <a:cubicBezTo>
                    <a:pt x="5832" y="21638"/>
                    <a:pt x="8713" y="22273"/>
                    <a:pt x="11593" y="22273"/>
                  </a:cubicBezTo>
                  <a:cubicBezTo>
                    <a:pt x="14473" y="22273"/>
                    <a:pt x="17352" y="21638"/>
                    <a:pt x="19549" y="20369"/>
                  </a:cubicBezTo>
                  <a:cubicBezTo>
                    <a:pt x="22464" y="18686"/>
                    <a:pt x="23168" y="16404"/>
                    <a:pt x="22393" y="14194"/>
                  </a:cubicBezTo>
                  <a:cubicBezTo>
                    <a:pt x="22214" y="13684"/>
                    <a:pt x="21925" y="13220"/>
                    <a:pt x="21563" y="12820"/>
                  </a:cubicBezTo>
                  <a:lnTo>
                    <a:pt x="115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77325" y="2943919"/>
              <a:ext cx="599190" cy="575903"/>
            </a:xfrm>
            <a:custGeom>
              <a:avLst/>
              <a:gdLst/>
              <a:ahLst/>
              <a:cxnLst/>
              <a:rect l="l" t="t" r="r" b="b"/>
              <a:pathLst>
                <a:path w="18397" h="17682" extrusionOk="0">
                  <a:moveTo>
                    <a:pt x="9206" y="1"/>
                  </a:moveTo>
                  <a:lnTo>
                    <a:pt x="1095" y="10457"/>
                  </a:lnTo>
                  <a:cubicBezTo>
                    <a:pt x="735" y="10856"/>
                    <a:pt x="465" y="11332"/>
                    <a:pt x="346" y="11855"/>
                  </a:cubicBezTo>
                  <a:cubicBezTo>
                    <a:pt x="1" y="13389"/>
                    <a:pt x="848" y="14993"/>
                    <a:pt x="2888" y="16171"/>
                  </a:cubicBezTo>
                  <a:cubicBezTo>
                    <a:pt x="4633" y="17178"/>
                    <a:pt x="6920" y="17681"/>
                    <a:pt x="9206" y="17681"/>
                  </a:cubicBezTo>
                  <a:cubicBezTo>
                    <a:pt x="11493" y="17681"/>
                    <a:pt x="13780" y="17178"/>
                    <a:pt x="15524" y="16171"/>
                  </a:cubicBezTo>
                  <a:cubicBezTo>
                    <a:pt x="17839" y="14836"/>
                    <a:pt x="18397" y="13023"/>
                    <a:pt x="17783" y="11269"/>
                  </a:cubicBezTo>
                  <a:cubicBezTo>
                    <a:pt x="17643" y="10865"/>
                    <a:pt x="17412" y="10496"/>
                    <a:pt x="17125" y="10179"/>
                  </a:cubicBezTo>
                  <a:lnTo>
                    <a:pt x="92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153249" y="2942974"/>
              <a:ext cx="446437" cy="433442"/>
            </a:xfrm>
            <a:custGeom>
              <a:avLst/>
              <a:gdLst/>
              <a:ahLst/>
              <a:cxnLst/>
              <a:rect l="l" t="t" r="r" b="b"/>
              <a:pathLst>
                <a:path w="13707" h="13308" extrusionOk="0">
                  <a:moveTo>
                    <a:pt x="6858" y="1"/>
                  </a:moveTo>
                  <a:lnTo>
                    <a:pt x="815" y="7871"/>
                  </a:lnTo>
                  <a:cubicBezTo>
                    <a:pt x="548" y="8171"/>
                    <a:pt x="346" y="8531"/>
                    <a:pt x="258" y="8923"/>
                  </a:cubicBezTo>
                  <a:cubicBezTo>
                    <a:pt x="1" y="10077"/>
                    <a:pt x="632" y="11285"/>
                    <a:pt x="2152" y="12171"/>
                  </a:cubicBezTo>
                  <a:cubicBezTo>
                    <a:pt x="3452" y="12929"/>
                    <a:pt x="5156" y="13308"/>
                    <a:pt x="6860" y="13308"/>
                  </a:cubicBezTo>
                  <a:cubicBezTo>
                    <a:pt x="8564" y="13308"/>
                    <a:pt x="10268" y="12929"/>
                    <a:pt x="11568" y="12171"/>
                  </a:cubicBezTo>
                  <a:cubicBezTo>
                    <a:pt x="13293" y="11166"/>
                    <a:pt x="13707" y="9802"/>
                    <a:pt x="13251" y="8481"/>
                  </a:cubicBezTo>
                  <a:cubicBezTo>
                    <a:pt x="13147" y="8177"/>
                    <a:pt x="12975" y="7900"/>
                    <a:pt x="12760" y="7660"/>
                  </a:cubicBezTo>
                  <a:lnTo>
                    <a:pt x="68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218718" y="2942095"/>
              <a:ext cx="314594" cy="302445"/>
            </a:xfrm>
            <a:custGeom>
              <a:avLst/>
              <a:gdLst/>
              <a:ahLst/>
              <a:cxnLst/>
              <a:rect l="l" t="t" r="r" b="b"/>
              <a:pathLst>
                <a:path w="9659" h="9286" extrusionOk="0">
                  <a:moveTo>
                    <a:pt x="4833" y="1"/>
                  </a:moveTo>
                  <a:lnTo>
                    <a:pt x="573" y="5492"/>
                  </a:lnTo>
                  <a:cubicBezTo>
                    <a:pt x="386" y="5701"/>
                    <a:pt x="241" y="5952"/>
                    <a:pt x="181" y="6226"/>
                  </a:cubicBezTo>
                  <a:cubicBezTo>
                    <a:pt x="0" y="7030"/>
                    <a:pt x="443" y="7873"/>
                    <a:pt x="1516" y="8493"/>
                  </a:cubicBezTo>
                  <a:cubicBezTo>
                    <a:pt x="2433" y="9021"/>
                    <a:pt x="3633" y="9285"/>
                    <a:pt x="4834" y="9285"/>
                  </a:cubicBezTo>
                  <a:cubicBezTo>
                    <a:pt x="6034" y="9285"/>
                    <a:pt x="7234" y="9021"/>
                    <a:pt x="8150" y="8493"/>
                  </a:cubicBezTo>
                  <a:cubicBezTo>
                    <a:pt x="9366" y="7790"/>
                    <a:pt x="9659" y="6840"/>
                    <a:pt x="9335" y="5917"/>
                  </a:cubicBezTo>
                  <a:cubicBezTo>
                    <a:pt x="9262" y="5704"/>
                    <a:pt x="9140" y="5512"/>
                    <a:pt x="8989" y="5346"/>
                  </a:cubicBezTo>
                  <a:lnTo>
                    <a:pt x="4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0" y="2947892"/>
              <a:ext cx="754712" cy="722468"/>
            </a:xfrm>
            <a:custGeom>
              <a:avLst/>
              <a:gdLst/>
              <a:ahLst/>
              <a:cxnLst/>
              <a:rect l="l" t="t" r="r" b="b"/>
              <a:pathLst>
                <a:path w="23172" h="22182" extrusionOk="0">
                  <a:moveTo>
                    <a:pt x="11666" y="0"/>
                  </a:moveTo>
                  <a:cubicBezTo>
                    <a:pt x="12730" y="1618"/>
                    <a:pt x="20771" y="13876"/>
                    <a:pt x="20746" y="15337"/>
                  </a:cubicBezTo>
                  <a:cubicBezTo>
                    <a:pt x="20723" y="16674"/>
                    <a:pt x="17196" y="20562"/>
                    <a:pt x="11539" y="20562"/>
                  </a:cubicBezTo>
                  <a:cubicBezTo>
                    <a:pt x="10580" y="20562"/>
                    <a:pt x="9561" y="20450"/>
                    <a:pt x="8486" y="20196"/>
                  </a:cubicBezTo>
                  <a:cubicBezTo>
                    <a:pt x="1076" y="18441"/>
                    <a:pt x="1201" y="13296"/>
                    <a:pt x="1201" y="13292"/>
                  </a:cubicBezTo>
                  <a:lnTo>
                    <a:pt x="1201" y="13292"/>
                  </a:lnTo>
                  <a:cubicBezTo>
                    <a:pt x="837" y="13749"/>
                    <a:pt x="563" y="14272"/>
                    <a:pt x="436" y="14842"/>
                  </a:cubicBezTo>
                  <a:cubicBezTo>
                    <a:pt x="0" y="16773"/>
                    <a:pt x="1068" y="18796"/>
                    <a:pt x="3636" y="20278"/>
                  </a:cubicBezTo>
                  <a:cubicBezTo>
                    <a:pt x="5834" y="21547"/>
                    <a:pt x="8714" y="22182"/>
                    <a:pt x="11594" y="22182"/>
                  </a:cubicBezTo>
                  <a:cubicBezTo>
                    <a:pt x="14474" y="22182"/>
                    <a:pt x="17354" y="21547"/>
                    <a:pt x="19551" y="20278"/>
                  </a:cubicBezTo>
                  <a:cubicBezTo>
                    <a:pt x="22468" y="18594"/>
                    <a:pt x="23171" y="16312"/>
                    <a:pt x="22399" y="14103"/>
                  </a:cubicBezTo>
                  <a:cubicBezTo>
                    <a:pt x="22220" y="13593"/>
                    <a:pt x="21931" y="13129"/>
                    <a:pt x="21569" y="12729"/>
                  </a:cubicBezTo>
                  <a:lnTo>
                    <a:pt x="11666" y="0"/>
                  </a:lnTo>
                  <a:close/>
                </a:path>
              </a:pathLst>
            </a:custGeom>
            <a:solidFill>
              <a:srgbClr val="101B70">
                <a:alpha val="932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2971800" y="2041175"/>
            <a:ext cx="123444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vi-VN" sz="8400" b="1" kern="0">
                <a:solidFill>
                  <a:srgbClr val="9BAAD5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HẸN GẶP LẠI CÁC EM TRONG TIẾT HỌC </a:t>
            </a:r>
            <a:endParaRPr lang="en-US" sz="8400" b="1" kern="0">
              <a:solidFill>
                <a:srgbClr val="9BAAD5">
                  <a:lumMod val="5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8400" b="1" kern="0">
                <a:solidFill>
                  <a:srgbClr val="9BAAD5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HÔM </a:t>
            </a:r>
            <a:r>
              <a:rPr lang="vi-VN" sz="8400" b="1" kern="0">
                <a:solidFill>
                  <a:srgbClr val="9BAAD5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SAU!</a:t>
            </a:r>
          </a:p>
        </p:txBody>
      </p:sp>
    </p:spTree>
    <p:extLst>
      <p:ext uri="{BB962C8B-B14F-4D97-AF65-F5344CB8AC3E}">
        <p14:creationId xmlns:p14="http://schemas.microsoft.com/office/powerpoint/2010/main" val="13150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85800" y="723900"/>
            <a:ext cx="16916400" cy="876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9628" y="1181100"/>
            <a:ext cx="16496372" cy="838200"/>
            <a:chOff x="1105828" y="1181100"/>
            <a:chExt cx="16496372" cy="838200"/>
          </a:xfrm>
        </p:grpSpPr>
        <p:sp>
          <p:nvSpPr>
            <p:cNvPr id="8" name="Rectangle 7"/>
            <p:cNvSpPr/>
            <p:nvPr/>
          </p:nvSpPr>
          <p:spPr>
            <a:xfrm>
              <a:off x="3497057" y="1255295"/>
              <a:ext cx="14105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4000">
                  <a:ea typeface="Calibri" panose="020F0502020204030204" pitchFamily="34" charset="0"/>
                  <a:cs typeface="Times New Roman" panose="02020603050405020304" pitchFamily="18" charset="0"/>
                </a:rPr>
                <a:t>Có nhận xét gì về cạnh và góc của mỗi đa giác sau? (Hình 2)</a:t>
              </a:r>
              <a:endParaRPr lang="en-US" sz="4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89B6FDD-96BD-39CA-C741-410950779E3D}"/>
                </a:ext>
              </a:extLst>
            </p:cNvPr>
            <p:cNvSpPr/>
            <p:nvPr/>
          </p:nvSpPr>
          <p:spPr>
            <a:xfrm>
              <a:off x="1105828" y="1181100"/>
              <a:ext cx="2061006" cy="838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HĐKP1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29628" y="7429500"/>
            <a:ext cx="162677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Các cạnh của mỗi đa giác bằng nhau và các góc của mỗi đa giác đều bằng nhau.</a:t>
            </a:r>
            <a:endParaRPr lang="en-US" sz="4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0998" y="6468671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000" b="1" i="1" u="sng" kern="0">
                <a:solidFill>
                  <a:srgbClr val="2F5496"/>
                </a:solidFill>
                <a:latin typeface="Arial"/>
                <a:cs typeface="Arial"/>
                <a:sym typeface="Arial"/>
              </a:rPr>
              <a:t>Giải:</a:t>
            </a:r>
            <a:endParaRPr lang="en-US" sz="4000" b="1" i="1" u="sng" kern="0" dirty="0">
              <a:solidFill>
                <a:srgbClr val="2F5496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552700"/>
            <a:ext cx="12877800" cy="34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10686516" flipV="1">
            <a:off x="750562" y="208585"/>
            <a:ext cx="16021800" cy="242255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084976">
            <a:off x="-2835581" y="6944798"/>
            <a:ext cx="6265737" cy="407652"/>
          </a:xfrm>
          <a:prstGeom prst="line">
            <a:avLst/>
          </a:prstGeom>
          <a:ln w="9525" cap="rnd">
            <a:solidFill>
              <a:srgbClr val="9BAA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-36930" y="-55750"/>
            <a:ext cx="1207720" cy="4281190"/>
            <a:chOff x="0" y="0"/>
            <a:chExt cx="1610293" cy="57082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33" cy="5708142"/>
            </a:xfrm>
            <a:custGeom>
              <a:avLst/>
              <a:gdLst/>
              <a:ahLst/>
              <a:cxnLst/>
              <a:rect l="l" t="t" r="r" b="b"/>
              <a:pathLst>
                <a:path w="1610233" h="5708142">
                  <a:moveTo>
                    <a:pt x="1575689" y="0"/>
                  </a:moveTo>
                  <a:cubicBezTo>
                    <a:pt x="1606677" y="228981"/>
                    <a:pt x="1610233" y="594233"/>
                    <a:pt x="1603248" y="636651"/>
                  </a:cubicBezTo>
                  <a:cubicBezTo>
                    <a:pt x="1538351" y="1037336"/>
                    <a:pt x="1212723" y="1384554"/>
                    <a:pt x="977646" y="1696085"/>
                  </a:cubicBezTo>
                  <a:cubicBezTo>
                    <a:pt x="722757" y="2033778"/>
                    <a:pt x="483743" y="2426208"/>
                    <a:pt x="517906" y="2847721"/>
                  </a:cubicBezTo>
                  <a:cubicBezTo>
                    <a:pt x="562102" y="3396996"/>
                    <a:pt x="889127" y="3847973"/>
                    <a:pt x="904875" y="4418965"/>
                  </a:cubicBezTo>
                  <a:cubicBezTo>
                    <a:pt x="922274" y="5044313"/>
                    <a:pt x="558800" y="5550535"/>
                    <a:pt x="0" y="5708142"/>
                  </a:cubicBezTo>
                  <a:lnTo>
                    <a:pt x="0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6C2"/>
            </a:solidFill>
          </p:spPr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493" flipH="1">
            <a:off x="17043233" y="272496"/>
            <a:ext cx="808468" cy="1315328"/>
          </a:xfrm>
          <a:prstGeom prst="rect">
            <a:avLst/>
          </a:prstGeom>
        </p:spPr>
      </p:pic>
      <p:sp>
        <p:nvSpPr>
          <p:cNvPr id="14" name="Google Shape;1339;p43">
            <a:extLst>
              <a:ext uri="{FF2B5EF4-FFF2-40B4-BE49-F238E27FC236}">
                <a16:creationId xmlns:a16="http://schemas.microsoft.com/office/drawing/2014/main" id="{8FA8A61B-8099-A7AF-9137-316BAC1C9676}"/>
              </a:ext>
            </a:extLst>
          </p:cNvPr>
          <p:cNvSpPr txBox="1">
            <a:spLocks/>
          </p:cNvSpPr>
          <p:nvPr/>
        </p:nvSpPr>
        <p:spPr>
          <a:xfrm>
            <a:off x="7040148" y="519813"/>
            <a:ext cx="5501302" cy="1212208"/>
          </a:xfrm>
          <a:prstGeom prst="rect">
            <a:avLst/>
          </a:prstGeom>
        </p:spPr>
        <p:txBody>
          <a:bodyPr spcFirstLastPara="1" wrap="square" lIns="180000" tIns="182850" rIns="18000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3198" y="1892975"/>
            <a:ext cx="15775202" cy="2031325"/>
          </a:xfrm>
          <a:prstGeom prst="rect">
            <a:avLst/>
          </a:prstGeom>
          <a:solidFill>
            <a:srgbClr val="347C6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giác lồi có các cạnh bằng nhau và các góc bằng nhau gọi là đa giác đều.</a:t>
            </a:r>
            <a:endParaRPr lang="en-US" sz="42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3198" y="4106847"/>
            <a:ext cx="1577520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000" b="1">
                <a:ea typeface="Calibri" panose="020F0502020204030204" pitchFamily="34" charset="0"/>
                <a:cs typeface="Times New Roman" panose="02020603050405020304" pitchFamily="18" charset="0"/>
              </a:rPr>
              <a:t>Chú ý:</a:t>
            </a:r>
            <a:endParaRPr lang="en-US" sz="5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114935" algn="l"/>
              </a:tabLst>
            </a:pP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Đa giác đều có số cạnh bằng n được gọi là </a:t>
            </a:r>
            <a:r>
              <a:rPr lang="vi-VN" sz="4200" i="1">
                <a:ea typeface="Calibri" panose="020F0502020204030204" pitchFamily="34" charset="0"/>
                <a:cs typeface="Times New Roman" panose="02020603050405020304" pitchFamily="18" charset="0"/>
              </a:rPr>
              <a:t>n-giác đều</a:t>
            </a: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114935" algn="l"/>
              </a:tabLst>
            </a:pP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Với n lần lượt bằng 3, 4, 5, 6</a:t>
            </a:r>
            <a:r>
              <a:rPr lang="en-US" sz="4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8</a:t>
            </a: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... ta có </a:t>
            </a:r>
            <a:r>
              <a:rPr lang="vi-VN" sz="4200" i="1">
                <a:ea typeface="Calibri" panose="020F0502020204030204" pitchFamily="34" charset="0"/>
                <a:cs typeface="Times New Roman" panose="02020603050405020304" pitchFamily="18" charset="0"/>
              </a:rPr>
              <a:t>tam giác đều, tứ giác đều (hình vuông), ngũ giác đều, lục giác đều,</a:t>
            </a:r>
            <a:r>
              <a:rPr lang="en-US" sz="4200" i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bát giáp đều</a:t>
            </a: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4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114935" algn="l"/>
              </a:tabLst>
            </a:pP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Từ nay, khi nói đến đa giác mà không chú thích gì thêm, </a:t>
            </a:r>
            <a:r>
              <a:rPr lang="en-US" sz="4200"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4200">
                <a:ea typeface="Calibri" panose="020F0502020204030204" pitchFamily="34" charset="0"/>
                <a:cs typeface="Times New Roman" panose="02020603050405020304" pitchFamily="18" charset="0"/>
              </a:rPr>
              <a:t>ta hiểu đó là đa giác lồi.</a:t>
            </a:r>
            <a:endParaRPr lang="en-US" sz="4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415298">
            <a:off x="677779" y="5766890"/>
            <a:ext cx="659028" cy="41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85900"/>
            <a:ext cx="18288004" cy="2248996"/>
          </a:xfrm>
          <a:prstGeom prst="rect">
            <a:avLst/>
          </a:prstGeom>
          <a:solidFill>
            <a:srgbClr val="C7E7DC"/>
          </a:solidFill>
          <a:ln>
            <a:solidFill>
              <a:srgbClr val="C7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7E7D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0FDDE4-B345-9CEF-46D5-6288E812B092}"/>
              </a:ext>
            </a:extLst>
          </p:cNvPr>
          <p:cNvSpPr txBox="1"/>
          <p:nvPr/>
        </p:nvSpPr>
        <p:spPr>
          <a:xfrm>
            <a:off x="381000" y="1311414"/>
            <a:ext cx="1752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vi-VN" sz="4000" b="1" kern="0" dirty="0">
                <a:solidFill>
                  <a:srgbClr val="FFFFFF"/>
                </a:solidFill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Ví </a:t>
            </a:r>
            <a:r>
              <a:rPr lang="vi-VN" sz="4000" b="1" kern="0">
                <a:solidFill>
                  <a:srgbClr val="FFFFFF"/>
                </a:solidFill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dụ </a:t>
            </a:r>
            <a:r>
              <a:rPr lang="en-US" sz="4000" b="1" kern="0">
                <a:solidFill>
                  <a:srgbClr val="FFFFFF"/>
                </a:solidFill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1:</a:t>
            </a: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 và gọi tên các đa giác đều có trong Hình 3.</a:t>
            </a:r>
            <a:endParaRPr lang="en-US" sz="4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7277100"/>
            <a:ext cx="175260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Ta có Hình 3b là ngũ giác đều; Hình 3d là bát giác đều; Hình 3e là tứ giác đều; Hình 3g là lục giác đều.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Hình 3a và Hình 3c không phải là đa giác đều.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010" y="190500"/>
            <a:ext cx="3361990" cy="10773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1000" y="6134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  <a:endParaRPr lang="en-US" sz="4000" b="1" i="1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2459" y="2400300"/>
            <a:ext cx="16363082" cy="3718882"/>
            <a:chOff x="962459" y="2400300"/>
            <a:chExt cx="16363082" cy="37188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2459" y="2400300"/>
              <a:ext cx="16363082" cy="371888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389627" y="5448300"/>
              <a:ext cx="1508746" cy="630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35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Hình 3</a:t>
              </a:r>
              <a:endParaRPr lang="en-US" sz="3500" i="1"/>
            </a:p>
          </p:txBody>
        </p:sp>
      </p:grpSp>
    </p:spTree>
    <p:extLst>
      <p:ext uri="{BB962C8B-B14F-4D97-AF65-F5344CB8AC3E}">
        <p14:creationId xmlns:p14="http://schemas.microsoft.com/office/powerpoint/2010/main" val="13562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2874" y="266700"/>
            <a:ext cx="17618242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0FDDE4-B345-9CEF-46D5-6288E812B092}"/>
                  </a:ext>
                </a:extLst>
              </p:cNvPr>
              <p:cNvSpPr txBox="1"/>
              <p:nvPr/>
            </p:nvSpPr>
            <p:spPr>
              <a:xfrm>
                <a:off x="733926" y="302593"/>
                <a:ext cx="16816137" cy="3012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kern="0" dirty="0">
                    <a:solidFill>
                      <a:srgbClr val="FFFFFF"/>
                    </a:solidFill>
                    <a:highlight>
                      <a:srgbClr val="008080"/>
                    </a:highlight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Ví </a:t>
                </a:r>
                <a:r>
                  <a:rPr lang="vi-VN" sz="4000" b="1" kern="0">
                    <a:solidFill>
                      <a:srgbClr val="FFFFFF"/>
                    </a:solidFill>
                    <a:highlight>
                      <a:srgbClr val="008080"/>
                    </a:highlight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dụ </a:t>
                </a:r>
                <a:r>
                  <a:rPr lang="en-US" sz="4000" b="1" kern="0">
                    <a:solidFill>
                      <a:srgbClr val="FFFFFF"/>
                    </a:solidFill>
                    <a:highlight>
                      <a:srgbClr val="008080"/>
                    </a:highlight>
                    <a:latin typeface="Arial" panose="020B0604020202020204" pitchFamily="34" charset="0"/>
                    <a:ea typeface="Times New Roman" panose="02020603050405020304" pitchFamily="18" charset="0"/>
                    <a:cs typeface="Arial"/>
                    <a:sym typeface="Arial"/>
                  </a:rPr>
                  <a:t>2:</a:t>
                </a:r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đường tròn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(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;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𝑅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).</m:t>
                    </m:r>
                  </m:oMath>
                </a14:m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Lấy các điểm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𝐶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𝐷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𝐸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𝐹</m:t>
                    </m:r>
                  </m:oMath>
                </a14:m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trên đường tròn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(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; </m:t>
                    </m:r>
                    <m:r>
                      <a:rPr lang="vi-VN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𝑅</m:t>
                    </m:r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sao cho số đo các cung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groupCh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𝐵𝐶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𝐶𝐷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𝐷𝐸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𝐸𝐹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𝐹𝐴</m:t>
                        </m:r>
                      </m:e>
                    </m:groupChr>
                  </m:oMath>
                </a14:m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bằng nhau. Đa giác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𝐴𝐵𝐶𝐷𝐸𝐹</m:t>
                    </m:r>
                  </m:oMath>
                </a14:m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có là</a:t>
                </a:r>
                <a:r>
                  <a:rPr lang="en-US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4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đa giác đều không? Vì sao?</a:t>
                </a:r>
                <a:endParaRPr lang="en-US" sz="4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0FDDE4-B345-9CEF-46D5-6288E812B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26" y="302593"/>
                <a:ext cx="16816137" cy="3012107"/>
              </a:xfrm>
              <a:prstGeom prst="rect">
                <a:avLst/>
              </a:prstGeom>
              <a:blipFill>
                <a:blip r:embed="rId3"/>
                <a:stretch>
                  <a:fillRect l="-1269" r="-1269" b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33926" y="36736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  <a:endParaRPr lang="en-US" sz="4000" b="1" i="1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33148" y="4273958"/>
                <a:ext cx="11016915" cy="5670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/>
                  <a:t>Các cung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𝐵𝐶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𝐶𝐷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𝐷𝐸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𝐸𝐹</m:t>
                        </m:r>
                      </m:e>
                    </m:groupCh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vi-VN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𝐹𝐴</m:t>
                        </m:r>
                      </m:e>
                    </m:groupChr>
                  </m:oMath>
                </a14:m>
                <a:r>
                  <a:rPr lang="en-US" sz="4000"/>
                  <a:t> </a:t>
                </a:r>
                <a:r>
                  <a:rPr lang="vi-VN" sz="4000"/>
                  <a:t>chia đường tròn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/>
                  <a:t> </a:t>
                </a:r>
                <a:r>
                  <a:rPr lang="vi-VN" sz="4000"/>
                  <a:t>thành sáu cung có số đo bằng nhau</a:t>
                </a: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/>
                        <m:t>suy</m:t>
                      </m:r>
                      <m:r>
                        <m:rPr>
                          <m:nor/>
                        </m:rPr>
                        <a:rPr lang="vi-VN" sz="4000"/>
                        <m:t> </m:t>
                      </m:r>
                      <m:r>
                        <m:rPr>
                          <m:nor/>
                        </m:rPr>
                        <a:rPr lang="vi-VN" sz="4000"/>
                        <m:t>ra</m:t>
                      </m:r>
                      <m:r>
                        <m:rPr>
                          <m:nor/>
                        </m:rPr>
                        <a:rPr lang="vi-VN" sz="4000"/>
                        <m:t> </m:t>
                      </m:r>
                      <m:r>
                        <m:rPr>
                          <m:nor/>
                        </m:rPr>
                        <a:rPr lang="vi-VN" sz="4000"/>
                        <m:t>m</m:t>
                      </m:r>
                      <m:r>
                        <m:rPr>
                          <m:nor/>
                        </m:rPr>
                        <a:rPr lang="vi-VN" sz="4000"/>
                        <m:t>ỗ</m:t>
                      </m:r>
                      <m:r>
                        <m:rPr>
                          <m:nor/>
                        </m:rPr>
                        <a:rPr lang="vi-VN" sz="4000"/>
                        <m:t>i</m:t>
                      </m:r>
                      <m:r>
                        <m:rPr>
                          <m:nor/>
                        </m:rPr>
                        <a:rPr lang="vi-VN" sz="4000"/>
                        <m:t> </m:t>
                      </m:r>
                      <m:r>
                        <m:rPr>
                          <m:nor/>
                        </m:rPr>
                        <a:rPr lang="vi-VN" sz="4000"/>
                        <m:t>cung</m:t>
                      </m:r>
                      <m:r>
                        <m:rPr>
                          <m:nor/>
                        </m:rPr>
                        <a:rPr lang="vi-VN" sz="4000"/>
                        <m:t> </m:t>
                      </m:r>
                      <m:r>
                        <m:rPr>
                          <m:nor/>
                        </m:rPr>
                        <a:rPr lang="vi-VN" sz="4000"/>
                        <m:t>c</m:t>
                      </m:r>
                      <m:r>
                        <m:rPr>
                          <m:nor/>
                        </m:rPr>
                        <a:rPr lang="vi-VN" sz="4000"/>
                        <m:t>ó </m:t>
                      </m:r>
                      <m:r>
                        <m:rPr>
                          <m:nor/>
                        </m:rPr>
                        <a:rPr lang="vi-VN" sz="4000"/>
                        <m:t>s</m:t>
                      </m:r>
                      <m:r>
                        <m:rPr>
                          <m:nor/>
                        </m:rPr>
                        <a:rPr lang="vi-VN" sz="4000"/>
                        <m:t>ố đ</m:t>
                      </m:r>
                      <m:r>
                        <m:rPr>
                          <m:nor/>
                        </m:rPr>
                        <a:rPr lang="vi-VN" sz="4000"/>
                        <m:t>o</m:t>
                      </m:r>
                      <m:r>
                        <m:rPr>
                          <m:nor/>
                        </m:rPr>
                        <a:rPr lang="en-US" sz="4000"/>
                        <m:t> </m:t>
                      </m:r>
                      <m:r>
                        <m:rPr>
                          <m:nor/>
                        </m:rPr>
                        <a:rPr lang="vi-VN" sz="4000"/>
                        <m:t>b</m:t>
                      </m:r>
                      <m:r>
                        <m:rPr>
                          <m:nor/>
                        </m:rPr>
                        <a:rPr lang="vi-VN" sz="4000"/>
                        <m:t>ằ</m:t>
                      </m:r>
                      <m:r>
                        <m:rPr>
                          <m:nor/>
                        </m:rPr>
                        <a:rPr lang="vi-VN" sz="4000"/>
                        <m:t>ng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360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=60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°.</m:t>
                      </m:r>
                    </m:oMath>
                  </m:oMathPara>
                </a14:m>
                <a:endParaRPr lang="en-US" sz="4000"/>
              </a:p>
              <a:p>
                <a:pPr algn="just">
                  <a:lnSpc>
                    <a:spcPct val="150000"/>
                  </a:lnSpc>
                </a:pPr>
                <a:r>
                  <a:rPr lang="vi-VN" sz="4000"/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</m:oMath>
                </a14:m>
                <a:r>
                  <a:rPr lang="vi-VN" sz="4000"/>
                  <a:t> là góc ở tâm chắn cung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40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𝑂𝐶</m:t>
                        </m:r>
                      </m:e>
                    </m:acc>
                  </m:oMath>
                </a14:m>
                <a:r>
                  <a:rPr lang="vi-VN" sz="4000"/>
                  <a:t> là góc ở tâm</a:t>
                </a:r>
                <a:r>
                  <a:rPr lang="en-US" sz="4000"/>
                  <a:t> </a:t>
                </a:r>
                <a:r>
                  <a:rPr lang="vi-VN" sz="4000"/>
                  <a:t>chắn cung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vi-VN" sz="4000"/>
                  <a:t>.</a:t>
                </a:r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148" y="4273958"/>
                <a:ext cx="11016915" cy="5670142"/>
              </a:xfrm>
              <a:prstGeom prst="rect">
                <a:avLst/>
              </a:prstGeom>
              <a:blipFill>
                <a:blip r:embed="rId4"/>
                <a:stretch>
                  <a:fillRect l="-1992" r="-1937" b="-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" y="4702723"/>
            <a:ext cx="4981074" cy="53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High School: Trigonometry by Slidesgo">
  <a:themeElements>
    <a:clrScheme name="Simple Light">
      <a:dk1>
        <a:srgbClr val="101B70"/>
      </a:dk1>
      <a:lt1>
        <a:srgbClr val="9FD6C2"/>
      </a:lt1>
      <a:dk2>
        <a:srgbClr val="FFFFFF"/>
      </a:dk2>
      <a:lt2>
        <a:srgbClr val="7FB29E"/>
      </a:lt2>
      <a:accent1>
        <a:srgbClr val="9BAAD5"/>
      </a:accent1>
      <a:accent2>
        <a:srgbClr val="7B8BB2"/>
      </a:accent2>
      <a:accent3>
        <a:srgbClr val="5D6982"/>
      </a:accent3>
      <a:accent4>
        <a:srgbClr val="E8D898"/>
      </a:accent4>
      <a:accent5>
        <a:srgbClr val="E8C842"/>
      </a:accent5>
      <a:accent6>
        <a:srgbClr val="AA8B41"/>
      </a:accent6>
      <a:hlink>
        <a:srgbClr val="101B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2751</Words>
  <Application>Microsoft Office PowerPoint</Application>
  <PresentationFormat>Custom</PresentationFormat>
  <Paragraphs>327</Paragraphs>
  <Slides>52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Cambria Math</vt:lpstr>
      <vt:lpstr>Arial</vt:lpstr>
      <vt:lpstr>Times New Roman</vt:lpstr>
      <vt:lpstr>Livvic</vt:lpstr>
      <vt:lpstr>League Spartan</vt:lpstr>
      <vt:lpstr>Calibri</vt:lpstr>
      <vt:lpstr>Malgun Gothic</vt:lpstr>
      <vt:lpstr>Poller One</vt:lpstr>
      <vt:lpstr>Office Theme</vt:lpstr>
      <vt:lpstr>Math Subject for High School: Trigonometry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PC</cp:lastModifiedBy>
  <cp:revision>3</cp:revision>
  <dcterms:created xsi:type="dcterms:W3CDTF">2006-08-16T00:00:00Z</dcterms:created>
  <dcterms:modified xsi:type="dcterms:W3CDTF">2025-04-29T04:27:11Z</dcterms:modified>
  <dc:identifier>DAGRR7Ccivw</dc:identifier>
</cp:coreProperties>
</file>