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2" r:id="rId4"/>
    <p:sldId id="259" r:id="rId5"/>
    <p:sldId id="260" r:id="rId6"/>
    <p:sldId id="261" r:id="rId7"/>
    <p:sldId id="277" r:id="rId8"/>
    <p:sldId id="267" r:id="rId9"/>
    <p:sldId id="271" r:id="rId10"/>
    <p:sldId id="269" r:id="rId11"/>
    <p:sldId id="275" r:id="rId12"/>
    <p:sldId id="274"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5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4303CA-D67C-4273-98D3-25FCB135EB47}" type="datetimeFigureOut">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DD3D8A-0C1D-4169-ABF4-5CE6E58407A4}" type="slidenum">
              <a:rPr lang="en-US" smtClean="0"/>
              <a:t>‹#›</a:t>
            </a:fld>
            <a:endParaRPr lang="en-US"/>
          </a:p>
        </p:txBody>
      </p:sp>
    </p:spTree>
    <p:extLst>
      <p:ext uri="{BB962C8B-B14F-4D97-AF65-F5344CB8AC3E}">
        <p14:creationId xmlns:p14="http://schemas.microsoft.com/office/powerpoint/2010/main" val="2651070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4303CA-D67C-4273-98D3-25FCB135EB47}" type="datetimeFigureOut">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DD3D8A-0C1D-4169-ABF4-5CE6E58407A4}" type="slidenum">
              <a:rPr lang="en-US" smtClean="0"/>
              <a:t>‹#›</a:t>
            </a:fld>
            <a:endParaRPr lang="en-US"/>
          </a:p>
        </p:txBody>
      </p:sp>
    </p:spTree>
    <p:extLst>
      <p:ext uri="{BB962C8B-B14F-4D97-AF65-F5344CB8AC3E}">
        <p14:creationId xmlns:p14="http://schemas.microsoft.com/office/powerpoint/2010/main" val="1044381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4303CA-D67C-4273-98D3-25FCB135EB47}" type="datetimeFigureOut">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DD3D8A-0C1D-4169-ABF4-5CE6E58407A4}" type="slidenum">
              <a:rPr lang="en-US" smtClean="0"/>
              <a:t>‹#›</a:t>
            </a:fld>
            <a:endParaRPr lang="en-US"/>
          </a:p>
        </p:txBody>
      </p:sp>
    </p:spTree>
    <p:extLst>
      <p:ext uri="{BB962C8B-B14F-4D97-AF65-F5344CB8AC3E}">
        <p14:creationId xmlns:p14="http://schemas.microsoft.com/office/powerpoint/2010/main" val="1740582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4303CA-D67C-4273-98D3-25FCB135EB47}" type="datetimeFigureOut">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DD3D8A-0C1D-4169-ABF4-5CE6E58407A4}" type="slidenum">
              <a:rPr lang="en-US" smtClean="0"/>
              <a:t>‹#›</a:t>
            </a:fld>
            <a:endParaRPr lang="en-US"/>
          </a:p>
        </p:txBody>
      </p:sp>
    </p:spTree>
    <p:extLst>
      <p:ext uri="{BB962C8B-B14F-4D97-AF65-F5344CB8AC3E}">
        <p14:creationId xmlns:p14="http://schemas.microsoft.com/office/powerpoint/2010/main" val="818654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4303CA-D67C-4273-98D3-25FCB135EB47}" type="datetimeFigureOut">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DD3D8A-0C1D-4169-ABF4-5CE6E58407A4}" type="slidenum">
              <a:rPr lang="en-US" smtClean="0"/>
              <a:t>‹#›</a:t>
            </a:fld>
            <a:endParaRPr lang="en-US"/>
          </a:p>
        </p:txBody>
      </p:sp>
    </p:spTree>
    <p:extLst>
      <p:ext uri="{BB962C8B-B14F-4D97-AF65-F5344CB8AC3E}">
        <p14:creationId xmlns:p14="http://schemas.microsoft.com/office/powerpoint/2010/main" val="1520189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4303CA-D67C-4273-98D3-25FCB135EB47}" type="datetimeFigureOut">
              <a:rPr lang="en-US" smtClean="0"/>
              <a:t>6/22/2021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DD3D8A-0C1D-4169-ABF4-5CE6E58407A4}" type="slidenum">
              <a:rPr lang="en-US" smtClean="0"/>
              <a:t>‹#›</a:t>
            </a:fld>
            <a:endParaRPr lang="en-US"/>
          </a:p>
        </p:txBody>
      </p:sp>
    </p:spTree>
    <p:extLst>
      <p:ext uri="{BB962C8B-B14F-4D97-AF65-F5344CB8AC3E}">
        <p14:creationId xmlns:p14="http://schemas.microsoft.com/office/powerpoint/2010/main" val="1875968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4303CA-D67C-4273-98D3-25FCB135EB47}" type="datetimeFigureOut">
              <a:rPr lang="en-US" smtClean="0"/>
              <a:t>6/22/2021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DD3D8A-0C1D-4169-ABF4-5CE6E58407A4}" type="slidenum">
              <a:rPr lang="en-US" smtClean="0"/>
              <a:t>‹#›</a:t>
            </a:fld>
            <a:endParaRPr lang="en-US"/>
          </a:p>
        </p:txBody>
      </p:sp>
    </p:spTree>
    <p:extLst>
      <p:ext uri="{BB962C8B-B14F-4D97-AF65-F5344CB8AC3E}">
        <p14:creationId xmlns:p14="http://schemas.microsoft.com/office/powerpoint/2010/main" val="3467983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4303CA-D67C-4273-98D3-25FCB135EB47}" type="datetimeFigureOut">
              <a:rPr lang="en-US" smtClean="0"/>
              <a:t>6/22/2021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DD3D8A-0C1D-4169-ABF4-5CE6E58407A4}" type="slidenum">
              <a:rPr lang="en-US" smtClean="0"/>
              <a:t>‹#›</a:t>
            </a:fld>
            <a:endParaRPr lang="en-US"/>
          </a:p>
        </p:txBody>
      </p:sp>
    </p:spTree>
    <p:extLst>
      <p:ext uri="{BB962C8B-B14F-4D97-AF65-F5344CB8AC3E}">
        <p14:creationId xmlns:p14="http://schemas.microsoft.com/office/powerpoint/2010/main" val="2131228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4303CA-D67C-4273-98D3-25FCB135EB47}" type="datetimeFigureOut">
              <a:rPr lang="en-US" smtClean="0"/>
              <a:t>6/22/2021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DD3D8A-0C1D-4169-ABF4-5CE6E58407A4}" type="slidenum">
              <a:rPr lang="en-US" smtClean="0"/>
              <a:t>‹#›</a:t>
            </a:fld>
            <a:endParaRPr lang="en-US"/>
          </a:p>
        </p:txBody>
      </p:sp>
    </p:spTree>
    <p:extLst>
      <p:ext uri="{BB962C8B-B14F-4D97-AF65-F5344CB8AC3E}">
        <p14:creationId xmlns:p14="http://schemas.microsoft.com/office/powerpoint/2010/main" val="2206392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4303CA-D67C-4273-98D3-25FCB135EB47}" type="datetimeFigureOut">
              <a:rPr lang="en-US" smtClean="0"/>
              <a:t>6/22/2021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DD3D8A-0C1D-4169-ABF4-5CE6E58407A4}" type="slidenum">
              <a:rPr lang="en-US" smtClean="0"/>
              <a:t>‹#›</a:t>
            </a:fld>
            <a:endParaRPr lang="en-US"/>
          </a:p>
        </p:txBody>
      </p:sp>
    </p:spTree>
    <p:extLst>
      <p:ext uri="{BB962C8B-B14F-4D97-AF65-F5344CB8AC3E}">
        <p14:creationId xmlns:p14="http://schemas.microsoft.com/office/powerpoint/2010/main" val="3692899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4303CA-D67C-4273-98D3-25FCB135EB47}" type="datetimeFigureOut">
              <a:rPr lang="en-US" smtClean="0"/>
              <a:t>6/22/2021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DD3D8A-0C1D-4169-ABF4-5CE6E58407A4}" type="slidenum">
              <a:rPr lang="en-US" smtClean="0"/>
              <a:t>‹#›</a:t>
            </a:fld>
            <a:endParaRPr lang="en-US"/>
          </a:p>
        </p:txBody>
      </p:sp>
    </p:spTree>
    <p:extLst>
      <p:ext uri="{BB962C8B-B14F-4D97-AF65-F5344CB8AC3E}">
        <p14:creationId xmlns:p14="http://schemas.microsoft.com/office/powerpoint/2010/main" val="798464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4303CA-D67C-4273-98D3-25FCB135EB47}" type="datetimeFigureOut">
              <a:rPr lang="en-US" smtClean="0"/>
              <a:t>6/22/2021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DD3D8A-0C1D-4169-ABF4-5CE6E58407A4}" type="slidenum">
              <a:rPr lang="en-US" smtClean="0"/>
              <a:t>‹#›</a:t>
            </a:fld>
            <a:endParaRPr lang="en-US"/>
          </a:p>
        </p:txBody>
      </p:sp>
    </p:spTree>
    <p:extLst>
      <p:ext uri="{BB962C8B-B14F-4D97-AF65-F5344CB8AC3E}">
        <p14:creationId xmlns:p14="http://schemas.microsoft.com/office/powerpoint/2010/main" val="3867626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audio" Target="file:///F:\ti&#7871;t%2078%20-%20so%20s&#225;nh\TR&#204;NH%20CHIEU%20-%20NGA\Ng&#224;y%20&#272;&#7847;u%20Ti&#234;n%20&#272;i%20H&#7885;c%20-%20Ng&#7885;c%20Linh%20-%20T&#7843;i,%20lyrics,%20nh&#7841;c%20ch&#7901;%20b&#224;i%20h&#225;t,%20upload%20b&#7903;i%20freshyidol.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1" name="Picture 5" descr="rose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914400"/>
            <a:ext cx="6467475" cy="4848225"/>
          </a:xfrm>
          <a:prstGeom prst="rect">
            <a:avLst/>
          </a:prstGeom>
          <a:noFill/>
          <a:extLst>
            <a:ext uri="{909E8E84-426E-40DD-AFC4-6F175D3DCCD1}">
              <a14:hiddenFill xmlns:a14="http://schemas.microsoft.com/office/drawing/2010/main">
                <a:solidFill>
                  <a:srgbClr val="FFFFFF"/>
                </a:solidFill>
              </a14:hiddenFill>
            </a:ext>
          </a:extLst>
        </p:spPr>
      </p:pic>
      <p:sp>
        <p:nvSpPr>
          <p:cNvPr id="65543" name="WordArt 7"/>
          <p:cNvSpPr>
            <a:spLocks noChangeArrowheads="1" noChangeShapeType="1" noTextEdit="1"/>
          </p:cNvSpPr>
          <p:nvPr/>
        </p:nvSpPr>
        <p:spPr bwMode="auto">
          <a:xfrm>
            <a:off x="1995487" y="323850"/>
            <a:ext cx="5105400" cy="523875"/>
          </a:xfrm>
          <a:prstGeom prst="rect">
            <a:avLst/>
          </a:prstGeom>
        </p:spPr>
        <p:txBody>
          <a:bodyPr wrap="none" fromWordArt="1">
            <a:prstTxWarp prst="textPlain">
              <a:avLst>
                <a:gd name="adj" fmla="val 50000"/>
              </a:avLst>
            </a:prstTxWarp>
          </a:bodyPr>
          <a:lstStyle/>
          <a:p>
            <a:pPr algn="ctr"/>
            <a:r>
              <a:rPr lang="en-US" sz="3600" b="1" kern="10" dirty="0" smtClean="0">
                <a:ln w="9525">
                  <a:solidFill>
                    <a:srgbClr val="0000CC"/>
                  </a:solidFill>
                  <a:round/>
                  <a:headEnd/>
                  <a:tailEnd/>
                </a:ln>
                <a:solidFill>
                  <a:srgbClr val="0000CC"/>
                </a:solidFill>
                <a:effectLst>
                  <a:outerShdw dist="45791" dir="2021404" algn="ctr" rotWithShape="0">
                    <a:srgbClr val="B2B2B2">
                      <a:alpha val="80000"/>
                    </a:srgbClr>
                  </a:outerShdw>
                </a:effectLst>
                <a:latin typeface="Times New Roman"/>
                <a:cs typeface="Times New Roman"/>
              </a:rPr>
              <a:t>MẾN CHÀO CÁC </a:t>
            </a:r>
            <a:r>
              <a:rPr lang="en-US" sz="3600" b="1" kern="10" dirty="0">
                <a:ln w="9525">
                  <a:solidFill>
                    <a:srgbClr val="0000CC"/>
                  </a:solidFill>
                  <a:round/>
                  <a:headEnd/>
                  <a:tailEnd/>
                </a:ln>
                <a:solidFill>
                  <a:srgbClr val="0000CC"/>
                </a:solidFill>
                <a:effectLst>
                  <a:outerShdw dist="45791" dir="2021404" algn="ctr" rotWithShape="0">
                    <a:srgbClr val="B2B2B2">
                      <a:alpha val="80000"/>
                    </a:srgbClr>
                  </a:outerShdw>
                </a:effectLst>
                <a:latin typeface="Times New Roman"/>
                <a:cs typeface="Times New Roman"/>
              </a:rPr>
              <a:t>BẠN</a:t>
            </a:r>
          </a:p>
        </p:txBody>
      </p:sp>
      <p:sp>
        <p:nvSpPr>
          <p:cNvPr id="65544" name="WordArt 8"/>
          <p:cNvSpPr>
            <a:spLocks noChangeArrowheads="1" noChangeShapeType="1" noTextEdit="1"/>
          </p:cNvSpPr>
          <p:nvPr/>
        </p:nvSpPr>
        <p:spPr bwMode="auto">
          <a:xfrm>
            <a:off x="1295400" y="5943600"/>
            <a:ext cx="6505575" cy="523875"/>
          </a:xfrm>
          <a:prstGeom prst="rect">
            <a:avLst/>
          </a:prstGeom>
        </p:spPr>
        <p:txBody>
          <a:bodyPr wrap="none" fromWordArt="1">
            <a:prstTxWarp prst="textPlain">
              <a:avLst>
                <a:gd name="adj" fmla="val 50000"/>
              </a:avLst>
            </a:prstTxWarp>
          </a:bodyPr>
          <a:lstStyle/>
          <a:p>
            <a:pPr algn="ctr"/>
            <a:r>
              <a:rPr lang="en-US" sz="3600" b="1" kern="10" dirty="0">
                <a:ln w="9525">
                  <a:solidFill>
                    <a:srgbClr val="0000CC"/>
                  </a:solidFill>
                  <a:round/>
                  <a:headEnd/>
                  <a:tailEnd/>
                </a:ln>
                <a:solidFill>
                  <a:srgbClr val="0000CC"/>
                </a:solidFill>
                <a:effectLst>
                  <a:outerShdw dist="45791" dir="2021404" algn="ctr" rotWithShape="0">
                    <a:srgbClr val="B2B2B2">
                      <a:alpha val="80000"/>
                    </a:srgbClr>
                  </a:outerShdw>
                </a:effectLst>
                <a:latin typeface="Times New Roman"/>
                <a:cs typeface="Times New Roman"/>
              </a:rPr>
              <a:t>ĐẾN </a:t>
            </a:r>
            <a:r>
              <a:rPr lang="en-US" sz="3600" b="1" kern="10" dirty="0" smtClean="0">
                <a:ln w="9525">
                  <a:solidFill>
                    <a:srgbClr val="0000CC"/>
                  </a:solidFill>
                  <a:round/>
                  <a:headEnd/>
                  <a:tailEnd/>
                </a:ln>
                <a:solidFill>
                  <a:srgbClr val="0000CC"/>
                </a:solidFill>
                <a:effectLst>
                  <a:outerShdw dist="45791" dir="2021404" algn="ctr" rotWithShape="0">
                    <a:srgbClr val="B2B2B2">
                      <a:alpha val="80000"/>
                    </a:srgbClr>
                  </a:outerShdw>
                </a:effectLst>
                <a:latin typeface="Times New Roman"/>
                <a:cs typeface="Times New Roman"/>
              </a:rPr>
              <a:t>TIẾT </a:t>
            </a:r>
            <a:r>
              <a:rPr lang="en-US" sz="3600" b="1" kern="10" dirty="0">
                <a:ln w="9525">
                  <a:solidFill>
                    <a:srgbClr val="0000CC"/>
                  </a:solidFill>
                  <a:round/>
                  <a:headEnd/>
                  <a:tailEnd/>
                </a:ln>
                <a:solidFill>
                  <a:srgbClr val="0000CC"/>
                </a:solidFill>
                <a:effectLst>
                  <a:outerShdw dist="45791" dir="2021404" algn="ctr" rotWithShape="0">
                    <a:srgbClr val="B2B2B2">
                      <a:alpha val="80000"/>
                    </a:srgbClr>
                  </a:outerShdw>
                </a:effectLst>
                <a:latin typeface="Times New Roman"/>
                <a:cs typeface="Times New Roman"/>
              </a:rPr>
              <a:t>HỌC HÔM NAY</a:t>
            </a:r>
          </a:p>
        </p:txBody>
      </p:sp>
      <p:pic>
        <p:nvPicPr>
          <p:cNvPr id="65545" name="Ngày Đầu Tiên Đi Học - Ngọc Linh - Tải, lyrics, nhạc chờ bài hát, upload bởi freshyidol.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077200" y="59436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953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65541"/>
                                        </p:tgtEl>
                                        <p:attrNameLst>
                                          <p:attrName>style.visibility</p:attrName>
                                        </p:attrNameLst>
                                      </p:cBhvr>
                                      <p:to>
                                        <p:strVal val="visible"/>
                                      </p:to>
                                    </p:set>
                                    <p:animEffect transition="in" filter="fade">
                                      <p:cBhvr>
                                        <p:cTn id="7" dur="2000"/>
                                        <p:tgtEl>
                                          <p:spTgt spid="65541"/>
                                        </p:tgtEl>
                                      </p:cBhvr>
                                    </p:animEffect>
                                    <p:anim calcmode="lin" valueType="num">
                                      <p:cBhvr>
                                        <p:cTn id="8" dur="2000" fill="hold"/>
                                        <p:tgtEl>
                                          <p:spTgt spid="65541"/>
                                        </p:tgtEl>
                                        <p:attrNameLst>
                                          <p:attrName>style.rotation</p:attrName>
                                        </p:attrNameLst>
                                      </p:cBhvr>
                                      <p:tavLst>
                                        <p:tav tm="0">
                                          <p:val>
                                            <p:fltVal val="720"/>
                                          </p:val>
                                        </p:tav>
                                        <p:tav tm="100000">
                                          <p:val>
                                            <p:fltVal val="0"/>
                                          </p:val>
                                        </p:tav>
                                      </p:tavLst>
                                    </p:anim>
                                    <p:anim calcmode="lin" valueType="num">
                                      <p:cBhvr>
                                        <p:cTn id="9" dur="2000" fill="hold"/>
                                        <p:tgtEl>
                                          <p:spTgt spid="65541"/>
                                        </p:tgtEl>
                                        <p:attrNameLst>
                                          <p:attrName>ppt_h</p:attrName>
                                        </p:attrNameLst>
                                      </p:cBhvr>
                                      <p:tavLst>
                                        <p:tav tm="0">
                                          <p:val>
                                            <p:fltVal val="0"/>
                                          </p:val>
                                        </p:tav>
                                        <p:tav tm="100000">
                                          <p:val>
                                            <p:strVal val="#ppt_h"/>
                                          </p:val>
                                        </p:tav>
                                      </p:tavLst>
                                    </p:anim>
                                    <p:anim calcmode="lin" valueType="num">
                                      <p:cBhvr>
                                        <p:cTn id="10" dur="2000" fill="hold"/>
                                        <p:tgtEl>
                                          <p:spTgt spid="65541"/>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65543"/>
                                        </p:tgtEl>
                                        <p:attrNameLst>
                                          <p:attrName>style.visibility</p:attrName>
                                        </p:attrNameLst>
                                      </p:cBhvr>
                                      <p:to>
                                        <p:strVal val="visible"/>
                                      </p:to>
                                    </p:set>
                                    <p:animEffect transition="in" filter="fade">
                                      <p:cBhvr>
                                        <p:cTn id="15" dur="2000"/>
                                        <p:tgtEl>
                                          <p:spTgt spid="65543"/>
                                        </p:tgtEl>
                                      </p:cBhvr>
                                    </p:animEffect>
                                    <p:anim calcmode="lin" valueType="num">
                                      <p:cBhvr>
                                        <p:cTn id="16" dur="2000" fill="hold"/>
                                        <p:tgtEl>
                                          <p:spTgt spid="65543"/>
                                        </p:tgtEl>
                                        <p:attrNameLst>
                                          <p:attrName>style.rotation</p:attrName>
                                        </p:attrNameLst>
                                      </p:cBhvr>
                                      <p:tavLst>
                                        <p:tav tm="0">
                                          <p:val>
                                            <p:fltVal val="720"/>
                                          </p:val>
                                        </p:tav>
                                        <p:tav tm="100000">
                                          <p:val>
                                            <p:fltVal val="0"/>
                                          </p:val>
                                        </p:tav>
                                      </p:tavLst>
                                    </p:anim>
                                    <p:anim calcmode="lin" valueType="num">
                                      <p:cBhvr>
                                        <p:cTn id="17" dur="2000" fill="hold"/>
                                        <p:tgtEl>
                                          <p:spTgt spid="65543"/>
                                        </p:tgtEl>
                                        <p:attrNameLst>
                                          <p:attrName>ppt_h</p:attrName>
                                        </p:attrNameLst>
                                      </p:cBhvr>
                                      <p:tavLst>
                                        <p:tav tm="0">
                                          <p:val>
                                            <p:fltVal val="0"/>
                                          </p:val>
                                        </p:tav>
                                        <p:tav tm="100000">
                                          <p:val>
                                            <p:strVal val="#ppt_h"/>
                                          </p:val>
                                        </p:tav>
                                      </p:tavLst>
                                    </p:anim>
                                    <p:anim calcmode="lin" valueType="num">
                                      <p:cBhvr>
                                        <p:cTn id="18" dur="2000" fill="hold"/>
                                        <p:tgtEl>
                                          <p:spTgt spid="65543"/>
                                        </p:tgtEl>
                                        <p:attrNameLst>
                                          <p:attrName>ppt_w</p:attrName>
                                        </p:attrNameLst>
                                      </p:cBhvr>
                                      <p:tavLst>
                                        <p:tav tm="0">
                                          <p:val>
                                            <p:fltVal val="0"/>
                                          </p:val>
                                        </p:tav>
                                        <p:tav tm="100000">
                                          <p:val>
                                            <p:strVal val="#ppt_w"/>
                                          </p:val>
                                        </p:tav>
                                      </p:tavLst>
                                    </p:anim>
                                  </p:childTnLst>
                                </p:cTn>
                              </p:par>
                              <p:par>
                                <p:cTn id="19" presetID="35" presetClass="entr" presetSubtype="0" fill="hold" grpId="0" nodeType="withEffect">
                                  <p:stCondLst>
                                    <p:cond delay="0"/>
                                  </p:stCondLst>
                                  <p:childTnLst>
                                    <p:set>
                                      <p:cBhvr>
                                        <p:cTn id="20" dur="1" fill="hold">
                                          <p:stCondLst>
                                            <p:cond delay="0"/>
                                          </p:stCondLst>
                                        </p:cTn>
                                        <p:tgtEl>
                                          <p:spTgt spid="65544"/>
                                        </p:tgtEl>
                                        <p:attrNameLst>
                                          <p:attrName>style.visibility</p:attrName>
                                        </p:attrNameLst>
                                      </p:cBhvr>
                                      <p:to>
                                        <p:strVal val="visible"/>
                                      </p:to>
                                    </p:set>
                                    <p:animEffect transition="in" filter="fade">
                                      <p:cBhvr>
                                        <p:cTn id="21" dur="2000"/>
                                        <p:tgtEl>
                                          <p:spTgt spid="65544"/>
                                        </p:tgtEl>
                                      </p:cBhvr>
                                    </p:animEffect>
                                    <p:anim calcmode="lin" valueType="num">
                                      <p:cBhvr>
                                        <p:cTn id="22" dur="2000" fill="hold"/>
                                        <p:tgtEl>
                                          <p:spTgt spid="65544"/>
                                        </p:tgtEl>
                                        <p:attrNameLst>
                                          <p:attrName>style.rotation</p:attrName>
                                        </p:attrNameLst>
                                      </p:cBhvr>
                                      <p:tavLst>
                                        <p:tav tm="0">
                                          <p:val>
                                            <p:fltVal val="720"/>
                                          </p:val>
                                        </p:tav>
                                        <p:tav tm="100000">
                                          <p:val>
                                            <p:fltVal val="0"/>
                                          </p:val>
                                        </p:tav>
                                      </p:tavLst>
                                    </p:anim>
                                    <p:anim calcmode="lin" valueType="num">
                                      <p:cBhvr>
                                        <p:cTn id="23" dur="2000" fill="hold"/>
                                        <p:tgtEl>
                                          <p:spTgt spid="65544"/>
                                        </p:tgtEl>
                                        <p:attrNameLst>
                                          <p:attrName>ppt_h</p:attrName>
                                        </p:attrNameLst>
                                      </p:cBhvr>
                                      <p:tavLst>
                                        <p:tav tm="0">
                                          <p:val>
                                            <p:fltVal val="0"/>
                                          </p:val>
                                        </p:tav>
                                        <p:tav tm="100000">
                                          <p:val>
                                            <p:strVal val="#ppt_h"/>
                                          </p:val>
                                        </p:tav>
                                      </p:tavLst>
                                    </p:anim>
                                    <p:anim calcmode="lin" valueType="num">
                                      <p:cBhvr>
                                        <p:cTn id="24" dur="2000" fill="hold"/>
                                        <p:tgtEl>
                                          <p:spTgt spid="65544"/>
                                        </p:tgtEl>
                                        <p:attrNameLst>
                                          <p:attrName>ppt_w</p:attrName>
                                        </p:attrNameLst>
                                      </p:cBhvr>
                                      <p:tavLst>
                                        <p:tav tm="0">
                                          <p:val>
                                            <p:fltVal val="0"/>
                                          </p:val>
                                        </p:tav>
                                        <p:tav tm="100000">
                                          <p:val>
                                            <p:strVal val="#ppt_w"/>
                                          </p:val>
                                        </p:tav>
                                      </p:tavLst>
                                    </p:anim>
                                  </p:childTnLst>
                                </p:cTn>
                              </p:par>
                            </p:childTnLst>
                          </p:cTn>
                        </p:par>
                        <p:par>
                          <p:cTn id="25" fill="hold" nodeType="afterGroup">
                            <p:stCondLst>
                              <p:cond delay="2000"/>
                            </p:stCondLst>
                            <p:childTnLst>
                              <p:par>
                                <p:cTn id="26" presetID="1" presetClass="mediacall" presetSubtype="0" fill="hold" nodeType="afterEffect">
                                  <p:stCondLst>
                                    <p:cond delay="0"/>
                                  </p:stCondLst>
                                  <p:childTnLst>
                                    <p:cmd type="call" cmd="playFrom(0.0)">
                                      <p:cBhvr>
                                        <p:cTn id="27" dur="288159" fill="hold"/>
                                        <p:tgtEl>
                                          <p:spTgt spid="6554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65545"/>
                </p:tgtEl>
              </p:cMediaNode>
            </p:audio>
          </p:childTnLst>
        </p:cTn>
      </p:par>
    </p:tnLst>
    <p:bldLst>
      <p:bldP spid="65543" grpId="0" animBg="1"/>
      <p:bldP spid="6554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66700" y="1459230"/>
            <a:ext cx="8610600" cy="3939540"/>
          </a:xfrm>
          <a:prstGeom prst="rect">
            <a:avLst/>
          </a:prstGeom>
        </p:spPr>
        <p:txBody>
          <a:bodyPr wrap="square">
            <a:spAutoFit/>
          </a:bodyPr>
          <a:lstStyle/>
          <a:p>
            <a:r>
              <a:rPr lang="en-US" sz="2500" b="1" dirty="0">
                <a:solidFill>
                  <a:srgbClr val="FFFF00"/>
                </a:solidFill>
              </a:rPr>
              <a:t>1. </a:t>
            </a:r>
            <a:r>
              <a:rPr lang="en-US" sz="2500" b="1" dirty="0" err="1">
                <a:solidFill>
                  <a:srgbClr val="FFFF00"/>
                </a:solidFill>
              </a:rPr>
              <a:t>Nghệ</a:t>
            </a:r>
            <a:r>
              <a:rPr lang="en-US" sz="2500" b="1" dirty="0">
                <a:solidFill>
                  <a:srgbClr val="FFFF00"/>
                </a:solidFill>
              </a:rPr>
              <a:t> </a:t>
            </a:r>
            <a:r>
              <a:rPr lang="en-US" sz="2500" b="1" dirty="0" err="1">
                <a:solidFill>
                  <a:srgbClr val="FFFF00"/>
                </a:solidFill>
              </a:rPr>
              <a:t>thuật</a:t>
            </a:r>
            <a:r>
              <a:rPr lang="en-US" sz="2500" b="1" dirty="0">
                <a:solidFill>
                  <a:srgbClr val="FFFF00"/>
                </a:solidFill>
              </a:rPr>
              <a:t>:</a:t>
            </a:r>
            <a:endParaRPr lang="en-US" sz="2500" dirty="0">
              <a:solidFill>
                <a:srgbClr val="FFFF00"/>
              </a:solidFill>
            </a:endParaRPr>
          </a:p>
          <a:p>
            <a:r>
              <a:rPr lang="en-US" sz="2500" dirty="0">
                <a:solidFill>
                  <a:srgbClr val="FFFF00"/>
                </a:solidFill>
              </a:rPr>
              <a:t>-  </a:t>
            </a:r>
            <a:r>
              <a:rPr lang="en-US" sz="2500" dirty="0" err="1">
                <a:solidFill>
                  <a:srgbClr val="FFFF00"/>
                </a:solidFill>
              </a:rPr>
              <a:t>Ngôi</a:t>
            </a:r>
            <a:r>
              <a:rPr lang="en-US" sz="2500" dirty="0">
                <a:solidFill>
                  <a:srgbClr val="FFFF00"/>
                </a:solidFill>
              </a:rPr>
              <a:t> </a:t>
            </a:r>
            <a:r>
              <a:rPr lang="en-US" sz="2500" dirty="0" err="1">
                <a:solidFill>
                  <a:srgbClr val="FFFF00"/>
                </a:solidFill>
              </a:rPr>
              <a:t>kể</a:t>
            </a:r>
            <a:r>
              <a:rPr lang="en-US" sz="2500" dirty="0">
                <a:solidFill>
                  <a:srgbClr val="FFFF00"/>
                </a:solidFill>
              </a:rPr>
              <a:t> </a:t>
            </a:r>
            <a:r>
              <a:rPr lang="en-US" sz="2500" dirty="0" err="1">
                <a:solidFill>
                  <a:srgbClr val="FFFF00"/>
                </a:solidFill>
              </a:rPr>
              <a:t>thứ</a:t>
            </a:r>
            <a:r>
              <a:rPr lang="en-US" sz="2500" dirty="0">
                <a:solidFill>
                  <a:srgbClr val="FFFF00"/>
                </a:solidFill>
              </a:rPr>
              <a:t> </a:t>
            </a:r>
            <a:r>
              <a:rPr lang="en-US" sz="2500" dirty="0" err="1">
                <a:solidFill>
                  <a:srgbClr val="FFFF00"/>
                </a:solidFill>
              </a:rPr>
              <a:t>nhất</a:t>
            </a:r>
            <a:r>
              <a:rPr lang="en-US" sz="2500" dirty="0">
                <a:solidFill>
                  <a:srgbClr val="FFFF00"/>
                </a:solidFill>
              </a:rPr>
              <a:t>.</a:t>
            </a:r>
          </a:p>
          <a:p>
            <a:r>
              <a:rPr lang="en-US" sz="2500" dirty="0">
                <a:solidFill>
                  <a:srgbClr val="FFFF00"/>
                </a:solidFill>
              </a:rPr>
              <a:t>- </a:t>
            </a:r>
            <a:r>
              <a:rPr lang="en-US" sz="2500" dirty="0" err="1">
                <a:solidFill>
                  <a:srgbClr val="FFFF00"/>
                </a:solidFill>
              </a:rPr>
              <a:t>Kết</a:t>
            </a:r>
            <a:r>
              <a:rPr lang="en-US" sz="2500" dirty="0">
                <a:solidFill>
                  <a:srgbClr val="FFFF00"/>
                </a:solidFill>
              </a:rPr>
              <a:t> </a:t>
            </a:r>
            <a:r>
              <a:rPr lang="en-US" sz="2500" dirty="0" err="1">
                <a:solidFill>
                  <a:srgbClr val="FFFF00"/>
                </a:solidFill>
              </a:rPr>
              <a:t>hợp</a:t>
            </a:r>
            <a:r>
              <a:rPr lang="en-US" sz="2500" dirty="0">
                <a:solidFill>
                  <a:srgbClr val="FFFF00"/>
                </a:solidFill>
              </a:rPr>
              <a:t> </a:t>
            </a:r>
            <a:r>
              <a:rPr lang="en-US" sz="2500" dirty="0" err="1">
                <a:solidFill>
                  <a:srgbClr val="FFFF00"/>
                </a:solidFill>
              </a:rPr>
              <a:t>tự</a:t>
            </a:r>
            <a:r>
              <a:rPr lang="en-US" sz="2500" dirty="0">
                <a:solidFill>
                  <a:srgbClr val="FFFF00"/>
                </a:solidFill>
              </a:rPr>
              <a:t> </a:t>
            </a:r>
            <a:r>
              <a:rPr lang="en-US" sz="2500" dirty="0" err="1">
                <a:solidFill>
                  <a:srgbClr val="FFFF00"/>
                </a:solidFill>
              </a:rPr>
              <a:t>sự</a:t>
            </a:r>
            <a:r>
              <a:rPr lang="en-US" sz="2500" dirty="0">
                <a:solidFill>
                  <a:srgbClr val="FFFF00"/>
                </a:solidFill>
              </a:rPr>
              <a:t>, </a:t>
            </a:r>
            <a:r>
              <a:rPr lang="en-US" sz="2500" dirty="0" err="1">
                <a:solidFill>
                  <a:srgbClr val="FFFF00"/>
                </a:solidFill>
              </a:rPr>
              <a:t>miêu</a:t>
            </a:r>
            <a:r>
              <a:rPr lang="en-US" sz="2500" dirty="0">
                <a:solidFill>
                  <a:srgbClr val="FFFF00"/>
                </a:solidFill>
              </a:rPr>
              <a:t> </a:t>
            </a:r>
            <a:r>
              <a:rPr lang="en-US" sz="2500" dirty="0" err="1">
                <a:solidFill>
                  <a:srgbClr val="FFFF00"/>
                </a:solidFill>
              </a:rPr>
              <a:t>tả</a:t>
            </a:r>
            <a:r>
              <a:rPr lang="en-US" sz="2500" dirty="0">
                <a:solidFill>
                  <a:srgbClr val="FFFF00"/>
                </a:solidFill>
              </a:rPr>
              <a:t>, </a:t>
            </a:r>
            <a:r>
              <a:rPr lang="en-US" sz="2500" dirty="0" err="1">
                <a:solidFill>
                  <a:srgbClr val="FFFF00"/>
                </a:solidFill>
              </a:rPr>
              <a:t>biểu</a:t>
            </a:r>
            <a:r>
              <a:rPr lang="en-US" sz="2500" dirty="0">
                <a:solidFill>
                  <a:srgbClr val="FFFF00"/>
                </a:solidFill>
              </a:rPr>
              <a:t> </a:t>
            </a:r>
            <a:r>
              <a:rPr lang="en-US" sz="2500" dirty="0" err="1">
                <a:solidFill>
                  <a:srgbClr val="FFFF00"/>
                </a:solidFill>
              </a:rPr>
              <a:t>cảm</a:t>
            </a:r>
            <a:r>
              <a:rPr lang="en-US" sz="2500" dirty="0">
                <a:solidFill>
                  <a:srgbClr val="FFFF00"/>
                </a:solidFill>
              </a:rPr>
              <a:t>.</a:t>
            </a:r>
          </a:p>
          <a:p>
            <a:r>
              <a:rPr lang="en-US" sz="2500" dirty="0">
                <a:solidFill>
                  <a:srgbClr val="FFFF00"/>
                </a:solidFill>
              </a:rPr>
              <a:t>- </a:t>
            </a:r>
            <a:r>
              <a:rPr lang="en-US" sz="2500" dirty="0" err="1">
                <a:solidFill>
                  <a:srgbClr val="FFFF00"/>
                </a:solidFill>
              </a:rPr>
              <a:t>Ngôn</a:t>
            </a:r>
            <a:r>
              <a:rPr lang="en-US" sz="2500" dirty="0">
                <a:solidFill>
                  <a:srgbClr val="FFFF00"/>
                </a:solidFill>
              </a:rPr>
              <a:t> </a:t>
            </a:r>
            <a:r>
              <a:rPr lang="en-US" sz="2500" dirty="0" err="1">
                <a:solidFill>
                  <a:srgbClr val="FFFF00"/>
                </a:solidFill>
              </a:rPr>
              <a:t>ngữ</a:t>
            </a:r>
            <a:r>
              <a:rPr lang="en-US" sz="2500" dirty="0">
                <a:solidFill>
                  <a:srgbClr val="FFFF00"/>
                </a:solidFill>
              </a:rPr>
              <a:t> </a:t>
            </a:r>
            <a:r>
              <a:rPr lang="en-US" sz="2500" dirty="0" err="1">
                <a:solidFill>
                  <a:srgbClr val="FFFF00"/>
                </a:solidFill>
              </a:rPr>
              <a:t>kể</a:t>
            </a:r>
            <a:r>
              <a:rPr lang="en-US" sz="2500" dirty="0">
                <a:solidFill>
                  <a:srgbClr val="FFFF00"/>
                </a:solidFill>
              </a:rPr>
              <a:t> </a:t>
            </a:r>
            <a:r>
              <a:rPr lang="en-US" sz="2500" dirty="0" err="1">
                <a:solidFill>
                  <a:srgbClr val="FFFF00"/>
                </a:solidFill>
              </a:rPr>
              <a:t>chuyện</a:t>
            </a:r>
            <a:r>
              <a:rPr lang="en-US" sz="2500" dirty="0">
                <a:solidFill>
                  <a:srgbClr val="FFFF00"/>
                </a:solidFill>
              </a:rPr>
              <a:t> </a:t>
            </a:r>
            <a:r>
              <a:rPr lang="en-US" sz="2500" dirty="0" err="1">
                <a:solidFill>
                  <a:srgbClr val="FFFF00"/>
                </a:solidFill>
              </a:rPr>
              <a:t>tự</a:t>
            </a:r>
            <a:r>
              <a:rPr lang="en-US" sz="2500" dirty="0">
                <a:solidFill>
                  <a:srgbClr val="FFFF00"/>
                </a:solidFill>
              </a:rPr>
              <a:t> </a:t>
            </a:r>
            <a:r>
              <a:rPr lang="en-US" sz="2500" dirty="0" err="1">
                <a:solidFill>
                  <a:srgbClr val="FFFF00"/>
                </a:solidFill>
              </a:rPr>
              <a:t>nhiên</a:t>
            </a:r>
            <a:r>
              <a:rPr lang="en-US" sz="2500" dirty="0">
                <a:solidFill>
                  <a:srgbClr val="FFFF00"/>
                </a:solidFill>
              </a:rPr>
              <a:t>, </a:t>
            </a:r>
            <a:r>
              <a:rPr lang="en-US" sz="2500" dirty="0" err="1">
                <a:solidFill>
                  <a:srgbClr val="FFFF00"/>
                </a:solidFill>
              </a:rPr>
              <a:t>gần</a:t>
            </a:r>
            <a:r>
              <a:rPr lang="en-US" sz="2500" dirty="0">
                <a:solidFill>
                  <a:srgbClr val="FFFF00"/>
                </a:solidFill>
              </a:rPr>
              <a:t> </a:t>
            </a:r>
            <a:r>
              <a:rPr lang="en-US" sz="2500" dirty="0" err="1">
                <a:solidFill>
                  <a:srgbClr val="FFFF00"/>
                </a:solidFill>
              </a:rPr>
              <a:t>gũi</a:t>
            </a:r>
            <a:r>
              <a:rPr lang="en-US" sz="2500" dirty="0">
                <a:solidFill>
                  <a:srgbClr val="FFFF00"/>
                </a:solidFill>
              </a:rPr>
              <a:t>, </a:t>
            </a:r>
            <a:r>
              <a:rPr lang="en-US" sz="2500" dirty="0" err="1">
                <a:solidFill>
                  <a:srgbClr val="FFFF00"/>
                </a:solidFill>
              </a:rPr>
              <a:t>giàu</a:t>
            </a:r>
            <a:r>
              <a:rPr lang="en-US" sz="2500" dirty="0">
                <a:solidFill>
                  <a:srgbClr val="FFFF00"/>
                </a:solidFill>
              </a:rPr>
              <a:t> </a:t>
            </a:r>
            <a:r>
              <a:rPr lang="en-US" sz="2500" dirty="0" err="1">
                <a:solidFill>
                  <a:srgbClr val="FFFF00"/>
                </a:solidFill>
              </a:rPr>
              <a:t>cảm</a:t>
            </a:r>
            <a:r>
              <a:rPr lang="en-US" sz="2500" dirty="0">
                <a:solidFill>
                  <a:srgbClr val="FFFF00"/>
                </a:solidFill>
              </a:rPr>
              <a:t> </a:t>
            </a:r>
            <a:r>
              <a:rPr lang="en-US" sz="2500" dirty="0" err="1">
                <a:solidFill>
                  <a:srgbClr val="FFFF00"/>
                </a:solidFill>
              </a:rPr>
              <a:t>xúc</a:t>
            </a:r>
            <a:r>
              <a:rPr lang="en-US" sz="2500" dirty="0">
                <a:solidFill>
                  <a:srgbClr val="FFFF00"/>
                </a:solidFill>
              </a:rPr>
              <a:t>.</a:t>
            </a:r>
          </a:p>
          <a:p>
            <a:r>
              <a:rPr lang="en-US" sz="2500" b="1" dirty="0">
                <a:solidFill>
                  <a:srgbClr val="FFFF00"/>
                </a:solidFill>
              </a:rPr>
              <a:t>2. Ý </a:t>
            </a:r>
            <a:r>
              <a:rPr lang="en-US" sz="2500" b="1" dirty="0" err="1">
                <a:solidFill>
                  <a:srgbClr val="FFFF00"/>
                </a:solidFill>
              </a:rPr>
              <a:t>nghĩa</a:t>
            </a:r>
            <a:r>
              <a:rPr lang="en-US" sz="2500" b="1" dirty="0">
                <a:solidFill>
                  <a:srgbClr val="FFFF00"/>
                </a:solidFill>
              </a:rPr>
              <a:t> </a:t>
            </a:r>
            <a:r>
              <a:rPr lang="en-US" sz="2500" b="1" dirty="0" err="1">
                <a:solidFill>
                  <a:srgbClr val="FFFF00"/>
                </a:solidFill>
              </a:rPr>
              <a:t>văn</a:t>
            </a:r>
            <a:r>
              <a:rPr lang="en-US" sz="2500" b="1" dirty="0">
                <a:solidFill>
                  <a:srgbClr val="FFFF00"/>
                </a:solidFill>
              </a:rPr>
              <a:t> </a:t>
            </a:r>
            <a:r>
              <a:rPr lang="en-US" sz="2500" b="1" dirty="0" err="1">
                <a:solidFill>
                  <a:srgbClr val="FFFF00"/>
                </a:solidFill>
              </a:rPr>
              <a:t>bản</a:t>
            </a:r>
            <a:r>
              <a:rPr lang="en-US" sz="2500" b="1" dirty="0">
                <a:solidFill>
                  <a:srgbClr val="FFFF00"/>
                </a:solidFill>
              </a:rPr>
              <a:t>: </a:t>
            </a:r>
            <a:endParaRPr lang="en-US" sz="2500" dirty="0">
              <a:solidFill>
                <a:srgbClr val="FFFF00"/>
              </a:solidFill>
            </a:endParaRPr>
          </a:p>
          <a:p>
            <a:r>
              <a:rPr lang="en-US" sz="2500" dirty="0">
                <a:solidFill>
                  <a:srgbClr val="FFFF00"/>
                </a:solidFill>
              </a:rPr>
              <a:t>- </a:t>
            </a:r>
            <a:r>
              <a:rPr lang="en-US" sz="2500" dirty="0" err="1">
                <a:solidFill>
                  <a:srgbClr val="FFFF00"/>
                </a:solidFill>
              </a:rPr>
              <a:t>Cần</a:t>
            </a:r>
            <a:r>
              <a:rPr lang="en-US" sz="2500" dirty="0">
                <a:solidFill>
                  <a:srgbClr val="FFFF00"/>
                </a:solidFill>
              </a:rPr>
              <a:t> </a:t>
            </a:r>
            <a:r>
              <a:rPr lang="en-US" sz="2500" dirty="0" err="1">
                <a:solidFill>
                  <a:srgbClr val="FFFF00"/>
                </a:solidFill>
              </a:rPr>
              <a:t>trân</a:t>
            </a:r>
            <a:r>
              <a:rPr lang="en-US" sz="2500" dirty="0">
                <a:solidFill>
                  <a:srgbClr val="FFFF00"/>
                </a:solidFill>
              </a:rPr>
              <a:t> </a:t>
            </a:r>
            <a:r>
              <a:rPr lang="en-US" sz="2500" dirty="0" err="1">
                <a:solidFill>
                  <a:srgbClr val="FFFF00"/>
                </a:solidFill>
              </a:rPr>
              <a:t>trọng</a:t>
            </a:r>
            <a:r>
              <a:rPr lang="en-US" sz="2500" dirty="0">
                <a:solidFill>
                  <a:srgbClr val="FFFF00"/>
                </a:solidFill>
              </a:rPr>
              <a:t>, </a:t>
            </a:r>
            <a:r>
              <a:rPr lang="en-US" sz="2500" dirty="0" err="1">
                <a:solidFill>
                  <a:srgbClr val="FFFF00"/>
                </a:solidFill>
              </a:rPr>
              <a:t>biết</a:t>
            </a:r>
            <a:r>
              <a:rPr lang="en-US" sz="2500" dirty="0">
                <a:solidFill>
                  <a:srgbClr val="FFFF00"/>
                </a:solidFill>
              </a:rPr>
              <a:t> </a:t>
            </a:r>
            <a:r>
              <a:rPr lang="en-US" sz="2500" dirty="0" err="1">
                <a:solidFill>
                  <a:srgbClr val="FFFF00"/>
                </a:solidFill>
              </a:rPr>
              <a:t>ơn</a:t>
            </a:r>
            <a:r>
              <a:rPr lang="en-US" sz="2500" dirty="0">
                <a:solidFill>
                  <a:srgbClr val="FFFF00"/>
                </a:solidFill>
              </a:rPr>
              <a:t> </a:t>
            </a:r>
            <a:r>
              <a:rPr lang="en-US" sz="2500" dirty="0" err="1">
                <a:solidFill>
                  <a:srgbClr val="FFFF00"/>
                </a:solidFill>
              </a:rPr>
              <a:t>tình</a:t>
            </a:r>
            <a:r>
              <a:rPr lang="en-US" sz="2500" dirty="0">
                <a:solidFill>
                  <a:srgbClr val="FFFF00"/>
                </a:solidFill>
              </a:rPr>
              <a:t> </a:t>
            </a:r>
            <a:r>
              <a:rPr lang="en-US" sz="2500" dirty="0" err="1">
                <a:solidFill>
                  <a:srgbClr val="FFFF00"/>
                </a:solidFill>
              </a:rPr>
              <a:t>cảm</a:t>
            </a:r>
            <a:r>
              <a:rPr lang="en-US" sz="2500" dirty="0">
                <a:solidFill>
                  <a:srgbClr val="FFFF00"/>
                </a:solidFill>
              </a:rPr>
              <a:t>, </a:t>
            </a:r>
            <a:r>
              <a:rPr lang="en-US" sz="2500" dirty="0" err="1">
                <a:solidFill>
                  <a:srgbClr val="FFFF00"/>
                </a:solidFill>
              </a:rPr>
              <a:t>tấm</a:t>
            </a:r>
            <a:r>
              <a:rPr lang="en-US" sz="2500" dirty="0">
                <a:solidFill>
                  <a:srgbClr val="FFFF00"/>
                </a:solidFill>
              </a:rPr>
              <a:t> </a:t>
            </a:r>
            <a:r>
              <a:rPr lang="en-US" sz="2500" dirty="0" err="1">
                <a:solidFill>
                  <a:srgbClr val="FFFF00"/>
                </a:solidFill>
              </a:rPr>
              <a:t>lòng</a:t>
            </a:r>
            <a:r>
              <a:rPr lang="en-US" sz="2500" dirty="0">
                <a:solidFill>
                  <a:srgbClr val="FFFF00"/>
                </a:solidFill>
              </a:rPr>
              <a:t> </a:t>
            </a:r>
            <a:r>
              <a:rPr lang="en-US" sz="2500" dirty="0" err="1">
                <a:solidFill>
                  <a:srgbClr val="FFFF00"/>
                </a:solidFill>
              </a:rPr>
              <a:t>của</a:t>
            </a:r>
            <a:r>
              <a:rPr lang="en-US" sz="2500" dirty="0">
                <a:solidFill>
                  <a:srgbClr val="FFFF00"/>
                </a:solidFill>
              </a:rPr>
              <a:t> </a:t>
            </a:r>
            <a:r>
              <a:rPr lang="en-US" sz="2500" dirty="0" err="1">
                <a:solidFill>
                  <a:srgbClr val="FFFF00"/>
                </a:solidFill>
              </a:rPr>
              <a:t>người</a:t>
            </a:r>
            <a:r>
              <a:rPr lang="en-US" sz="2500" dirty="0">
                <a:solidFill>
                  <a:srgbClr val="FFFF00"/>
                </a:solidFill>
              </a:rPr>
              <a:t> </a:t>
            </a:r>
            <a:r>
              <a:rPr lang="en-US" sz="2500" dirty="0" err="1">
                <a:solidFill>
                  <a:srgbClr val="FFFF00"/>
                </a:solidFill>
              </a:rPr>
              <a:t>khác</a:t>
            </a:r>
            <a:r>
              <a:rPr lang="en-US" sz="2500" dirty="0">
                <a:solidFill>
                  <a:srgbClr val="FFFF00"/>
                </a:solidFill>
              </a:rPr>
              <a:t> </a:t>
            </a:r>
            <a:r>
              <a:rPr lang="en-US" sz="2500" dirty="0" err="1">
                <a:solidFill>
                  <a:srgbClr val="FFFF00"/>
                </a:solidFill>
              </a:rPr>
              <a:t>dành</a:t>
            </a:r>
            <a:r>
              <a:rPr lang="en-US" sz="2500" dirty="0">
                <a:solidFill>
                  <a:srgbClr val="FFFF00"/>
                </a:solidFill>
              </a:rPr>
              <a:t> </a:t>
            </a:r>
            <a:r>
              <a:rPr lang="en-US" sz="2500" dirty="0" err="1">
                <a:solidFill>
                  <a:srgbClr val="FFFF00"/>
                </a:solidFill>
              </a:rPr>
              <a:t>cho</a:t>
            </a:r>
            <a:r>
              <a:rPr lang="en-US" sz="2500" dirty="0">
                <a:solidFill>
                  <a:srgbClr val="FFFF00"/>
                </a:solidFill>
              </a:rPr>
              <a:t> </a:t>
            </a:r>
            <a:r>
              <a:rPr lang="en-US" sz="2500" dirty="0" err="1">
                <a:solidFill>
                  <a:srgbClr val="FFFF00"/>
                </a:solidFill>
              </a:rPr>
              <a:t>mình</a:t>
            </a:r>
            <a:r>
              <a:rPr lang="en-US" sz="2500" dirty="0">
                <a:solidFill>
                  <a:srgbClr val="FFFF00"/>
                </a:solidFill>
              </a:rPr>
              <a:t>.</a:t>
            </a:r>
          </a:p>
          <a:p>
            <a:r>
              <a:rPr lang="en-US" sz="2500" dirty="0">
                <a:solidFill>
                  <a:srgbClr val="FFFF00"/>
                </a:solidFill>
              </a:rPr>
              <a:t>- </a:t>
            </a:r>
            <a:r>
              <a:rPr lang="en-US" sz="2500" dirty="0" err="1">
                <a:solidFill>
                  <a:srgbClr val="FFFF00"/>
                </a:solidFill>
              </a:rPr>
              <a:t>Hãy</a:t>
            </a:r>
            <a:r>
              <a:rPr lang="en-US" sz="2500" dirty="0">
                <a:solidFill>
                  <a:srgbClr val="FFFF00"/>
                </a:solidFill>
              </a:rPr>
              <a:t> </a:t>
            </a:r>
            <a:r>
              <a:rPr lang="en-US" sz="2500" dirty="0" err="1">
                <a:solidFill>
                  <a:srgbClr val="FFFF00"/>
                </a:solidFill>
              </a:rPr>
              <a:t>cảm</a:t>
            </a:r>
            <a:r>
              <a:rPr lang="en-US" sz="2500" dirty="0">
                <a:solidFill>
                  <a:srgbClr val="FFFF00"/>
                </a:solidFill>
              </a:rPr>
              <a:t> </a:t>
            </a:r>
            <a:r>
              <a:rPr lang="en-US" sz="2500" dirty="0" err="1">
                <a:solidFill>
                  <a:srgbClr val="FFFF00"/>
                </a:solidFill>
              </a:rPr>
              <a:t>nhận</a:t>
            </a:r>
            <a:r>
              <a:rPr lang="en-US" sz="2500" dirty="0">
                <a:solidFill>
                  <a:srgbClr val="FFFF00"/>
                </a:solidFill>
              </a:rPr>
              <a:t> </a:t>
            </a:r>
            <a:r>
              <a:rPr lang="en-US" sz="2500" dirty="0" err="1">
                <a:solidFill>
                  <a:srgbClr val="FFFF00"/>
                </a:solidFill>
              </a:rPr>
              <a:t>thế</a:t>
            </a:r>
            <a:r>
              <a:rPr lang="en-US" sz="2500" dirty="0">
                <a:solidFill>
                  <a:srgbClr val="FFFF00"/>
                </a:solidFill>
              </a:rPr>
              <a:t> </a:t>
            </a:r>
            <a:r>
              <a:rPr lang="en-US" sz="2500" dirty="0" err="1">
                <a:solidFill>
                  <a:srgbClr val="FFFF00"/>
                </a:solidFill>
              </a:rPr>
              <a:t>giới</a:t>
            </a:r>
            <a:r>
              <a:rPr lang="en-US" sz="2500" dirty="0">
                <a:solidFill>
                  <a:srgbClr val="FFFF00"/>
                </a:solidFill>
              </a:rPr>
              <a:t> </a:t>
            </a:r>
            <a:r>
              <a:rPr lang="en-US" sz="2500" dirty="0" err="1">
                <a:solidFill>
                  <a:srgbClr val="FFFF00"/>
                </a:solidFill>
              </a:rPr>
              <a:t>xung</a:t>
            </a:r>
            <a:r>
              <a:rPr lang="en-US" sz="2500" dirty="0">
                <a:solidFill>
                  <a:srgbClr val="FFFF00"/>
                </a:solidFill>
              </a:rPr>
              <a:t> </a:t>
            </a:r>
            <a:r>
              <a:rPr lang="en-US" sz="2500" dirty="0" err="1">
                <a:solidFill>
                  <a:srgbClr val="FFFF00"/>
                </a:solidFill>
              </a:rPr>
              <a:t>quanh</a:t>
            </a:r>
            <a:r>
              <a:rPr lang="en-US" sz="2500" dirty="0">
                <a:solidFill>
                  <a:srgbClr val="FFFF00"/>
                </a:solidFill>
              </a:rPr>
              <a:t> ta </a:t>
            </a:r>
            <a:r>
              <a:rPr lang="en-US" sz="2500" dirty="0" err="1">
                <a:solidFill>
                  <a:srgbClr val="FFFF00"/>
                </a:solidFill>
              </a:rPr>
              <a:t>bằng</a:t>
            </a:r>
            <a:r>
              <a:rPr lang="en-US" sz="2500" dirty="0">
                <a:solidFill>
                  <a:srgbClr val="FFFF00"/>
                </a:solidFill>
              </a:rPr>
              <a:t> </a:t>
            </a:r>
            <a:r>
              <a:rPr lang="en-US" sz="2500" dirty="0" err="1">
                <a:solidFill>
                  <a:srgbClr val="FFFF00"/>
                </a:solidFill>
              </a:rPr>
              <a:t>cả</a:t>
            </a:r>
            <a:r>
              <a:rPr lang="en-US" sz="2500" dirty="0">
                <a:solidFill>
                  <a:srgbClr val="FFFF00"/>
                </a:solidFill>
              </a:rPr>
              <a:t> </a:t>
            </a:r>
            <a:r>
              <a:rPr lang="en-US" sz="2500" dirty="0" err="1">
                <a:solidFill>
                  <a:srgbClr val="FFFF00"/>
                </a:solidFill>
              </a:rPr>
              <a:t>tâm</a:t>
            </a:r>
            <a:r>
              <a:rPr lang="en-US" sz="2500" dirty="0">
                <a:solidFill>
                  <a:srgbClr val="FFFF00"/>
                </a:solidFill>
              </a:rPr>
              <a:t> </a:t>
            </a:r>
            <a:r>
              <a:rPr lang="en-US" sz="2500" dirty="0" err="1">
                <a:solidFill>
                  <a:srgbClr val="FFFF00"/>
                </a:solidFill>
              </a:rPr>
              <a:t>hồn</a:t>
            </a:r>
            <a:r>
              <a:rPr lang="en-US" sz="2500" dirty="0">
                <a:solidFill>
                  <a:srgbClr val="FFFF00"/>
                </a:solidFill>
              </a:rPr>
              <a:t> </a:t>
            </a:r>
            <a:r>
              <a:rPr lang="en-US" sz="2500" dirty="0" err="1">
                <a:solidFill>
                  <a:srgbClr val="FFFF00"/>
                </a:solidFill>
              </a:rPr>
              <a:t>và</a:t>
            </a:r>
            <a:r>
              <a:rPr lang="en-US" sz="2500" dirty="0">
                <a:solidFill>
                  <a:srgbClr val="FFFF00"/>
                </a:solidFill>
              </a:rPr>
              <a:t> </a:t>
            </a:r>
            <a:r>
              <a:rPr lang="en-US" sz="2500" dirty="0" err="1">
                <a:solidFill>
                  <a:srgbClr val="FFFF00"/>
                </a:solidFill>
              </a:rPr>
              <a:t>tình</a:t>
            </a:r>
            <a:r>
              <a:rPr lang="en-US" sz="2500" dirty="0">
                <a:solidFill>
                  <a:srgbClr val="FFFF00"/>
                </a:solidFill>
              </a:rPr>
              <a:t> </a:t>
            </a:r>
            <a:r>
              <a:rPr lang="en-US" sz="2500" dirty="0" err="1">
                <a:solidFill>
                  <a:srgbClr val="FFFF00"/>
                </a:solidFill>
              </a:rPr>
              <a:t>yêu</a:t>
            </a:r>
            <a:r>
              <a:rPr lang="en-US" sz="2500" dirty="0">
                <a:solidFill>
                  <a:srgbClr val="FFFF00"/>
                </a:solidFill>
              </a:rPr>
              <a:t> </a:t>
            </a:r>
            <a:r>
              <a:rPr lang="en-US" sz="2500" dirty="0" err="1">
                <a:solidFill>
                  <a:srgbClr val="FFFF00"/>
                </a:solidFill>
              </a:rPr>
              <a:t>thương</a:t>
            </a:r>
            <a:r>
              <a:rPr lang="en-US" sz="2500" dirty="0">
                <a:solidFill>
                  <a:srgbClr val="FFFF00"/>
                </a:solidFill>
              </a:rPr>
              <a:t>, ta </a:t>
            </a:r>
            <a:r>
              <a:rPr lang="en-US" sz="2500" dirty="0" err="1">
                <a:solidFill>
                  <a:srgbClr val="FFFF00"/>
                </a:solidFill>
              </a:rPr>
              <a:t>sẽ</a:t>
            </a:r>
            <a:r>
              <a:rPr lang="en-US" sz="2500" dirty="0">
                <a:solidFill>
                  <a:srgbClr val="FFFF00"/>
                </a:solidFill>
              </a:rPr>
              <a:t> </a:t>
            </a:r>
            <a:r>
              <a:rPr lang="en-US" sz="2500" dirty="0" err="1">
                <a:solidFill>
                  <a:srgbClr val="FFFF00"/>
                </a:solidFill>
              </a:rPr>
              <a:t>phát</a:t>
            </a:r>
            <a:r>
              <a:rPr lang="en-US" sz="2500" dirty="0">
                <a:solidFill>
                  <a:srgbClr val="FFFF00"/>
                </a:solidFill>
              </a:rPr>
              <a:t> </a:t>
            </a:r>
            <a:r>
              <a:rPr lang="en-US" sz="2500" dirty="0" err="1">
                <a:solidFill>
                  <a:srgbClr val="FFFF00"/>
                </a:solidFill>
              </a:rPr>
              <a:t>hiện</a:t>
            </a:r>
            <a:r>
              <a:rPr lang="en-US" sz="2500" dirty="0">
                <a:solidFill>
                  <a:srgbClr val="FFFF00"/>
                </a:solidFill>
              </a:rPr>
              <a:t> </a:t>
            </a:r>
            <a:r>
              <a:rPr lang="en-US" sz="2500" dirty="0" err="1">
                <a:solidFill>
                  <a:srgbClr val="FFFF00"/>
                </a:solidFill>
              </a:rPr>
              <a:t>được</a:t>
            </a:r>
            <a:r>
              <a:rPr lang="en-US" sz="2500" dirty="0">
                <a:solidFill>
                  <a:srgbClr val="FFFF00"/>
                </a:solidFill>
              </a:rPr>
              <a:t> </a:t>
            </a:r>
            <a:r>
              <a:rPr lang="en-US" sz="2500" dirty="0" err="1">
                <a:solidFill>
                  <a:srgbClr val="FFFF00"/>
                </a:solidFill>
              </a:rPr>
              <a:t>những</a:t>
            </a:r>
            <a:r>
              <a:rPr lang="en-US" sz="2500" dirty="0">
                <a:solidFill>
                  <a:srgbClr val="FFFF00"/>
                </a:solidFill>
              </a:rPr>
              <a:t> </a:t>
            </a:r>
            <a:r>
              <a:rPr lang="en-US" sz="2500" dirty="0" err="1">
                <a:solidFill>
                  <a:srgbClr val="FFFF00"/>
                </a:solidFill>
              </a:rPr>
              <a:t>vẻ</a:t>
            </a:r>
            <a:r>
              <a:rPr lang="en-US" sz="2500" dirty="0">
                <a:solidFill>
                  <a:srgbClr val="FFFF00"/>
                </a:solidFill>
              </a:rPr>
              <a:t> </a:t>
            </a:r>
            <a:r>
              <a:rPr lang="en-US" sz="2500" dirty="0" err="1">
                <a:solidFill>
                  <a:srgbClr val="FFFF00"/>
                </a:solidFill>
              </a:rPr>
              <a:t>đẹp</a:t>
            </a:r>
            <a:r>
              <a:rPr lang="en-US" sz="2500" dirty="0">
                <a:solidFill>
                  <a:srgbClr val="FFFF00"/>
                </a:solidFill>
              </a:rPr>
              <a:t>, </a:t>
            </a:r>
            <a:r>
              <a:rPr lang="en-US" sz="2500" dirty="0" err="1">
                <a:solidFill>
                  <a:srgbClr val="FFFF00"/>
                </a:solidFill>
              </a:rPr>
              <a:t>những</a:t>
            </a:r>
            <a:r>
              <a:rPr lang="en-US" sz="2500" dirty="0">
                <a:solidFill>
                  <a:srgbClr val="FFFF00"/>
                </a:solidFill>
              </a:rPr>
              <a:t> </a:t>
            </a:r>
            <a:r>
              <a:rPr lang="en-US" sz="2500" dirty="0" err="1">
                <a:solidFill>
                  <a:srgbClr val="FFFF00"/>
                </a:solidFill>
              </a:rPr>
              <a:t>giá</a:t>
            </a:r>
            <a:r>
              <a:rPr lang="en-US" sz="2500" dirty="0">
                <a:solidFill>
                  <a:srgbClr val="FFFF00"/>
                </a:solidFill>
              </a:rPr>
              <a:t> </a:t>
            </a:r>
            <a:r>
              <a:rPr lang="en-US" sz="2500" dirty="0" err="1">
                <a:solidFill>
                  <a:srgbClr val="FFFF00"/>
                </a:solidFill>
              </a:rPr>
              <a:t>trị</a:t>
            </a:r>
            <a:r>
              <a:rPr lang="en-US" sz="2500" dirty="0">
                <a:solidFill>
                  <a:srgbClr val="FFFF00"/>
                </a:solidFill>
              </a:rPr>
              <a:t> </a:t>
            </a:r>
            <a:r>
              <a:rPr lang="en-US" sz="2500" dirty="0" err="1">
                <a:solidFill>
                  <a:srgbClr val="FFFF00"/>
                </a:solidFill>
              </a:rPr>
              <a:t>từ</a:t>
            </a:r>
            <a:r>
              <a:rPr lang="en-US" sz="2500" dirty="0">
                <a:solidFill>
                  <a:srgbClr val="FFFF00"/>
                </a:solidFill>
              </a:rPr>
              <a:t> </a:t>
            </a:r>
            <a:r>
              <a:rPr lang="en-US" sz="2500" dirty="0" err="1">
                <a:solidFill>
                  <a:srgbClr val="FFFF00"/>
                </a:solidFill>
              </a:rPr>
              <a:t>những</a:t>
            </a:r>
            <a:r>
              <a:rPr lang="en-US" sz="2500" dirty="0">
                <a:solidFill>
                  <a:srgbClr val="FFFF00"/>
                </a:solidFill>
              </a:rPr>
              <a:t> </a:t>
            </a:r>
            <a:r>
              <a:rPr lang="en-US" sz="2500" dirty="0" err="1">
                <a:solidFill>
                  <a:srgbClr val="FFFF00"/>
                </a:solidFill>
              </a:rPr>
              <a:t>điều</a:t>
            </a:r>
            <a:r>
              <a:rPr lang="en-US" sz="2500" dirty="0">
                <a:solidFill>
                  <a:srgbClr val="FFFF00"/>
                </a:solidFill>
              </a:rPr>
              <a:t> </a:t>
            </a:r>
            <a:r>
              <a:rPr lang="en-US" sz="2500" dirty="0" err="1">
                <a:solidFill>
                  <a:srgbClr val="FFFF00"/>
                </a:solidFill>
              </a:rPr>
              <a:t>bình</a:t>
            </a:r>
            <a:r>
              <a:rPr lang="en-US" sz="2500" dirty="0">
                <a:solidFill>
                  <a:srgbClr val="FFFF00"/>
                </a:solidFill>
              </a:rPr>
              <a:t> </a:t>
            </a:r>
            <a:r>
              <a:rPr lang="en-US" sz="2500" dirty="0" err="1">
                <a:solidFill>
                  <a:srgbClr val="FFFF00"/>
                </a:solidFill>
              </a:rPr>
              <a:t>dị</a:t>
            </a:r>
            <a:r>
              <a:rPr lang="en-US" sz="2500" dirty="0">
                <a:solidFill>
                  <a:srgbClr val="FFFF00"/>
                </a:solidFill>
              </a:rPr>
              <a:t> </a:t>
            </a:r>
            <a:r>
              <a:rPr lang="en-US" sz="2500" dirty="0" err="1">
                <a:solidFill>
                  <a:srgbClr val="FFFF00"/>
                </a:solidFill>
              </a:rPr>
              <a:t>nhất</a:t>
            </a:r>
            <a:r>
              <a:rPr lang="en-US" sz="2500" dirty="0">
                <a:solidFill>
                  <a:srgbClr val="FFFF00"/>
                </a:solidFill>
              </a:rPr>
              <a:t>.</a:t>
            </a:r>
          </a:p>
        </p:txBody>
      </p:sp>
      <p:sp>
        <p:nvSpPr>
          <p:cNvPr id="6" name="Rectangle 5"/>
          <p:cNvSpPr/>
          <p:nvPr/>
        </p:nvSpPr>
        <p:spPr>
          <a:xfrm>
            <a:off x="3009900" y="533400"/>
            <a:ext cx="3124200" cy="477054"/>
          </a:xfrm>
          <a:prstGeom prst="rect">
            <a:avLst/>
          </a:prstGeom>
          <a:solidFill>
            <a:srgbClr val="FFFF00"/>
          </a:solidFill>
        </p:spPr>
        <p:style>
          <a:lnRef idx="2">
            <a:schemeClr val="accent3"/>
          </a:lnRef>
          <a:fillRef idx="1">
            <a:schemeClr val="lt1"/>
          </a:fillRef>
          <a:effectRef idx="0">
            <a:schemeClr val="accent3"/>
          </a:effectRef>
          <a:fontRef idx="minor">
            <a:schemeClr val="dk1"/>
          </a:fontRef>
        </p:style>
        <p:txBody>
          <a:bodyPr wrap="square">
            <a:spAutoFit/>
          </a:bodyPr>
          <a:lstStyle/>
          <a:p>
            <a:r>
              <a:rPr lang="en-US" sz="2500" b="1" dirty="0" smtClean="0">
                <a:latin typeface="Arial" pitchFamily="34" charset="0"/>
                <a:cs typeface="Arial" pitchFamily="34" charset="0"/>
              </a:rPr>
              <a:t>GIÁ TRỊ VĂN BẢN</a:t>
            </a:r>
            <a:endParaRPr lang="en-US" sz="2500" b="1" dirty="0">
              <a:latin typeface="Arial" pitchFamily="34" charset="0"/>
              <a:cs typeface="Arial" pitchFamily="34" charset="0"/>
            </a:endParaRPr>
          </a:p>
        </p:txBody>
      </p:sp>
    </p:spTree>
    <p:extLst>
      <p:ext uri="{BB962C8B-B14F-4D97-AF65-F5344CB8AC3E}">
        <p14:creationId xmlns:p14="http://schemas.microsoft.com/office/powerpoint/2010/main" val="1655562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733800" y="1041975"/>
            <a:ext cx="2030749" cy="584775"/>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sz="3200" b="1" dirty="0" smtClean="0"/>
              <a:t>LUYỆN TẬP</a:t>
            </a:r>
            <a:endParaRPr lang="en-US" sz="3200" dirty="0"/>
          </a:p>
        </p:txBody>
      </p:sp>
      <p:sp>
        <p:nvSpPr>
          <p:cNvPr id="6" name="Rectangle 5"/>
          <p:cNvSpPr/>
          <p:nvPr/>
        </p:nvSpPr>
        <p:spPr>
          <a:xfrm>
            <a:off x="1081087" y="1905000"/>
            <a:ext cx="7086600" cy="1785104"/>
          </a:xfrm>
          <a:prstGeom prst="rect">
            <a:avLst/>
          </a:prstGeom>
        </p:spPr>
        <p:txBody>
          <a:bodyPr wrap="square">
            <a:spAutoFit/>
          </a:bodyPr>
          <a:lstStyle/>
          <a:p>
            <a:pPr algn="just"/>
            <a:r>
              <a:rPr lang="en-US" sz="3500" dirty="0" smtClean="0">
                <a:latin typeface="Arial" pitchFamily="34" charset="0"/>
                <a:cs typeface="Arial" pitchFamily="34" charset="0"/>
              </a:rPr>
              <a:t>       </a:t>
            </a:r>
            <a:r>
              <a:rPr lang="en-US" sz="2400" i="1" dirty="0" err="1" smtClean="0">
                <a:latin typeface="Arial" pitchFamily="34" charset="0"/>
                <a:cs typeface="Arial" pitchFamily="34" charset="0"/>
              </a:rPr>
              <a:t>Cuộc</a:t>
            </a:r>
            <a:r>
              <a:rPr lang="en-US" sz="2400" i="1" dirty="0" smtClean="0">
                <a:latin typeface="Arial" pitchFamily="34" charset="0"/>
                <a:cs typeface="Arial" pitchFamily="34" charset="0"/>
              </a:rPr>
              <a:t> </a:t>
            </a:r>
            <a:r>
              <a:rPr lang="en-US" sz="2400" i="1" dirty="0" err="1">
                <a:latin typeface="Arial" pitchFamily="34" charset="0"/>
                <a:cs typeface="Arial" pitchFamily="34" charset="0"/>
              </a:rPr>
              <a:t>sống</a:t>
            </a:r>
            <a:r>
              <a:rPr lang="en-US" sz="2400" i="1" dirty="0">
                <a:latin typeface="Arial" pitchFamily="34" charset="0"/>
                <a:cs typeface="Arial" pitchFamily="34" charset="0"/>
              </a:rPr>
              <a:t> </a:t>
            </a:r>
            <a:r>
              <a:rPr lang="en-US" sz="2400" i="1" dirty="0" err="1">
                <a:latin typeface="Arial" pitchFamily="34" charset="0"/>
                <a:cs typeface="Arial" pitchFamily="34" charset="0"/>
              </a:rPr>
              <a:t>là</a:t>
            </a:r>
            <a:r>
              <a:rPr lang="en-US" sz="2400" i="1" dirty="0">
                <a:latin typeface="Arial" pitchFamily="34" charset="0"/>
                <a:cs typeface="Arial" pitchFamily="34" charset="0"/>
              </a:rPr>
              <a:t> </a:t>
            </a:r>
            <a:r>
              <a:rPr lang="en-US" sz="2400" i="1" dirty="0" err="1">
                <a:latin typeface="Arial" pitchFamily="34" charset="0"/>
                <a:cs typeface="Arial" pitchFamily="34" charset="0"/>
              </a:rPr>
              <a:t>sự</a:t>
            </a:r>
            <a:r>
              <a:rPr lang="en-US" sz="2400" i="1" dirty="0">
                <a:latin typeface="Arial" pitchFamily="34" charset="0"/>
                <a:cs typeface="Arial" pitchFamily="34" charset="0"/>
              </a:rPr>
              <a:t> </a:t>
            </a:r>
            <a:r>
              <a:rPr lang="en-US" sz="2400" i="1" dirty="0" err="1">
                <a:latin typeface="Arial" pitchFamily="34" charset="0"/>
                <a:cs typeface="Arial" pitchFamily="34" charset="0"/>
              </a:rPr>
              <a:t>trải</a:t>
            </a:r>
            <a:r>
              <a:rPr lang="en-US" sz="2400" i="1" dirty="0">
                <a:latin typeface="Arial" pitchFamily="34" charset="0"/>
                <a:cs typeface="Arial" pitchFamily="34" charset="0"/>
              </a:rPr>
              <a:t> </a:t>
            </a:r>
            <a:r>
              <a:rPr lang="en-US" sz="2400" i="1" dirty="0" err="1">
                <a:latin typeface="Arial" pitchFamily="34" charset="0"/>
                <a:cs typeface="Arial" pitchFamily="34" charset="0"/>
              </a:rPr>
              <a:t>nghiệm</a:t>
            </a:r>
            <a:r>
              <a:rPr lang="en-US" sz="2400" i="1" dirty="0">
                <a:latin typeface="Arial" pitchFamily="34" charset="0"/>
                <a:cs typeface="Arial" pitchFamily="34" charset="0"/>
              </a:rPr>
              <a:t> </a:t>
            </a:r>
            <a:r>
              <a:rPr lang="en-US" sz="2400" i="1" dirty="0" err="1">
                <a:latin typeface="Arial" pitchFamily="34" charset="0"/>
                <a:cs typeface="Arial" pitchFamily="34" charset="0"/>
              </a:rPr>
              <a:t>của</a:t>
            </a:r>
            <a:r>
              <a:rPr lang="en-US" sz="2400" i="1" dirty="0">
                <a:latin typeface="Arial" pitchFamily="34" charset="0"/>
                <a:cs typeface="Arial" pitchFamily="34" charset="0"/>
              </a:rPr>
              <a:t> </a:t>
            </a:r>
            <a:r>
              <a:rPr lang="en-US" sz="2400" i="1" dirty="0" err="1">
                <a:latin typeface="Arial" pitchFamily="34" charset="0"/>
                <a:cs typeface="Arial" pitchFamily="34" charset="0"/>
              </a:rPr>
              <a:t>bản</a:t>
            </a:r>
            <a:r>
              <a:rPr lang="en-US" sz="2400" i="1" dirty="0">
                <a:latin typeface="Arial" pitchFamily="34" charset="0"/>
                <a:cs typeface="Arial" pitchFamily="34" charset="0"/>
              </a:rPr>
              <a:t> </a:t>
            </a:r>
            <a:r>
              <a:rPr lang="en-US" sz="2400" i="1" dirty="0" err="1">
                <a:latin typeface="Arial" pitchFamily="34" charset="0"/>
                <a:cs typeface="Arial" pitchFamily="34" charset="0"/>
              </a:rPr>
              <a:t>thân</a:t>
            </a:r>
            <a:r>
              <a:rPr lang="en-US" sz="2400" i="1" dirty="0">
                <a:latin typeface="Arial" pitchFamily="34" charset="0"/>
                <a:cs typeface="Arial" pitchFamily="34" charset="0"/>
              </a:rPr>
              <a:t>. </a:t>
            </a:r>
            <a:r>
              <a:rPr lang="en-US" sz="2400" i="1" dirty="0" err="1">
                <a:latin typeface="Arial" pitchFamily="34" charset="0"/>
                <a:cs typeface="Arial" pitchFamily="34" charset="0"/>
              </a:rPr>
              <a:t>Bạn</a:t>
            </a:r>
            <a:r>
              <a:rPr lang="en-US" sz="2400" i="1" dirty="0">
                <a:latin typeface="Arial" pitchFamily="34" charset="0"/>
                <a:cs typeface="Arial" pitchFamily="34" charset="0"/>
              </a:rPr>
              <a:t> </a:t>
            </a:r>
            <a:r>
              <a:rPr lang="en-US" sz="2400" i="1" dirty="0" err="1">
                <a:latin typeface="Arial" pitchFamily="34" charset="0"/>
                <a:cs typeface="Arial" pitchFamily="34" charset="0"/>
              </a:rPr>
              <a:t>đã</a:t>
            </a:r>
            <a:r>
              <a:rPr lang="en-US" sz="2400" i="1" dirty="0">
                <a:latin typeface="Arial" pitchFamily="34" charset="0"/>
                <a:cs typeface="Arial" pitchFamily="34" charset="0"/>
              </a:rPr>
              <a:t> </a:t>
            </a:r>
            <a:r>
              <a:rPr lang="en-US" sz="2400" i="1" dirty="0" err="1">
                <a:latin typeface="Arial" pitchFamily="34" charset="0"/>
                <a:cs typeface="Arial" pitchFamily="34" charset="0"/>
              </a:rPr>
              <a:t>có</a:t>
            </a:r>
            <a:r>
              <a:rPr lang="en-US" sz="2400" i="1" dirty="0">
                <a:latin typeface="Arial" pitchFamily="34" charset="0"/>
                <a:cs typeface="Arial" pitchFamily="34" charset="0"/>
              </a:rPr>
              <a:t> </a:t>
            </a:r>
            <a:r>
              <a:rPr lang="en-US" sz="2400" i="1" dirty="0" err="1">
                <a:latin typeface="Arial" pitchFamily="34" charset="0"/>
                <a:cs typeface="Arial" pitchFamily="34" charset="0"/>
              </a:rPr>
              <a:t>trải</a:t>
            </a:r>
            <a:r>
              <a:rPr lang="en-US" sz="2400" i="1" dirty="0">
                <a:latin typeface="Arial" pitchFamily="34" charset="0"/>
                <a:cs typeface="Arial" pitchFamily="34" charset="0"/>
              </a:rPr>
              <a:t> </a:t>
            </a:r>
            <a:r>
              <a:rPr lang="en-US" sz="2400" i="1" dirty="0" err="1">
                <a:latin typeface="Arial" pitchFamily="34" charset="0"/>
                <a:cs typeface="Arial" pitchFamily="34" charset="0"/>
              </a:rPr>
              <a:t>nghiệm</a:t>
            </a:r>
            <a:r>
              <a:rPr lang="en-US" sz="2400" i="1" dirty="0">
                <a:latin typeface="Arial" pitchFamily="34" charset="0"/>
                <a:cs typeface="Arial" pitchFamily="34" charset="0"/>
              </a:rPr>
              <a:t> </a:t>
            </a:r>
            <a:r>
              <a:rPr lang="en-US" sz="2400" i="1" dirty="0" err="1">
                <a:latin typeface="Arial" pitchFamily="34" charset="0"/>
                <a:cs typeface="Arial" pitchFamily="34" charset="0"/>
              </a:rPr>
              <a:t>nào</a:t>
            </a:r>
            <a:r>
              <a:rPr lang="en-US" sz="2400" i="1" dirty="0">
                <a:latin typeface="Arial" pitchFamily="34" charset="0"/>
                <a:cs typeface="Arial" pitchFamily="34" charset="0"/>
              </a:rPr>
              <a:t> </a:t>
            </a:r>
            <a:r>
              <a:rPr lang="en-US" sz="2400" i="1" dirty="0" err="1">
                <a:latin typeface="Arial" pitchFamily="34" charset="0"/>
                <a:cs typeface="Arial" pitchFamily="34" charset="0"/>
              </a:rPr>
              <a:t>thú</a:t>
            </a:r>
            <a:r>
              <a:rPr lang="en-US" sz="2400" i="1" dirty="0">
                <a:latin typeface="Arial" pitchFamily="34" charset="0"/>
                <a:cs typeface="Arial" pitchFamily="34" charset="0"/>
              </a:rPr>
              <a:t> </a:t>
            </a:r>
            <a:r>
              <a:rPr lang="en-US" sz="2400" i="1" dirty="0" err="1">
                <a:latin typeface="Arial" pitchFamily="34" charset="0"/>
                <a:cs typeface="Arial" pitchFamily="34" charset="0"/>
              </a:rPr>
              <a:t>vị</a:t>
            </a:r>
            <a:r>
              <a:rPr lang="en-US" sz="2400" i="1" dirty="0">
                <a:latin typeface="Arial" pitchFamily="34" charset="0"/>
                <a:cs typeface="Arial" pitchFamily="34" charset="0"/>
              </a:rPr>
              <a:t> </a:t>
            </a:r>
            <a:r>
              <a:rPr lang="en-US" sz="2400" i="1" dirty="0" err="1">
                <a:latin typeface="Arial" pitchFamily="34" charset="0"/>
                <a:cs typeface="Arial" pitchFamily="34" charset="0"/>
              </a:rPr>
              <a:t>của</a:t>
            </a:r>
            <a:r>
              <a:rPr lang="en-US" sz="2400" i="1" dirty="0">
                <a:latin typeface="Arial" pitchFamily="34" charset="0"/>
                <a:cs typeface="Arial" pitchFamily="34" charset="0"/>
              </a:rPr>
              <a:t> </a:t>
            </a:r>
            <a:r>
              <a:rPr lang="en-US" sz="2400" i="1" dirty="0" err="1">
                <a:latin typeface="Arial" pitchFamily="34" charset="0"/>
                <a:cs typeface="Arial" pitchFamily="34" charset="0"/>
              </a:rPr>
              <a:t>bản</a:t>
            </a:r>
            <a:r>
              <a:rPr lang="en-US" sz="2400" i="1" dirty="0">
                <a:latin typeface="Arial" pitchFamily="34" charset="0"/>
                <a:cs typeface="Arial" pitchFamily="34" charset="0"/>
              </a:rPr>
              <a:t> </a:t>
            </a:r>
            <a:r>
              <a:rPr lang="en-US" sz="2400" i="1" dirty="0" err="1">
                <a:latin typeface="Arial" pitchFamily="34" charset="0"/>
                <a:cs typeface="Arial" pitchFamily="34" charset="0"/>
              </a:rPr>
              <a:t>thân</a:t>
            </a:r>
            <a:r>
              <a:rPr lang="en-US" sz="2400" i="1" dirty="0">
                <a:latin typeface="Arial" pitchFamily="34" charset="0"/>
                <a:cs typeface="Arial" pitchFamily="34" charset="0"/>
              </a:rPr>
              <a:t> </a:t>
            </a:r>
            <a:r>
              <a:rPr lang="en-US" sz="2400" i="1" dirty="0" err="1">
                <a:latin typeface="Arial" pitchFamily="34" charset="0"/>
                <a:cs typeface="Arial" pitchFamily="34" charset="0"/>
              </a:rPr>
              <a:t>mình</a:t>
            </a:r>
            <a:r>
              <a:rPr lang="en-US" sz="2400" i="1" dirty="0">
                <a:latin typeface="Arial" pitchFamily="34" charset="0"/>
                <a:cs typeface="Arial" pitchFamily="34" charset="0"/>
              </a:rPr>
              <a:t> </a:t>
            </a:r>
            <a:r>
              <a:rPr lang="en-US" sz="2400" i="1" dirty="0" err="1">
                <a:latin typeface="Arial" pitchFamily="34" charset="0"/>
                <a:cs typeface="Arial" pitchFamily="34" charset="0"/>
              </a:rPr>
              <a:t>chưa</a:t>
            </a:r>
            <a:r>
              <a:rPr lang="en-US" sz="2400" i="1" dirty="0">
                <a:latin typeface="Arial" pitchFamily="34" charset="0"/>
                <a:cs typeface="Arial" pitchFamily="34" charset="0"/>
              </a:rPr>
              <a:t>? </a:t>
            </a:r>
            <a:r>
              <a:rPr lang="en-US" sz="2400" i="1" dirty="0" err="1">
                <a:latin typeface="Arial" pitchFamily="34" charset="0"/>
                <a:cs typeface="Arial" pitchFamily="34" charset="0"/>
              </a:rPr>
              <a:t>Hãy</a:t>
            </a:r>
            <a:r>
              <a:rPr lang="en-US" sz="2400" i="1" dirty="0">
                <a:latin typeface="Arial" pitchFamily="34" charset="0"/>
                <a:cs typeface="Arial" pitchFamily="34" charset="0"/>
              </a:rPr>
              <a:t> </a:t>
            </a:r>
            <a:r>
              <a:rPr lang="en-US" sz="2400" i="1" dirty="0" err="1">
                <a:latin typeface="Arial" pitchFamily="34" charset="0"/>
                <a:cs typeface="Arial" pitchFamily="34" charset="0"/>
              </a:rPr>
              <a:t>thử</a:t>
            </a:r>
            <a:r>
              <a:rPr lang="en-US" sz="2400" i="1" dirty="0">
                <a:latin typeface="Arial" pitchFamily="34" charset="0"/>
                <a:cs typeface="Arial" pitchFamily="34" charset="0"/>
              </a:rPr>
              <a:t> chia </a:t>
            </a:r>
            <a:r>
              <a:rPr lang="en-US" sz="2400" i="1" dirty="0" err="1">
                <a:latin typeface="Arial" pitchFamily="34" charset="0"/>
                <a:cs typeface="Arial" pitchFamily="34" charset="0"/>
              </a:rPr>
              <a:t>sẻ</a:t>
            </a:r>
            <a:r>
              <a:rPr lang="en-US" sz="2400" i="1" dirty="0">
                <a:latin typeface="Arial" pitchFamily="34" charset="0"/>
                <a:cs typeface="Arial" pitchFamily="34" charset="0"/>
              </a:rPr>
              <a:t> </a:t>
            </a:r>
            <a:r>
              <a:rPr lang="en-US" sz="2400" i="1" dirty="0" err="1">
                <a:latin typeface="Arial" pitchFamily="34" charset="0"/>
                <a:cs typeface="Arial" pitchFamily="34" charset="0"/>
              </a:rPr>
              <a:t>trải</a:t>
            </a:r>
            <a:r>
              <a:rPr lang="en-US" sz="2400" i="1" dirty="0">
                <a:latin typeface="Arial" pitchFamily="34" charset="0"/>
                <a:cs typeface="Arial" pitchFamily="34" charset="0"/>
              </a:rPr>
              <a:t> </a:t>
            </a:r>
            <a:r>
              <a:rPr lang="en-US" sz="2400" i="1" dirty="0" err="1">
                <a:latin typeface="Arial" pitchFamily="34" charset="0"/>
                <a:cs typeface="Arial" pitchFamily="34" charset="0"/>
              </a:rPr>
              <a:t>nghiệm</a:t>
            </a:r>
            <a:r>
              <a:rPr lang="en-US" sz="2400" i="1" dirty="0">
                <a:latin typeface="Arial" pitchFamily="34" charset="0"/>
                <a:cs typeface="Arial" pitchFamily="34" charset="0"/>
              </a:rPr>
              <a:t> </a:t>
            </a:r>
            <a:r>
              <a:rPr lang="en-US" sz="2400" i="1" dirty="0" err="1">
                <a:latin typeface="Arial" pitchFamily="34" charset="0"/>
                <a:cs typeface="Arial" pitchFamily="34" charset="0"/>
              </a:rPr>
              <a:t>ấy</a:t>
            </a:r>
            <a:r>
              <a:rPr lang="en-US" sz="2400" i="1" dirty="0">
                <a:latin typeface="Arial" pitchFamily="34" charset="0"/>
                <a:cs typeface="Arial" pitchFamily="34" charset="0"/>
              </a:rPr>
              <a:t> </a:t>
            </a:r>
            <a:r>
              <a:rPr lang="en-US" sz="2400" i="1" dirty="0" err="1">
                <a:latin typeface="Arial" pitchFamily="34" charset="0"/>
                <a:cs typeface="Arial" pitchFamily="34" charset="0"/>
              </a:rPr>
              <a:t>với</a:t>
            </a:r>
            <a:r>
              <a:rPr lang="en-US" sz="2400" i="1" dirty="0">
                <a:latin typeface="Arial" pitchFamily="34" charset="0"/>
                <a:cs typeface="Arial" pitchFamily="34" charset="0"/>
              </a:rPr>
              <a:t> </a:t>
            </a:r>
            <a:r>
              <a:rPr lang="en-US" sz="2400" i="1" dirty="0" err="1">
                <a:latin typeface="Arial" pitchFamily="34" charset="0"/>
                <a:cs typeface="Arial" pitchFamily="34" charset="0"/>
              </a:rPr>
              <a:t>người</a:t>
            </a:r>
            <a:r>
              <a:rPr lang="en-US" sz="2400" i="1" dirty="0">
                <a:latin typeface="Arial" pitchFamily="34" charset="0"/>
                <a:cs typeface="Arial" pitchFamily="34" charset="0"/>
              </a:rPr>
              <a:t> </a:t>
            </a:r>
            <a:r>
              <a:rPr lang="en-US" sz="2400" i="1" dirty="0" err="1">
                <a:latin typeface="Arial" pitchFamily="34" charset="0"/>
                <a:cs typeface="Arial" pitchFamily="34" charset="0"/>
              </a:rPr>
              <a:t>bạn</a:t>
            </a:r>
            <a:r>
              <a:rPr lang="en-US" sz="2400" i="1" dirty="0">
                <a:latin typeface="Arial" pitchFamily="34" charset="0"/>
                <a:cs typeface="Arial" pitchFamily="34" charset="0"/>
              </a:rPr>
              <a:t> </a:t>
            </a:r>
            <a:r>
              <a:rPr lang="en-US" sz="2400" i="1" dirty="0" err="1">
                <a:latin typeface="Arial" pitchFamily="34" charset="0"/>
                <a:cs typeface="Arial" pitchFamily="34" charset="0"/>
              </a:rPr>
              <a:t>kế</a:t>
            </a:r>
            <a:r>
              <a:rPr lang="en-US" sz="2400" i="1" dirty="0">
                <a:latin typeface="Arial" pitchFamily="34" charset="0"/>
                <a:cs typeface="Arial" pitchFamily="34" charset="0"/>
              </a:rPr>
              <a:t> </a:t>
            </a:r>
            <a:r>
              <a:rPr lang="en-US" sz="2400" i="1" dirty="0" err="1">
                <a:latin typeface="Arial" pitchFamily="34" charset="0"/>
                <a:cs typeface="Arial" pitchFamily="34" charset="0"/>
              </a:rPr>
              <a:t>bên</a:t>
            </a:r>
            <a:r>
              <a:rPr lang="en-US" sz="2400" i="1" dirty="0">
                <a:latin typeface="Arial" pitchFamily="34" charset="0"/>
                <a:cs typeface="Arial" pitchFamily="34" charset="0"/>
              </a:rPr>
              <a:t> </a:t>
            </a:r>
            <a:r>
              <a:rPr lang="en-US" sz="2400" i="1" dirty="0" err="1">
                <a:latin typeface="Arial" pitchFamily="34" charset="0"/>
                <a:cs typeface="Arial" pitchFamily="34" charset="0"/>
              </a:rPr>
              <a:t>của</a:t>
            </a:r>
            <a:r>
              <a:rPr lang="en-US" sz="2400" i="1" dirty="0">
                <a:latin typeface="Arial" pitchFamily="34" charset="0"/>
                <a:cs typeface="Arial" pitchFamily="34" charset="0"/>
              </a:rPr>
              <a:t> </a:t>
            </a:r>
            <a:r>
              <a:rPr lang="en-US" sz="2400" i="1" dirty="0" err="1">
                <a:latin typeface="Arial" pitchFamily="34" charset="0"/>
                <a:cs typeface="Arial" pitchFamily="34" charset="0"/>
              </a:rPr>
              <a:t>mình</a:t>
            </a:r>
            <a:r>
              <a:rPr lang="en-US" sz="2400" i="1" dirty="0">
                <a:latin typeface="Arial" pitchFamily="34" charset="0"/>
                <a:cs typeface="Arial" pitchFamily="34" charset="0"/>
              </a:rPr>
              <a:t> </a:t>
            </a:r>
            <a:r>
              <a:rPr lang="en-US" sz="2400" i="1" dirty="0" err="1">
                <a:latin typeface="Arial" pitchFamily="34" charset="0"/>
                <a:cs typeface="Arial" pitchFamily="34" charset="0"/>
              </a:rPr>
              <a:t>và</a:t>
            </a:r>
            <a:r>
              <a:rPr lang="en-US" sz="2400" i="1" dirty="0">
                <a:latin typeface="Arial" pitchFamily="34" charset="0"/>
                <a:cs typeface="Arial" pitchFamily="34" charset="0"/>
              </a:rPr>
              <a:t> </a:t>
            </a:r>
            <a:r>
              <a:rPr lang="en-US" sz="2400" i="1" dirty="0" err="1">
                <a:latin typeface="Arial" pitchFamily="34" charset="0"/>
                <a:cs typeface="Arial" pitchFamily="34" charset="0"/>
              </a:rPr>
              <a:t>cả</a:t>
            </a:r>
            <a:r>
              <a:rPr lang="en-US" sz="2400" i="1" dirty="0">
                <a:latin typeface="Arial" pitchFamily="34" charset="0"/>
                <a:cs typeface="Arial" pitchFamily="34" charset="0"/>
              </a:rPr>
              <a:t> </a:t>
            </a:r>
            <a:r>
              <a:rPr lang="en-US" sz="2400" i="1" dirty="0" err="1">
                <a:latin typeface="Arial" pitchFamily="34" charset="0"/>
                <a:cs typeface="Arial" pitchFamily="34" charset="0"/>
              </a:rPr>
              <a:t>lớp</a:t>
            </a:r>
            <a:r>
              <a:rPr lang="en-US" sz="2400" i="1" dirty="0">
                <a:latin typeface="Arial" pitchFamily="34" charset="0"/>
                <a:cs typeface="Arial" pitchFamily="34" charset="0"/>
              </a:rPr>
              <a:t>?</a:t>
            </a:r>
          </a:p>
        </p:txBody>
      </p:sp>
      <p:sp>
        <p:nvSpPr>
          <p:cNvPr id="7" name="Rectangle 6"/>
          <p:cNvSpPr/>
          <p:nvPr/>
        </p:nvSpPr>
        <p:spPr>
          <a:xfrm>
            <a:off x="2667000" y="4343400"/>
            <a:ext cx="4419600" cy="4770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sz="2500" dirty="0" err="1" smtClean="0">
                <a:latin typeface="Arial" pitchFamily="34" charset="0"/>
                <a:cs typeface="Arial" pitchFamily="34" charset="0"/>
              </a:rPr>
              <a:t>Thời</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gian</a:t>
            </a:r>
            <a:r>
              <a:rPr lang="en-US" sz="2500" dirty="0" smtClean="0">
                <a:latin typeface="Arial" pitchFamily="34" charset="0"/>
                <a:cs typeface="Arial" pitchFamily="34" charset="0"/>
              </a:rPr>
              <a:t> chia </a:t>
            </a:r>
            <a:r>
              <a:rPr lang="en-US" sz="2500" dirty="0" err="1" smtClean="0">
                <a:latin typeface="Arial" pitchFamily="34" charset="0"/>
                <a:cs typeface="Arial" pitchFamily="34" charset="0"/>
              </a:rPr>
              <a:t>sẻ</a:t>
            </a:r>
            <a:r>
              <a:rPr lang="en-US" sz="2500" dirty="0" smtClean="0">
                <a:latin typeface="Arial" pitchFamily="34" charset="0"/>
                <a:cs typeface="Arial" pitchFamily="34" charset="0"/>
              </a:rPr>
              <a:t>: 4 - 5 </a:t>
            </a:r>
            <a:r>
              <a:rPr lang="en-US" sz="2500" dirty="0" err="1" smtClean="0">
                <a:latin typeface="Arial" pitchFamily="34" charset="0"/>
                <a:cs typeface="Arial" pitchFamily="34" charset="0"/>
              </a:rPr>
              <a:t>phút</a:t>
            </a:r>
            <a:endParaRPr lang="en-US" sz="2500" dirty="0">
              <a:latin typeface="Arial" pitchFamily="34" charset="0"/>
              <a:cs typeface="Arial" pitchFamily="34" charset="0"/>
            </a:endParaRPr>
          </a:p>
        </p:txBody>
      </p:sp>
    </p:spTree>
    <p:extLst>
      <p:ext uri="{BB962C8B-B14F-4D97-AF65-F5344CB8AC3E}">
        <p14:creationId xmlns:p14="http://schemas.microsoft.com/office/powerpoint/2010/main" val="42139145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38200" y="1371600"/>
            <a:ext cx="8077200" cy="954107"/>
          </a:xfrm>
          <a:prstGeom prst="rect">
            <a:avLst/>
          </a:prstGeom>
        </p:spPr>
        <p:txBody>
          <a:bodyPr wrap="square">
            <a:spAutoFit/>
          </a:bodyPr>
          <a:lstStyle/>
          <a:p>
            <a:r>
              <a:rPr lang="it-IT" sz="2500" dirty="0" smtClean="0"/>
              <a:t>         </a:t>
            </a:r>
            <a:r>
              <a:rPr lang="it-IT" sz="2800" b="1" dirty="0" smtClean="0"/>
              <a:t>Viết </a:t>
            </a:r>
            <a:r>
              <a:rPr lang="it-IT" sz="2800" b="1" dirty="0"/>
              <a:t>đoạn văn ngắn (từ 5 đến 7 câu) kể lại ngắn gọn một trải nghiệm bản thân mà em nhớ nhất.</a:t>
            </a:r>
            <a:endParaRPr lang="en-US" sz="2800" b="1" dirty="0"/>
          </a:p>
        </p:txBody>
      </p:sp>
      <p:sp>
        <p:nvSpPr>
          <p:cNvPr id="7" name="Rectangle 6"/>
          <p:cNvSpPr/>
          <p:nvPr/>
        </p:nvSpPr>
        <p:spPr>
          <a:xfrm>
            <a:off x="3581400" y="457200"/>
            <a:ext cx="2075183" cy="584775"/>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sz="3200" b="1" dirty="0" smtClean="0"/>
              <a:t>VẬN DỤNG</a:t>
            </a:r>
            <a:endParaRPr lang="en-US" sz="3200" dirty="0"/>
          </a:p>
        </p:txBody>
      </p:sp>
      <p:sp>
        <p:nvSpPr>
          <p:cNvPr id="5" name="Rectangle 4"/>
          <p:cNvSpPr/>
          <p:nvPr/>
        </p:nvSpPr>
        <p:spPr>
          <a:xfrm>
            <a:off x="228600" y="2325707"/>
            <a:ext cx="5715000" cy="432426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en-US" sz="2500" b="1" dirty="0" smtClean="0">
                <a:solidFill>
                  <a:srgbClr val="FF0000"/>
                </a:solidFill>
              </a:rPr>
              <a:t>* </a:t>
            </a:r>
            <a:r>
              <a:rPr lang="en-US" sz="2500" b="1" dirty="0" err="1" smtClean="0">
                <a:solidFill>
                  <a:srgbClr val="FF0000"/>
                </a:solidFill>
              </a:rPr>
              <a:t>Định</a:t>
            </a:r>
            <a:r>
              <a:rPr lang="en-US" sz="2500" b="1" dirty="0" smtClean="0">
                <a:solidFill>
                  <a:srgbClr val="FF0000"/>
                </a:solidFill>
              </a:rPr>
              <a:t> </a:t>
            </a:r>
            <a:r>
              <a:rPr lang="en-US" sz="2500" b="1" dirty="0" err="1" smtClean="0">
                <a:solidFill>
                  <a:srgbClr val="FF0000"/>
                </a:solidFill>
              </a:rPr>
              <a:t>hướng</a:t>
            </a:r>
            <a:r>
              <a:rPr lang="en-US" sz="2500" b="1" dirty="0" smtClean="0">
                <a:solidFill>
                  <a:srgbClr val="FF0000"/>
                </a:solidFill>
              </a:rPr>
              <a:t> </a:t>
            </a:r>
            <a:r>
              <a:rPr lang="en-US" sz="2500" b="1" dirty="0" err="1" smtClean="0">
                <a:solidFill>
                  <a:srgbClr val="FF0000"/>
                </a:solidFill>
              </a:rPr>
              <a:t>kĩ</a:t>
            </a:r>
            <a:r>
              <a:rPr lang="en-US" sz="2500" b="1" dirty="0" smtClean="0">
                <a:solidFill>
                  <a:srgbClr val="FF0000"/>
                </a:solidFill>
              </a:rPr>
              <a:t> </a:t>
            </a:r>
            <a:r>
              <a:rPr lang="en-US" sz="2500" b="1" dirty="0" err="1" smtClean="0">
                <a:solidFill>
                  <a:srgbClr val="FF0000"/>
                </a:solidFill>
              </a:rPr>
              <a:t>năng</a:t>
            </a:r>
            <a:r>
              <a:rPr lang="en-US" sz="2500" b="1" dirty="0">
                <a:solidFill>
                  <a:srgbClr val="FF0000"/>
                </a:solidFill>
              </a:rPr>
              <a:t> </a:t>
            </a:r>
            <a:r>
              <a:rPr lang="en-US" sz="2500" b="1" dirty="0" err="1" smtClean="0">
                <a:solidFill>
                  <a:srgbClr val="FF0000"/>
                </a:solidFill>
              </a:rPr>
              <a:t>viết</a:t>
            </a:r>
            <a:r>
              <a:rPr lang="en-US" sz="2500" b="1" dirty="0" smtClean="0">
                <a:solidFill>
                  <a:srgbClr val="FF0000"/>
                </a:solidFill>
              </a:rPr>
              <a:t> </a:t>
            </a:r>
            <a:r>
              <a:rPr lang="en-US" sz="2500" b="1" dirty="0" err="1" smtClean="0">
                <a:solidFill>
                  <a:srgbClr val="FF0000"/>
                </a:solidFill>
              </a:rPr>
              <a:t>đoạn</a:t>
            </a:r>
            <a:r>
              <a:rPr lang="en-US" sz="2500" b="1" dirty="0" smtClean="0">
                <a:solidFill>
                  <a:srgbClr val="FF0000"/>
                </a:solidFill>
              </a:rPr>
              <a:t> </a:t>
            </a:r>
            <a:r>
              <a:rPr lang="en-US" sz="2500" b="1" smtClean="0">
                <a:solidFill>
                  <a:srgbClr val="FF0000"/>
                </a:solidFill>
              </a:rPr>
              <a:t>văn:</a:t>
            </a:r>
            <a:endParaRPr lang="en-US" sz="2500" b="1" dirty="0" smtClean="0">
              <a:solidFill>
                <a:srgbClr val="FF0000"/>
              </a:solidFill>
            </a:endParaRPr>
          </a:p>
          <a:p>
            <a:pPr lvl="0" algn="just"/>
            <a:r>
              <a:rPr lang="en-US" sz="2500" b="1" dirty="0" smtClean="0"/>
              <a:t>- </a:t>
            </a:r>
            <a:r>
              <a:rPr lang="en-US" sz="2500" b="1" dirty="0" err="1" smtClean="0"/>
              <a:t>Xác</a:t>
            </a:r>
            <a:r>
              <a:rPr lang="en-US" sz="2500" b="1" dirty="0" smtClean="0"/>
              <a:t> </a:t>
            </a:r>
            <a:r>
              <a:rPr lang="en-US" sz="2500" b="1" dirty="0" err="1"/>
              <a:t>định</a:t>
            </a:r>
            <a:r>
              <a:rPr lang="en-US" sz="2500" b="1" dirty="0"/>
              <a:t> </a:t>
            </a:r>
            <a:r>
              <a:rPr lang="en-US" sz="2500" b="1" dirty="0" err="1"/>
              <a:t>rõ</a:t>
            </a:r>
            <a:r>
              <a:rPr lang="en-US" sz="2500" b="1" dirty="0"/>
              <a:t> </a:t>
            </a:r>
            <a:r>
              <a:rPr lang="en-US" sz="2500" b="1" dirty="0" err="1"/>
              <a:t>vấn</a:t>
            </a:r>
            <a:r>
              <a:rPr lang="en-US" sz="2500" b="1" dirty="0"/>
              <a:t> </a:t>
            </a:r>
            <a:r>
              <a:rPr lang="en-US" sz="2500" b="1" dirty="0" err="1"/>
              <a:t>đề</a:t>
            </a:r>
            <a:r>
              <a:rPr lang="en-US" sz="2500" b="1" dirty="0"/>
              <a:t> </a:t>
            </a:r>
            <a:r>
              <a:rPr lang="en-US" sz="2500" b="1" dirty="0" err="1"/>
              <a:t>đề</a:t>
            </a:r>
            <a:r>
              <a:rPr lang="en-US" sz="2500" b="1" dirty="0"/>
              <a:t> </a:t>
            </a:r>
            <a:r>
              <a:rPr lang="en-US" sz="2500" b="1" dirty="0" err="1"/>
              <a:t>yêu</a:t>
            </a:r>
            <a:r>
              <a:rPr lang="en-US" sz="2500" b="1" dirty="0"/>
              <a:t> </a:t>
            </a:r>
            <a:r>
              <a:rPr lang="en-US" sz="2500" b="1" dirty="0" err="1"/>
              <a:t>cầu</a:t>
            </a:r>
            <a:r>
              <a:rPr lang="en-US" sz="2500" b="1" dirty="0"/>
              <a:t>; </a:t>
            </a:r>
            <a:r>
              <a:rPr lang="en-US" sz="2500" b="1" dirty="0" err="1"/>
              <a:t>số</a:t>
            </a:r>
            <a:r>
              <a:rPr lang="en-US" sz="2500" b="1" dirty="0"/>
              <a:t> </a:t>
            </a:r>
            <a:r>
              <a:rPr lang="en-US" sz="2500" b="1" dirty="0" err="1"/>
              <a:t>lượng</a:t>
            </a:r>
            <a:r>
              <a:rPr lang="en-US" sz="2500" b="1" dirty="0"/>
              <a:t> </a:t>
            </a:r>
            <a:r>
              <a:rPr lang="en-US" sz="2500" b="1" dirty="0" err="1"/>
              <a:t>câu</a:t>
            </a:r>
            <a:r>
              <a:rPr lang="en-US" sz="2500" b="1" dirty="0"/>
              <a:t> </a:t>
            </a:r>
            <a:r>
              <a:rPr lang="en-US" sz="2500" b="1" dirty="0" err="1"/>
              <a:t>quy</a:t>
            </a:r>
            <a:r>
              <a:rPr lang="en-US" sz="2500" b="1" dirty="0"/>
              <a:t> </a:t>
            </a:r>
            <a:r>
              <a:rPr lang="en-US" sz="2500" b="1" dirty="0" err="1"/>
              <a:t>định</a:t>
            </a:r>
            <a:r>
              <a:rPr lang="en-US" sz="2500" b="1" dirty="0"/>
              <a:t>.</a:t>
            </a:r>
          </a:p>
          <a:p>
            <a:pPr lvl="0" algn="just"/>
            <a:r>
              <a:rPr lang="en-US" sz="2500" b="1" dirty="0" smtClean="0"/>
              <a:t>- </a:t>
            </a:r>
            <a:r>
              <a:rPr lang="en-US" sz="2500" b="1" dirty="0" err="1" smtClean="0"/>
              <a:t>Đoạn</a:t>
            </a:r>
            <a:r>
              <a:rPr lang="en-US" sz="2500" b="1" dirty="0" smtClean="0"/>
              <a:t> </a:t>
            </a:r>
            <a:r>
              <a:rPr lang="en-US" sz="2500" b="1" dirty="0" err="1"/>
              <a:t>văn</a:t>
            </a:r>
            <a:r>
              <a:rPr lang="en-US" sz="2500" b="1" dirty="0"/>
              <a:t> </a:t>
            </a:r>
            <a:r>
              <a:rPr lang="en-US" sz="2500" b="1" dirty="0" err="1"/>
              <a:t>viết</a:t>
            </a:r>
            <a:r>
              <a:rPr lang="en-US" sz="2500" b="1" dirty="0"/>
              <a:t> </a:t>
            </a:r>
            <a:r>
              <a:rPr lang="en-US" sz="2500" b="1" dirty="0" err="1"/>
              <a:t>phải</a:t>
            </a:r>
            <a:r>
              <a:rPr lang="en-US" sz="2500" b="1" dirty="0"/>
              <a:t> </a:t>
            </a:r>
            <a:r>
              <a:rPr lang="en-US" sz="2500" b="1" dirty="0" err="1"/>
              <a:t>có</a:t>
            </a:r>
            <a:r>
              <a:rPr lang="en-US" sz="2500" b="1" dirty="0"/>
              <a:t> </a:t>
            </a:r>
            <a:r>
              <a:rPr lang="en-US" sz="2500" b="1" dirty="0" err="1"/>
              <a:t>đủ</a:t>
            </a:r>
            <a:r>
              <a:rPr lang="en-US" sz="2500" b="1" dirty="0"/>
              <a:t> 3 </a:t>
            </a:r>
            <a:r>
              <a:rPr lang="en-US" sz="2500" b="1" dirty="0" err="1"/>
              <a:t>phần</a:t>
            </a:r>
            <a:r>
              <a:rPr lang="en-US" sz="2500" b="1" dirty="0"/>
              <a:t>:  </a:t>
            </a:r>
            <a:r>
              <a:rPr lang="en-US" sz="2500" b="1" dirty="0" err="1"/>
              <a:t>Mơ</a:t>
            </a:r>
            <a:r>
              <a:rPr lang="en-US" sz="2500" b="1" dirty="0"/>
              <a:t>̉ </a:t>
            </a:r>
            <a:r>
              <a:rPr lang="en-US" sz="2500" b="1" dirty="0" err="1"/>
              <a:t>đoạn</a:t>
            </a:r>
            <a:r>
              <a:rPr lang="en-US" sz="2500" b="1" dirty="0"/>
              <a:t>, </a:t>
            </a:r>
            <a:r>
              <a:rPr lang="en-US" sz="2500" b="1" dirty="0" err="1"/>
              <a:t>phát</a:t>
            </a:r>
            <a:r>
              <a:rPr lang="en-US" sz="2500" b="1" dirty="0"/>
              <a:t> </a:t>
            </a:r>
            <a:r>
              <a:rPr lang="en-US" sz="2500" b="1" dirty="0" err="1"/>
              <a:t>triển</a:t>
            </a:r>
            <a:r>
              <a:rPr lang="en-US" sz="2500" b="1" dirty="0"/>
              <a:t> </a:t>
            </a:r>
            <a:r>
              <a:rPr lang="en-US" sz="2500" b="1" dirty="0" err="1"/>
              <a:t>đoạn</a:t>
            </a:r>
            <a:r>
              <a:rPr lang="en-US" sz="2500" b="1" dirty="0"/>
              <a:t>, </a:t>
            </a:r>
            <a:r>
              <a:rPr lang="en-US" sz="2500" b="1" dirty="0" err="1"/>
              <a:t>kết</a:t>
            </a:r>
            <a:r>
              <a:rPr lang="en-US" sz="2500" b="1" dirty="0"/>
              <a:t> </a:t>
            </a:r>
            <a:r>
              <a:rPr lang="en-US" sz="2500" b="1" dirty="0" err="1"/>
              <a:t>thúc</a:t>
            </a:r>
            <a:r>
              <a:rPr lang="en-US" sz="2500" b="1" dirty="0"/>
              <a:t> </a:t>
            </a:r>
            <a:r>
              <a:rPr lang="en-US" sz="2500" b="1" dirty="0" err="1"/>
              <a:t>đoạn</a:t>
            </a:r>
            <a:r>
              <a:rPr lang="en-US" sz="2500" b="1" dirty="0"/>
              <a:t> (</a:t>
            </a:r>
            <a:r>
              <a:rPr lang="en-US" sz="2500" b="1" dirty="0" err="1"/>
              <a:t>thông</a:t>
            </a:r>
            <a:r>
              <a:rPr lang="en-US" sz="2500" b="1" dirty="0"/>
              <a:t> </a:t>
            </a:r>
            <a:r>
              <a:rPr lang="en-US" sz="2500" b="1" dirty="0" err="1"/>
              <a:t>thường</a:t>
            </a:r>
            <a:r>
              <a:rPr lang="en-US" sz="2500" b="1" dirty="0"/>
              <a:t> </a:t>
            </a:r>
            <a:r>
              <a:rPr lang="en-US" sz="2500" b="1" dirty="0" err="1"/>
              <a:t>câu</a:t>
            </a:r>
            <a:r>
              <a:rPr lang="en-US" sz="2500" b="1" dirty="0"/>
              <a:t> </a:t>
            </a:r>
            <a:r>
              <a:rPr lang="en-US" sz="2500" b="1" dirty="0" err="1"/>
              <a:t>mở</a:t>
            </a:r>
            <a:r>
              <a:rPr lang="en-US" sz="2500" b="1" dirty="0"/>
              <a:t> </a:t>
            </a:r>
            <a:r>
              <a:rPr lang="en-US" sz="2500" b="1" dirty="0" err="1"/>
              <a:t>đoạn</a:t>
            </a:r>
            <a:r>
              <a:rPr lang="en-US" sz="2500" b="1" dirty="0"/>
              <a:t> </a:t>
            </a:r>
            <a:r>
              <a:rPr lang="en-US" sz="2500" b="1" dirty="0" err="1"/>
              <a:t>nêu</a:t>
            </a:r>
            <a:r>
              <a:rPr lang="en-US" sz="2500" b="1" dirty="0"/>
              <a:t> </a:t>
            </a:r>
            <a:r>
              <a:rPr lang="en-US" sz="2500" b="1" dirty="0" err="1"/>
              <a:t>nội</a:t>
            </a:r>
            <a:r>
              <a:rPr lang="en-US" sz="2500" b="1" dirty="0"/>
              <a:t> dung </a:t>
            </a:r>
            <a:r>
              <a:rPr lang="en-US" sz="2500" b="1" dirty="0" err="1"/>
              <a:t>chính</a:t>
            </a:r>
            <a:r>
              <a:rPr lang="en-US" sz="2500" b="1" dirty="0"/>
              <a:t>  </a:t>
            </a:r>
            <a:r>
              <a:rPr lang="en-US" sz="2500" b="1" dirty="0" err="1"/>
              <a:t>của</a:t>
            </a:r>
            <a:r>
              <a:rPr lang="en-US" sz="2500" b="1" dirty="0"/>
              <a:t> </a:t>
            </a:r>
            <a:r>
              <a:rPr lang="en-US" sz="2500" b="1" dirty="0" err="1"/>
              <a:t>đoạn</a:t>
            </a:r>
            <a:r>
              <a:rPr lang="en-US" sz="2500" b="1" dirty="0"/>
              <a:t>; </a:t>
            </a:r>
            <a:r>
              <a:rPr lang="en-US" sz="2500" b="1" dirty="0" err="1"/>
              <a:t>các</a:t>
            </a:r>
            <a:r>
              <a:rPr lang="en-US" sz="2500" b="1" dirty="0"/>
              <a:t> </a:t>
            </a:r>
            <a:r>
              <a:rPr lang="en-US" sz="2500" b="1" dirty="0" err="1"/>
              <a:t>câu</a:t>
            </a:r>
            <a:r>
              <a:rPr lang="en-US" sz="2500" b="1" dirty="0"/>
              <a:t> </a:t>
            </a:r>
            <a:r>
              <a:rPr lang="en-US" sz="2500" b="1" dirty="0" err="1"/>
              <a:t>phát</a:t>
            </a:r>
            <a:r>
              <a:rPr lang="en-US" sz="2500" b="1" dirty="0"/>
              <a:t> </a:t>
            </a:r>
            <a:r>
              <a:rPr lang="en-US" sz="2500" b="1" dirty="0" err="1"/>
              <a:t>triển</a:t>
            </a:r>
            <a:r>
              <a:rPr lang="en-US" sz="2500" b="1" dirty="0"/>
              <a:t> </a:t>
            </a:r>
            <a:r>
              <a:rPr lang="en-US" sz="2500" b="1" dirty="0" err="1"/>
              <a:t>đoạn</a:t>
            </a:r>
            <a:r>
              <a:rPr lang="en-US" sz="2500" b="1" dirty="0"/>
              <a:t> </a:t>
            </a:r>
            <a:r>
              <a:rPr lang="en-US" sz="2500" b="1" dirty="0" err="1"/>
              <a:t>làm</a:t>
            </a:r>
            <a:r>
              <a:rPr lang="en-US" sz="2500" b="1" dirty="0"/>
              <a:t> </a:t>
            </a:r>
            <a:r>
              <a:rPr lang="en-US" sz="2500" b="1" dirty="0" err="1"/>
              <a:t>rõ</a:t>
            </a:r>
            <a:r>
              <a:rPr lang="en-US" sz="2500" b="1" dirty="0"/>
              <a:t> </a:t>
            </a:r>
            <a:r>
              <a:rPr lang="en-US" sz="2500" b="1" dirty="0" err="1"/>
              <a:t>các</a:t>
            </a:r>
            <a:r>
              <a:rPr lang="en-US" sz="2500" b="1" dirty="0"/>
              <a:t> ý </a:t>
            </a:r>
            <a:r>
              <a:rPr lang="en-US" sz="2500" b="1" dirty="0" err="1"/>
              <a:t>của</a:t>
            </a:r>
            <a:r>
              <a:rPr lang="en-US" sz="2500" b="1" dirty="0"/>
              <a:t> </a:t>
            </a:r>
            <a:r>
              <a:rPr lang="en-US" sz="2500" b="1" dirty="0" err="1"/>
              <a:t>vấn</a:t>
            </a:r>
            <a:r>
              <a:rPr lang="en-US" sz="2500" b="1" dirty="0"/>
              <a:t> </a:t>
            </a:r>
            <a:r>
              <a:rPr lang="en-US" sz="2500" b="1" dirty="0" err="1"/>
              <a:t>đề</a:t>
            </a:r>
            <a:r>
              <a:rPr lang="en-US" sz="2500" b="1" dirty="0"/>
              <a:t> </a:t>
            </a:r>
            <a:r>
              <a:rPr lang="en-US" sz="2500" b="1" dirty="0" err="1"/>
              <a:t>đã</a:t>
            </a:r>
            <a:r>
              <a:rPr lang="en-US" sz="2500" b="1" dirty="0"/>
              <a:t> </a:t>
            </a:r>
            <a:r>
              <a:rPr lang="en-US" sz="2500" b="1" dirty="0" err="1"/>
              <a:t>nêu</a:t>
            </a:r>
            <a:r>
              <a:rPr lang="en-US" sz="2500" b="1" dirty="0"/>
              <a:t> ở </a:t>
            </a:r>
            <a:r>
              <a:rPr lang="en-US" sz="2500" b="1" dirty="0" err="1"/>
              <a:t>câu</a:t>
            </a:r>
            <a:r>
              <a:rPr lang="en-US" sz="2500" b="1" dirty="0"/>
              <a:t> </a:t>
            </a:r>
            <a:r>
              <a:rPr lang="en-US" sz="2500" b="1" dirty="0" err="1"/>
              <a:t>mở</a:t>
            </a:r>
            <a:r>
              <a:rPr lang="en-US" sz="2500" b="1" dirty="0"/>
              <a:t> </a:t>
            </a:r>
            <a:r>
              <a:rPr lang="en-US" sz="2500" b="1" dirty="0" err="1"/>
              <a:t>đoạn</a:t>
            </a:r>
            <a:r>
              <a:rPr lang="en-US" sz="2500" b="1" dirty="0"/>
              <a:t>; </a:t>
            </a:r>
            <a:r>
              <a:rPr lang="en-US" sz="2500" b="1" dirty="0" err="1"/>
              <a:t>câu</a:t>
            </a:r>
            <a:r>
              <a:rPr lang="en-US" sz="2500" b="1" dirty="0"/>
              <a:t> </a:t>
            </a:r>
            <a:r>
              <a:rPr lang="en-US" sz="2500" b="1" dirty="0" err="1"/>
              <a:t>kết</a:t>
            </a:r>
            <a:r>
              <a:rPr lang="en-US" sz="2500" b="1" dirty="0"/>
              <a:t> </a:t>
            </a:r>
            <a:r>
              <a:rPr lang="en-US" sz="2500" b="1" dirty="0" err="1"/>
              <a:t>đoạn</a:t>
            </a:r>
            <a:r>
              <a:rPr lang="en-US" sz="2500" b="1" dirty="0"/>
              <a:t> </a:t>
            </a:r>
            <a:r>
              <a:rPr lang="en-US" sz="2500" b="1" dirty="0" err="1"/>
              <a:t>sẽ</a:t>
            </a:r>
            <a:r>
              <a:rPr lang="en-US" sz="2500" b="1" dirty="0"/>
              <a:t> </a:t>
            </a:r>
            <a:r>
              <a:rPr lang="en-US" sz="2500" b="1" dirty="0" err="1"/>
              <a:t>đánh</a:t>
            </a:r>
            <a:r>
              <a:rPr lang="en-US" sz="2500" b="1" dirty="0"/>
              <a:t> </a:t>
            </a:r>
            <a:r>
              <a:rPr lang="en-US" sz="2500" b="1" dirty="0" err="1"/>
              <a:t>giá</a:t>
            </a:r>
            <a:r>
              <a:rPr lang="en-US" sz="2500" b="1" dirty="0"/>
              <a:t> </a:t>
            </a:r>
            <a:r>
              <a:rPr lang="en-US" sz="2500" b="1" dirty="0" err="1"/>
              <a:t>lại</a:t>
            </a:r>
            <a:r>
              <a:rPr lang="en-US" sz="2500" b="1" dirty="0"/>
              <a:t> </a:t>
            </a:r>
            <a:r>
              <a:rPr lang="en-US" sz="2500" b="1" dirty="0" err="1"/>
              <a:t>vấn</a:t>
            </a:r>
            <a:r>
              <a:rPr lang="en-US" sz="2500" b="1" dirty="0"/>
              <a:t> </a:t>
            </a:r>
            <a:r>
              <a:rPr lang="en-US" sz="2500" b="1" dirty="0" err="1"/>
              <a:t>đề</a:t>
            </a:r>
            <a:r>
              <a:rPr lang="en-US" sz="2500" b="1" dirty="0"/>
              <a:t> </a:t>
            </a:r>
            <a:r>
              <a:rPr lang="en-US" sz="2500" b="1" dirty="0" err="1"/>
              <a:t>hoặc</a:t>
            </a:r>
            <a:r>
              <a:rPr lang="en-US" sz="2500" b="1" dirty="0"/>
              <a:t> </a:t>
            </a:r>
            <a:r>
              <a:rPr lang="en-US" sz="2500" b="1" dirty="0" err="1"/>
              <a:t>rút</a:t>
            </a:r>
            <a:r>
              <a:rPr lang="en-US" sz="2500" b="1" dirty="0"/>
              <a:t> </a:t>
            </a:r>
            <a:r>
              <a:rPr lang="en-US" sz="2500" b="1" dirty="0" err="1"/>
              <a:t>ra</a:t>
            </a:r>
            <a:r>
              <a:rPr lang="en-US" sz="2500" b="1" dirty="0"/>
              <a:t> </a:t>
            </a:r>
            <a:r>
              <a:rPr lang="en-US" sz="2500" b="1" dirty="0" err="1"/>
              <a:t>bài</a:t>
            </a:r>
            <a:r>
              <a:rPr lang="en-US" sz="2500" b="1" dirty="0"/>
              <a:t> </a:t>
            </a:r>
            <a:r>
              <a:rPr lang="en-US" sz="2500" b="1" dirty="0" err="1"/>
              <a:t>học</a:t>
            </a:r>
            <a:r>
              <a:rPr lang="en-US" sz="2500" b="1" dirty="0"/>
              <a:t> </a:t>
            </a:r>
            <a:r>
              <a:rPr lang="en-US" sz="2500" b="1" dirty="0" err="1"/>
              <a:t>cho</a:t>
            </a:r>
            <a:r>
              <a:rPr lang="en-US" sz="2500" b="1" dirty="0"/>
              <a:t> </a:t>
            </a:r>
            <a:r>
              <a:rPr lang="en-US" sz="2500" b="1" dirty="0" err="1"/>
              <a:t>bản</a:t>
            </a:r>
            <a:r>
              <a:rPr lang="en-US" sz="2500" b="1" dirty="0"/>
              <a:t> </a:t>
            </a:r>
            <a:r>
              <a:rPr lang="en-US" sz="2500" b="1" dirty="0" err="1"/>
              <a:t>thân</a:t>
            </a:r>
            <a:r>
              <a:rPr lang="en-US" sz="2500" b="1" dirty="0"/>
              <a:t>, </a:t>
            </a:r>
            <a:r>
              <a:rPr lang="en-US" sz="2500" b="1" dirty="0" err="1"/>
              <a:t>mọi</a:t>
            </a:r>
            <a:r>
              <a:rPr lang="en-US" sz="2500" b="1" dirty="0"/>
              <a:t> </a:t>
            </a:r>
            <a:r>
              <a:rPr lang="en-US" sz="2500" b="1" dirty="0" err="1"/>
              <a:t>người</a:t>
            </a:r>
            <a:r>
              <a:rPr lang="en-US" sz="2500" b="1" dirty="0"/>
              <a:t>)</a:t>
            </a:r>
          </a:p>
        </p:txBody>
      </p:sp>
    </p:spTree>
    <p:extLst>
      <p:ext uri="{BB962C8B-B14F-4D97-AF65-F5344CB8AC3E}">
        <p14:creationId xmlns:p14="http://schemas.microsoft.com/office/powerpoint/2010/main" val="194199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819400" y="2057400"/>
            <a:ext cx="6172199" cy="1708160"/>
          </a:xfrm>
          <a:prstGeom prst="rect">
            <a:avLst/>
          </a:prstGeom>
        </p:spPr>
        <p:txBody>
          <a:bodyPr wrap="square">
            <a:spAutoFit/>
          </a:bodyPr>
          <a:lstStyle/>
          <a:p>
            <a:r>
              <a:rPr lang="en-US" sz="3500" b="1" i="1" dirty="0" err="1" smtClean="0">
                <a:latin typeface="Arial" pitchFamily="34" charset="0"/>
                <a:cs typeface="Arial" pitchFamily="34" charset="0"/>
              </a:rPr>
              <a:t>Chúc</a:t>
            </a:r>
            <a:r>
              <a:rPr lang="en-US" sz="3500" b="1" i="1" dirty="0" smtClean="0">
                <a:latin typeface="Arial" pitchFamily="34" charset="0"/>
                <a:cs typeface="Arial" pitchFamily="34" charset="0"/>
              </a:rPr>
              <a:t> </a:t>
            </a:r>
            <a:r>
              <a:rPr lang="en-US" sz="3500" b="1" i="1" dirty="0" err="1" smtClean="0">
                <a:latin typeface="Arial" pitchFamily="34" charset="0"/>
                <a:cs typeface="Arial" pitchFamily="34" charset="0"/>
              </a:rPr>
              <a:t>các</a:t>
            </a:r>
            <a:r>
              <a:rPr lang="en-US" sz="3500" b="1" i="1" dirty="0" smtClean="0">
                <a:latin typeface="Arial" pitchFamily="34" charset="0"/>
                <a:cs typeface="Arial" pitchFamily="34" charset="0"/>
              </a:rPr>
              <a:t> </a:t>
            </a:r>
            <a:r>
              <a:rPr lang="en-US" sz="3500" b="1" i="1" dirty="0" err="1" smtClean="0">
                <a:latin typeface="Arial" pitchFamily="34" charset="0"/>
                <a:cs typeface="Arial" pitchFamily="34" charset="0"/>
              </a:rPr>
              <a:t>bạn</a:t>
            </a:r>
            <a:r>
              <a:rPr lang="en-US" sz="3500" b="1" i="1" dirty="0" smtClean="0">
                <a:latin typeface="Arial" pitchFamily="34" charset="0"/>
                <a:cs typeface="Arial" pitchFamily="34" charset="0"/>
              </a:rPr>
              <a:t> </a:t>
            </a:r>
            <a:r>
              <a:rPr lang="en-US" sz="3500" b="1" i="1" dirty="0" err="1" smtClean="0">
                <a:latin typeface="Arial" pitchFamily="34" charset="0"/>
                <a:cs typeface="Arial" pitchFamily="34" charset="0"/>
              </a:rPr>
              <a:t>học</a:t>
            </a:r>
            <a:r>
              <a:rPr lang="en-US" sz="3500" b="1" i="1" dirty="0" smtClean="0">
                <a:latin typeface="Arial" pitchFamily="34" charset="0"/>
                <a:cs typeface="Arial" pitchFamily="34" charset="0"/>
              </a:rPr>
              <a:t> </a:t>
            </a:r>
            <a:r>
              <a:rPr lang="en-US" sz="3500" b="1" i="1" dirty="0" err="1" smtClean="0">
                <a:latin typeface="Arial" pitchFamily="34" charset="0"/>
                <a:cs typeface="Arial" pitchFamily="34" charset="0"/>
              </a:rPr>
              <a:t>tốt</a:t>
            </a:r>
            <a:r>
              <a:rPr lang="en-US" sz="3500" b="1" i="1" dirty="0" smtClean="0">
                <a:latin typeface="Arial" pitchFamily="34" charset="0"/>
                <a:cs typeface="Arial" pitchFamily="34" charset="0"/>
              </a:rPr>
              <a:t>!</a:t>
            </a:r>
          </a:p>
          <a:p>
            <a:endParaRPr lang="en-US" sz="3500" b="1" i="1" dirty="0" smtClean="0">
              <a:latin typeface="Arial" pitchFamily="34" charset="0"/>
              <a:cs typeface="Arial" pitchFamily="34" charset="0"/>
            </a:endParaRPr>
          </a:p>
          <a:p>
            <a:r>
              <a:rPr lang="en-US" sz="3500" b="1" i="1" dirty="0" err="1" smtClean="0">
                <a:latin typeface="Arial" pitchFamily="34" charset="0"/>
                <a:cs typeface="Arial" pitchFamily="34" charset="0"/>
              </a:rPr>
              <a:t>Xin</a:t>
            </a:r>
            <a:r>
              <a:rPr lang="en-US" sz="3500" b="1" i="1" dirty="0" smtClean="0">
                <a:latin typeface="Arial" pitchFamily="34" charset="0"/>
                <a:cs typeface="Arial" pitchFamily="34" charset="0"/>
              </a:rPr>
              <a:t> </a:t>
            </a:r>
            <a:r>
              <a:rPr lang="en-US" sz="3500" b="1" i="1" dirty="0" err="1" smtClean="0">
                <a:latin typeface="Arial" pitchFamily="34" charset="0"/>
                <a:cs typeface="Arial" pitchFamily="34" charset="0"/>
              </a:rPr>
              <a:t>cảm</a:t>
            </a:r>
            <a:r>
              <a:rPr lang="en-US" sz="3500" b="1" i="1" dirty="0" smtClean="0">
                <a:latin typeface="Arial" pitchFamily="34" charset="0"/>
                <a:cs typeface="Arial" pitchFamily="34" charset="0"/>
              </a:rPr>
              <a:t> </a:t>
            </a:r>
            <a:r>
              <a:rPr lang="en-US" sz="3500" b="1" i="1" dirty="0" err="1" smtClean="0">
                <a:latin typeface="Arial" pitchFamily="34" charset="0"/>
                <a:cs typeface="Arial" pitchFamily="34" charset="0"/>
              </a:rPr>
              <a:t>ơn</a:t>
            </a:r>
            <a:r>
              <a:rPr lang="en-US" sz="3500" b="1" i="1" dirty="0" smtClean="0">
                <a:latin typeface="Arial" pitchFamily="34" charset="0"/>
                <a:cs typeface="Arial" pitchFamily="34" charset="0"/>
              </a:rPr>
              <a:t> </a:t>
            </a:r>
            <a:r>
              <a:rPr lang="en-US" sz="3500" b="1" i="1" dirty="0" err="1" smtClean="0">
                <a:latin typeface="Arial" pitchFamily="34" charset="0"/>
                <a:cs typeface="Arial" pitchFamily="34" charset="0"/>
              </a:rPr>
              <a:t>và</a:t>
            </a:r>
            <a:r>
              <a:rPr lang="en-US" sz="3500" b="1" i="1" dirty="0" smtClean="0">
                <a:latin typeface="Arial" pitchFamily="34" charset="0"/>
                <a:cs typeface="Arial" pitchFamily="34" charset="0"/>
              </a:rPr>
              <a:t> </a:t>
            </a:r>
            <a:r>
              <a:rPr lang="en-US" sz="3500" b="1" i="1" dirty="0" err="1" smtClean="0">
                <a:latin typeface="Arial" pitchFamily="34" charset="0"/>
                <a:cs typeface="Arial" pitchFamily="34" charset="0"/>
              </a:rPr>
              <a:t>hẹn</a:t>
            </a:r>
            <a:r>
              <a:rPr lang="en-US" sz="3500" b="1" i="1" dirty="0" smtClean="0">
                <a:latin typeface="Arial" pitchFamily="34" charset="0"/>
                <a:cs typeface="Arial" pitchFamily="34" charset="0"/>
              </a:rPr>
              <a:t> </a:t>
            </a:r>
            <a:r>
              <a:rPr lang="en-US" sz="3500" b="1" i="1" dirty="0" err="1" smtClean="0">
                <a:latin typeface="Arial" pitchFamily="34" charset="0"/>
                <a:cs typeface="Arial" pitchFamily="34" charset="0"/>
              </a:rPr>
              <a:t>gặp</a:t>
            </a:r>
            <a:r>
              <a:rPr lang="en-US" sz="3500" b="1" i="1" dirty="0" smtClean="0">
                <a:latin typeface="Arial" pitchFamily="34" charset="0"/>
                <a:cs typeface="Arial" pitchFamily="34" charset="0"/>
              </a:rPr>
              <a:t> </a:t>
            </a:r>
            <a:r>
              <a:rPr lang="en-US" sz="3500" b="1" i="1" dirty="0" err="1" smtClean="0">
                <a:latin typeface="Arial" pitchFamily="34" charset="0"/>
                <a:cs typeface="Arial" pitchFamily="34" charset="0"/>
              </a:rPr>
              <a:t>lại</a:t>
            </a:r>
            <a:r>
              <a:rPr lang="en-US" sz="3500" b="1" i="1" dirty="0" smtClean="0">
                <a:latin typeface="Arial" pitchFamily="34" charset="0"/>
                <a:cs typeface="Arial" pitchFamily="34" charset="0"/>
              </a:rPr>
              <a:t>!</a:t>
            </a:r>
            <a:endParaRPr lang="en-US" sz="3500" i="1" dirty="0">
              <a:latin typeface="Arial" pitchFamily="34" charset="0"/>
              <a:cs typeface="Arial" pitchFamily="34" charset="0"/>
            </a:endParaRPr>
          </a:p>
        </p:txBody>
      </p:sp>
    </p:spTree>
    <p:extLst>
      <p:ext uri="{BB962C8B-B14F-4D97-AF65-F5344CB8AC3E}">
        <p14:creationId xmlns:p14="http://schemas.microsoft.com/office/powerpoint/2010/main" val="394294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arn(inVertical)">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2" presetClass="emph" presetSubtype="0" fill="hold" grpId="1" nodeType="clickEffect">
                                  <p:stCondLst>
                                    <p:cond delay="0"/>
                                  </p:stCondLst>
                                  <p:childTnLst>
                                    <p:animRot by="120000">
                                      <p:cBhvr>
                                        <p:cTn id="19" dur="100" fill="hold">
                                          <p:stCondLst>
                                            <p:cond delay="0"/>
                                          </p:stCondLst>
                                        </p:cTn>
                                        <p:tgtEl>
                                          <p:spTgt spid="7"/>
                                        </p:tgtEl>
                                        <p:attrNameLst>
                                          <p:attrName>r</p:attrName>
                                        </p:attrNameLst>
                                      </p:cBhvr>
                                    </p:animRot>
                                    <p:animRot by="-240000">
                                      <p:cBhvr>
                                        <p:cTn id="20" dur="200" fill="hold">
                                          <p:stCondLst>
                                            <p:cond delay="200"/>
                                          </p:stCondLst>
                                        </p:cTn>
                                        <p:tgtEl>
                                          <p:spTgt spid="7"/>
                                        </p:tgtEl>
                                        <p:attrNameLst>
                                          <p:attrName>r</p:attrName>
                                        </p:attrNameLst>
                                      </p:cBhvr>
                                    </p:animRot>
                                    <p:animRot by="240000">
                                      <p:cBhvr>
                                        <p:cTn id="21" dur="200" fill="hold">
                                          <p:stCondLst>
                                            <p:cond delay="400"/>
                                          </p:stCondLst>
                                        </p:cTn>
                                        <p:tgtEl>
                                          <p:spTgt spid="7"/>
                                        </p:tgtEl>
                                        <p:attrNameLst>
                                          <p:attrName>r</p:attrName>
                                        </p:attrNameLst>
                                      </p:cBhvr>
                                    </p:animRot>
                                    <p:animRot by="-240000">
                                      <p:cBhvr>
                                        <p:cTn id="22" dur="200" fill="hold">
                                          <p:stCondLst>
                                            <p:cond delay="600"/>
                                          </p:stCondLst>
                                        </p:cTn>
                                        <p:tgtEl>
                                          <p:spTgt spid="7"/>
                                        </p:tgtEl>
                                        <p:attrNameLst>
                                          <p:attrName>r</p:attrName>
                                        </p:attrNameLst>
                                      </p:cBhvr>
                                    </p:animRot>
                                    <p:animRot by="120000">
                                      <p:cBhvr>
                                        <p:cTn id="23"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830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09600" y="457199"/>
            <a:ext cx="4343400" cy="44627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300" b="1" dirty="0" err="1"/>
              <a:t>Văn</a:t>
            </a:r>
            <a:r>
              <a:rPr lang="en-US" sz="2300" b="1" dirty="0"/>
              <a:t> </a:t>
            </a:r>
            <a:r>
              <a:rPr lang="en-US" sz="2300" b="1" dirty="0" err="1"/>
              <a:t>bản</a:t>
            </a:r>
            <a:r>
              <a:rPr lang="en-US" sz="2300" b="1" dirty="0"/>
              <a:t> 3: </a:t>
            </a:r>
            <a:r>
              <a:rPr lang="en-US" sz="2300" b="1" dirty="0" err="1" smtClean="0"/>
              <a:t>Đọc</a:t>
            </a:r>
            <a:r>
              <a:rPr lang="en-US" sz="2300" b="1" dirty="0" smtClean="0"/>
              <a:t> </a:t>
            </a:r>
            <a:r>
              <a:rPr lang="en-US" sz="2300" b="1" dirty="0" err="1"/>
              <a:t>kết</a:t>
            </a:r>
            <a:r>
              <a:rPr lang="en-US" sz="2300" b="1" dirty="0"/>
              <a:t> </a:t>
            </a:r>
            <a:r>
              <a:rPr lang="en-US" sz="2300" b="1" dirty="0" err="1"/>
              <a:t>nối</a:t>
            </a:r>
            <a:r>
              <a:rPr lang="en-US" sz="2300" b="1" dirty="0"/>
              <a:t> </a:t>
            </a:r>
            <a:r>
              <a:rPr lang="en-US" sz="2300" b="1" dirty="0" err="1"/>
              <a:t>chủ</a:t>
            </a:r>
            <a:r>
              <a:rPr lang="en-US" sz="2300" b="1" dirty="0"/>
              <a:t> </a:t>
            </a:r>
            <a:r>
              <a:rPr lang="en-US" sz="2300" b="1" dirty="0" err="1"/>
              <a:t>điểm</a:t>
            </a:r>
            <a:r>
              <a:rPr lang="en-US" sz="2300" b="1" dirty="0"/>
              <a:t>: </a:t>
            </a:r>
            <a:endParaRPr lang="en-US" sz="2300" dirty="0"/>
          </a:p>
        </p:txBody>
      </p:sp>
      <p:sp>
        <p:nvSpPr>
          <p:cNvPr id="6" name="Rectangle 5"/>
          <p:cNvSpPr/>
          <p:nvPr/>
        </p:nvSpPr>
        <p:spPr>
          <a:xfrm>
            <a:off x="1885950" y="5181600"/>
            <a:ext cx="5372100" cy="89255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600" b="1" dirty="0"/>
              <a:t>VỪA NHẮM MẮT, VỪA MỞ CỬA SỔ</a:t>
            </a:r>
          </a:p>
          <a:p>
            <a:pPr algn="r"/>
            <a:r>
              <a:rPr lang="en-US" sz="2600" b="1" dirty="0"/>
              <a:t>                             </a:t>
            </a:r>
            <a:r>
              <a:rPr lang="en-US" sz="2600" b="1" dirty="0" smtClean="0"/>
              <a:t>  </a:t>
            </a:r>
            <a:r>
              <a:rPr lang="en-US" sz="1900" b="1" dirty="0" err="1"/>
              <a:t>Nguyễn</a:t>
            </a:r>
            <a:r>
              <a:rPr lang="en-US" sz="1900" b="1" dirty="0"/>
              <a:t> </a:t>
            </a:r>
            <a:r>
              <a:rPr lang="en-US" sz="1900" b="1" dirty="0" err="1"/>
              <a:t>Ngọc</a:t>
            </a:r>
            <a:r>
              <a:rPr lang="en-US" sz="1900" b="1" dirty="0"/>
              <a:t> </a:t>
            </a:r>
            <a:r>
              <a:rPr lang="en-US" sz="1900" b="1" dirty="0" err="1"/>
              <a:t>Thuần</a:t>
            </a:r>
            <a:endParaRPr lang="en-US" sz="1900" b="1" dirty="0"/>
          </a:p>
        </p:txBody>
      </p:sp>
    </p:spTree>
    <p:extLst>
      <p:ext uri="{BB962C8B-B14F-4D97-AF65-F5344CB8AC3E}">
        <p14:creationId xmlns:p14="http://schemas.microsoft.com/office/powerpoint/2010/main" val="320379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587" y="1142999"/>
            <a:ext cx="6248400" cy="3731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042987" y="5195247"/>
            <a:ext cx="7467600" cy="1246495"/>
          </a:xfrm>
          <a:prstGeom prst="rect">
            <a:avLst/>
          </a:prstGeom>
        </p:spPr>
        <p:txBody>
          <a:bodyPr wrap="square">
            <a:spAutoFit/>
          </a:bodyPr>
          <a:lstStyle/>
          <a:p>
            <a:r>
              <a:rPr lang="en-US" sz="2500" b="1" dirty="0" smtClean="0"/>
              <a:t>         ? </a:t>
            </a:r>
            <a:r>
              <a:rPr lang="en-US" sz="2500" b="1" dirty="0" err="1"/>
              <a:t>Dựa</a:t>
            </a:r>
            <a:r>
              <a:rPr lang="en-US" sz="2500" b="1" dirty="0"/>
              <a:t> </a:t>
            </a:r>
            <a:r>
              <a:rPr lang="en-US" sz="2500" b="1" dirty="0" err="1"/>
              <a:t>vào</a:t>
            </a:r>
            <a:r>
              <a:rPr lang="en-US" sz="2500" b="1" dirty="0"/>
              <a:t> </a:t>
            </a:r>
            <a:r>
              <a:rPr lang="en-US" sz="2500" b="1" dirty="0" err="1"/>
              <a:t>nhan</a:t>
            </a:r>
            <a:r>
              <a:rPr lang="en-US" sz="2500" b="1" dirty="0"/>
              <a:t> </a:t>
            </a:r>
            <a:r>
              <a:rPr lang="en-US" sz="2500" b="1" dirty="0" err="1"/>
              <a:t>đề</a:t>
            </a:r>
            <a:r>
              <a:rPr lang="en-US" sz="2500" b="1" dirty="0"/>
              <a:t> </a:t>
            </a:r>
            <a:r>
              <a:rPr lang="en-US" sz="2500" b="1" dirty="0" err="1"/>
              <a:t>và</a:t>
            </a:r>
            <a:r>
              <a:rPr lang="en-US" sz="2500" b="1" dirty="0"/>
              <a:t> </a:t>
            </a:r>
            <a:r>
              <a:rPr lang="en-US" sz="2500" b="1" dirty="0" err="1"/>
              <a:t>hình</a:t>
            </a:r>
            <a:r>
              <a:rPr lang="en-US" sz="2500" b="1" dirty="0"/>
              <a:t> </a:t>
            </a:r>
            <a:r>
              <a:rPr lang="en-US" sz="2500" b="1" dirty="0" err="1"/>
              <a:t>ảnh</a:t>
            </a:r>
            <a:r>
              <a:rPr lang="en-US" sz="2500" b="1" dirty="0"/>
              <a:t> minh </a:t>
            </a:r>
            <a:r>
              <a:rPr lang="en-US" sz="2500" b="1" dirty="0" err="1"/>
              <a:t>họa</a:t>
            </a:r>
            <a:r>
              <a:rPr lang="en-US" sz="2500" b="1" dirty="0"/>
              <a:t> </a:t>
            </a:r>
            <a:r>
              <a:rPr lang="en-US" sz="2500" b="1" dirty="0" err="1"/>
              <a:t>của</a:t>
            </a:r>
            <a:r>
              <a:rPr lang="en-US" sz="2500" b="1" dirty="0"/>
              <a:t> </a:t>
            </a:r>
            <a:r>
              <a:rPr lang="en-US" sz="2500" b="1" dirty="0" err="1"/>
              <a:t>văn</a:t>
            </a:r>
            <a:r>
              <a:rPr lang="en-US" sz="2500" b="1" dirty="0"/>
              <a:t> </a:t>
            </a:r>
            <a:r>
              <a:rPr lang="en-US" sz="2500" b="1" dirty="0" err="1"/>
              <a:t>bản</a:t>
            </a:r>
            <a:r>
              <a:rPr lang="en-US" sz="2500" b="1" dirty="0"/>
              <a:t>, </a:t>
            </a:r>
            <a:r>
              <a:rPr lang="en-US" sz="2500" b="1" dirty="0" err="1"/>
              <a:t>em</a:t>
            </a:r>
            <a:r>
              <a:rPr lang="en-US" sz="2500" b="1" dirty="0"/>
              <a:t> </a:t>
            </a:r>
            <a:r>
              <a:rPr lang="en-US" sz="2500" b="1" dirty="0" err="1"/>
              <a:t>đoán</a:t>
            </a:r>
            <a:r>
              <a:rPr lang="en-US" sz="2500" b="1" dirty="0"/>
              <a:t> </a:t>
            </a:r>
            <a:r>
              <a:rPr lang="en-US" sz="2500" b="1" dirty="0" err="1"/>
              <a:t>xem</a:t>
            </a:r>
            <a:r>
              <a:rPr lang="en-US" sz="2500" b="1" dirty="0"/>
              <a:t> </a:t>
            </a:r>
            <a:r>
              <a:rPr lang="en-US" sz="2500" b="1" dirty="0" err="1"/>
              <a:t>văn</a:t>
            </a:r>
            <a:r>
              <a:rPr lang="en-US" sz="2500" b="1" dirty="0"/>
              <a:t> </a:t>
            </a:r>
            <a:r>
              <a:rPr lang="en-US" sz="2500" b="1" dirty="0" err="1"/>
              <a:t>bản</a:t>
            </a:r>
            <a:r>
              <a:rPr lang="en-US" sz="2500" b="1" dirty="0"/>
              <a:t> </a:t>
            </a:r>
            <a:r>
              <a:rPr lang="en-US" sz="2500" b="1" dirty="0" err="1"/>
              <a:t>này</a:t>
            </a:r>
            <a:r>
              <a:rPr lang="en-US" sz="2500" b="1" dirty="0"/>
              <a:t> </a:t>
            </a:r>
            <a:r>
              <a:rPr lang="en-US" sz="2500" b="1" dirty="0" err="1"/>
              <a:t>sẽ</a:t>
            </a:r>
            <a:r>
              <a:rPr lang="en-US" sz="2500" b="1" dirty="0"/>
              <a:t> </a:t>
            </a:r>
            <a:r>
              <a:rPr lang="en-US" sz="2500" b="1" dirty="0" err="1"/>
              <a:t>đưa</a:t>
            </a:r>
            <a:r>
              <a:rPr lang="en-US" sz="2500" b="1" dirty="0"/>
              <a:t> </a:t>
            </a:r>
            <a:r>
              <a:rPr lang="en-US" sz="2500" b="1" dirty="0" err="1"/>
              <a:t>em</a:t>
            </a:r>
            <a:r>
              <a:rPr lang="en-US" sz="2500" b="1" dirty="0"/>
              <a:t> </a:t>
            </a:r>
            <a:r>
              <a:rPr lang="en-US" sz="2500" b="1" dirty="0" err="1"/>
              <a:t>đến</a:t>
            </a:r>
            <a:r>
              <a:rPr lang="en-US" sz="2500" b="1" dirty="0"/>
              <a:t> </a:t>
            </a:r>
            <a:r>
              <a:rPr lang="en-US" sz="2500" b="1" dirty="0" err="1"/>
              <a:t>với</a:t>
            </a:r>
            <a:r>
              <a:rPr lang="en-US" sz="2500" b="1" dirty="0"/>
              <a:t> </a:t>
            </a:r>
            <a:r>
              <a:rPr lang="en-US" sz="2500" b="1" dirty="0" err="1"/>
              <a:t>trải</a:t>
            </a:r>
            <a:r>
              <a:rPr lang="en-US" sz="2500" b="1" dirty="0"/>
              <a:t> </a:t>
            </a:r>
            <a:r>
              <a:rPr lang="en-US" sz="2500" b="1" dirty="0" err="1"/>
              <a:t>nghiệm</a:t>
            </a:r>
            <a:r>
              <a:rPr lang="en-US" sz="2500" b="1" dirty="0"/>
              <a:t> </a:t>
            </a:r>
            <a:r>
              <a:rPr lang="en-US" sz="2500" b="1" dirty="0" err="1"/>
              <a:t>nào</a:t>
            </a:r>
            <a:r>
              <a:rPr lang="en-US" sz="2500" b="1" dirty="0"/>
              <a:t> </a:t>
            </a:r>
            <a:r>
              <a:rPr lang="en-US" sz="2500" b="1" dirty="0" err="1"/>
              <a:t>của</a:t>
            </a:r>
            <a:r>
              <a:rPr lang="en-US" sz="2500" b="1" dirty="0"/>
              <a:t> </a:t>
            </a:r>
            <a:r>
              <a:rPr lang="en-US" sz="2500" b="1" dirty="0" err="1"/>
              <a:t>nhân</a:t>
            </a:r>
            <a:r>
              <a:rPr lang="en-US" sz="2500" b="1" dirty="0"/>
              <a:t> </a:t>
            </a:r>
            <a:r>
              <a:rPr lang="en-US" sz="2500" b="1" dirty="0" err="1"/>
              <a:t>vật</a:t>
            </a:r>
            <a:r>
              <a:rPr lang="en-US" sz="2500" b="1" dirty="0"/>
              <a:t>?</a:t>
            </a:r>
          </a:p>
        </p:txBody>
      </p:sp>
    </p:spTree>
    <p:extLst>
      <p:ext uri="{BB962C8B-B14F-4D97-AF65-F5344CB8AC3E}">
        <p14:creationId xmlns:p14="http://schemas.microsoft.com/office/powerpoint/2010/main" val="368568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295400" y="2824802"/>
            <a:ext cx="4876800" cy="124649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500" b="1" dirty="0" smtClean="0">
                <a:latin typeface="Arial" pitchFamily="34" charset="0"/>
                <a:cs typeface="Arial" pitchFamily="34" charset="0"/>
              </a:rPr>
              <a:t>   ? </a:t>
            </a:r>
            <a:r>
              <a:rPr lang="en-US" sz="2500" b="1" dirty="0">
                <a:latin typeface="Arial" pitchFamily="34" charset="0"/>
                <a:cs typeface="Arial" pitchFamily="34" charset="0"/>
              </a:rPr>
              <a:t>Qua </a:t>
            </a:r>
            <a:r>
              <a:rPr lang="en-US" sz="2500" b="1" dirty="0" err="1">
                <a:latin typeface="Arial" pitchFamily="34" charset="0"/>
                <a:cs typeface="Arial" pitchFamily="34" charset="0"/>
              </a:rPr>
              <a:t>tìm</a:t>
            </a:r>
            <a:r>
              <a:rPr lang="en-US" sz="2500" b="1" dirty="0">
                <a:latin typeface="Arial" pitchFamily="34" charset="0"/>
                <a:cs typeface="Arial" pitchFamily="34" charset="0"/>
              </a:rPr>
              <a:t> </a:t>
            </a:r>
            <a:r>
              <a:rPr lang="en-US" sz="2500" b="1" dirty="0" err="1">
                <a:latin typeface="Arial" pitchFamily="34" charset="0"/>
                <a:cs typeface="Arial" pitchFamily="34" charset="0"/>
              </a:rPr>
              <a:t>hiểu</a:t>
            </a:r>
            <a:r>
              <a:rPr lang="en-US" sz="2500" b="1" dirty="0">
                <a:latin typeface="Arial" pitchFamily="34" charset="0"/>
                <a:cs typeface="Arial" pitchFamily="34" charset="0"/>
              </a:rPr>
              <a:t> ở </a:t>
            </a:r>
            <a:r>
              <a:rPr lang="en-US" sz="2500" b="1" dirty="0" err="1">
                <a:latin typeface="Arial" pitchFamily="34" charset="0"/>
                <a:cs typeface="Arial" pitchFamily="34" charset="0"/>
              </a:rPr>
              <a:t>nhà</a:t>
            </a:r>
            <a:r>
              <a:rPr lang="en-US" sz="2500" b="1" dirty="0">
                <a:latin typeface="Arial" pitchFamily="34" charset="0"/>
                <a:cs typeface="Arial" pitchFamily="34" charset="0"/>
              </a:rPr>
              <a:t>, </a:t>
            </a:r>
            <a:r>
              <a:rPr lang="en-US" sz="2500" b="1" dirty="0" err="1" smtClean="0">
                <a:latin typeface="Arial" pitchFamily="34" charset="0"/>
                <a:cs typeface="Arial" pitchFamily="34" charset="0"/>
              </a:rPr>
              <a:t>hãy</a:t>
            </a:r>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trình</a:t>
            </a:r>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bày</a:t>
            </a:r>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hiểu</a:t>
            </a:r>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biết</a:t>
            </a:r>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của</a:t>
            </a:r>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em</a:t>
            </a:r>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về</a:t>
            </a:r>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tác</a:t>
            </a:r>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giả</a:t>
            </a:r>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Nguyễn</a:t>
            </a:r>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Ngọc</a:t>
            </a:r>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Thuần</a:t>
            </a:r>
            <a:r>
              <a:rPr lang="en-US" sz="2500" b="1" dirty="0" smtClean="0">
                <a:latin typeface="Arial" pitchFamily="34" charset="0"/>
                <a:cs typeface="Arial" pitchFamily="34" charset="0"/>
              </a:rPr>
              <a:t>?</a:t>
            </a:r>
            <a:endParaRPr lang="en-US" sz="2500" b="1" dirty="0">
              <a:latin typeface="Arial" pitchFamily="34" charset="0"/>
              <a:cs typeface="Arial" pitchFamily="34" charset="0"/>
            </a:endParaRPr>
          </a:p>
        </p:txBody>
      </p:sp>
    </p:spTree>
    <p:extLst>
      <p:ext uri="{BB962C8B-B14F-4D97-AF65-F5344CB8AC3E}">
        <p14:creationId xmlns:p14="http://schemas.microsoft.com/office/powerpoint/2010/main" val="197315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xbtre_thumb_25442016_1144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8347"/>
            <a:ext cx="3124200" cy="3366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712368" y="1295400"/>
            <a:ext cx="5086350" cy="1200329"/>
          </a:xfrm>
          <a:prstGeom prst="rect">
            <a:avLst/>
          </a:prstGeom>
          <a:solidFill>
            <a:schemeClr val="accent5">
              <a:lumMod val="40000"/>
              <a:lumOff val="60000"/>
            </a:schemeClr>
          </a:solidFill>
        </p:spPr>
        <p:txBody>
          <a:bodyPr wrap="square">
            <a:spAutoFit/>
          </a:bodyPr>
          <a:lstStyle/>
          <a:p>
            <a:pPr algn="just"/>
            <a:r>
              <a:rPr lang="en-US" b="1" i="1" dirty="0" smtClean="0"/>
              <a:t>- </a:t>
            </a:r>
            <a:r>
              <a:rPr lang="vi-VN" b="1" i="1" dirty="0" smtClean="0"/>
              <a:t>Nguyễn </a:t>
            </a:r>
            <a:r>
              <a:rPr lang="vi-VN" b="1" i="1" dirty="0"/>
              <a:t>Ngọc Thuần</a:t>
            </a:r>
            <a:r>
              <a:rPr lang="vi-VN" dirty="0"/>
              <a:t> (1972) quê ở Tân Thiện - Hàm Tân, Bình Thuận, là một nhà văn trẻ đầy triển vọng trên địa hạt văn xuôi đương đại, là thành viên của Hội nhà văn Việt Nam.</a:t>
            </a:r>
            <a:endParaRPr lang="en-US" dirty="0"/>
          </a:p>
        </p:txBody>
      </p:sp>
      <p:sp>
        <p:nvSpPr>
          <p:cNvPr id="5" name="Rectangle 4"/>
          <p:cNvSpPr/>
          <p:nvPr/>
        </p:nvSpPr>
        <p:spPr>
          <a:xfrm>
            <a:off x="3745705" y="4643347"/>
            <a:ext cx="5053013" cy="1200329"/>
          </a:xfrm>
          <a:prstGeom prst="rect">
            <a:avLst/>
          </a:prstGeom>
          <a:solidFill>
            <a:schemeClr val="accent5">
              <a:lumMod val="40000"/>
              <a:lumOff val="60000"/>
            </a:schemeClr>
          </a:solidFill>
        </p:spPr>
        <p:txBody>
          <a:bodyPr wrap="square">
            <a:spAutoFit/>
          </a:bodyPr>
          <a:lstStyle/>
          <a:p>
            <a:pPr algn="just"/>
            <a:r>
              <a:rPr lang="en-US" dirty="0" smtClean="0"/>
              <a:t>- </a:t>
            </a:r>
            <a:r>
              <a:rPr lang="vi-VN" dirty="0" smtClean="0"/>
              <a:t>Sự </a:t>
            </a:r>
            <a:r>
              <a:rPr lang="vi-VN" dirty="0"/>
              <a:t>xuất hiện của anh trong làng văn, với Vừa nhắm mắt vừa mở cửa sổ, Một thiên nằm mộng đã tạo nên một thế giới tươi sáng, mơ hồ mà quyến rũ.</a:t>
            </a:r>
            <a:endParaRPr lang="en-US" dirty="0"/>
          </a:p>
        </p:txBody>
      </p:sp>
      <p:sp>
        <p:nvSpPr>
          <p:cNvPr id="6" name="Rectangle 5"/>
          <p:cNvSpPr/>
          <p:nvPr/>
        </p:nvSpPr>
        <p:spPr>
          <a:xfrm>
            <a:off x="3745705" y="2819400"/>
            <a:ext cx="5053013" cy="1477328"/>
          </a:xfrm>
          <a:prstGeom prst="rect">
            <a:avLst/>
          </a:prstGeom>
          <a:solidFill>
            <a:schemeClr val="accent5">
              <a:lumMod val="40000"/>
              <a:lumOff val="60000"/>
            </a:schemeClr>
          </a:solidFill>
        </p:spPr>
        <p:txBody>
          <a:bodyPr wrap="square">
            <a:spAutoFit/>
          </a:bodyPr>
          <a:lstStyle/>
          <a:p>
            <a:pPr algn="just"/>
            <a:r>
              <a:rPr lang="en-US" dirty="0" smtClean="0"/>
              <a:t>- </a:t>
            </a:r>
            <a:r>
              <a:rPr lang="vi-VN" dirty="0" smtClean="0"/>
              <a:t>Nguyễn </a:t>
            </a:r>
            <a:r>
              <a:rPr lang="vi-VN" dirty="0"/>
              <a:t>Ngọc Thuần tốt nghiệp ĐH Mỹ thuật TP. HCM, sau khi ra trường anh đầu quân cho Báo Tuổi trẻ. Thế nhưng cơ duyên đã đưa anh họa sĩ trẻ tiếp cận văn chương và "cái tôi" nhà văn đã lấn lướt "cái tôi" họa sĩ. </a:t>
            </a:r>
            <a:endParaRPr lang="en-US" dirty="0"/>
          </a:p>
        </p:txBody>
      </p:sp>
      <p:sp>
        <p:nvSpPr>
          <p:cNvPr id="8" name="Rectangle 7"/>
          <p:cNvSpPr/>
          <p:nvPr/>
        </p:nvSpPr>
        <p:spPr>
          <a:xfrm>
            <a:off x="1790700" y="206614"/>
            <a:ext cx="4914900" cy="477054"/>
          </a:xfrm>
          <a:prstGeom prst="rect">
            <a:avLst/>
          </a:prstGeom>
          <a:solidFill>
            <a:srgbClr val="FFFF00"/>
          </a:solidFill>
        </p:spPr>
        <p:style>
          <a:lnRef idx="2">
            <a:schemeClr val="accent3"/>
          </a:lnRef>
          <a:fillRef idx="1">
            <a:schemeClr val="lt1"/>
          </a:fillRef>
          <a:effectRef idx="0">
            <a:schemeClr val="accent3"/>
          </a:effectRef>
          <a:fontRef idx="minor">
            <a:schemeClr val="dk1"/>
          </a:fontRef>
        </p:style>
        <p:txBody>
          <a:bodyPr wrap="square">
            <a:spAutoFit/>
          </a:bodyPr>
          <a:lstStyle/>
          <a:p>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Tác</a:t>
            </a:r>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giả</a:t>
            </a:r>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Nguyễn</a:t>
            </a:r>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Ngọc</a:t>
            </a:r>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Thuần</a:t>
            </a:r>
            <a:endParaRPr lang="en-US" sz="2500" b="1" dirty="0">
              <a:latin typeface="Arial" pitchFamily="34" charset="0"/>
              <a:cs typeface="Arial" pitchFamily="34" charset="0"/>
            </a:endParaRPr>
          </a:p>
        </p:txBody>
      </p:sp>
    </p:spTree>
    <p:extLst>
      <p:ext uri="{BB962C8B-B14F-4D97-AF65-F5344CB8AC3E}">
        <p14:creationId xmlns:p14="http://schemas.microsoft.com/office/powerpoint/2010/main" val="299147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000" y="1385143"/>
            <a:ext cx="4572000" cy="5078313"/>
          </a:xfrm>
          <a:prstGeom prst="rect">
            <a:avLst/>
          </a:prstGeom>
        </p:spPr>
        <p:txBody>
          <a:bodyPr>
            <a:spAutoFit/>
          </a:bodyPr>
          <a:lstStyle/>
          <a:p>
            <a:pPr algn="just"/>
            <a:r>
              <a:rPr lang="vi-VN" dirty="0"/>
              <a:t>- </a:t>
            </a:r>
            <a:r>
              <a:rPr lang="vi-VN" b="1" i="1" dirty="0"/>
              <a:t>Giăng giăng tơ nhện</a:t>
            </a:r>
            <a:r>
              <a:rPr lang="vi-VN" dirty="0"/>
              <a:t>, giải thưởng Văn học tuổi hai mươi lần II.</a:t>
            </a:r>
          </a:p>
          <a:p>
            <a:pPr algn="just"/>
            <a:r>
              <a:rPr lang="vi-VN" dirty="0"/>
              <a:t>- </a:t>
            </a:r>
            <a:r>
              <a:rPr lang="vi-VN" b="1" i="1" dirty="0"/>
              <a:t>Vừa nhắm mắt vừa mở cửa sổ</a:t>
            </a:r>
            <a:r>
              <a:rPr lang="vi-VN" dirty="0"/>
              <a:t>, NXB Trẻ 2000, giải nhất cuộc thi Văn học Thiếu nhi lần III, giải Peter Pan (giải thưởng của Thụy Điển dành cho tác phẩm thiếu nhi hay nhất).</a:t>
            </a:r>
          </a:p>
          <a:p>
            <a:r>
              <a:rPr lang="vi-VN" dirty="0"/>
              <a:t>- </a:t>
            </a:r>
            <a:r>
              <a:rPr lang="vi-VN" b="1" i="1" dirty="0"/>
              <a:t>Một thiên nằm mộng</a:t>
            </a:r>
            <a:r>
              <a:rPr lang="vi-VN" dirty="0"/>
              <a:t>, NXB Kim Đồng 2002, giải A cuộc vận động sáng tác Thiếu nhi 2003 </a:t>
            </a:r>
            <a:br>
              <a:rPr lang="vi-VN" dirty="0"/>
            </a:br>
            <a:r>
              <a:rPr lang="vi-VN" dirty="0"/>
              <a:t>- </a:t>
            </a:r>
            <a:r>
              <a:rPr lang="vi-VN" b="1" i="1" dirty="0"/>
              <a:t>Nhện ảo</a:t>
            </a:r>
            <a:r>
              <a:rPr lang="vi-VN" dirty="0"/>
              <a:t>, NXB Kim Đồng 2003</a:t>
            </a:r>
          </a:p>
          <a:p>
            <a:pPr algn="just"/>
            <a:r>
              <a:rPr lang="vi-VN" dirty="0"/>
              <a:t>- </a:t>
            </a:r>
            <a:r>
              <a:rPr lang="vi-VN" b="1" i="1" dirty="0"/>
              <a:t>Trên đồi cao chăn bầy thiên sứ</a:t>
            </a:r>
            <a:r>
              <a:rPr lang="vi-VN" dirty="0"/>
              <a:t>, giải B (không có giải A), sáng tác văn học dành cho Tuổi trẻ (NXB Thanh niên và báo Văn nghệ).</a:t>
            </a:r>
          </a:p>
          <a:p>
            <a:pPr algn="just"/>
            <a:r>
              <a:rPr lang="vi-VN" dirty="0"/>
              <a:t>- </a:t>
            </a:r>
            <a:r>
              <a:rPr lang="vi-VN" b="1" i="1" dirty="0"/>
              <a:t>Cha và con và...tàu bay</a:t>
            </a:r>
            <a:r>
              <a:rPr lang="vi-VN" dirty="0"/>
              <a:t> - 2005.</a:t>
            </a:r>
          </a:p>
          <a:p>
            <a:pPr algn="just"/>
            <a:r>
              <a:rPr lang="vi-VN" dirty="0"/>
              <a:t>- </a:t>
            </a:r>
            <a:r>
              <a:rPr lang="vi-VN" b="1" i="1" dirty="0"/>
              <a:t>Chuyện tào lao</a:t>
            </a:r>
            <a:r>
              <a:rPr lang="vi-VN" dirty="0"/>
              <a:t> [</a:t>
            </a:r>
            <a:r>
              <a:rPr lang="vi-VN" b="1" i="1" dirty="0"/>
              <a:t>về kẻ quấy rối và chồng cô ta</a:t>
            </a:r>
            <a:r>
              <a:rPr lang="vi-VN" dirty="0"/>
              <a:t>] - 2009</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4" y="1219200"/>
            <a:ext cx="3800475"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838200" y="206614"/>
            <a:ext cx="6858000" cy="477054"/>
          </a:xfrm>
          <a:prstGeom prst="rect">
            <a:avLst/>
          </a:prstGeom>
          <a:solidFill>
            <a:srgbClr val="FFFF00"/>
          </a:solidFill>
        </p:spPr>
        <p:style>
          <a:lnRef idx="2">
            <a:schemeClr val="accent3"/>
          </a:lnRef>
          <a:fillRef idx="1">
            <a:schemeClr val="lt1"/>
          </a:fillRef>
          <a:effectRef idx="0">
            <a:schemeClr val="accent3"/>
          </a:effectRef>
          <a:fontRef idx="minor">
            <a:schemeClr val="dk1"/>
          </a:fontRef>
        </p:style>
        <p:txBody>
          <a:bodyPr wrap="square">
            <a:spAutoFit/>
          </a:bodyPr>
          <a:lstStyle/>
          <a:p>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Một</a:t>
            </a:r>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số</a:t>
            </a:r>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tác</a:t>
            </a:r>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phẩm</a:t>
            </a:r>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của</a:t>
            </a:r>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Nguyễn</a:t>
            </a:r>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Ngọc</a:t>
            </a:r>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Thuần</a:t>
            </a:r>
            <a:endParaRPr lang="en-US" sz="2500" b="1" dirty="0">
              <a:latin typeface="Arial" pitchFamily="34" charset="0"/>
              <a:cs typeface="Arial" pitchFamily="34" charset="0"/>
            </a:endParaRPr>
          </a:p>
        </p:txBody>
      </p:sp>
    </p:spTree>
    <p:extLst>
      <p:ext uri="{BB962C8B-B14F-4D97-AF65-F5344CB8AC3E}">
        <p14:creationId xmlns:p14="http://schemas.microsoft.com/office/powerpoint/2010/main" val="185161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1)">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Vừa nhắm mắ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 y="221168"/>
            <a:ext cx="2276476" cy="3074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785" y="259267"/>
            <a:ext cx="2448430" cy="3074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221167"/>
            <a:ext cx="2447924" cy="3074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986" y="3606727"/>
            <a:ext cx="2309814" cy="3065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7786" y="3606726"/>
            <a:ext cx="2448430" cy="306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801" y="3606726"/>
            <a:ext cx="2447924" cy="306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41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par>
                                <p:cTn id="11" presetID="21" presetClass="entr" presetSubtype="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par>
                                <p:cTn id="14" presetID="21" presetClass="entr" presetSubtype="1"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heel(1)">
                                      <p:cBhvr>
                                        <p:cTn id="16" dur="2000"/>
                                        <p:tgtEl>
                                          <p:spTgt spid="11"/>
                                        </p:tgtEl>
                                      </p:cBhvr>
                                    </p:animEffect>
                                  </p:childTnLst>
                                </p:cTn>
                              </p:par>
                              <p:par>
                                <p:cTn id="17" presetID="21" presetClass="entr" presetSubtype="1"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2000"/>
                                        <p:tgtEl>
                                          <p:spTgt spid="10"/>
                                        </p:tgtEl>
                                      </p:cBhvr>
                                    </p:animEffect>
                                  </p:childTnLst>
                                </p:cTn>
                              </p:par>
                              <p:par>
                                <p:cTn id="20" presetID="21" presetClass="entr" presetSubtype="1"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79" y="0"/>
            <a:ext cx="923027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rot="20972487">
            <a:off x="2209800" y="838200"/>
            <a:ext cx="1676400" cy="477054"/>
          </a:xfrm>
          <a:prstGeom prst="rect">
            <a:avLst/>
          </a:prstGeom>
          <a:solidFill>
            <a:srgbClr val="FFFF00"/>
          </a:solidFill>
        </p:spPr>
        <p:style>
          <a:lnRef idx="2">
            <a:schemeClr val="accent3"/>
          </a:lnRef>
          <a:fillRef idx="1">
            <a:schemeClr val="lt1"/>
          </a:fillRef>
          <a:effectRef idx="0">
            <a:schemeClr val="accent3"/>
          </a:effectRef>
          <a:fontRef idx="minor">
            <a:schemeClr val="dk1"/>
          </a:fontRef>
        </p:style>
        <p:txBody>
          <a:bodyPr wrap="square">
            <a:spAutoFit/>
          </a:bodyPr>
          <a:lstStyle/>
          <a:p>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Bố</a:t>
            </a:r>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cục</a:t>
            </a:r>
            <a:endParaRPr lang="en-US" sz="2500" b="1" dirty="0">
              <a:latin typeface="Arial" pitchFamily="34" charset="0"/>
              <a:cs typeface="Arial"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79" y="-1"/>
            <a:ext cx="923027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rot="20972487">
            <a:off x="119862" y="1443592"/>
            <a:ext cx="1676400" cy="477054"/>
          </a:xfrm>
          <a:prstGeom prst="rect">
            <a:avLst/>
          </a:prstGeom>
          <a:solidFill>
            <a:srgbClr val="FFFF00"/>
          </a:solidFill>
        </p:spPr>
        <p:style>
          <a:lnRef idx="2">
            <a:schemeClr val="accent3"/>
          </a:lnRef>
          <a:fillRef idx="1">
            <a:schemeClr val="lt1"/>
          </a:fillRef>
          <a:effectRef idx="0">
            <a:schemeClr val="accent3"/>
          </a:effectRef>
          <a:fontRef idx="minor">
            <a:schemeClr val="dk1"/>
          </a:fontRef>
        </p:style>
        <p:txBody>
          <a:bodyPr wrap="square">
            <a:spAutoFit/>
          </a:bodyPr>
          <a:lstStyle/>
          <a:p>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Bố</a:t>
            </a:r>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cục</a:t>
            </a:r>
            <a:endParaRPr lang="en-US" sz="2500" b="1" dirty="0">
              <a:latin typeface="Arial" pitchFamily="34" charset="0"/>
              <a:cs typeface="Arial" pitchFamily="34" charset="0"/>
            </a:endParaRPr>
          </a:p>
        </p:txBody>
      </p:sp>
      <p:sp>
        <p:nvSpPr>
          <p:cNvPr id="8" name="Rectangle 7"/>
          <p:cNvSpPr/>
          <p:nvPr/>
        </p:nvSpPr>
        <p:spPr>
          <a:xfrm rot="20972487">
            <a:off x="2224088" y="704851"/>
            <a:ext cx="1676400" cy="477054"/>
          </a:xfrm>
          <a:prstGeom prst="rect">
            <a:avLst/>
          </a:prstGeom>
          <a:solidFill>
            <a:srgbClr val="FFFF00"/>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sz="2500" b="1" dirty="0" smtClean="0">
                <a:latin typeface="Arial" pitchFamily="34" charset="0"/>
                <a:cs typeface="Arial" pitchFamily="34" charset="0"/>
              </a:rPr>
              <a:t>   </a:t>
            </a:r>
            <a:r>
              <a:rPr lang="en-US" sz="2200" b="1" dirty="0" err="1" smtClean="0">
                <a:latin typeface="Arial" pitchFamily="34" charset="0"/>
                <a:cs typeface="Arial" pitchFamily="34" charset="0"/>
              </a:rPr>
              <a:t>Nội</a:t>
            </a:r>
            <a:r>
              <a:rPr lang="en-US" sz="2200" b="1" dirty="0" smtClean="0">
                <a:latin typeface="Arial" pitchFamily="34" charset="0"/>
                <a:cs typeface="Arial" pitchFamily="34" charset="0"/>
              </a:rPr>
              <a:t> dung</a:t>
            </a:r>
            <a:endParaRPr lang="en-US" sz="2200" b="1" dirty="0">
              <a:latin typeface="Arial" pitchFamily="34" charset="0"/>
              <a:cs typeface="Arial" pitchFamily="34" charset="0"/>
            </a:endParaRPr>
          </a:p>
        </p:txBody>
      </p:sp>
      <p:sp>
        <p:nvSpPr>
          <p:cNvPr id="9" name="Rectangle 8"/>
          <p:cNvSpPr/>
          <p:nvPr/>
        </p:nvSpPr>
        <p:spPr>
          <a:xfrm>
            <a:off x="1371600" y="2413337"/>
            <a:ext cx="6477000" cy="2400657"/>
          </a:xfrm>
          <a:prstGeom prst="rect">
            <a:avLst/>
          </a:prstGeom>
        </p:spPr>
        <p:txBody>
          <a:bodyPr wrap="square">
            <a:spAutoFit/>
          </a:bodyPr>
          <a:lstStyle/>
          <a:p>
            <a:r>
              <a:rPr lang="en-US" sz="2500" b="1" dirty="0" smtClean="0">
                <a:solidFill>
                  <a:srgbClr val="FF0000"/>
                </a:solidFill>
              </a:rPr>
              <a:t>+ </a:t>
            </a:r>
            <a:r>
              <a:rPr lang="en-US" sz="2500" b="1" dirty="0" err="1">
                <a:solidFill>
                  <a:srgbClr val="FF0000"/>
                </a:solidFill>
              </a:rPr>
              <a:t>Phần</a:t>
            </a:r>
            <a:r>
              <a:rPr lang="en-US" sz="2500" b="1" dirty="0">
                <a:solidFill>
                  <a:srgbClr val="FF0000"/>
                </a:solidFill>
              </a:rPr>
              <a:t> 1: </a:t>
            </a:r>
            <a:r>
              <a:rPr lang="en-US" sz="2500" b="1" dirty="0" err="1">
                <a:solidFill>
                  <a:schemeClr val="bg1"/>
                </a:solidFill>
              </a:rPr>
              <a:t>Từ</a:t>
            </a:r>
            <a:r>
              <a:rPr lang="en-US" sz="2500" b="1" dirty="0">
                <a:solidFill>
                  <a:schemeClr val="bg1"/>
                </a:solidFill>
              </a:rPr>
              <a:t> </a:t>
            </a:r>
            <a:r>
              <a:rPr lang="en-US" sz="2500" b="1" dirty="0" err="1">
                <a:solidFill>
                  <a:schemeClr val="bg1"/>
                </a:solidFill>
              </a:rPr>
              <a:t>đầu</a:t>
            </a:r>
            <a:r>
              <a:rPr lang="en-US" sz="2500" b="1" dirty="0">
                <a:solidFill>
                  <a:schemeClr val="bg1"/>
                </a:solidFill>
              </a:rPr>
              <a:t>… </a:t>
            </a:r>
            <a:r>
              <a:rPr lang="en-US" sz="2500" b="1" i="1" dirty="0" err="1">
                <a:solidFill>
                  <a:schemeClr val="bg1"/>
                </a:solidFill>
              </a:rPr>
              <a:t>cháu</a:t>
            </a:r>
            <a:r>
              <a:rPr lang="en-US" sz="2500" b="1" i="1" dirty="0">
                <a:solidFill>
                  <a:schemeClr val="bg1"/>
                </a:solidFill>
              </a:rPr>
              <a:t> </a:t>
            </a:r>
            <a:r>
              <a:rPr lang="en-US" sz="2500" b="1" i="1" dirty="0" err="1">
                <a:solidFill>
                  <a:schemeClr val="bg1"/>
                </a:solidFill>
              </a:rPr>
              <a:t>có</a:t>
            </a:r>
            <a:r>
              <a:rPr lang="en-US" sz="2500" b="1" i="1" dirty="0">
                <a:solidFill>
                  <a:schemeClr val="bg1"/>
                </a:solidFill>
              </a:rPr>
              <a:t> con </a:t>
            </a:r>
            <a:r>
              <a:rPr lang="en-US" sz="2500" b="1" i="1" dirty="0" err="1">
                <a:solidFill>
                  <a:schemeClr val="bg1"/>
                </a:solidFill>
              </a:rPr>
              <a:t>mắt</a:t>
            </a:r>
            <a:r>
              <a:rPr lang="en-US" sz="2500" b="1" i="1" dirty="0">
                <a:solidFill>
                  <a:schemeClr val="bg1"/>
                </a:solidFill>
              </a:rPr>
              <a:t> </a:t>
            </a:r>
            <a:r>
              <a:rPr lang="en-US" sz="2500" b="1" i="1" dirty="0" err="1">
                <a:solidFill>
                  <a:schemeClr val="bg1"/>
                </a:solidFill>
              </a:rPr>
              <a:t>thần</a:t>
            </a:r>
            <a:r>
              <a:rPr lang="en-US" sz="2500" b="1" i="1" dirty="0">
                <a:solidFill>
                  <a:schemeClr val="bg1"/>
                </a:solidFill>
              </a:rPr>
              <a:t>: </a:t>
            </a:r>
            <a:r>
              <a:rPr lang="en-US" sz="2500" b="1" dirty="0" err="1">
                <a:solidFill>
                  <a:schemeClr val="bg1"/>
                </a:solidFill>
              </a:rPr>
              <a:t>Bố</a:t>
            </a:r>
            <a:r>
              <a:rPr lang="en-US" sz="2500" b="1" dirty="0">
                <a:solidFill>
                  <a:schemeClr val="bg1"/>
                </a:solidFill>
              </a:rPr>
              <a:t> </a:t>
            </a:r>
            <a:endParaRPr lang="en-US" sz="2500" b="1" dirty="0" smtClean="0">
              <a:solidFill>
                <a:schemeClr val="bg1"/>
              </a:solidFill>
            </a:endParaRPr>
          </a:p>
          <a:p>
            <a:r>
              <a:rPr lang="en-US" sz="2500" b="1" dirty="0" smtClean="0">
                <a:solidFill>
                  <a:schemeClr val="bg1"/>
                </a:solidFill>
              </a:rPr>
              <a:t>                  </a:t>
            </a:r>
            <a:r>
              <a:rPr lang="en-US" sz="2500" b="1" dirty="0" err="1" smtClean="0">
                <a:solidFill>
                  <a:schemeClr val="bg1"/>
                </a:solidFill>
              </a:rPr>
              <a:t>dạy</a:t>
            </a:r>
            <a:r>
              <a:rPr lang="en-US" sz="2500" b="1" dirty="0" smtClean="0">
                <a:solidFill>
                  <a:schemeClr val="bg1"/>
                </a:solidFill>
              </a:rPr>
              <a:t> </a:t>
            </a:r>
            <a:r>
              <a:rPr lang="en-US" sz="2500" b="1" dirty="0" err="1" smtClean="0">
                <a:solidFill>
                  <a:schemeClr val="bg1"/>
                </a:solidFill>
              </a:rPr>
              <a:t>nhân</a:t>
            </a:r>
            <a:r>
              <a:rPr lang="en-US" sz="2500" b="1" dirty="0" smtClean="0">
                <a:solidFill>
                  <a:schemeClr val="bg1"/>
                </a:solidFill>
              </a:rPr>
              <a:t> </a:t>
            </a:r>
            <a:r>
              <a:rPr lang="en-US" sz="2500" b="1" dirty="0" err="1" smtClean="0">
                <a:solidFill>
                  <a:schemeClr val="bg1"/>
                </a:solidFill>
              </a:rPr>
              <a:t>vật</a:t>
            </a:r>
            <a:r>
              <a:rPr lang="en-US" sz="2500" b="1" dirty="0" smtClean="0">
                <a:solidFill>
                  <a:schemeClr val="bg1"/>
                </a:solidFill>
              </a:rPr>
              <a:t> </a:t>
            </a:r>
            <a:r>
              <a:rPr lang="en-US" sz="2500" b="1" i="1" dirty="0" err="1" smtClean="0">
                <a:solidFill>
                  <a:schemeClr val="bg1"/>
                </a:solidFill>
              </a:rPr>
              <a:t>tôi</a:t>
            </a:r>
            <a:r>
              <a:rPr lang="en-US" sz="2500" b="1" dirty="0" smtClean="0">
                <a:solidFill>
                  <a:schemeClr val="bg1"/>
                </a:solidFill>
              </a:rPr>
              <a:t> </a:t>
            </a:r>
            <a:r>
              <a:rPr lang="en-US" sz="2500" b="1" dirty="0" err="1" smtClean="0">
                <a:solidFill>
                  <a:schemeClr val="bg1"/>
                </a:solidFill>
              </a:rPr>
              <a:t>cách</a:t>
            </a:r>
            <a:r>
              <a:rPr lang="en-US" sz="2500" b="1" dirty="0" smtClean="0">
                <a:solidFill>
                  <a:schemeClr val="bg1"/>
                </a:solidFill>
              </a:rPr>
              <a:t> </a:t>
            </a:r>
            <a:r>
              <a:rPr lang="en-US" sz="2500" b="1" dirty="0" err="1" smtClean="0">
                <a:solidFill>
                  <a:schemeClr val="bg1"/>
                </a:solidFill>
              </a:rPr>
              <a:t>nhắm</a:t>
            </a:r>
            <a:r>
              <a:rPr lang="en-US" sz="2500" b="1" dirty="0" smtClean="0">
                <a:solidFill>
                  <a:schemeClr val="bg1"/>
                </a:solidFill>
              </a:rPr>
              <a:t> </a:t>
            </a:r>
            <a:r>
              <a:rPr lang="en-US" sz="2500" b="1" dirty="0" err="1" smtClean="0">
                <a:solidFill>
                  <a:schemeClr val="bg1"/>
                </a:solidFill>
              </a:rPr>
              <a:t>mắt</a:t>
            </a:r>
            <a:r>
              <a:rPr lang="en-US" sz="2500" b="1" dirty="0" smtClean="0">
                <a:solidFill>
                  <a:schemeClr val="bg1"/>
                </a:solidFill>
              </a:rPr>
              <a:t> </a:t>
            </a:r>
            <a:r>
              <a:rPr lang="en-US" sz="2500" b="1" dirty="0" err="1" smtClean="0">
                <a:solidFill>
                  <a:schemeClr val="bg1"/>
                </a:solidFill>
              </a:rPr>
              <a:t>đoán</a:t>
            </a:r>
            <a:endParaRPr lang="en-US" sz="2500" b="1" dirty="0" smtClean="0">
              <a:solidFill>
                <a:schemeClr val="bg1"/>
              </a:solidFill>
            </a:endParaRPr>
          </a:p>
          <a:p>
            <a:r>
              <a:rPr lang="en-US" sz="2500" b="1" dirty="0">
                <a:solidFill>
                  <a:schemeClr val="bg1"/>
                </a:solidFill>
              </a:rPr>
              <a:t> </a:t>
            </a:r>
            <a:r>
              <a:rPr lang="en-US" sz="2500" b="1" dirty="0" smtClean="0">
                <a:solidFill>
                  <a:schemeClr val="bg1"/>
                </a:solidFill>
              </a:rPr>
              <a:t>                 </a:t>
            </a:r>
            <a:r>
              <a:rPr lang="en-US" sz="2500" b="1" dirty="0" err="1" smtClean="0">
                <a:solidFill>
                  <a:schemeClr val="bg1"/>
                </a:solidFill>
              </a:rPr>
              <a:t>hoa</a:t>
            </a:r>
            <a:r>
              <a:rPr lang="en-US" sz="2500" b="1" dirty="0" smtClean="0">
                <a:solidFill>
                  <a:schemeClr val="bg1"/>
                </a:solidFill>
              </a:rPr>
              <a:t> </a:t>
            </a:r>
            <a:r>
              <a:rPr lang="en-US" sz="2500" b="1" dirty="0" err="1" smtClean="0">
                <a:solidFill>
                  <a:schemeClr val="bg1"/>
                </a:solidFill>
              </a:rPr>
              <a:t>trong</a:t>
            </a:r>
            <a:r>
              <a:rPr lang="en-US" sz="2500" b="1" dirty="0" smtClean="0">
                <a:solidFill>
                  <a:schemeClr val="bg1"/>
                </a:solidFill>
              </a:rPr>
              <a:t> </a:t>
            </a:r>
            <a:r>
              <a:rPr lang="en-US" sz="2500" b="1" dirty="0" err="1" smtClean="0">
                <a:solidFill>
                  <a:schemeClr val="bg1"/>
                </a:solidFill>
              </a:rPr>
              <a:t>vườn</a:t>
            </a:r>
            <a:r>
              <a:rPr lang="en-US" sz="2500" b="1" dirty="0" smtClean="0">
                <a:solidFill>
                  <a:schemeClr val="bg1"/>
                </a:solidFill>
              </a:rPr>
              <a:t>.</a:t>
            </a:r>
          </a:p>
          <a:p>
            <a:r>
              <a:rPr lang="en-US" sz="2500" b="1" dirty="0" smtClean="0">
                <a:solidFill>
                  <a:schemeClr val="bg1"/>
                </a:solidFill>
              </a:rPr>
              <a:t> </a:t>
            </a:r>
            <a:r>
              <a:rPr lang="en-US" sz="2500" b="1" dirty="0" smtClean="0">
                <a:solidFill>
                  <a:srgbClr val="FF0000"/>
                </a:solidFill>
              </a:rPr>
              <a:t>+ </a:t>
            </a:r>
            <a:r>
              <a:rPr lang="en-US" sz="2500" b="1" dirty="0" err="1">
                <a:solidFill>
                  <a:srgbClr val="FF0000"/>
                </a:solidFill>
              </a:rPr>
              <a:t>Phần</a:t>
            </a:r>
            <a:r>
              <a:rPr lang="en-US" sz="2500" b="1" dirty="0">
                <a:solidFill>
                  <a:srgbClr val="FF0000"/>
                </a:solidFill>
              </a:rPr>
              <a:t> 2: </a:t>
            </a:r>
            <a:r>
              <a:rPr lang="en-US" sz="2500" b="1" dirty="0" err="1">
                <a:solidFill>
                  <a:schemeClr val="bg1"/>
                </a:solidFill>
              </a:rPr>
              <a:t>Phần</a:t>
            </a:r>
            <a:r>
              <a:rPr lang="en-US" sz="2500" b="1" dirty="0">
                <a:solidFill>
                  <a:schemeClr val="bg1"/>
                </a:solidFill>
              </a:rPr>
              <a:t> </a:t>
            </a:r>
            <a:r>
              <a:rPr lang="en-US" sz="2500" b="1" dirty="0" err="1">
                <a:solidFill>
                  <a:schemeClr val="bg1"/>
                </a:solidFill>
              </a:rPr>
              <a:t>còn</a:t>
            </a:r>
            <a:r>
              <a:rPr lang="en-US" sz="2500" b="1" dirty="0">
                <a:solidFill>
                  <a:schemeClr val="bg1"/>
                </a:solidFill>
              </a:rPr>
              <a:t> </a:t>
            </a:r>
            <a:r>
              <a:rPr lang="en-US" sz="2500" b="1" dirty="0" err="1">
                <a:solidFill>
                  <a:schemeClr val="bg1"/>
                </a:solidFill>
              </a:rPr>
              <a:t>lại</a:t>
            </a:r>
            <a:r>
              <a:rPr lang="en-US" sz="2500" b="1" dirty="0">
                <a:solidFill>
                  <a:schemeClr val="bg1"/>
                </a:solidFill>
              </a:rPr>
              <a:t>: </a:t>
            </a:r>
            <a:r>
              <a:rPr lang="en-US" sz="2500" b="1" dirty="0" err="1">
                <a:solidFill>
                  <a:schemeClr val="bg1"/>
                </a:solidFill>
              </a:rPr>
              <a:t>Bố</a:t>
            </a:r>
            <a:r>
              <a:rPr lang="en-US" sz="2500" b="1" dirty="0">
                <a:solidFill>
                  <a:schemeClr val="bg1"/>
                </a:solidFill>
              </a:rPr>
              <a:t> </a:t>
            </a:r>
            <a:r>
              <a:rPr lang="en-US" sz="2500" b="1" dirty="0" err="1">
                <a:solidFill>
                  <a:schemeClr val="bg1"/>
                </a:solidFill>
              </a:rPr>
              <a:t>dạy</a:t>
            </a:r>
            <a:r>
              <a:rPr lang="en-US" sz="2500" b="1" dirty="0">
                <a:solidFill>
                  <a:schemeClr val="bg1"/>
                </a:solidFill>
              </a:rPr>
              <a:t> </a:t>
            </a:r>
            <a:r>
              <a:rPr lang="en-US" sz="2500" b="1" dirty="0" err="1">
                <a:solidFill>
                  <a:schemeClr val="bg1"/>
                </a:solidFill>
              </a:rPr>
              <a:t>nhân</a:t>
            </a:r>
            <a:r>
              <a:rPr lang="en-US" sz="2500" b="1" dirty="0">
                <a:solidFill>
                  <a:schemeClr val="bg1"/>
                </a:solidFill>
              </a:rPr>
              <a:t> </a:t>
            </a:r>
            <a:r>
              <a:rPr lang="en-US" sz="2500" b="1" dirty="0" err="1">
                <a:solidFill>
                  <a:schemeClr val="bg1"/>
                </a:solidFill>
              </a:rPr>
              <a:t>vật</a:t>
            </a:r>
            <a:r>
              <a:rPr lang="en-US" sz="2500" b="1" dirty="0">
                <a:solidFill>
                  <a:schemeClr val="bg1"/>
                </a:solidFill>
              </a:rPr>
              <a:t> </a:t>
            </a:r>
            <a:r>
              <a:rPr lang="en-US" sz="2500" b="1" i="1" dirty="0" err="1" smtClean="0">
                <a:solidFill>
                  <a:schemeClr val="bg1"/>
                </a:solidFill>
              </a:rPr>
              <a:t>tôi</a:t>
            </a:r>
            <a:endParaRPr lang="en-US" sz="2500" b="1" i="1" dirty="0" smtClean="0">
              <a:solidFill>
                <a:schemeClr val="bg1"/>
              </a:solidFill>
            </a:endParaRPr>
          </a:p>
          <a:p>
            <a:r>
              <a:rPr lang="en-US" sz="2500" b="1" i="1" dirty="0">
                <a:solidFill>
                  <a:schemeClr val="bg1"/>
                </a:solidFill>
              </a:rPr>
              <a:t> </a:t>
            </a:r>
            <a:r>
              <a:rPr lang="en-US" sz="2500" b="1" i="1" dirty="0" smtClean="0">
                <a:solidFill>
                  <a:schemeClr val="bg1"/>
                </a:solidFill>
              </a:rPr>
              <a:t>                 </a:t>
            </a:r>
            <a:r>
              <a:rPr lang="en-US" sz="2500" b="1" dirty="0" err="1" smtClean="0">
                <a:solidFill>
                  <a:schemeClr val="bg1"/>
                </a:solidFill>
              </a:rPr>
              <a:t>cách</a:t>
            </a:r>
            <a:r>
              <a:rPr lang="en-US" sz="2500" b="1" dirty="0" smtClean="0">
                <a:solidFill>
                  <a:schemeClr val="bg1"/>
                </a:solidFill>
              </a:rPr>
              <a:t> </a:t>
            </a:r>
            <a:r>
              <a:rPr lang="en-US" sz="2500" b="1" dirty="0" err="1" smtClean="0">
                <a:solidFill>
                  <a:schemeClr val="bg1"/>
                </a:solidFill>
              </a:rPr>
              <a:t>đón</a:t>
            </a:r>
            <a:r>
              <a:rPr lang="en-US" sz="2500" b="1" dirty="0" smtClean="0">
                <a:solidFill>
                  <a:schemeClr val="bg1"/>
                </a:solidFill>
              </a:rPr>
              <a:t> </a:t>
            </a:r>
            <a:r>
              <a:rPr lang="en-US" sz="2500" b="1" dirty="0" err="1" smtClean="0">
                <a:solidFill>
                  <a:schemeClr val="bg1"/>
                </a:solidFill>
              </a:rPr>
              <a:t>nhận</a:t>
            </a:r>
            <a:r>
              <a:rPr lang="en-US" sz="2500" b="1" dirty="0" smtClean="0">
                <a:solidFill>
                  <a:schemeClr val="bg1"/>
                </a:solidFill>
              </a:rPr>
              <a:t> </a:t>
            </a:r>
            <a:r>
              <a:rPr lang="en-US" sz="2500" b="1" dirty="0" err="1" smtClean="0">
                <a:solidFill>
                  <a:schemeClr val="bg1"/>
                </a:solidFill>
              </a:rPr>
              <a:t>tình</a:t>
            </a:r>
            <a:r>
              <a:rPr lang="en-US" sz="2500" b="1" dirty="0" smtClean="0">
                <a:solidFill>
                  <a:schemeClr val="bg1"/>
                </a:solidFill>
              </a:rPr>
              <a:t> </a:t>
            </a:r>
            <a:r>
              <a:rPr lang="en-US" sz="2500" b="1" dirty="0" err="1" smtClean="0">
                <a:solidFill>
                  <a:schemeClr val="bg1"/>
                </a:solidFill>
              </a:rPr>
              <a:t>cảm</a:t>
            </a:r>
            <a:r>
              <a:rPr lang="en-US" sz="2500" b="1" dirty="0" smtClean="0">
                <a:solidFill>
                  <a:schemeClr val="bg1"/>
                </a:solidFill>
              </a:rPr>
              <a:t>, </a:t>
            </a:r>
            <a:r>
              <a:rPr lang="en-US" sz="2500" b="1" dirty="0" err="1" smtClean="0">
                <a:solidFill>
                  <a:schemeClr val="bg1"/>
                </a:solidFill>
              </a:rPr>
              <a:t>trân</a:t>
            </a:r>
            <a:r>
              <a:rPr lang="en-US" sz="2500" b="1" dirty="0" smtClean="0">
                <a:solidFill>
                  <a:schemeClr val="bg1"/>
                </a:solidFill>
              </a:rPr>
              <a:t> </a:t>
            </a:r>
            <a:r>
              <a:rPr lang="en-US" sz="2500" b="1" dirty="0" err="1" smtClean="0">
                <a:solidFill>
                  <a:schemeClr val="bg1"/>
                </a:solidFill>
              </a:rPr>
              <a:t>trọng</a:t>
            </a:r>
            <a:endParaRPr lang="en-US" sz="2500" b="1" dirty="0" smtClean="0">
              <a:solidFill>
                <a:schemeClr val="bg1"/>
              </a:solidFill>
            </a:endParaRPr>
          </a:p>
          <a:p>
            <a:r>
              <a:rPr lang="en-US" sz="2500" b="1" dirty="0">
                <a:solidFill>
                  <a:schemeClr val="bg1"/>
                </a:solidFill>
              </a:rPr>
              <a:t> </a:t>
            </a:r>
            <a:r>
              <a:rPr lang="en-US" sz="2500" b="1" dirty="0" smtClean="0">
                <a:solidFill>
                  <a:schemeClr val="bg1"/>
                </a:solidFill>
              </a:rPr>
              <a:t>                 </a:t>
            </a:r>
            <a:r>
              <a:rPr lang="en-US" sz="2500" b="1" dirty="0" err="1" smtClean="0">
                <a:solidFill>
                  <a:schemeClr val="bg1"/>
                </a:solidFill>
              </a:rPr>
              <a:t>thế</a:t>
            </a:r>
            <a:r>
              <a:rPr lang="en-US" sz="2500" b="1" dirty="0" smtClean="0">
                <a:solidFill>
                  <a:schemeClr val="bg1"/>
                </a:solidFill>
              </a:rPr>
              <a:t> </a:t>
            </a:r>
            <a:r>
              <a:rPr lang="en-US" sz="2500" b="1" dirty="0" err="1" smtClean="0">
                <a:solidFill>
                  <a:schemeClr val="bg1"/>
                </a:solidFill>
              </a:rPr>
              <a:t>giới</a:t>
            </a:r>
            <a:r>
              <a:rPr lang="en-US" sz="2500" b="1" dirty="0" smtClean="0">
                <a:solidFill>
                  <a:schemeClr val="bg1"/>
                </a:solidFill>
              </a:rPr>
              <a:t> </a:t>
            </a:r>
            <a:r>
              <a:rPr lang="en-US" sz="2500" b="1" dirty="0" err="1" smtClean="0">
                <a:solidFill>
                  <a:schemeClr val="bg1"/>
                </a:solidFill>
              </a:rPr>
              <a:t>xung</a:t>
            </a:r>
            <a:r>
              <a:rPr lang="en-US" sz="2500" b="1" dirty="0" smtClean="0">
                <a:solidFill>
                  <a:schemeClr val="bg1"/>
                </a:solidFill>
              </a:rPr>
              <a:t> </a:t>
            </a:r>
            <a:r>
              <a:rPr lang="en-US" sz="2500" b="1" dirty="0" err="1" smtClean="0">
                <a:solidFill>
                  <a:schemeClr val="bg1"/>
                </a:solidFill>
              </a:rPr>
              <a:t>quanh</a:t>
            </a:r>
            <a:r>
              <a:rPr lang="en-US" sz="2500" b="1" dirty="0" smtClean="0">
                <a:solidFill>
                  <a:schemeClr val="bg1"/>
                </a:solidFill>
              </a:rPr>
              <a:t>. </a:t>
            </a:r>
          </a:p>
        </p:txBody>
      </p:sp>
    </p:spTree>
    <p:extLst>
      <p:ext uri="{BB962C8B-B14F-4D97-AF65-F5344CB8AC3E}">
        <p14:creationId xmlns:p14="http://schemas.microsoft.com/office/powerpoint/2010/main" val="268249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52072460"/>
              </p:ext>
            </p:extLst>
          </p:nvPr>
        </p:nvGraphicFramePr>
        <p:xfrm>
          <a:off x="1828800" y="457199"/>
          <a:ext cx="7086601" cy="6025934"/>
        </p:xfrm>
        <a:graphic>
          <a:graphicData uri="http://schemas.openxmlformats.org/drawingml/2006/table">
            <a:tbl>
              <a:tblPr firstRow="1" firstCol="1" lastRow="1" lastCol="1" bandRow="1" bandCol="1">
                <a:tableStyleId>{5C22544A-7EE6-4342-B048-85BDC9FD1C3A}</a:tableStyleId>
              </a:tblPr>
              <a:tblGrid>
                <a:gridCol w="1066800"/>
                <a:gridCol w="6019801"/>
              </a:tblGrid>
              <a:tr h="740874">
                <a:tc>
                  <a:txBody>
                    <a:bodyPr/>
                    <a:lstStyle/>
                    <a:p>
                      <a:pPr algn="ctr">
                        <a:spcAft>
                          <a:spcPts val="0"/>
                        </a:spcAft>
                      </a:pPr>
                      <a:r>
                        <a:rPr lang="en-US" sz="2500" dirty="0" err="1">
                          <a:solidFill>
                            <a:schemeClr val="bg1"/>
                          </a:solidFill>
                          <a:effectLst/>
                        </a:rPr>
                        <a:t>Nhóm</a:t>
                      </a:r>
                      <a:endParaRPr lang="en-US" sz="2500" dirty="0">
                        <a:solidFill>
                          <a:schemeClr val="bg1"/>
                        </a:solidFill>
                        <a:effectLst/>
                        <a:latin typeface="Times New Roman"/>
                        <a:ea typeface="Times New Roman"/>
                      </a:endParaRPr>
                    </a:p>
                  </a:txBody>
                  <a:tcPr marL="66126" marR="66126" marT="0" marB="0" anchor="ctr"/>
                </a:tc>
                <a:tc>
                  <a:txBody>
                    <a:bodyPr/>
                    <a:lstStyle/>
                    <a:p>
                      <a:pPr algn="ctr">
                        <a:spcAft>
                          <a:spcPts val="0"/>
                        </a:spcAft>
                      </a:pPr>
                      <a:r>
                        <a:rPr lang="en-US" sz="2500" dirty="0" err="1">
                          <a:solidFill>
                            <a:schemeClr val="bg1"/>
                          </a:solidFill>
                          <a:effectLst/>
                        </a:rPr>
                        <a:t>Câu</a:t>
                      </a:r>
                      <a:r>
                        <a:rPr lang="en-US" sz="2500" dirty="0">
                          <a:solidFill>
                            <a:schemeClr val="bg1"/>
                          </a:solidFill>
                          <a:effectLst/>
                        </a:rPr>
                        <a:t> </a:t>
                      </a:r>
                      <a:r>
                        <a:rPr lang="en-US" sz="2500" dirty="0" err="1">
                          <a:solidFill>
                            <a:schemeClr val="bg1"/>
                          </a:solidFill>
                          <a:effectLst/>
                        </a:rPr>
                        <a:t>hỏi</a:t>
                      </a:r>
                      <a:endParaRPr lang="en-US" sz="2500" dirty="0">
                        <a:solidFill>
                          <a:schemeClr val="bg1"/>
                        </a:solidFill>
                        <a:effectLst/>
                        <a:latin typeface="Times New Roman"/>
                        <a:ea typeface="Times New Roman"/>
                      </a:endParaRPr>
                    </a:p>
                  </a:txBody>
                  <a:tcPr marL="66126" marR="66126" marT="0" marB="0" anchor="ctr"/>
                </a:tc>
              </a:tr>
              <a:tr h="974421">
                <a:tc>
                  <a:txBody>
                    <a:bodyPr/>
                    <a:lstStyle/>
                    <a:p>
                      <a:pPr algn="ctr">
                        <a:spcAft>
                          <a:spcPts val="0"/>
                        </a:spcAft>
                      </a:pPr>
                      <a:r>
                        <a:rPr lang="en-US" sz="2000" dirty="0">
                          <a:solidFill>
                            <a:srgbClr val="FFFF00"/>
                          </a:solidFill>
                          <a:effectLst/>
                        </a:rPr>
                        <a:t>1</a:t>
                      </a:r>
                      <a:endParaRPr lang="en-US" sz="2000" dirty="0">
                        <a:solidFill>
                          <a:srgbClr val="FFFF00"/>
                        </a:solidFill>
                        <a:effectLst/>
                        <a:latin typeface="Times New Roman"/>
                        <a:ea typeface="Times New Roman"/>
                      </a:endParaRPr>
                    </a:p>
                  </a:txBody>
                  <a:tcPr marL="66126" marR="66126" marT="0" marB="0" anchor="ctr"/>
                </a:tc>
                <a:tc>
                  <a:txBody>
                    <a:bodyPr/>
                    <a:lstStyle/>
                    <a:p>
                      <a:pPr algn="just">
                        <a:spcAft>
                          <a:spcPts val="0"/>
                        </a:spcAft>
                      </a:pPr>
                      <a:r>
                        <a:rPr lang="en-US" sz="2000" dirty="0">
                          <a:solidFill>
                            <a:srgbClr val="FFFF00"/>
                          </a:solidFill>
                          <a:effectLst/>
                        </a:rPr>
                        <a:t>?  </a:t>
                      </a:r>
                      <a:r>
                        <a:rPr lang="en-US" sz="2000" dirty="0" err="1">
                          <a:solidFill>
                            <a:srgbClr val="FFFF00"/>
                          </a:solidFill>
                          <a:effectLst/>
                        </a:rPr>
                        <a:t>Em</a:t>
                      </a:r>
                      <a:r>
                        <a:rPr lang="en-US" sz="2000" dirty="0">
                          <a:solidFill>
                            <a:srgbClr val="FFFF00"/>
                          </a:solidFill>
                          <a:effectLst/>
                        </a:rPr>
                        <a:t> </a:t>
                      </a:r>
                      <a:r>
                        <a:rPr lang="en-US" sz="2000" dirty="0" err="1">
                          <a:solidFill>
                            <a:srgbClr val="FFFF00"/>
                          </a:solidFill>
                          <a:effectLst/>
                        </a:rPr>
                        <a:t>hiểu</a:t>
                      </a:r>
                      <a:r>
                        <a:rPr lang="en-US" sz="2000" dirty="0">
                          <a:solidFill>
                            <a:srgbClr val="FFFF00"/>
                          </a:solidFill>
                          <a:effectLst/>
                        </a:rPr>
                        <a:t> </a:t>
                      </a:r>
                      <a:r>
                        <a:rPr lang="en-US" sz="2000" dirty="0" err="1">
                          <a:solidFill>
                            <a:srgbClr val="FFFF00"/>
                          </a:solidFill>
                          <a:effectLst/>
                        </a:rPr>
                        <a:t>thế</a:t>
                      </a:r>
                      <a:r>
                        <a:rPr lang="en-US" sz="2000" dirty="0">
                          <a:solidFill>
                            <a:srgbClr val="FFFF00"/>
                          </a:solidFill>
                          <a:effectLst/>
                        </a:rPr>
                        <a:t> </a:t>
                      </a:r>
                      <a:r>
                        <a:rPr lang="en-US" sz="2000" dirty="0" err="1">
                          <a:solidFill>
                            <a:srgbClr val="FFFF00"/>
                          </a:solidFill>
                          <a:effectLst/>
                        </a:rPr>
                        <a:t>nào</a:t>
                      </a:r>
                      <a:r>
                        <a:rPr lang="en-US" sz="2000" dirty="0">
                          <a:solidFill>
                            <a:srgbClr val="FFFF00"/>
                          </a:solidFill>
                          <a:effectLst/>
                        </a:rPr>
                        <a:t> </a:t>
                      </a:r>
                      <a:r>
                        <a:rPr lang="en-US" sz="2000" dirty="0" err="1">
                          <a:solidFill>
                            <a:srgbClr val="FFFF00"/>
                          </a:solidFill>
                          <a:effectLst/>
                        </a:rPr>
                        <a:t>về</a:t>
                      </a:r>
                      <a:r>
                        <a:rPr lang="en-US" sz="2000" dirty="0">
                          <a:solidFill>
                            <a:srgbClr val="FFFF00"/>
                          </a:solidFill>
                          <a:effectLst/>
                        </a:rPr>
                        <a:t> </a:t>
                      </a:r>
                      <a:r>
                        <a:rPr lang="en-US" sz="2000" dirty="0" err="1">
                          <a:solidFill>
                            <a:srgbClr val="FFFF00"/>
                          </a:solidFill>
                          <a:effectLst/>
                        </a:rPr>
                        <a:t>câu</a:t>
                      </a:r>
                      <a:r>
                        <a:rPr lang="en-US" sz="2000" dirty="0">
                          <a:solidFill>
                            <a:srgbClr val="FFFF00"/>
                          </a:solidFill>
                          <a:effectLst/>
                        </a:rPr>
                        <a:t> </a:t>
                      </a:r>
                      <a:r>
                        <a:rPr lang="en-US" sz="2000" dirty="0" err="1">
                          <a:solidFill>
                            <a:srgbClr val="FFFF00"/>
                          </a:solidFill>
                          <a:effectLst/>
                        </a:rPr>
                        <a:t>nói</a:t>
                      </a:r>
                      <a:r>
                        <a:rPr lang="en-US" sz="2000" dirty="0">
                          <a:solidFill>
                            <a:srgbClr val="FFFF00"/>
                          </a:solidFill>
                          <a:effectLst/>
                        </a:rPr>
                        <a:t> </a:t>
                      </a:r>
                      <a:r>
                        <a:rPr lang="en-US" sz="2000" dirty="0" err="1">
                          <a:solidFill>
                            <a:srgbClr val="FFFF00"/>
                          </a:solidFill>
                          <a:effectLst/>
                        </a:rPr>
                        <a:t>của</a:t>
                      </a:r>
                      <a:r>
                        <a:rPr lang="en-US" sz="2000" dirty="0">
                          <a:solidFill>
                            <a:srgbClr val="FFFF00"/>
                          </a:solidFill>
                          <a:effectLst/>
                        </a:rPr>
                        <a:t> </a:t>
                      </a:r>
                      <a:r>
                        <a:rPr lang="en-US" sz="2000" dirty="0" err="1">
                          <a:solidFill>
                            <a:srgbClr val="FFFF00"/>
                          </a:solidFill>
                          <a:effectLst/>
                        </a:rPr>
                        <a:t>nhân</a:t>
                      </a:r>
                      <a:r>
                        <a:rPr lang="en-US" sz="2000" dirty="0">
                          <a:solidFill>
                            <a:srgbClr val="FFFF00"/>
                          </a:solidFill>
                          <a:effectLst/>
                        </a:rPr>
                        <a:t> </a:t>
                      </a:r>
                      <a:r>
                        <a:rPr lang="en-US" sz="2000" dirty="0" err="1">
                          <a:solidFill>
                            <a:srgbClr val="FFFF00"/>
                          </a:solidFill>
                          <a:effectLst/>
                        </a:rPr>
                        <a:t>vật</a:t>
                      </a:r>
                      <a:r>
                        <a:rPr lang="en-US" sz="2000" dirty="0">
                          <a:solidFill>
                            <a:srgbClr val="FFFF00"/>
                          </a:solidFill>
                          <a:effectLst/>
                        </a:rPr>
                        <a:t> </a:t>
                      </a:r>
                      <a:r>
                        <a:rPr lang="en-US" sz="2000" dirty="0" err="1">
                          <a:solidFill>
                            <a:srgbClr val="FFFF00"/>
                          </a:solidFill>
                          <a:effectLst/>
                        </a:rPr>
                        <a:t>bố</a:t>
                      </a:r>
                      <a:r>
                        <a:rPr lang="en-US" sz="2000" dirty="0">
                          <a:solidFill>
                            <a:srgbClr val="FFFF00"/>
                          </a:solidFill>
                          <a:effectLst/>
                        </a:rPr>
                        <a:t>: </a:t>
                      </a:r>
                      <a:r>
                        <a:rPr lang="en-US" sz="2000" dirty="0" err="1">
                          <a:solidFill>
                            <a:srgbClr val="FFFF00"/>
                          </a:solidFill>
                          <a:effectLst/>
                        </a:rPr>
                        <a:t>Một</a:t>
                      </a:r>
                      <a:r>
                        <a:rPr lang="en-US" sz="2000" dirty="0">
                          <a:solidFill>
                            <a:srgbClr val="FFFF00"/>
                          </a:solidFill>
                          <a:effectLst/>
                        </a:rPr>
                        <a:t> </a:t>
                      </a:r>
                      <a:r>
                        <a:rPr lang="en-US" sz="2000" dirty="0" err="1">
                          <a:solidFill>
                            <a:srgbClr val="FFFF00"/>
                          </a:solidFill>
                          <a:effectLst/>
                        </a:rPr>
                        <a:t>món</a:t>
                      </a:r>
                      <a:r>
                        <a:rPr lang="en-US" sz="2000" dirty="0">
                          <a:solidFill>
                            <a:srgbClr val="FFFF00"/>
                          </a:solidFill>
                          <a:effectLst/>
                        </a:rPr>
                        <a:t> </a:t>
                      </a:r>
                      <a:r>
                        <a:rPr lang="en-US" sz="2000" dirty="0" err="1">
                          <a:solidFill>
                            <a:srgbClr val="FFFF00"/>
                          </a:solidFill>
                          <a:effectLst/>
                        </a:rPr>
                        <a:t>quà</a:t>
                      </a:r>
                      <a:r>
                        <a:rPr lang="en-US" sz="2000" dirty="0">
                          <a:solidFill>
                            <a:srgbClr val="FFFF00"/>
                          </a:solidFill>
                          <a:effectLst/>
                        </a:rPr>
                        <a:t> </a:t>
                      </a:r>
                      <a:r>
                        <a:rPr lang="en-US" sz="2000" dirty="0" err="1">
                          <a:solidFill>
                            <a:srgbClr val="FFFF00"/>
                          </a:solidFill>
                          <a:effectLst/>
                        </a:rPr>
                        <a:t>bao</a:t>
                      </a:r>
                      <a:r>
                        <a:rPr lang="en-US" sz="2000" dirty="0">
                          <a:solidFill>
                            <a:srgbClr val="FFFF00"/>
                          </a:solidFill>
                          <a:effectLst/>
                        </a:rPr>
                        <a:t> </a:t>
                      </a:r>
                      <a:r>
                        <a:rPr lang="en-US" sz="2000" dirty="0" err="1">
                          <a:solidFill>
                            <a:srgbClr val="FFFF00"/>
                          </a:solidFill>
                          <a:effectLst/>
                        </a:rPr>
                        <a:t>giờ</a:t>
                      </a:r>
                      <a:r>
                        <a:rPr lang="en-US" sz="2000" dirty="0">
                          <a:solidFill>
                            <a:srgbClr val="FFFF00"/>
                          </a:solidFill>
                          <a:effectLst/>
                        </a:rPr>
                        <a:t> </a:t>
                      </a:r>
                      <a:r>
                        <a:rPr lang="en-US" sz="2000" dirty="0" err="1">
                          <a:solidFill>
                            <a:srgbClr val="FFFF00"/>
                          </a:solidFill>
                          <a:effectLst/>
                        </a:rPr>
                        <a:t>cũng</a:t>
                      </a:r>
                      <a:r>
                        <a:rPr lang="en-US" sz="2000" dirty="0">
                          <a:solidFill>
                            <a:srgbClr val="FFFF00"/>
                          </a:solidFill>
                          <a:effectLst/>
                        </a:rPr>
                        <a:t> </a:t>
                      </a:r>
                      <a:r>
                        <a:rPr lang="en-US" sz="2000" dirty="0" err="1">
                          <a:solidFill>
                            <a:srgbClr val="FFFF00"/>
                          </a:solidFill>
                          <a:effectLst/>
                        </a:rPr>
                        <a:t>đẹp</a:t>
                      </a:r>
                      <a:r>
                        <a:rPr lang="en-US" sz="2000" dirty="0">
                          <a:solidFill>
                            <a:srgbClr val="FFFF00"/>
                          </a:solidFill>
                          <a:effectLst/>
                        </a:rPr>
                        <a:t>. </a:t>
                      </a:r>
                      <a:r>
                        <a:rPr lang="en-US" sz="2000" dirty="0" err="1">
                          <a:solidFill>
                            <a:srgbClr val="FFFF00"/>
                          </a:solidFill>
                          <a:effectLst/>
                        </a:rPr>
                        <a:t>Khi</a:t>
                      </a:r>
                      <a:r>
                        <a:rPr lang="en-US" sz="2000" dirty="0">
                          <a:solidFill>
                            <a:srgbClr val="FFFF00"/>
                          </a:solidFill>
                          <a:effectLst/>
                        </a:rPr>
                        <a:t> ta </a:t>
                      </a:r>
                      <a:r>
                        <a:rPr lang="en-US" sz="2000" dirty="0" err="1">
                          <a:solidFill>
                            <a:srgbClr val="FFFF00"/>
                          </a:solidFill>
                          <a:effectLst/>
                        </a:rPr>
                        <a:t>nhận</a:t>
                      </a:r>
                      <a:r>
                        <a:rPr lang="en-US" sz="2000" dirty="0">
                          <a:solidFill>
                            <a:srgbClr val="FFFF00"/>
                          </a:solidFill>
                          <a:effectLst/>
                        </a:rPr>
                        <a:t> hay </a:t>
                      </a:r>
                      <a:r>
                        <a:rPr lang="en-US" sz="2000" dirty="0" err="1">
                          <a:solidFill>
                            <a:srgbClr val="FFFF00"/>
                          </a:solidFill>
                          <a:effectLst/>
                        </a:rPr>
                        <a:t>cho</a:t>
                      </a:r>
                      <a:r>
                        <a:rPr lang="en-US" sz="2000" dirty="0">
                          <a:solidFill>
                            <a:srgbClr val="FFFF00"/>
                          </a:solidFill>
                          <a:effectLst/>
                        </a:rPr>
                        <a:t> </a:t>
                      </a:r>
                      <a:r>
                        <a:rPr lang="en-US" sz="2000" dirty="0" err="1">
                          <a:solidFill>
                            <a:srgbClr val="FFFF00"/>
                          </a:solidFill>
                          <a:effectLst/>
                        </a:rPr>
                        <a:t>một</a:t>
                      </a:r>
                      <a:r>
                        <a:rPr lang="en-US" sz="2000" dirty="0">
                          <a:solidFill>
                            <a:srgbClr val="FFFF00"/>
                          </a:solidFill>
                          <a:effectLst/>
                        </a:rPr>
                        <a:t> </a:t>
                      </a:r>
                      <a:r>
                        <a:rPr lang="en-US" sz="2000" dirty="0" err="1">
                          <a:solidFill>
                            <a:srgbClr val="FFFF00"/>
                          </a:solidFill>
                          <a:effectLst/>
                        </a:rPr>
                        <a:t>món</a:t>
                      </a:r>
                      <a:r>
                        <a:rPr lang="en-US" sz="2000" dirty="0">
                          <a:solidFill>
                            <a:srgbClr val="FFFF00"/>
                          </a:solidFill>
                          <a:effectLst/>
                        </a:rPr>
                        <a:t> </a:t>
                      </a:r>
                      <a:r>
                        <a:rPr lang="en-US" sz="2000" dirty="0" err="1">
                          <a:solidFill>
                            <a:srgbClr val="FFFF00"/>
                          </a:solidFill>
                          <a:effectLst/>
                        </a:rPr>
                        <a:t>quà</a:t>
                      </a:r>
                      <a:r>
                        <a:rPr lang="en-US" sz="2000" dirty="0">
                          <a:solidFill>
                            <a:srgbClr val="FFFF00"/>
                          </a:solidFill>
                          <a:effectLst/>
                        </a:rPr>
                        <a:t>, ta </a:t>
                      </a:r>
                      <a:r>
                        <a:rPr lang="en-US" sz="2000" dirty="0" err="1">
                          <a:solidFill>
                            <a:srgbClr val="FFFF00"/>
                          </a:solidFill>
                          <a:effectLst/>
                        </a:rPr>
                        <a:t>cũng</a:t>
                      </a:r>
                      <a:r>
                        <a:rPr lang="en-US" sz="2000" dirty="0">
                          <a:solidFill>
                            <a:srgbClr val="FFFF00"/>
                          </a:solidFill>
                          <a:effectLst/>
                        </a:rPr>
                        <a:t> </a:t>
                      </a:r>
                      <a:r>
                        <a:rPr lang="en-US" sz="2000" dirty="0" err="1">
                          <a:solidFill>
                            <a:srgbClr val="FFFF00"/>
                          </a:solidFill>
                          <a:effectLst/>
                        </a:rPr>
                        <a:t>đẹp</a:t>
                      </a:r>
                      <a:r>
                        <a:rPr lang="en-US" sz="2000" dirty="0">
                          <a:solidFill>
                            <a:srgbClr val="FFFF00"/>
                          </a:solidFill>
                          <a:effectLst/>
                        </a:rPr>
                        <a:t> </a:t>
                      </a:r>
                      <a:r>
                        <a:rPr lang="en-US" sz="2000" dirty="0" err="1">
                          <a:solidFill>
                            <a:srgbClr val="FFFF00"/>
                          </a:solidFill>
                          <a:effectLst/>
                        </a:rPr>
                        <a:t>lây</a:t>
                      </a:r>
                      <a:r>
                        <a:rPr lang="en-US" sz="2000" dirty="0">
                          <a:solidFill>
                            <a:srgbClr val="FFFF00"/>
                          </a:solidFill>
                          <a:effectLst/>
                        </a:rPr>
                        <a:t> </a:t>
                      </a:r>
                      <a:r>
                        <a:rPr lang="en-US" sz="2000" dirty="0" err="1">
                          <a:solidFill>
                            <a:srgbClr val="FFFF00"/>
                          </a:solidFill>
                          <a:effectLst/>
                        </a:rPr>
                        <a:t>vì</a:t>
                      </a:r>
                      <a:r>
                        <a:rPr lang="en-US" sz="2000" dirty="0">
                          <a:solidFill>
                            <a:srgbClr val="FFFF00"/>
                          </a:solidFill>
                          <a:effectLst/>
                        </a:rPr>
                        <a:t> </a:t>
                      </a:r>
                      <a:r>
                        <a:rPr lang="en-US" sz="2000" dirty="0" err="1">
                          <a:solidFill>
                            <a:srgbClr val="FFFF00"/>
                          </a:solidFill>
                          <a:effectLst/>
                        </a:rPr>
                        <a:t>món</a:t>
                      </a:r>
                      <a:r>
                        <a:rPr lang="en-US" sz="2000" dirty="0">
                          <a:solidFill>
                            <a:srgbClr val="FFFF00"/>
                          </a:solidFill>
                          <a:effectLst/>
                        </a:rPr>
                        <a:t> </a:t>
                      </a:r>
                      <a:r>
                        <a:rPr lang="en-US" sz="2000" dirty="0" err="1">
                          <a:solidFill>
                            <a:srgbClr val="FFFF00"/>
                          </a:solidFill>
                          <a:effectLst/>
                        </a:rPr>
                        <a:t>quà</a:t>
                      </a:r>
                      <a:r>
                        <a:rPr lang="en-US" sz="2000" dirty="0">
                          <a:solidFill>
                            <a:srgbClr val="FFFF00"/>
                          </a:solidFill>
                          <a:effectLst/>
                        </a:rPr>
                        <a:t> </a:t>
                      </a:r>
                      <a:r>
                        <a:rPr lang="en-US" sz="2000" dirty="0" err="1">
                          <a:solidFill>
                            <a:srgbClr val="FFFF00"/>
                          </a:solidFill>
                          <a:effectLst/>
                        </a:rPr>
                        <a:t>đó</a:t>
                      </a:r>
                      <a:r>
                        <a:rPr lang="en-US" sz="2000" dirty="0">
                          <a:solidFill>
                            <a:srgbClr val="FFFF00"/>
                          </a:solidFill>
                          <a:effectLst/>
                        </a:rPr>
                        <a:t>?</a:t>
                      </a:r>
                      <a:endParaRPr lang="en-US" sz="2000" dirty="0">
                        <a:solidFill>
                          <a:srgbClr val="FFFF00"/>
                        </a:solidFill>
                        <a:effectLst/>
                        <a:latin typeface="Times New Roman"/>
                        <a:ea typeface="Times New Roman"/>
                      </a:endParaRPr>
                    </a:p>
                  </a:txBody>
                  <a:tcPr marL="66126" marR="66126" marT="0" marB="0"/>
                </a:tc>
              </a:tr>
              <a:tr h="642898">
                <a:tc>
                  <a:txBody>
                    <a:bodyPr/>
                    <a:lstStyle/>
                    <a:p>
                      <a:pPr algn="ctr">
                        <a:spcAft>
                          <a:spcPts val="0"/>
                        </a:spcAft>
                      </a:pPr>
                      <a:r>
                        <a:rPr lang="en-US" sz="2000" dirty="0">
                          <a:solidFill>
                            <a:srgbClr val="FFFF00"/>
                          </a:solidFill>
                          <a:effectLst/>
                        </a:rPr>
                        <a:t>2</a:t>
                      </a:r>
                      <a:endParaRPr lang="en-US" sz="2000" dirty="0">
                        <a:solidFill>
                          <a:srgbClr val="FFFF00"/>
                        </a:solidFill>
                        <a:effectLst/>
                        <a:latin typeface="Times New Roman"/>
                        <a:ea typeface="Times New Roman"/>
                      </a:endParaRPr>
                    </a:p>
                  </a:txBody>
                  <a:tcPr marL="66126" marR="66126" marT="0" marB="0" anchor="ctr"/>
                </a:tc>
                <a:tc>
                  <a:txBody>
                    <a:bodyPr/>
                    <a:lstStyle/>
                    <a:p>
                      <a:pPr algn="just">
                        <a:spcAft>
                          <a:spcPts val="0"/>
                        </a:spcAft>
                      </a:pPr>
                      <a:r>
                        <a:rPr lang="en-US" sz="2000" dirty="0">
                          <a:solidFill>
                            <a:srgbClr val="FFFF00"/>
                          </a:solidFill>
                          <a:effectLst/>
                        </a:rPr>
                        <a:t>? </a:t>
                      </a:r>
                      <a:r>
                        <a:rPr lang="en-US" sz="2000" dirty="0" err="1">
                          <a:solidFill>
                            <a:srgbClr val="FFFF00"/>
                          </a:solidFill>
                          <a:effectLst/>
                        </a:rPr>
                        <a:t>Em</a:t>
                      </a:r>
                      <a:r>
                        <a:rPr lang="en-US" sz="2000" dirty="0">
                          <a:solidFill>
                            <a:srgbClr val="FFFF00"/>
                          </a:solidFill>
                          <a:effectLst/>
                        </a:rPr>
                        <a:t> </a:t>
                      </a:r>
                      <a:r>
                        <a:rPr lang="en-US" sz="2000" dirty="0" err="1">
                          <a:solidFill>
                            <a:srgbClr val="FFFF00"/>
                          </a:solidFill>
                          <a:effectLst/>
                        </a:rPr>
                        <a:t>cảm</a:t>
                      </a:r>
                      <a:r>
                        <a:rPr lang="en-US" sz="2000" dirty="0">
                          <a:solidFill>
                            <a:srgbClr val="FFFF00"/>
                          </a:solidFill>
                          <a:effectLst/>
                        </a:rPr>
                        <a:t> </a:t>
                      </a:r>
                      <a:r>
                        <a:rPr lang="en-US" sz="2000" dirty="0" err="1">
                          <a:solidFill>
                            <a:srgbClr val="FFFF00"/>
                          </a:solidFill>
                          <a:effectLst/>
                        </a:rPr>
                        <a:t>nhận</a:t>
                      </a:r>
                      <a:r>
                        <a:rPr lang="en-US" sz="2000" dirty="0">
                          <a:solidFill>
                            <a:srgbClr val="FFFF00"/>
                          </a:solidFill>
                          <a:effectLst/>
                        </a:rPr>
                        <a:t> </a:t>
                      </a:r>
                      <a:r>
                        <a:rPr lang="en-US" sz="2000" dirty="0" err="1">
                          <a:solidFill>
                            <a:srgbClr val="FFFF00"/>
                          </a:solidFill>
                          <a:effectLst/>
                        </a:rPr>
                        <a:t>như</a:t>
                      </a:r>
                      <a:r>
                        <a:rPr lang="en-US" sz="2000" dirty="0">
                          <a:solidFill>
                            <a:srgbClr val="FFFF00"/>
                          </a:solidFill>
                          <a:effectLst/>
                        </a:rPr>
                        <a:t> </a:t>
                      </a:r>
                      <a:r>
                        <a:rPr lang="en-US" sz="2000" dirty="0" err="1">
                          <a:solidFill>
                            <a:srgbClr val="FFFF00"/>
                          </a:solidFill>
                          <a:effectLst/>
                        </a:rPr>
                        <a:t>thế</a:t>
                      </a:r>
                      <a:r>
                        <a:rPr lang="en-US" sz="2000" dirty="0">
                          <a:solidFill>
                            <a:srgbClr val="FFFF00"/>
                          </a:solidFill>
                          <a:effectLst/>
                        </a:rPr>
                        <a:t> </a:t>
                      </a:r>
                      <a:r>
                        <a:rPr lang="en-US" sz="2000" dirty="0" err="1">
                          <a:solidFill>
                            <a:srgbClr val="FFFF00"/>
                          </a:solidFill>
                          <a:effectLst/>
                        </a:rPr>
                        <a:t>nào</a:t>
                      </a:r>
                      <a:r>
                        <a:rPr lang="en-US" sz="2000" dirty="0">
                          <a:solidFill>
                            <a:srgbClr val="FFFF00"/>
                          </a:solidFill>
                          <a:effectLst/>
                        </a:rPr>
                        <a:t> </a:t>
                      </a:r>
                      <a:r>
                        <a:rPr lang="en-US" sz="2000" dirty="0" err="1">
                          <a:solidFill>
                            <a:srgbClr val="FFFF00"/>
                          </a:solidFill>
                          <a:effectLst/>
                        </a:rPr>
                        <a:t>về</a:t>
                      </a:r>
                      <a:r>
                        <a:rPr lang="en-US" sz="2000" dirty="0">
                          <a:solidFill>
                            <a:srgbClr val="FFFF00"/>
                          </a:solidFill>
                          <a:effectLst/>
                        </a:rPr>
                        <a:t> </a:t>
                      </a:r>
                      <a:r>
                        <a:rPr lang="en-US" sz="2000" dirty="0" err="1">
                          <a:solidFill>
                            <a:srgbClr val="FFFF00"/>
                          </a:solidFill>
                          <a:effectLst/>
                        </a:rPr>
                        <a:t>tình</a:t>
                      </a:r>
                      <a:r>
                        <a:rPr lang="en-US" sz="2000" dirty="0">
                          <a:solidFill>
                            <a:srgbClr val="FFFF00"/>
                          </a:solidFill>
                          <a:effectLst/>
                        </a:rPr>
                        <a:t> </a:t>
                      </a:r>
                      <a:r>
                        <a:rPr lang="en-US" sz="2000" dirty="0" err="1">
                          <a:solidFill>
                            <a:srgbClr val="FFFF00"/>
                          </a:solidFill>
                          <a:effectLst/>
                        </a:rPr>
                        <a:t>cảm</a:t>
                      </a:r>
                      <a:r>
                        <a:rPr lang="en-US" sz="2000" dirty="0">
                          <a:solidFill>
                            <a:srgbClr val="FFFF00"/>
                          </a:solidFill>
                          <a:effectLst/>
                        </a:rPr>
                        <a:t> cha con </a:t>
                      </a:r>
                      <a:r>
                        <a:rPr lang="en-US" sz="2000" dirty="0" err="1">
                          <a:solidFill>
                            <a:srgbClr val="FFFF00"/>
                          </a:solidFill>
                          <a:effectLst/>
                        </a:rPr>
                        <a:t>trong</a:t>
                      </a:r>
                      <a:r>
                        <a:rPr lang="en-US" sz="2000" dirty="0">
                          <a:solidFill>
                            <a:srgbClr val="FFFF00"/>
                          </a:solidFill>
                          <a:effectLst/>
                        </a:rPr>
                        <a:t> </a:t>
                      </a:r>
                      <a:r>
                        <a:rPr lang="en-US" sz="2000" dirty="0" err="1">
                          <a:solidFill>
                            <a:srgbClr val="FFFF00"/>
                          </a:solidFill>
                          <a:effectLst/>
                        </a:rPr>
                        <a:t>văn</a:t>
                      </a:r>
                      <a:r>
                        <a:rPr lang="en-US" sz="2000" dirty="0">
                          <a:solidFill>
                            <a:srgbClr val="FFFF00"/>
                          </a:solidFill>
                          <a:effectLst/>
                        </a:rPr>
                        <a:t> </a:t>
                      </a:r>
                      <a:r>
                        <a:rPr lang="en-US" sz="2000" dirty="0" err="1">
                          <a:solidFill>
                            <a:srgbClr val="FFFF00"/>
                          </a:solidFill>
                          <a:effectLst/>
                        </a:rPr>
                        <a:t>bản</a:t>
                      </a:r>
                      <a:r>
                        <a:rPr lang="en-US" sz="2000" dirty="0">
                          <a:solidFill>
                            <a:srgbClr val="FFFF00"/>
                          </a:solidFill>
                          <a:effectLst/>
                        </a:rPr>
                        <a:t>?</a:t>
                      </a:r>
                      <a:endParaRPr lang="en-US" sz="2000" dirty="0">
                        <a:solidFill>
                          <a:srgbClr val="FFFF00"/>
                        </a:solidFill>
                        <a:effectLst/>
                        <a:latin typeface="Times New Roman"/>
                        <a:ea typeface="Times New Roman"/>
                      </a:endParaRPr>
                    </a:p>
                  </a:txBody>
                  <a:tcPr marL="66126" marR="66126" marT="0" marB="0"/>
                </a:tc>
              </a:tr>
              <a:tr h="1285797">
                <a:tc>
                  <a:txBody>
                    <a:bodyPr/>
                    <a:lstStyle/>
                    <a:p>
                      <a:pPr algn="ctr">
                        <a:spcAft>
                          <a:spcPts val="0"/>
                        </a:spcAft>
                      </a:pPr>
                      <a:r>
                        <a:rPr lang="en-US" sz="2000" dirty="0">
                          <a:solidFill>
                            <a:srgbClr val="FFFF00"/>
                          </a:solidFill>
                          <a:effectLst/>
                        </a:rPr>
                        <a:t>3</a:t>
                      </a:r>
                      <a:endParaRPr lang="en-US" sz="2000" dirty="0">
                        <a:solidFill>
                          <a:srgbClr val="FFFF00"/>
                        </a:solidFill>
                        <a:effectLst/>
                        <a:latin typeface="Times New Roman"/>
                        <a:ea typeface="Times New Roman"/>
                      </a:endParaRPr>
                    </a:p>
                  </a:txBody>
                  <a:tcPr marL="66126" marR="66126" marT="0" marB="0" anchor="ctr"/>
                </a:tc>
                <a:tc>
                  <a:txBody>
                    <a:bodyPr/>
                    <a:lstStyle/>
                    <a:p>
                      <a:pPr algn="just">
                        <a:spcAft>
                          <a:spcPts val="0"/>
                        </a:spcAft>
                      </a:pPr>
                      <a:r>
                        <a:rPr lang="en-US" sz="2000" dirty="0">
                          <a:solidFill>
                            <a:srgbClr val="FFFF00"/>
                          </a:solidFill>
                          <a:effectLst/>
                        </a:rPr>
                        <a:t>? </a:t>
                      </a:r>
                      <a:r>
                        <a:rPr lang="en-US" sz="2000" dirty="0" err="1">
                          <a:solidFill>
                            <a:srgbClr val="FFFF00"/>
                          </a:solidFill>
                          <a:effectLst/>
                        </a:rPr>
                        <a:t>Thông</a:t>
                      </a:r>
                      <a:r>
                        <a:rPr lang="en-US" sz="2000" dirty="0">
                          <a:solidFill>
                            <a:srgbClr val="FFFF00"/>
                          </a:solidFill>
                          <a:effectLst/>
                        </a:rPr>
                        <a:t> </a:t>
                      </a:r>
                      <a:r>
                        <a:rPr lang="en-US" sz="2000" dirty="0" err="1">
                          <a:solidFill>
                            <a:srgbClr val="FFFF00"/>
                          </a:solidFill>
                          <a:effectLst/>
                        </a:rPr>
                        <a:t>điệp</a:t>
                      </a:r>
                      <a:r>
                        <a:rPr lang="en-US" sz="2000" dirty="0">
                          <a:solidFill>
                            <a:srgbClr val="FFFF00"/>
                          </a:solidFill>
                          <a:effectLst/>
                        </a:rPr>
                        <a:t> </a:t>
                      </a:r>
                      <a:r>
                        <a:rPr lang="en-US" sz="2000" dirty="0" err="1">
                          <a:solidFill>
                            <a:srgbClr val="FFFF00"/>
                          </a:solidFill>
                          <a:effectLst/>
                        </a:rPr>
                        <a:t>mà</a:t>
                      </a:r>
                      <a:r>
                        <a:rPr lang="en-US" sz="2000" dirty="0">
                          <a:solidFill>
                            <a:srgbClr val="FFFF00"/>
                          </a:solidFill>
                          <a:effectLst/>
                        </a:rPr>
                        <a:t> </a:t>
                      </a:r>
                      <a:r>
                        <a:rPr lang="en-US" sz="2000" dirty="0" err="1">
                          <a:solidFill>
                            <a:srgbClr val="FFFF00"/>
                          </a:solidFill>
                          <a:effectLst/>
                        </a:rPr>
                        <a:t>tác</a:t>
                      </a:r>
                      <a:r>
                        <a:rPr lang="en-US" sz="2000" dirty="0">
                          <a:solidFill>
                            <a:srgbClr val="FFFF00"/>
                          </a:solidFill>
                          <a:effectLst/>
                        </a:rPr>
                        <a:t> </a:t>
                      </a:r>
                      <a:r>
                        <a:rPr lang="en-US" sz="2000" dirty="0" err="1">
                          <a:solidFill>
                            <a:srgbClr val="FFFF00"/>
                          </a:solidFill>
                          <a:effectLst/>
                        </a:rPr>
                        <a:t>gỉa</a:t>
                      </a:r>
                      <a:r>
                        <a:rPr lang="en-US" sz="2000" dirty="0">
                          <a:solidFill>
                            <a:srgbClr val="FFFF00"/>
                          </a:solidFill>
                          <a:effectLst/>
                        </a:rPr>
                        <a:t> </a:t>
                      </a:r>
                      <a:r>
                        <a:rPr lang="en-US" sz="2000" dirty="0" err="1">
                          <a:solidFill>
                            <a:srgbClr val="FFFF00"/>
                          </a:solidFill>
                          <a:effectLst/>
                        </a:rPr>
                        <a:t>muốn</a:t>
                      </a:r>
                      <a:r>
                        <a:rPr lang="en-US" sz="2000" dirty="0">
                          <a:solidFill>
                            <a:srgbClr val="FFFF00"/>
                          </a:solidFill>
                          <a:effectLst/>
                        </a:rPr>
                        <a:t> </a:t>
                      </a:r>
                      <a:r>
                        <a:rPr lang="en-US" sz="2000" dirty="0" err="1">
                          <a:solidFill>
                            <a:srgbClr val="FFFF00"/>
                          </a:solidFill>
                          <a:effectLst/>
                        </a:rPr>
                        <a:t>gửi</a:t>
                      </a:r>
                      <a:r>
                        <a:rPr lang="en-US" sz="2000" dirty="0">
                          <a:solidFill>
                            <a:srgbClr val="FFFF00"/>
                          </a:solidFill>
                          <a:effectLst/>
                        </a:rPr>
                        <a:t> </a:t>
                      </a:r>
                      <a:r>
                        <a:rPr lang="en-US" sz="2000" dirty="0" err="1">
                          <a:solidFill>
                            <a:srgbClr val="FFFF00"/>
                          </a:solidFill>
                          <a:effectLst/>
                        </a:rPr>
                        <a:t>đến</a:t>
                      </a:r>
                      <a:r>
                        <a:rPr lang="en-US" sz="2000" dirty="0">
                          <a:solidFill>
                            <a:srgbClr val="FFFF00"/>
                          </a:solidFill>
                          <a:effectLst/>
                        </a:rPr>
                        <a:t> </a:t>
                      </a:r>
                      <a:r>
                        <a:rPr lang="en-US" sz="2000" dirty="0" err="1">
                          <a:solidFill>
                            <a:srgbClr val="FFFF00"/>
                          </a:solidFill>
                          <a:effectLst/>
                        </a:rPr>
                        <a:t>chúng</a:t>
                      </a:r>
                      <a:r>
                        <a:rPr lang="en-US" sz="2000" dirty="0">
                          <a:solidFill>
                            <a:srgbClr val="FFFF00"/>
                          </a:solidFill>
                          <a:effectLst/>
                        </a:rPr>
                        <a:t> ta qua </a:t>
                      </a:r>
                      <a:r>
                        <a:rPr lang="en-US" sz="2000" dirty="0" err="1">
                          <a:solidFill>
                            <a:srgbClr val="FFFF00"/>
                          </a:solidFill>
                          <a:effectLst/>
                        </a:rPr>
                        <a:t>câu</a:t>
                      </a:r>
                      <a:r>
                        <a:rPr lang="en-US" sz="2000" dirty="0">
                          <a:solidFill>
                            <a:srgbClr val="FFFF00"/>
                          </a:solidFill>
                          <a:effectLst/>
                        </a:rPr>
                        <a:t> </a:t>
                      </a:r>
                      <a:r>
                        <a:rPr lang="en-US" sz="2000" dirty="0" err="1">
                          <a:solidFill>
                            <a:srgbClr val="FFFF00"/>
                          </a:solidFill>
                          <a:effectLst/>
                        </a:rPr>
                        <a:t>văn</a:t>
                      </a:r>
                      <a:r>
                        <a:rPr lang="en-US" sz="2000" dirty="0">
                          <a:solidFill>
                            <a:srgbClr val="FFFF00"/>
                          </a:solidFill>
                          <a:effectLst/>
                        </a:rPr>
                        <a:t> </a:t>
                      </a:r>
                      <a:r>
                        <a:rPr lang="en-US" sz="2000" dirty="0" err="1">
                          <a:solidFill>
                            <a:srgbClr val="FFFF00"/>
                          </a:solidFill>
                          <a:effectLst/>
                        </a:rPr>
                        <a:t>những</a:t>
                      </a:r>
                      <a:r>
                        <a:rPr lang="en-US" sz="2000" dirty="0">
                          <a:solidFill>
                            <a:srgbClr val="FFFF00"/>
                          </a:solidFill>
                          <a:effectLst/>
                        </a:rPr>
                        <a:t> </a:t>
                      </a:r>
                      <a:r>
                        <a:rPr lang="en-US" sz="2000" dirty="0" err="1">
                          <a:solidFill>
                            <a:srgbClr val="FFFF00"/>
                          </a:solidFill>
                          <a:effectLst/>
                        </a:rPr>
                        <a:t>bông</a:t>
                      </a:r>
                      <a:r>
                        <a:rPr lang="en-US" sz="2000" dirty="0">
                          <a:solidFill>
                            <a:srgbClr val="FFFF00"/>
                          </a:solidFill>
                          <a:effectLst/>
                        </a:rPr>
                        <a:t> </a:t>
                      </a:r>
                      <a:r>
                        <a:rPr lang="en-US" sz="2000" dirty="0" err="1">
                          <a:solidFill>
                            <a:srgbClr val="FFFF00"/>
                          </a:solidFill>
                          <a:effectLst/>
                        </a:rPr>
                        <a:t>hoa</a:t>
                      </a:r>
                      <a:r>
                        <a:rPr lang="en-US" sz="2000" dirty="0">
                          <a:solidFill>
                            <a:srgbClr val="FFFF00"/>
                          </a:solidFill>
                          <a:effectLst/>
                        </a:rPr>
                        <a:t> </a:t>
                      </a:r>
                      <a:r>
                        <a:rPr lang="en-US" sz="2000" dirty="0" err="1">
                          <a:solidFill>
                            <a:srgbClr val="FFFF00"/>
                          </a:solidFill>
                          <a:effectLst/>
                        </a:rPr>
                        <a:t>chính</a:t>
                      </a:r>
                      <a:r>
                        <a:rPr lang="en-US" sz="2000" dirty="0">
                          <a:solidFill>
                            <a:srgbClr val="FFFF00"/>
                          </a:solidFill>
                          <a:effectLst/>
                        </a:rPr>
                        <a:t> </a:t>
                      </a:r>
                      <a:r>
                        <a:rPr lang="en-US" sz="2000" dirty="0" err="1">
                          <a:solidFill>
                            <a:srgbClr val="FFFF00"/>
                          </a:solidFill>
                          <a:effectLst/>
                        </a:rPr>
                        <a:t>là</a:t>
                      </a:r>
                      <a:r>
                        <a:rPr lang="en-US" sz="2000" dirty="0">
                          <a:solidFill>
                            <a:srgbClr val="FFFF00"/>
                          </a:solidFill>
                          <a:effectLst/>
                        </a:rPr>
                        <a:t> </a:t>
                      </a:r>
                      <a:r>
                        <a:rPr lang="en-US" sz="2000" dirty="0" err="1">
                          <a:solidFill>
                            <a:srgbClr val="FFFF00"/>
                          </a:solidFill>
                          <a:effectLst/>
                        </a:rPr>
                        <a:t>người</a:t>
                      </a:r>
                      <a:r>
                        <a:rPr lang="en-US" sz="2000" dirty="0">
                          <a:solidFill>
                            <a:srgbClr val="FFFF00"/>
                          </a:solidFill>
                          <a:effectLst/>
                        </a:rPr>
                        <a:t> </a:t>
                      </a:r>
                      <a:r>
                        <a:rPr lang="en-US" sz="2000" dirty="0" err="1">
                          <a:solidFill>
                            <a:srgbClr val="FFFF00"/>
                          </a:solidFill>
                          <a:effectLst/>
                        </a:rPr>
                        <a:t>đưa</a:t>
                      </a:r>
                      <a:r>
                        <a:rPr lang="en-US" sz="2000" dirty="0">
                          <a:solidFill>
                            <a:srgbClr val="FFFF00"/>
                          </a:solidFill>
                          <a:effectLst/>
                        </a:rPr>
                        <a:t> </a:t>
                      </a:r>
                      <a:r>
                        <a:rPr lang="en-US" sz="2000" dirty="0" err="1">
                          <a:solidFill>
                            <a:srgbClr val="FFFF00"/>
                          </a:solidFill>
                          <a:effectLst/>
                        </a:rPr>
                        <a:t>đường</a:t>
                      </a:r>
                      <a:r>
                        <a:rPr lang="en-US" sz="2000" dirty="0">
                          <a:solidFill>
                            <a:srgbClr val="FFFF00"/>
                          </a:solidFill>
                          <a:effectLst/>
                        </a:rPr>
                        <a:t> </a:t>
                      </a:r>
                      <a:r>
                        <a:rPr lang="en-US" sz="2000" dirty="0" err="1">
                          <a:solidFill>
                            <a:srgbClr val="FFFF00"/>
                          </a:solidFill>
                          <a:effectLst/>
                        </a:rPr>
                        <a:t>là</a:t>
                      </a:r>
                      <a:r>
                        <a:rPr lang="en-US" sz="2000" dirty="0">
                          <a:solidFill>
                            <a:srgbClr val="FFFF00"/>
                          </a:solidFill>
                          <a:effectLst/>
                        </a:rPr>
                        <a:t> </a:t>
                      </a:r>
                      <a:r>
                        <a:rPr lang="en-US" sz="2000" dirty="0" err="1">
                          <a:solidFill>
                            <a:srgbClr val="FFFF00"/>
                          </a:solidFill>
                          <a:effectLst/>
                        </a:rPr>
                        <a:t>gì</a:t>
                      </a:r>
                      <a:r>
                        <a:rPr lang="en-US" sz="2000" dirty="0">
                          <a:solidFill>
                            <a:srgbClr val="FFFF00"/>
                          </a:solidFill>
                          <a:effectLst/>
                        </a:rPr>
                        <a:t>? </a:t>
                      </a:r>
                      <a:r>
                        <a:rPr lang="en-US" sz="2000" dirty="0" err="1">
                          <a:solidFill>
                            <a:srgbClr val="FFFF00"/>
                          </a:solidFill>
                          <a:effectLst/>
                        </a:rPr>
                        <a:t>Từ</a:t>
                      </a:r>
                      <a:r>
                        <a:rPr lang="en-US" sz="2000" dirty="0">
                          <a:solidFill>
                            <a:srgbClr val="FFFF00"/>
                          </a:solidFill>
                          <a:effectLst/>
                        </a:rPr>
                        <a:t> </a:t>
                      </a:r>
                      <a:r>
                        <a:rPr lang="en-US" sz="2000" dirty="0" err="1">
                          <a:solidFill>
                            <a:srgbClr val="FFFF00"/>
                          </a:solidFill>
                          <a:effectLst/>
                        </a:rPr>
                        <a:t>đó</a:t>
                      </a:r>
                      <a:r>
                        <a:rPr lang="en-US" sz="2000" dirty="0">
                          <a:solidFill>
                            <a:srgbClr val="FFFF00"/>
                          </a:solidFill>
                          <a:effectLst/>
                        </a:rPr>
                        <a:t>, </a:t>
                      </a:r>
                      <a:r>
                        <a:rPr lang="en-US" sz="2000" dirty="0" err="1">
                          <a:solidFill>
                            <a:srgbClr val="FFFF00"/>
                          </a:solidFill>
                          <a:effectLst/>
                        </a:rPr>
                        <a:t>em</a:t>
                      </a:r>
                      <a:r>
                        <a:rPr lang="en-US" sz="2000" dirty="0">
                          <a:solidFill>
                            <a:srgbClr val="FFFF00"/>
                          </a:solidFill>
                          <a:effectLst/>
                        </a:rPr>
                        <a:t> </a:t>
                      </a:r>
                      <a:r>
                        <a:rPr lang="en-US" sz="2000" dirty="0" err="1">
                          <a:solidFill>
                            <a:srgbClr val="FFFF00"/>
                          </a:solidFill>
                          <a:effectLst/>
                        </a:rPr>
                        <a:t>có</a:t>
                      </a:r>
                      <a:r>
                        <a:rPr lang="en-US" sz="2000" dirty="0">
                          <a:solidFill>
                            <a:srgbClr val="FFFF00"/>
                          </a:solidFill>
                          <a:effectLst/>
                        </a:rPr>
                        <a:t> </a:t>
                      </a:r>
                      <a:r>
                        <a:rPr lang="en-US" sz="2000" dirty="0" err="1">
                          <a:solidFill>
                            <a:srgbClr val="FFFF00"/>
                          </a:solidFill>
                          <a:effectLst/>
                        </a:rPr>
                        <a:t>nhận</a:t>
                      </a:r>
                      <a:r>
                        <a:rPr lang="en-US" sz="2000" dirty="0">
                          <a:solidFill>
                            <a:srgbClr val="FFFF00"/>
                          </a:solidFill>
                          <a:effectLst/>
                        </a:rPr>
                        <a:t> </a:t>
                      </a:r>
                      <a:r>
                        <a:rPr lang="en-US" sz="2000" dirty="0" err="1">
                          <a:solidFill>
                            <a:srgbClr val="FFFF00"/>
                          </a:solidFill>
                          <a:effectLst/>
                        </a:rPr>
                        <a:t>xét</a:t>
                      </a:r>
                      <a:r>
                        <a:rPr lang="en-US" sz="2000" dirty="0">
                          <a:solidFill>
                            <a:srgbClr val="FFFF00"/>
                          </a:solidFill>
                          <a:effectLst/>
                        </a:rPr>
                        <a:t> </a:t>
                      </a:r>
                      <a:r>
                        <a:rPr lang="en-US" sz="2000" dirty="0" err="1">
                          <a:solidFill>
                            <a:srgbClr val="FFFF00"/>
                          </a:solidFill>
                          <a:effectLst/>
                        </a:rPr>
                        <a:t>gì</a:t>
                      </a:r>
                      <a:r>
                        <a:rPr lang="en-US" sz="2000" dirty="0">
                          <a:solidFill>
                            <a:srgbClr val="FFFF00"/>
                          </a:solidFill>
                          <a:effectLst/>
                        </a:rPr>
                        <a:t> </a:t>
                      </a:r>
                      <a:r>
                        <a:rPr lang="en-US" sz="2000" dirty="0" err="1">
                          <a:solidFill>
                            <a:srgbClr val="FFFF00"/>
                          </a:solidFill>
                          <a:effectLst/>
                        </a:rPr>
                        <a:t>về</a:t>
                      </a:r>
                      <a:r>
                        <a:rPr lang="en-US" sz="2000" dirty="0">
                          <a:solidFill>
                            <a:srgbClr val="FFFF00"/>
                          </a:solidFill>
                          <a:effectLst/>
                        </a:rPr>
                        <a:t> </a:t>
                      </a:r>
                      <a:r>
                        <a:rPr lang="en-US" sz="2000" dirty="0" err="1">
                          <a:solidFill>
                            <a:srgbClr val="FFFF00"/>
                          </a:solidFill>
                          <a:effectLst/>
                        </a:rPr>
                        <a:t>thái</a:t>
                      </a:r>
                      <a:r>
                        <a:rPr lang="en-US" sz="2000" dirty="0">
                          <a:solidFill>
                            <a:srgbClr val="FFFF00"/>
                          </a:solidFill>
                          <a:effectLst/>
                        </a:rPr>
                        <a:t> </a:t>
                      </a:r>
                      <a:r>
                        <a:rPr lang="en-US" sz="2000" dirty="0" err="1">
                          <a:solidFill>
                            <a:srgbClr val="FFFF00"/>
                          </a:solidFill>
                          <a:effectLst/>
                        </a:rPr>
                        <a:t>độ</a:t>
                      </a:r>
                      <a:r>
                        <a:rPr lang="en-US" sz="2000" dirty="0">
                          <a:solidFill>
                            <a:srgbClr val="FFFF00"/>
                          </a:solidFill>
                          <a:effectLst/>
                        </a:rPr>
                        <a:t> </a:t>
                      </a:r>
                      <a:r>
                        <a:rPr lang="en-US" sz="2000" dirty="0" err="1">
                          <a:solidFill>
                            <a:srgbClr val="FFFF00"/>
                          </a:solidFill>
                          <a:effectLst/>
                        </a:rPr>
                        <a:t>của</a:t>
                      </a:r>
                      <a:r>
                        <a:rPr lang="en-US" sz="2000" dirty="0">
                          <a:solidFill>
                            <a:srgbClr val="FFFF00"/>
                          </a:solidFill>
                          <a:effectLst/>
                        </a:rPr>
                        <a:t> </a:t>
                      </a:r>
                      <a:r>
                        <a:rPr lang="en-US" sz="2000" dirty="0" err="1">
                          <a:solidFill>
                            <a:srgbClr val="FFFF00"/>
                          </a:solidFill>
                          <a:effectLst/>
                        </a:rPr>
                        <a:t>tác</a:t>
                      </a:r>
                      <a:r>
                        <a:rPr lang="en-US" sz="2000" dirty="0">
                          <a:solidFill>
                            <a:srgbClr val="FFFF00"/>
                          </a:solidFill>
                          <a:effectLst/>
                        </a:rPr>
                        <a:t> </a:t>
                      </a:r>
                      <a:r>
                        <a:rPr lang="en-US" sz="2000" dirty="0" err="1">
                          <a:solidFill>
                            <a:srgbClr val="FFFF00"/>
                          </a:solidFill>
                          <a:effectLst/>
                        </a:rPr>
                        <a:t>giả</a:t>
                      </a:r>
                      <a:r>
                        <a:rPr lang="en-US" sz="2000" dirty="0">
                          <a:solidFill>
                            <a:srgbClr val="FFFF00"/>
                          </a:solidFill>
                          <a:effectLst/>
                        </a:rPr>
                        <a:t> </a:t>
                      </a:r>
                      <a:r>
                        <a:rPr lang="en-US" sz="2000" dirty="0" err="1">
                          <a:solidFill>
                            <a:srgbClr val="FFFF00"/>
                          </a:solidFill>
                          <a:effectLst/>
                        </a:rPr>
                        <a:t>đối</a:t>
                      </a:r>
                      <a:r>
                        <a:rPr lang="en-US" sz="2000" dirty="0">
                          <a:solidFill>
                            <a:srgbClr val="FFFF00"/>
                          </a:solidFill>
                          <a:effectLst/>
                        </a:rPr>
                        <a:t> </a:t>
                      </a:r>
                      <a:r>
                        <a:rPr lang="en-US" sz="2000" dirty="0" err="1">
                          <a:solidFill>
                            <a:srgbClr val="FFFF00"/>
                          </a:solidFill>
                          <a:effectLst/>
                        </a:rPr>
                        <a:t>với</a:t>
                      </a:r>
                      <a:r>
                        <a:rPr lang="en-US" sz="2000" dirty="0">
                          <a:solidFill>
                            <a:srgbClr val="FFFF00"/>
                          </a:solidFill>
                          <a:effectLst/>
                        </a:rPr>
                        <a:t> </a:t>
                      </a:r>
                      <a:r>
                        <a:rPr lang="en-US" sz="2000" dirty="0" err="1">
                          <a:solidFill>
                            <a:srgbClr val="FFFF00"/>
                          </a:solidFill>
                          <a:effectLst/>
                        </a:rPr>
                        <a:t>thế</a:t>
                      </a:r>
                      <a:r>
                        <a:rPr lang="en-US" sz="2000" dirty="0">
                          <a:solidFill>
                            <a:srgbClr val="FFFF00"/>
                          </a:solidFill>
                          <a:effectLst/>
                        </a:rPr>
                        <a:t> </a:t>
                      </a:r>
                      <a:r>
                        <a:rPr lang="en-US" sz="2000" dirty="0" err="1">
                          <a:solidFill>
                            <a:srgbClr val="FFFF00"/>
                          </a:solidFill>
                          <a:effectLst/>
                        </a:rPr>
                        <a:t>giới</a:t>
                      </a:r>
                      <a:r>
                        <a:rPr lang="en-US" sz="2000" dirty="0">
                          <a:solidFill>
                            <a:srgbClr val="FFFF00"/>
                          </a:solidFill>
                          <a:effectLst/>
                        </a:rPr>
                        <a:t> </a:t>
                      </a:r>
                      <a:r>
                        <a:rPr lang="en-US" sz="2000" dirty="0" err="1">
                          <a:solidFill>
                            <a:srgbClr val="FFFF00"/>
                          </a:solidFill>
                          <a:effectLst/>
                        </a:rPr>
                        <a:t>tự</a:t>
                      </a:r>
                      <a:r>
                        <a:rPr lang="en-US" sz="2000" dirty="0">
                          <a:solidFill>
                            <a:srgbClr val="FFFF00"/>
                          </a:solidFill>
                          <a:effectLst/>
                        </a:rPr>
                        <a:t> </a:t>
                      </a:r>
                      <a:r>
                        <a:rPr lang="en-US" sz="2000" dirty="0" err="1">
                          <a:solidFill>
                            <a:srgbClr val="FFFF00"/>
                          </a:solidFill>
                          <a:effectLst/>
                        </a:rPr>
                        <a:t>nhiên</a:t>
                      </a:r>
                      <a:r>
                        <a:rPr lang="en-US" sz="2000" dirty="0">
                          <a:solidFill>
                            <a:srgbClr val="FFFF00"/>
                          </a:solidFill>
                          <a:effectLst/>
                        </a:rPr>
                        <a:t>?</a:t>
                      </a:r>
                      <a:endParaRPr lang="en-US" sz="2000" dirty="0">
                        <a:solidFill>
                          <a:srgbClr val="FFFF00"/>
                        </a:solidFill>
                        <a:effectLst/>
                        <a:latin typeface="Times New Roman"/>
                        <a:ea typeface="Times New Roman"/>
                      </a:endParaRPr>
                    </a:p>
                  </a:txBody>
                  <a:tcPr marL="66126" marR="66126" marT="0" marB="0"/>
                </a:tc>
              </a:tr>
              <a:tr h="1096147">
                <a:tc>
                  <a:txBody>
                    <a:bodyPr/>
                    <a:lstStyle/>
                    <a:p>
                      <a:pPr algn="ctr">
                        <a:spcAft>
                          <a:spcPts val="0"/>
                        </a:spcAft>
                      </a:pPr>
                      <a:r>
                        <a:rPr lang="en-US" sz="2000" dirty="0">
                          <a:solidFill>
                            <a:srgbClr val="FFFF00"/>
                          </a:solidFill>
                          <a:effectLst/>
                        </a:rPr>
                        <a:t>4</a:t>
                      </a:r>
                      <a:endParaRPr lang="en-US" sz="2000" dirty="0">
                        <a:solidFill>
                          <a:srgbClr val="FFFF00"/>
                        </a:solidFill>
                        <a:effectLst/>
                        <a:latin typeface="Times New Roman"/>
                        <a:ea typeface="Times New Roman"/>
                      </a:endParaRPr>
                    </a:p>
                  </a:txBody>
                  <a:tcPr marL="66126" marR="66126" marT="0" marB="0" anchor="ctr"/>
                </a:tc>
                <a:tc>
                  <a:txBody>
                    <a:bodyPr/>
                    <a:lstStyle/>
                    <a:p>
                      <a:pPr algn="just">
                        <a:spcAft>
                          <a:spcPts val="0"/>
                        </a:spcAft>
                      </a:pPr>
                      <a:r>
                        <a:rPr lang="en-US" sz="2000" dirty="0">
                          <a:solidFill>
                            <a:srgbClr val="FFFF00"/>
                          </a:solidFill>
                          <a:effectLst/>
                        </a:rPr>
                        <a:t>? </a:t>
                      </a:r>
                      <a:r>
                        <a:rPr lang="en-US" sz="2000" dirty="0" err="1">
                          <a:solidFill>
                            <a:srgbClr val="FFFF00"/>
                          </a:solidFill>
                          <a:effectLst/>
                        </a:rPr>
                        <a:t>Em</a:t>
                      </a:r>
                      <a:r>
                        <a:rPr lang="en-US" sz="2000" dirty="0">
                          <a:solidFill>
                            <a:srgbClr val="FFFF00"/>
                          </a:solidFill>
                          <a:effectLst/>
                        </a:rPr>
                        <a:t> </a:t>
                      </a:r>
                      <a:r>
                        <a:rPr lang="en-US" sz="2000" dirty="0" err="1">
                          <a:solidFill>
                            <a:srgbClr val="FFFF00"/>
                          </a:solidFill>
                          <a:effectLst/>
                        </a:rPr>
                        <a:t>có</a:t>
                      </a:r>
                      <a:r>
                        <a:rPr lang="en-US" sz="2000" dirty="0">
                          <a:solidFill>
                            <a:srgbClr val="FFFF00"/>
                          </a:solidFill>
                          <a:effectLst/>
                        </a:rPr>
                        <a:t> </a:t>
                      </a:r>
                      <a:r>
                        <a:rPr lang="en-US" sz="2000" dirty="0" err="1">
                          <a:solidFill>
                            <a:srgbClr val="FFFF00"/>
                          </a:solidFill>
                          <a:effectLst/>
                        </a:rPr>
                        <a:t>đồng</a:t>
                      </a:r>
                      <a:r>
                        <a:rPr lang="en-US" sz="2000" dirty="0">
                          <a:solidFill>
                            <a:srgbClr val="FFFF00"/>
                          </a:solidFill>
                          <a:effectLst/>
                        </a:rPr>
                        <a:t> </a:t>
                      </a:r>
                      <a:r>
                        <a:rPr lang="en-US" sz="2000" dirty="0" err="1">
                          <a:solidFill>
                            <a:srgbClr val="FFFF00"/>
                          </a:solidFill>
                          <a:effectLst/>
                        </a:rPr>
                        <a:t>tình</a:t>
                      </a:r>
                      <a:r>
                        <a:rPr lang="en-US" sz="2000" dirty="0">
                          <a:solidFill>
                            <a:srgbClr val="FFFF00"/>
                          </a:solidFill>
                          <a:effectLst/>
                        </a:rPr>
                        <a:t> </a:t>
                      </a:r>
                      <a:r>
                        <a:rPr lang="en-US" sz="2000" dirty="0" err="1">
                          <a:solidFill>
                            <a:srgbClr val="FFFF00"/>
                          </a:solidFill>
                          <a:effectLst/>
                        </a:rPr>
                        <a:t>với</a:t>
                      </a:r>
                      <a:r>
                        <a:rPr lang="en-US" sz="2000" dirty="0">
                          <a:solidFill>
                            <a:srgbClr val="FFFF00"/>
                          </a:solidFill>
                          <a:effectLst/>
                        </a:rPr>
                        <a:t> </a:t>
                      </a:r>
                      <a:r>
                        <a:rPr lang="en-US" sz="2000" dirty="0" err="1">
                          <a:solidFill>
                            <a:srgbClr val="FFFF00"/>
                          </a:solidFill>
                          <a:effectLst/>
                        </a:rPr>
                        <a:t>thái</a:t>
                      </a:r>
                      <a:r>
                        <a:rPr lang="en-US" sz="2000" dirty="0">
                          <a:solidFill>
                            <a:srgbClr val="FFFF00"/>
                          </a:solidFill>
                          <a:effectLst/>
                        </a:rPr>
                        <a:t> </a:t>
                      </a:r>
                      <a:r>
                        <a:rPr lang="en-US" sz="2000" dirty="0" err="1">
                          <a:solidFill>
                            <a:srgbClr val="FFFF00"/>
                          </a:solidFill>
                          <a:effectLst/>
                        </a:rPr>
                        <a:t>độ</a:t>
                      </a:r>
                      <a:r>
                        <a:rPr lang="en-US" sz="2000" dirty="0">
                          <a:solidFill>
                            <a:srgbClr val="FFFF00"/>
                          </a:solidFill>
                          <a:effectLst/>
                        </a:rPr>
                        <a:t> </a:t>
                      </a:r>
                      <a:r>
                        <a:rPr lang="en-US" sz="2000" dirty="0" err="1">
                          <a:solidFill>
                            <a:srgbClr val="FFFF00"/>
                          </a:solidFill>
                          <a:effectLst/>
                        </a:rPr>
                        <a:t>của</a:t>
                      </a:r>
                      <a:r>
                        <a:rPr lang="en-US" sz="2000" dirty="0">
                          <a:solidFill>
                            <a:srgbClr val="FFFF00"/>
                          </a:solidFill>
                          <a:effectLst/>
                        </a:rPr>
                        <a:t> </a:t>
                      </a:r>
                      <a:r>
                        <a:rPr lang="en-US" sz="2000" dirty="0" err="1">
                          <a:solidFill>
                            <a:srgbClr val="FFFF00"/>
                          </a:solidFill>
                          <a:effectLst/>
                        </a:rPr>
                        <a:t>người</a:t>
                      </a:r>
                      <a:r>
                        <a:rPr lang="en-US" sz="2000" dirty="0">
                          <a:solidFill>
                            <a:srgbClr val="FFFF00"/>
                          </a:solidFill>
                          <a:effectLst/>
                        </a:rPr>
                        <a:t> </a:t>
                      </a:r>
                      <a:r>
                        <a:rPr lang="en-US" sz="2000" dirty="0" err="1">
                          <a:solidFill>
                            <a:srgbClr val="FFFF00"/>
                          </a:solidFill>
                          <a:effectLst/>
                        </a:rPr>
                        <a:t>bố</a:t>
                      </a:r>
                      <a:r>
                        <a:rPr lang="en-US" sz="2000" dirty="0">
                          <a:solidFill>
                            <a:srgbClr val="FFFF00"/>
                          </a:solidFill>
                          <a:effectLst/>
                        </a:rPr>
                        <a:t> </a:t>
                      </a:r>
                      <a:r>
                        <a:rPr lang="en-US" sz="2000" dirty="0" err="1">
                          <a:solidFill>
                            <a:srgbClr val="FFFF00"/>
                          </a:solidFill>
                          <a:effectLst/>
                        </a:rPr>
                        <a:t>khi</a:t>
                      </a:r>
                      <a:r>
                        <a:rPr lang="en-US" sz="2000" dirty="0">
                          <a:solidFill>
                            <a:srgbClr val="FFFF00"/>
                          </a:solidFill>
                          <a:effectLst/>
                        </a:rPr>
                        <a:t> </a:t>
                      </a:r>
                      <a:r>
                        <a:rPr lang="en-US" sz="2000" dirty="0" err="1">
                          <a:solidFill>
                            <a:srgbClr val="FFFF00"/>
                          </a:solidFill>
                          <a:effectLst/>
                        </a:rPr>
                        <a:t>nhận</a:t>
                      </a:r>
                      <a:r>
                        <a:rPr lang="en-US" sz="2000" dirty="0">
                          <a:solidFill>
                            <a:srgbClr val="FFFF00"/>
                          </a:solidFill>
                          <a:effectLst/>
                        </a:rPr>
                        <a:t> </a:t>
                      </a:r>
                      <a:r>
                        <a:rPr lang="en-US" sz="2000" dirty="0" err="1">
                          <a:solidFill>
                            <a:srgbClr val="FFFF00"/>
                          </a:solidFill>
                          <a:effectLst/>
                        </a:rPr>
                        <a:t>món</a:t>
                      </a:r>
                      <a:r>
                        <a:rPr lang="en-US" sz="2000" dirty="0">
                          <a:solidFill>
                            <a:srgbClr val="FFFF00"/>
                          </a:solidFill>
                          <a:effectLst/>
                        </a:rPr>
                        <a:t> </a:t>
                      </a:r>
                      <a:r>
                        <a:rPr lang="en-US" sz="2000" dirty="0" err="1">
                          <a:solidFill>
                            <a:srgbClr val="FFFF00"/>
                          </a:solidFill>
                          <a:effectLst/>
                        </a:rPr>
                        <a:t>quà</a:t>
                      </a:r>
                      <a:r>
                        <a:rPr lang="en-US" sz="2000" dirty="0">
                          <a:solidFill>
                            <a:srgbClr val="FFFF00"/>
                          </a:solidFill>
                          <a:effectLst/>
                        </a:rPr>
                        <a:t> </a:t>
                      </a:r>
                      <a:r>
                        <a:rPr lang="en-US" sz="2000" dirty="0" err="1">
                          <a:solidFill>
                            <a:srgbClr val="FFFF00"/>
                          </a:solidFill>
                          <a:effectLst/>
                        </a:rPr>
                        <a:t>của</a:t>
                      </a:r>
                      <a:r>
                        <a:rPr lang="en-US" sz="2000" dirty="0">
                          <a:solidFill>
                            <a:srgbClr val="FFFF00"/>
                          </a:solidFill>
                          <a:effectLst/>
                        </a:rPr>
                        <a:t> </a:t>
                      </a:r>
                      <a:r>
                        <a:rPr lang="en-US" sz="2000" dirty="0" err="1">
                          <a:solidFill>
                            <a:srgbClr val="FFFF00"/>
                          </a:solidFill>
                          <a:effectLst/>
                        </a:rPr>
                        <a:t>Tý</a:t>
                      </a:r>
                      <a:r>
                        <a:rPr lang="en-US" sz="2000" dirty="0">
                          <a:solidFill>
                            <a:srgbClr val="FFFF00"/>
                          </a:solidFill>
                          <a:effectLst/>
                        </a:rPr>
                        <a:t> </a:t>
                      </a:r>
                      <a:r>
                        <a:rPr lang="en-US" sz="2000" dirty="0" err="1">
                          <a:solidFill>
                            <a:srgbClr val="FFFF00"/>
                          </a:solidFill>
                          <a:effectLst/>
                        </a:rPr>
                        <a:t>không</a:t>
                      </a:r>
                      <a:r>
                        <a:rPr lang="en-US" sz="2000" dirty="0">
                          <a:solidFill>
                            <a:srgbClr val="FFFF00"/>
                          </a:solidFill>
                          <a:effectLst/>
                        </a:rPr>
                        <a:t>? </a:t>
                      </a:r>
                      <a:r>
                        <a:rPr lang="en-US" sz="2000" dirty="0" err="1">
                          <a:solidFill>
                            <a:srgbClr val="FFFF00"/>
                          </a:solidFill>
                          <a:effectLst/>
                        </a:rPr>
                        <a:t>Vì</a:t>
                      </a:r>
                      <a:r>
                        <a:rPr lang="en-US" sz="2000" dirty="0">
                          <a:solidFill>
                            <a:srgbClr val="FFFF00"/>
                          </a:solidFill>
                          <a:effectLst/>
                        </a:rPr>
                        <a:t> </a:t>
                      </a:r>
                      <a:r>
                        <a:rPr lang="en-US" sz="2000" dirty="0" err="1">
                          <a:solidFill>
                            <a:srgbClr val="FFFF00"/>
                          </a:solidFill>
                          <a:effectLst/>
                        </a:rPr>
                        <a:t>sao</a:t>
                      </a:r>
                      <a:r>
                        <a:rPr lang="en-US" sz="2000" dirty="0">
                          <a:solidFill>
                            <a:srgbClr val="FFFF00"/>
                          </a:solidFill>
                          <a:effectLst/>
                        </a:rPr>
                        <a:t>? Qua </a:t>
                      </a:r>
                      <a:r>
                        <a:rPr lang="en-US" sz="2000" dirty="0" err="1">
                          <a:solidFill>
                            <a:srgbClr val="FFFF00"/>
                          </a:solidFill>
                          <a:effectLst/>
                        </a:rPr>
                        <a:t>đó</a:t>
                      </a:r>
                      <a:r>
                        <a:rPr lang="en-US" sz="2000" dirty="0">
                          <a:solidFill>
                            <a:srgbClr val="FFFF00"/>
                          </a:solidFill>
                          <a:effectLst/>
                        </a:rPr>
                        <a:t>, </a:t>
                      </a:r>
                      <a:r>
                        <a:rPr lang="en-US" sz="2000" dirty="0" err="1">
                          <a:solidFill>
                            <a:srgbClr val="FFFF00"/>
                          </a:solidFill>
                          <a:effectLst/>
                        </a:rPr>
                        <a:t>em</a:t>
                      </a:r>
                      <a:r>
                        <a:rPr lang="en-US" sz="2000" dirty="0">
                          <a:solidFill>
                            <a:srgbClr val="FFFF00"/>
                          </a:solidFill>
                          <a:effectLst/>
                        </a:rPr>
                        <a:t> </a:t>
                      </a:r>
                      <a:r>
                        <a:rPr lang="en-US" sz="2000" dirty="0" err="1">
                          <a:solidFill>
                            <a:srgbClr val="FFFF00"/>
                          </a:solidFill>
                          <a:effectLst/>
                        </a:rPr>
                        <a:t>rút</a:t>
                      </a:r>
                      <a:r>
                        <a:rPr lang="en-US" sz="2000" dirty="0">
                          <a:solidFill>
                            <a:srgbClr val="FFFF00"/>
                          </a:solidFill>
                          <a:effectLst/>
                        </a:rPr>
                        <a:t> </a:t>
                      </a:r>
                      <a:r>
                        <a:rPr lang="en-US" sz="2000" dirty="0" err="1">
                          <a:solidFill>
                            <a:srgbClr val="FFFF00"/>
                          </a:solidFill>
                          <a:effectLst/>
                        </a:rPr>
                        <a:t>ra</a:t>
                      </a:r>
                      <a:r>
                        <a:rPr lang="en-US" sz="2000" dirty="0">
                          <a:solidFill>
                            <a:srgbClr val="FFFF00"/>
                          </a:solidFill>
                          <a:effectLst/>
                        </a:rPr>
                        <a:t> </a:t>
                      </a:r>
                      <a:r>
                        <a:rPr lang="en-US" sz="2000" dirty="0" err="1">
                          <a:solidFill>
                            <a:srgbClr val="FFFF00"/>
                          </a:solidFill>
                          <a:effectLst/>
                        </a:rPr>
                        <a:t>được</a:t>
                      </a:r>
                      <a:r>
                        <a:rPr lang="en-US" sz="2000" dirty="0">
                          <a:solidFill>
                            <a:srgbClr val="FFFF00"/>
                          </a:solidFill>
                          <a:effectLst/>
                        </a:rPr>
                        <a:t> </a:t>
                      </a:r>
                      <a:r>
                        <a:rPr lang="en-US" sz="2000" dirty="0" err="1">
                          <a:solidFill>
                            <a:srgbClr val="FFFF00"/>
                          </a:solidFill>
                          <a:effectLst/>
                        </a:rPr>
                        <a:t>bài</a:t>
                      </a:r>
                      <a:r>
                        <a:rPr lang="en-US" sz="2000" dirty="0">
                          <a:solidFill>
                            <a:srgbClr val="FFFF00"/>
                          </a:solidFill>
                          <a:effectLst/>
                        </a:rPr>
                        <a:t> </a:t>
                      </a:r>
                      <a:r>
                        <a:rPr lang="en-US" sz="2000" dirty="0" err="1">
                          <a:solidFill>
                            <a:srgbClr val="FFFF00"/>
                          </a:solidFill>
                          <a:effectLst/>
                        </a:rPr>
                        <a:t>học</a:t>
                      </a:r>
                      <a:r>
                        <a:rPr lang="en-US" sz="2000" dirty="0">
                          <a:solidFill>
                            <a:srgbClr val="FFFF00"/>
                          </a:solidFill>
                          <a:effectLst/>
                        </a:rPr>
                        <a:t> </a:t>
                      </a:r>
                      <a:r>
                        <a:rPr lang="en-US" sz="2000" dirty="0" err="1">
                          <a:solidFill>
                            <a:srgbClr val="FFFF00"/>
                          </a:solidFill>
                          <a:effectLst/>
                        </a:rPr>
                        <a:t>gì</a:t>
                      </a:r>
                      <a:r>
                        <a:rPr lang="en-US" sz="2000" dirty="0">
                          <a:solidFill>
                            <a:srgbClr val="FFFF00"/>
                          </a:solidFill>
                          <a:effectLst/>
                        </a:rPr>
                        <a:t> </a:t>
                      </a:r>
                      <a:r>
                        <a:rPr lang="en-US" sz="2000" dirty="0" err="1">
                          <a:solidFill>
                            <a:srgbClr val="FFFF00"/>
                          </a:solidFill>
                          <a:effectLst/>
                        </a:rPr>
                        <a:t>về</a:t>
                      </a:r>
                      <a:r>
                        <a:rPr lang="en-US" sz="2000" dirty="0">
                          <a:solidFill>
                            <a:srgbClr val="FFFF00"/>
                          </a:solidFill>
                          <a:effectLst/>
                        </a:rPr>
                        <a:t> </a:t>
                      </a:r>
                      <a:r>
                        <a:rPr lang="en-US" sz="2000" dirty="0" err="1">
                          <a:solidFill>
                            <a:srgbClr val="FFFF00"/>
                          </a:solidFill>
                          <a:effectLst/>
                        </a:rPr>
                        <a:t>cách</a:t>
                      </a:r>
                      <a:r>
                        <a:rPr lang="en-US" sz="2000" dirty="0">
                          <a:solidFill>
                            <a:srgbClr val="FFFF00"/>
                          </a:solidFill>
                          <a:effectLst/>
                        </a:rPr>
                        <a:t> </a:t>
                      </a:r>
                      <a:r>
                        <a:rPr lang="en-US" sz="2000" dirty="0" err="1">
                          <a:solidFill>
                            <a:srgbClr val="FFFF00"/>
                          </a:solidFill>
                          <a:effectLst/>
                        </a:rPr>
                        <a:t>ứng</a:t>
                      </a:r>
                      <a:r>
                        <a:rPr lang="en-US" sz="2000" dirty="0">
                          <a:solidFill>
                            <a:srgbClr val="FFFF00"/>
                          </a:solidFill>
                          <a:effectLst/>
                        </a:rPr>
                        <a:t> </a:t>
                      </a:r>
                      <a:r>
                        <a:rPr lang="en-US" sz="2000" dirty="0" err="1">
                          <a:solidFill>
                            <a:srgbClr val="FFFF00"/>
                          </a:solidFill>
                          <a:effectLst/>
                        </a:rPr>
                        <a:t>xử</a:t>
                      </a:r>
                      <a:r>
                        <a:rPr lang="en-US" sz="2000" dirty="0">
                          <a:solidFill>
                            <a:srgbClr val="FFFF00"/>
                          </a:solidFill>
                          <a:effectLst/>
                        </a:rPr>
                        <a:t> </a:t>
                      </a:r>
                      <a:r>
                        <a:rPr lang="en-US" sz="2000" dirty="0" err="1">
                          <a:solidFill>
                            <a:srgbClr val="FFFF00"/>
                          </a:solidFill>
                          <a:effectLst/>
                        </a:rPr>
                        <a:t>trong</a:t>
                      </a:r>
                      <a:r>
                        <a:rPr lang="en-US" sz="2000" dirty="0">
                          <a:solidFill>
                            <a:srgbClr val="FFFF00"/>
                          </a:solidFill>
                          <a:effectLst/>
                        </a:rPr>
                        <a:t> </a:t>
                      </a:r>
                      <a:r>
                        <a:rPr lang="en-US" sz="2000" dirty="0" err="1">
                          <a:solidFill>
                            <a:srgbClr val="FFFF00"/>
                          </a:solidFill>
                          <a:effectLst/>
                        </a:rPr>
                        <a:t>cuộc</a:t>
                      </a:r>
                      <a:r>
                        <a:rPr lang="en-US" sz="2000" dirty="0">
                          <a:solidFill>
                            <a:srgbClr val="FFFF00"/>
                          </a:solidFill>
                          <a:effectLst/>
                        </a:rPr>
                        <a:t> </a:t>
                      </a:r>
                      <a:r>
                        <a:rPr lang="en-US" sz="2000" dirty="0" err="1">
                          <a:solidFill>
                            <a:srgbClr val="FFFF00"/>
                          </a:solidFill>
                          <a:effectLst/>
                        </a:rPr>
                        <a:t>sống</a:t>
                      </a:r>
                      <a:r>
                        <a:rPr lang="en-US" sz="2000" dirty="0">
                          <a:solidFill>
                            <a:srgbClr val="FFFF00"/>
                          </a:solidFill>
                          <a:effectLst/>
                        </a:rPr>
                        <a:t>?</a:t>
                      </a:r>
                      <a:endParaRPr lang="en-US" sz="2000" dirty="0">
                        <a:solidFill>
                          <a:srgbClr val="FFFF00"/>
                        </a:solidFill>
                        <a:effectLst/>
                        <a:latin typeface="Times New Roman"/>
                        <a:ea typeface="Times New Roman"/>
                      </a:endParaRPr>
                    </a:p>
                  </a:txBody>
                  <a:tcPr marL="66126" marR="66126" marT="0" marB="0"/>
                </a:tc>
              </a:tr>
              <a:tr h="1285797">
                <a:tc>
                  <a:txBody>
                    <a:bodyPr/>
                    <a:lstStyle/>
                    <a:p>
                      <a:pPr algn="ctr">
                        <a:spcAft>
                          <a:spcPts val="0"/>
                        </a:spcAft>
                      </a:pPr>
                      <a:r>
                        <a:rPr lang="en-US" sz="2000" dirty="0">
                          <a:solidFill>
                            <a:srgbClr val="FFFF00"/>
                          </a:solidFill>
                          <a:effectLst/>
                        </a:rPr>
                        <a:t>5</a:t>
                      </a:r>
                      <a:endParaRPr lang="en-US" sz="2000" dirty="0">
                        <a:solidFill>
                          <a:srgbClr val="FFFF00"/>
                        </a:solidFill>
                        <a:effectLst/>
                        <a:latin typeface="Times New Roman"/>
                        <a:ea typeface="Times New Roman"/>
                      </a:endParaRPr>
                    </a:p>
                  </a:txBody>
                  <a:tcPr marL="66126" marR="66126" marT="0" marB="0" anchor="ctr"/>
                </a:tc>
                <a:tc>
                  <a:txBody>
                    <a:bodyPr/>
                    <a:lstStyle/>
                    <a:p>
                      <a:pPr algn="just">
                        <a:spcAft>
                          <a:spcPts val="0"/>
                        </a:spcAft>
                      </a:pPr>
                      <a:r>
                        <a:rPr lang="en-US" sz="2000" dirty="0">
                          <a:solidFill>
                            <a:srgbClr val="FFFF00"/>
                          </a:solidFill>
                          <a:effectLst/>
                        </a:rPr>
                        <a:t>? </a:t>
                      </a:r>
                      <a:r>
                        <a:rPr lang="en-US" sz="2000" dirty="0" err="1">
                          <a:solidFill>
                            <a:srgbClr val="FFFF00"/>
                          </a:solidFill>
                          <a:effectLst/>
                        </a:rPr>
                        <a:t>Em</a:t>
                      </a:r>
                      <a:r>
                        <a:rPr lang="en-US" sz="2000" dirty="0">
                          <a:solidFill>
                            <a:srgbClr val="FFFF00"/>
                          </a:solidFill>
                          <a:effectLst/>
                        </a:rPr>
                        <a:t> </a:t>
                      </a:r>
                      <a:r>
                        <a:rPr lang="en-US" sz="2000" dirty="0" err="1">
                          <a:solidFill>
                            <a:srgbClr val="FFFF00"/>
                          </a:solidFill>
                          <a:effectLst/>
                        </a:rPr>
                        <a:t>đánh</a:t>
                      </a:r>
                      <a:r>
                        <a:rPr lang="en-US" sz="2000" dirty="0">
                          <a:solidFill>
                            <a:srgbClr val="FFFF00"/>
                          </a:solidFill>
                          <a:effectLst/>
                        </a:rPr>
                        <a:t> </a:t>
                      </a:r>
                      <a:r>
                        <a:rPr lang="en-US" sz="2000" dirty="0" err="1">
                          <a:solidFill>
                            <a:srgbClr val="FFFF00"/>
                          </a:solidFill>
                          <a:effectLst/>
                        </a:rPr>
                        <a:t>giá</a:t>
                      </a:r>
                      <a:r>
                        <a:rPr lang="en-US" sz="2000" dirty="0">
                          <a:solidFill>
                            <a:srgbClr val="FFFF00"/>
                          </a:solidFill>
                          <a:effectLst/>
                        </a:rPr>
                        <a:t> </a:t>
                      </a:r>
                      <a:r>
                        <a:rPr lang="en-US" sz="2000" dirty="0" err="1">
                          <a:solidFill>
                            <a:srgbClr val="FFFF00"/>
                          </a:solidFill>
                          <a:effectLst/>
                        </a:rPr>
                        <a:t>như</a:t>
                      </a:r>
                      <a:r>
                        <a:rPr lang="en-US" sz="2000" dirty="0">
                          <a:solidFill>
                            <a:srgbClr val="FFFF00"/>
                          </a:solidFill>
                          <a:effectLst/>
                        </a:rPr>
                        <a:t> </a:t>
                      </a:r>
                      <a:r>
                        <a:rPr lang="en-US" sz="2000" dirty="0" err="1">
                          <a:solidFill>
                            <a:srgbClr val="FFFF00"/>
                          </a:solidFill>
                          <a:effectLst/>
                        </a:rPr>
                        <a:t>thế</a:t>
                      </a:r>
                      <a:r>
                        <a:rPr lang="en-US" sz="2000" dirty="0">
                          <a:solidFill>
                            <a:srgbClr val="FFFF00"/>
                          </a:solidFill>
                          <a:effectLst/>
                        </a:rPr>
                        <a:t> </a:t>
                      </a:r>
                      <a:r>
                        <a:rPr lang="en-US" sz="2000" dirty="0" err="1">
                          <a:solidFill>
                            <a:srgbClr val="FFFF00"/>
                          </a:solidFill>
                          <a:effectLst/>
                        </a:rPr>
                        <a:t>nào</a:t>
                      </a:r>
                      <a:r>
                        <a:rPr lang="en-US" sz="2000" dirty="0">
                          <a:solidFill>
                            <a:srgbClr val="FFFF00"/>
                          </a:solidFill>
                          <a:effectLst/>
                        </a:rPr>
                        <a:t> </a:t>
                      </a:r>
                      <a:r>
                        <a:rPr lang="en-US" sz="2000" dirty="0" err="1">
                          <a:solidFill>
                            <a:srgbClr val="FFFF00"/>
                          </a:solidFill>
                          <a:effectLst/>
                        </a:rPr>
                        <a:t>về</a:t>
                      </a:r>
                      <a:r>
                        <a:rPr lang="en-US" sz="2000" dirty="0">
                          <a:solidFill>
                            <a:srgbClr val="FFFF00"/>
                          </a:solidFill>
                          <a:effectLst/>
                        </a:rPr>
                        <a:t> </a:t>
                      </a:r>
                      <a:r>
                        <a:rPr lang="en-US" sz="2000" dirty="0" err="1">
                          <a:solidFill>
                            <a:srgbClr val="FFFF00"/>
                          </a:solidFill>
                          <a:effectLst/>
                        </a:rPr>
                        <a:t>cách</a:t>
                      </a:r>
                      <a:r>
                        <a:rPr lang="en-US" sz="2000" dirty="0">
                          <a:solidFill>
                            <a:srgbClr val="FFFF00"/>
                          </a:solidFill>
                          <a:effectLst/>
                        </a:rPr>
                        <a:t> </a:t>
                      </a:r>
                      <a:r>
                        <a:rPr lang="en-US" sz="2000" dirty="0" err="1">
                          <a:solidFill>
                            <a:srgbClr val="FFFF00"/>
                          </a:solidFill>
                          <a:effectLst/>
                        </a:rPr>
                        <a:t>cảm</a:t>
                      </a:r>
                      <a:r>
                        <a:rPr lang="en-US" sz="2000" dirty="0">
                          <a:solidFill>
                            <a:srgbClr val="FFFF00"/>
                          </a:solidFill>
                          <a:effectLst/>
                        </a:rPr>
                        <a:t> </a:t>
                      </a:r>
                      <a:r>
                        <a:rPr lang="en-US" sz="2000" dirty="0" err="1">
                          <a:solidFill>
                            <a:srgbClr val="FFFF00"/>
                          </a:solidFill>
                          <a:effectLst/>
                        </a:rPr>
                        <a:t>nhận</a:t>
                      </a:r>
                      <a:r>
                        <a:rPr lang="en-US" sz="2000" dirty="0">
                          <a:solidFill>
                            <a:srgbClr val="FFFF00"/>
                          </a:solidFill>
                          <a:effectLst/>
                        </a:rPr>
                        <a:t> </a:t>
                      </a:r>
                      <a:r>
                        <a:rPr lang="en-US" sz="2000" dirty="0" err="1">
                          <a:solidFill>
                            <a:srgbClr val="FFFF00"/>
                          </a:solidFill>
                          <a:effectLst/>
                        </a:rPr>
                        <a:t>thế</a:t>
                      </a:r>
                      <a:r>
                        <a:rPr lang="en-US" sz="2000" dirty="0">
                          <a:solidFill>
                            <a:srgbClr val="FFFF00"/>
                          </a:solidFill>
                          <a:effectLst/>
                        </a:rPr>
                        <a:t> </a:t>
                      </a:r>
                      <a:r>
                        <a:rPr lang="en-US" sz="2000" dirty="0" err="1">
                          <a:solidFill>
                            <a:srgbClr val="FFFF00"/>
                          </a:solidFill>
                          <a:effectLst/>
                        </a:rPr>
                        <a:t>giới</a:t>
                      </a:r>
                      <a:r>
                        <a:rPr lang="en-US" sz="2000" dirty="0">
                          <a:solidFill>
                            <a:srgbClr val="FFFF00"/>
                          </a:solidFill>
                          <a:effectLst/>
                        </a:rPr>
                        <a:t> </a:t>
                      </a:r>
                      <a:r>
                        <a:rPr lang="en-US" sz="2000" dirty="0" err="1">
                          <a:solidFill>
                            <a:srgbClr val="FFFF00"/>
                          </a:solidFill>
                          <a:effectLst/>
                        </a:rPr>
                        <a:t>tự</a:t>
                      </a:r>
                      <a:r>
                        <a:rPr lang="en-US" sz="2000" dirty="0">
                          <a:solidFill>
                            <a:srgbClr val="FFFF00"/>
                          </a:solidFill>
                          <a:effectLst/>
                        </a:rPr>
                        <a:t> </a:t>
                      </a:r>
                      <a:r>
                        <a:rPr lang="en-US" sz="2000" dirty="0" err="1">
                          <a:solidFill>
                            <a:srgbClr val="FFFF00"/>
                          </a:solidFill>
                          <a:effectLst/>
                        </a:rPr>
                        <a:t>nhiên</a:t>
                      </a:r>
                      <a:r>
                        <a:rPr lang="en-US" sz="2000" dirty="0">
                          <a:solidFill>
                            <a:srgbClr val="FFFF00"/>
                          </a:solidFill>
                          <a:effectLst/>
                        </a:rPr>
                        <a:t> </a:t>
                      </a:r>
                      <a:r>
                        <a:rPr lang="en-US" sz="2000" dirty="0" err="1">
                          <a:solidFill>
                            <a:srgbClr val="FFFF00"/>
                          </a:solidFill>
                          <a:effectLst/>
                        </a:rPr>
                        <a:t>của</a:t>
                      </a:r>
                      <a:r>
                        <a:rPr lang="en-US" sz="2000" dirty="0">
                          <a:solidFill>
                            <a:srgbClr val="FFFF00"/>
                          </a:solidFill>
                          <a:effectLst/>
                        </a:rPr>
                        <a:t> </a:t>
                      </a:r>
                      <a:r>
                        <a:rPr lang="en-US" sz="2000" dirty="0" err="1">
                          <a:solidFill>
                            <a:srgbClr val="FFFF00"/>
                          </a:solidFill>
                          <a:effectLst/>
                        </a:rPr>
                        <a:t>nhân</a:t>
                      </a:r>
                      <a:r>
                        <a:rPr lang="en-US" sz="2000" dirty="0">
                          <a:solidFill>
                            <a:srgbClr val="FFFF00"/>
                          </a:solidFill>
                          <a:effectLst/>
                        </a:rPr>
                        <a:t> </a:t>
                      </a:r>
                      <a:r>
                        <a:rPr lang="en-US" sz="2000" dirty="0" err="1">
                          <a:solidFill>
                            <a:srgbClr val="FFFF00"/>
                          </a:solidFill>
                          <a:effectLst/>
                        </a:rPr>
                        <a:t>vật</a:t>
                      </a:r>
                      <a:r>
                        <a:rPr lang="en-US" sz="2000" dirty="0">
                          <a:solidFill>
                            <a:srgbClr val="FFFF00"/>
                          </a:solidFill>
                          <a:effectLst/>
                        </a:rPr>
                        <a:t> “</a:t>
                      </a:r>
                      <a:r>
                        <a:rPr lang="en-US" sz="2000" dirty="0" err="1">
                          <a:solidFill>
                            <a:srgbClr val="FFFF00"/>
                          </a:solidFill>
                          <a:effectLst/>
                        </a:rPr>
                        <a:t>tôi</a:t>
                      </a:r>
                      <a:r>
                        <a:rPr lang="en-US" sz="2000" dirty="0">
                          <a:solidFill>
                            <a:srgbClr val="FFFF00"/>
                          </a:solidFill>
                          <a:effectLst/>
                        </a:rPr>
                        <a:t>” </a:t>
                      </a:r>
                      <a:r>
                        <a:rPr lang="en-US" sz="2000" dirty="0" err="1">
                          <a:solidFill>
                            <a:srgbClr val="FFFF00"/>
                          </a:solidFill>
                          <a:effectLst/>
                        </a:rPr>
                        <a:t>trong</a:t>
                      </a:r>
                      <a:r>
                        <a:rPr lang="en-US" sz="2000" dirty="0">
                          <a:solidFill>
                            <a:srgbClr val="FFFF00"/>
                          </a:solidFill>
                          <a:effectLst/>
                        </a:rPr>
                        <a:t> </a:t>
                      </a:r>
                      <a:r>
                        <a:rPr lang="en-US" sz="2000" dirty="0" err="1">
                          <a:solidFill>
                            <a:srgbClr val="FFFF00"/>
                          </a:solidFill>
                          <a:effectLst/>
                        </a:rPr>
                        <a:t>câu</a:t>
                      </a:r>
                      <a:r>
                        <a:rPr lang="en-US" sz="2000" dirty="0">
                          <a:solidFill>
                            <a:srgbClr val="FFFF00"/>
                          </a:solidFill>
                          <a:effectLst/>
                        </a:rPr>
                        <a:t> </a:t>
                      </a:r>
                      <a:r>
                        <a:rPr lang="en-US" sz="2000" dirty="0" err="1">
                          <a:solidFill>
                            <a:srgbClr val="FFFF00"/>
                          </a:solidFill>
                          <a:effectLst/>
                        </a:rPr>
                        <a:t>chuyện</a:t>
                      </a:r>
                      <a:r>
                        <a:rPr lang="en-US" sz="2000" dirty="0">
                          <a:solidFill>
                            <a:srgbClr val="FFFF00"/>
                          </a:solidFill>
                          <a:effectLst/>
                        </a:rPr>
                        <a:t>? Theo </a:t>
                      </a:r>
                      <a:r>
                        <a:rPr lang="en-US" sz="2000" dirty="0" err="1">
                          <a:solidFill>
                            <a:srgbClr val="FFFF00"/>
                          </a:solidFill>
                          <a:effectLst/>
                        </a:rPr>
                        <a:t>em</a:t>
                      </a:r>
                      <a:r>
                        <a:rPr lang="en-US" sz="2000" dirty="0">
                          <a:solidFill>
                            <a:srgbClr val="FFFF00"/>
                          </a:solidFill>
                          <a:effectLst/>
                        </a:rPr>
                        <a:t>, </a:t>
                      </a:r>
                      <a:r>
                        <a:rPr lang="en-US" sz="2000" dirty="0" err="1">
                          <a:solidFill>
                            <a:srgbClr val="FFFF00"/>
                          </a:solidFill>
                          <a:effectLst/>
                        </a:rPr>
                        <a:t>cách</a:t>
                      </a:r>
                      <a:r>
                        <a:rPr lang="en-US" sz="2000" dirty="0">
                          <a:solidFill>
                            <a:srgbClr val="FFFF00"/>
                          </a:solidFill>
                          <a:effectLst/>
                        </a:rPr>
                        <a:t> </a:t>
                      </a:r>
                      <a:r>
                        <a:rPr lang="en-US" sz="2000" dirty="0" err="1">
                          <a:solidFill>
                            <a:srgbClr val="FFFF00"/>
                          </a:solidFill>
                          <a:effectLst/>
                        </a:rPr>
                        <a:t>cảm</a:t>
                      </a:r>
                      <a:r>
                        <a:rPr lang="en-US" sz="2000" dirty="0">
                          <a:solidFill>
                            <a:srgbClr val="FFFF00"/>
                          </a:solidFill>
                          <a:effectLst/>
                        </a:rPr>
                        <a:t> </a:t>
                      </a:r>
                      <a:r>
                        <a:rPr lang="en-US" sz="2000" dirty="0" err="1">
                          <a:solidFill>
                            <a:srgbClr val="FFFF00"/>
                          </a:solidFill>
                          <a:effectLst/>
                        </a:rPr>
                        <a:t>nhận</a:t>
                      </a:r>
                      <a:r>
                        <a:rPr lang="en-US" sz="2000" dirty="0">
                          <a:solidFill>
                            <a:srgbClr val="FFFF00"/>
                          </a:solidFill>
                          <a:effectLst/>
                        </a:rPr>
                        <a:t> </a:t>
                      </a:r>
                      <a:r>
                        <a:rPr lang="en-US" sz="2000" dirty="0" err="1">
                          <a:solidFill>
                            <a:srgbClr val="FFFF00"/>
                          </a:solidFill>
                          <a:effectLst/>
                        </a:rPr>
                        <a:t>ấy</a:t>
                      </a:r>
                      <a:r>
                        <a:rPr lang="en-US" sz="2000" dirty="0">
                          <a:solidFill>
                            <a:srgbClr val="FFFF00"/>
                          </a:solidFill>
                          <a:effectLst/>
                        </a:rPr>
                        <a:t> </a:t>
                      </a:r>
                      <a:r>
                        <a:rPr lang="en-US" sz="2000" dirty="0" err="1">
                          <a:solidFill>
                            <a:srgbClr val="FFFF00"/>
                          </a:solidFill>
                          <a:effectLst/>
                        </a:rPr>
                        <a:t>đem</a:t>
                      </a:r>
                      <a:r>
                        <a:rPr lang="en-US" sz="2000" dirty="0">
                          <a:solidFill>
                            <a:srgbClr val="FFFF00"/>
                          </a:solidFill>
                          <a:effectLst/>
                        </a:rPr>
                        <a:t> </a:t>
                      </a:r>
                      <a:r>
                        <a:rPr lang="en-US" sz="2000" dirty="0" err="1">
                          <a:solidFill>
                            <a:srgbClr val="FFFF00"/>
                          </a:solidFill>
                          <a:effectLst/>
                        </a:rPr>
                        <a:t>lại</a:t>
                      </a:r>
                      <a:r>
                        <a:rPr lang="en-US" sz="2000" dirty="0">
                          <a:solidFill>
                            <a:srgbClr val="FFFF00"/>
                          </a:solidFill>
                          <a:effectLst/>
                        </a:rPr>
                        <a:t> ý </a:t>
                      </a:r>
                      <a:r>
                        <a:rPr lang="en-US" sz="2000" dirty="0" err="1">
                          <a:solidFill>
                            <a:srgbClr val="FFFF00"/>
                          </a:solidFill>
                          <a:effectLst/>
                        </a:rPr>
                        <a:t>nghĩa</a:t>
                      </a:r>
                      <a:r>
                        <a:rPr lang="en-US" sz="2000" dirty="0">
                          <a:solidFill>
                            <a:srgbClr val="FFFF00"/>
                          </a:solidFill>
                          <a:effectLst/>
                        </a:rPr>
                        <a:t> </a:t>
                      </a:r>
                      <a:r>
                        <a:rPr lang="en-US" sz="2000" dirty="0" err="1">
                          <a:solidFill>
                            <a:srgbClr val="FFFF00"/>
                          </a:solidFill>
                          <a:effectLst/>
                        </a:rPr>
                        <a:t>gì</a:t>
                      </a:r>
                      <a:r>
                        <a:rPr lang="en-US" sz="2000" dirty="0">
                          <a:solidFill>
                            <a:srgbClr val="FFFF00"/>
                          </a:solidFill>
                          <a:effectLst/>
                        </a:rPr>
                        <a:t> </a:t>
                      </a:r>
                      <a:r>
                        <a:rPr lang="en-US" sz="2000" dirty="0" err="1">
                          <a:solidFill>
                            <a:srgbClr val="FFFF00"/>
                          </a:solidFill>
                          <a:effectLst/>
                        </a:rPr>
                        <a:t>cho</a:t>
                      </a:r>
                      <a:r>
                        <a:rPr lang="en-US" sz="2000" dirty="0">
                          <a:solidFill>
                            <a:srgbClr val="FFFF00"/>
                          </a:solidFill>
                          <a:effectLst/>
                        </a:rPr>
                        <a:t> </a:t>
                      </a:r>
                      <a:r>
                        <a:rPr lang="en-US" sz="2000" dirty="0" err="1">
                          <a:solidFill>
                            <a:srgbClr val="FFFF00"/>
                          </a:solidFill>
                          <a:effectLst/>
                        </a:rPr>
                        <a:t>cuộc</a:t>
                      </a:r>
                      <a:r>
                        <a:rPr lang="en-US" sz="2000" dirty="0">
                          <a:solidFill>
                            <a:srgbClr val="FFFF00"/>
                          </a:solidFill>
                          <a:effectLst/>
                        </a:rPr>
                        <a:t> </a:t>
                      </a:r>
                      <a:r>
                        <a:rPr lang="en-US" sz="2000" dirty="0" err="1">
                          <a:solidFill>
                            <a:srgbClr val="FFFF00"/>
                          </a:solidFill>
                          <a:effectLst/>
                        </a:rPr>
                        <a:t>sống</a:t>
                      </a:r>
                      <a:r>
                        <a:rPr lang="en-US" sz="2000" dirty="0">
                          <a:solidFill>
                            <a:srgbClr val="FFFF00"/>
                          </a:solidFill>
                          <a:effectLst/>
                        </a:rPr>
                        <a:t> </a:t>
                      </a:r>
                      <a:r>
                        <a:rPr lang="en-US" sz="2000" dirty="0" err="1">
                          <a:solidFill>
                            <a:srgbClr val="FFFF00"/>
                          </a:solidFill>
                          <a:effectLst/>
                        </a:rPr>
                        <a:t>của</a:t>
                      </a:r>
                      <a:r>
                        <a:rPr lang="en-US" sz="2000" dirty="0">
                          <a:solidFill>
                            <a:srgbClr val="FFFF00"/>
                          </a:solidFill>
                          <a:effectLst/>
                        </a:rPr>
                        <a:t> </a:t>
                      </a:r>
                      <a:r>
                        <a:rPr lang="en-US" sz="2000" dirty="0" err="1">
                          <a:solidFill>
                            <a:srgbClr val="FFFF00"/>
                          </a:solidFill>
                          <a:effectLst/>
                        </a:rPr>
                        <a:t>chúng</a:t>
                      </a:r>
                      <a:r>
                        <a:rPr lang="en-US" sz="2000" dirty="0">
                          <a:solidFill>
                            <a:srgbClr val="FFFF00"/>
                          </a:solidFill>
                          <a:effectLst/>
                        </a:rPr>
                        <a:t> ta?</a:t>
                      </a:r>
                      <a:endParaRPr lang="en-US" sz="2000" dirty="0">
                        <a:solidFill>
                          <a:srgbClr val="FFFF00"/>
                        </a:solidFill>
                        <a:effectLst/>
                        <a:latin typeface="Times New Roman"/>
                        <a:ea typeface="Times New Roman"/>
                      </a:endParaRPr>
                    </a:p>
                  </a:txBody>
                  <a:tcPr marL="66126" marR="66126" marT="0" marB="0"/>
                </a:tc>
              </a:tr>
            </a:tbl>
          </a:graphicData>
        </a:graphic>
      </p:graphicFrame>
      <p:sp>
        <p:nvSpPr>
          <p:cNvPr id="5" name="Rectangle 4"/>
          <p:cNvSpPr/>
          <p:nvPr/>
        </p:nvSpPr>
        <p:spPr>
          <a:xfrm>
            <a:off x="152400" y="3124200"/>
            <a:ext cx="1219200" cy="2977738"/>
          </a:xfrm>
          <a:prstGeom prst="rect">
            <a:avLst/>
          </a:prstGeom>
          <a:solidFill>
            <a:srgbClr val="FFFF00"/>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lnSpc>
                <a:spcPct val="150000"/>
              </a:lnSpc>
            </a:pPr>
            <a:r>
              <a:rPr lang="en-US" sz="2500" b="1" dirty="0" smtClean="0">
                <a:latin typeface="Arial" pitchFamily="34" charset="0"/>
                <a:cs typeface="Arial" pitchFamily="34" charset="0"/>
              </a:rPr>
              <a:t>   SUY </a:t>
            </a:r>
          </a:p>
          <a:p>
            <a:pPr algn="ctr">
              <a:lnSpc>
                <a:spcPct val="150000"/>
              </a:lnSpc>
            </a:pPr>
            <a:r>
              <a:rPr lang="en-US" sz="2500" b="1" dirty="0" smtClean="0">
                <a:latin typeface="Arial" pitchFamily="34" charset="0"/>
                <a:cs typeface="Arial" pitchFamily="34" charset="0"/>
              </a:rPr>
              <a:t>NGẪM </a:t>
            </a:r>
          </a:p>
          <a:p>
            <a:pPr algn="ctr">
              <a:lnSpc>
                <a:spcPct val="150000"/>
              </a:lnSpc>
            </a:pPr>
            <a:r>
              <a:rPr lang="en-US" sz="2500" b="1" dirty="0" smtClean="0">
                <a:latin typeface="Arial" pitchFamily="34" charset="0"/>
                <a:cs typeface="Arial" pitchFamily="34" charset="0"/>
              </a:rPr>
              <a:t>VÀ </a:t>
            </a:r>
          </a:p>
          <a:p>
            <a:pPr algn="ctr">
              <a:lnSpc>
                <a:spcPct val="150000"/>
              </a:lnSpc>
            </a:pPr>
            <a:r>
              <a:rPr lang="en-US" sz="2500" b="1" dirty="0" smtClean="0">
                <a:latin typeface="Arial" pitchFamily="34" charset="0"/>
                <a:cs typeface="Arial" pitchFamily="34" charset="0"/>
              </a:rPr>
              <a:t>PHẢN </a:t>
            </a:r>
          </a:p>
          <a:p>
            <a:pPr algn="ctr">
              <a:lnSpc>
                <a:spcPct val="150000"/>
              </a:lnSpc>
            </a:pPr>
            <a:r>
              <a:rPr lang="en-US" sz="2500" b="1" dirty="0" smtClean="0">
                <a:latin typeface="Arial" pitchFamily="34" charset="0"/>
                <a:cs typeface="Arial" pitchFamily="34" charset="0"/>
              </a:rPr>
              <a:t>HỒI</a:t>
            </a:r>
            <a:endParaRPr lang="en-US" sz="2500" b="1" dirty="0">
              <a:latin typeface="Arial" pitchFamily="34" charset="0"/>
              <a:cs typeface="Arial" pitchFamily="34" charset="0"/>
            </a:endParaRPr>
          </a:p>
        </p:txBody>
      </p:sp>
      <p:pic>
        <p:nvPicPr>
          <p:cNvPr id="1126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676400"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6315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TotalTime>
  <Words>764</Words>
  <Application>Microsoft Office PowerPoint</Application>
  <PresentationFormat>On-screen Show (4:3)</PresentationFormat>
  <Paragraphs>63</Paragraphs>
  <Slides>13</Slides>
  <Notes>0</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Dien Tu Tin Hoc Hung Phat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Phat</dc:creator>
  <cp:lastModifiedBy>Hung Phat</cp:lastModifiedBy>
  <cp:revision>16</cp:revision>
  <dcterms:created xsi:type="dcterms:W3CDTF">2021-06-21T22:17:20Z</dcterms:created>
  <dcterms:modified xsi:type="dcterms:W3CDTF">2021-06-22T02:43:36Z</dcterms:modified>
</cp:coreProperties>
</file>