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8" r:id="rId5"/>
    <p:sldId id="259" r:id="rId6"/>
    <p:sldId id="277" r:id="rId7"/>
    <p:sldId id="261" r:id="rId8"/>
    <p:sldId id="280" r:id="rId9"/>
    <p:sldId id="281" r:id="rId10"/>
    <p:sldId id="282" r:id="rId11"/>
    <p:sldId id="283" r:id="rId12"/>
    <p:sldId id="266" r:id="rId13"/>
    <p:sldId id="267" r:id="rId14"/>
    <p:sldId id="268" r:id="rId15"/>
    <p:sldId id="270" r:id="rId16"/>
    <p:sldId id="284"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2" d="100"/>
          <a:sy n="82" d="100"/>
        </p:scale>
        <p:origin x="8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3914-BC77-478A-9F61-8195A7631A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072997-744A-4B9F-A4AD-06865EB96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8FF882-CDE2-4184-BF22-6AC54462FB57}"/>
              </a:ext>
            </a:extLst>
          </p:cNvPr>
          <p:cNvSpPr>
            <a:spLocks noGrp="1"/>
          </p:cNvSpPr>
          <p:nvPr>
            <p:ph type="dt" sz="half" idx="10"/>
          </p:nvPr>
        </p:nvSpPr>
        <p:spPr/>
        <p:txBody>
          <a:bodyPr/>
          <a:lstStyle/>
          <a:p>
            <a:fld id="{27CD3E34-44D9-4107-BDB7-7EE42E05E743}" type="datetimeFigureOut">
              <a:rPr lang="en-US" smtClean="0"/>
              <a:t>1/22/2024</a:t>
            </a:fld>
            <a:endParaRPr lang="en-US"/>
          </a:p>
        </p:txBody>
      </p:sp>
      <p:sp>
        <p:nvSpPr>
          <p:cNvPr id="5" name="Footer Placeholder 4">
            <a:extLst>
              <a:ext uri="{FF2B5EF4-FFF2-40B4-BE49-F238E27FC236}">
                <a16:creationId xmlns:a16="http://schemas.microsoft.com/office/drawing/2014/main" id="{465AC754-A624-459C-93A9-99DBDFD1A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F665B-7090-41BA-8072-2D7F6C10987A}"/>
              </a:ext>
            </a:extLst>
          </p:cNvPr>
          <p:cNvSpPr>
            <a:spLocks noGrp="1"/>
          </p:cNvSpPr>
          <p:nvPr>
            <p:ph type="sldNum" sz="quarter" idx="12"/>
          </p:nvPr>
        </p:nvSpPr>
        <p:spPr/>
        <p:txBody>
          <a:bodyPr/>
          <a:lstStyle/>
          <a:p>
            <a:fld id="{9E06F3C9-8CCC-446E-96CE-DB6E8859F2EE}" type="slidenum">
              <a:rPr lang="en-US" smtClean="0"/>
              <a:t>‹#›</a:t>
            </a:fld>
            <a:endParaRPr lang="en-US"/>
          </a:p>
        </p:txBody>
      </p:sp>
    </p:spTree>
    <p:extLst>
      <p:ext uri="{BB962C8B-B14F-4D97-AF65-F5344CB8AC3E}">
        <p14:creationId xmlns:p14="http://schemas.microsoft.com/office/powerpoint/2010/main" val="202134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6405-5682-47F5-A32D-FC4F39EFF3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BB74D3-C238-4752-B60C-0398BE802C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2D3BA-D8E5-46B4-8EB7-D57371F742D3}"/>
              </a:ext>
            </a:extLst>
          </p:cNvPr>
          <p:cNvSpPr>
            <a:spLocks noGrp="1"/>
          </p:cNvSpPr>
          <p:nvPr>
            <p:ph type="dt" sz="half" idx="10"/>
          </p:nvPr>
        </p:nvSpPr>
        <p:spPr/>
        <p:txBody>
          <a:bodyPr/>
          <a:lstStyle/>
          <a:p>
            <a:fld id="{27CD3E34-44D9-4107-BDB7-7EE42E05E743}" type="datetimeFigureOut">
              <a:rPr lang="en-US" smtClean="0"/>
              <a:t>1/22/2024</a:t>
            </a:fld>
            <a:endParaRPr lang="en-US"/>
          </a:p>
        </p:txBody>
      </p:sp>
      <p:sp>
        <p:nvSpPr>
          <p:cNvPr id="5" name="Footer Placeholder 4">
            <a:extLst>
              <a:ext uri="{FF2B5EF4-FFF2-40B4-BE49-F238E27FC236}">
                <a16:creationId xmlns:a16="http://schemas.microsoft.com/office/drawing/2014/main" id="{BDF5A814-8E58-49CF-A1F6-B3A7A94E5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0BB37-FD98-4985-B86B-C64C3EE7391B}"/>
              </a:ext>
            </a:extLst>
          </p:cNvPr>
          <p:cNvSpPr>
            <a:spLocks noGrp="1"/>
          </p:cNvSpPr>
          <p:nvPr>
            <p:ph type="sldNum" sz="quarter" idx="12"/>
          </p:nvPr>
        </p:nvSpPr>
        <p:spPr/>
        <p:txBody>
          <a:bodyPr/>
          <a:lstStyle/>
          <a:p>
            <a:fld id="{9E06F3C9-8CCC-446E-96CE-DB6E8859F2EE}" type="slidenum">
              <a:rPr lang="en-US" smtClean="0"/>
              <a:t>‹#›</a:t>
            </a:fld>
            <a:endParaRPr lang="en-US"/>
          </a:p>
        </p:txBody>
      </p:sp>
    </p:spTree>
    <p:extLst>
      <p:ext uri="{BB962C8B-B14F-4D97-AF65-F5344CB8AC3E}">
        <p14:creationId xmlns:p14="http://schemas.microsoft.com/office/powerpoint/2010/main" val="322179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15A0C0-7731-4977-B221-0C5CFC6A70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E32760-A804-4936-8AB0-8312FB7AC0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8709F-2719-4C52-801C-BFD637C5F514}"/>
              </a:ext>
            </a:extLst>
          </p:cNvPr>
          <p:cNvSpPr>
            <a:spLocks noGrp="1"/>
          </p:cNvSpPr>
          <p:nvPr>
            <p:ph type="dt" sz="half" idx="10"/>
          </p:nvPr>
        </p:nvSpPr>
        <p:spPr/>
        <p:txBody>
          <a:bodyPr/>
          <a:lstStyle/>
          <a:p>
            <a:fld id="{27CD3E34-44D9-4107-BDB7-7EE42E05E743}" type="datetimeFigureOut">
              <a:rPr lang="en-US" smtClean="0"/>
              <a:t>1/22/2024</a:t>
            </a:fld>
            <a:endParaRPr lang="en-US"/>
          </a:p>
        </p:txBody>
      </p:sp>
      <p:sp>
        <p:nvSpPr>
          <p:cNvPr id="5" name="Footer Placeholder 4">
            <a:extLst>
              <a:ext uri="{FF2B5EF4-FFF2-40B4-BE49-F238E27FC236}">
                <a16:creationId xmlns:a16="http://schemas.microsoft.com/office/drawing/2014/main" id="{11A42CDF-1C1D-4120-8F24-03F18374D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17AAB-213F-4BA8-98AB-C114C37BE2DC}"/>
              </a:ext>
            </a:extLst>
          </p:cNvPr>
          <p:cNvSpPr>
            <a:spLocks noGrp="1"/>
          </p:cNvSpPr>
          <p:nvPr>
            <p:ph type="sldNum" sz="quarter" idx="12"/>
          </p:nvPr>
        </p:nvSpPr>
        <p:spPr/>
        <p:txBody>
          <a:bodyPr/>
          <a:lstStyle/>
          <a:p>
            <a:fld id="{9E06F3C9-8CCC-446E-96CE-DB6E8859F2EE}" type="slidenum">
              <a:rPr lang="en-US" smtClean="0"/>
              <a:t>‹#›</a:t>
            </a:fld>
            <a:endParaRPr lang="en-US"/>
          </a:p>
        </p:txBody>
      </p:sp>
    </p:spTree>
    <p:extLst>
      <p:ext uri="{BB962C8B-B14F-4D97-AF65-F5344CB8AC3E}">
        <p14:creationId xmlns:p14="http://schemas.microsoft.com/office/powerpoint/2010/main" val="212515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7F61-0FFC-4592-910D-433B23ED3D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99B7D-6A07-424D-9F74-6C5E85B513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30ACC-D330-4BF5-9E6E-CF1E96118A60}"/>
              </a:ext>
            </a:extLst>
          </p:cNvPr>
          <p:cNvSpPr>
            <a:spLocks noGrp="1"/>
          </p:cNvSpPr>
          <p:nvPr>
            <p:ph type="dt" sz="half" idx="10"/>
          </p:nvPr>
        </p:nvSpPr>
        <p:spPr/>
        <p:txBody>
          <a:bodyPr/>
          <a:lstStyle/>
          <a:p>
            <a:fld id="{27CD3E34-44D9-4107-BDB7-7EE42E05E743}" type="datetimeFigureOut">
              <a:rPr lang="en-US" smtClean="0"/>
              <a:t>1/22/2024</a:t>
            </a:fld>
            <a:endParaRPr lang="en-US"/>
          </a:p>
        </p:txBody>
      </p:sp>
      <p:sp>
        <p:nvSpPr>
          <p:cNvPr id="5" name="Footer Placeholder 4">
            <a:extLst>
              <a:ext uri="{FF2B5EF4-FFF2-40B4-BE49-F238E27FC236}">
                <a16:creationId xmlns:a16="http://schemas.microsoft.com/office/drawing/2014/main" id="{9558676E-32AC-474F-AE7F-88F3CC551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B73F6-620A-4FE0-AEF0-B8A2F6DDE58E}"/>
              </a:ext>
            </a:extLst>
          </p:cNvPr>
          <p:cNvSpPr>
            <a:spLocks noGrp="1"/>
          </p:cNvSpPr>
          <p:nvPr>
            <p:ph type="sldNum" sz="quarter" idx="12"/>
          </p:nvPr>
        </p:nvSpPr>
        <p:spPr/>
        <p:txBody>
          <a:bodyPr/>
          <a:lstStyle/>
          <a:p>
            <a:fld id="{9E06F3C9-8CCC-446E-96CE-DB6E8859F2EE}" type="slidenum">
              <a:rPr lang="en-US" smtClean="0"/>
              <a:t>‹#›</a:t>
            </a:fld>
            <a:endParaRPr lang="en-US"/>
          </a:p>
        </p:txBody>
      </p:sp>
    </p:spTree>
    <p:extLst>
      <p:ext uri="{BB962C8B-B14F-4D97-AF65-F5344CB8AC3E}">
        <p14:creationId xmlns:p14="http://schemas.microsoft.com/office/powerpoint/2010/main" val="381474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A59C-39F3-4ED5-9E86-6D5E6619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272000-A038-4FFE-8C7A-A119E3B3C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1B04E4-76B1-4B01-BB1F-105304B5FEE0}"/>
              </a:ext>
            </a:extLst>
          </p:cNvPr>
          <p:cNvSpPr>
            <a:spLocks noGrp="1"/>
          </p:cNvSpPr>
          <p:nvPr>
            <p:ph type="dt" sz="half" idx="10"/>
          </p:nvPr>
        </p:nvSpPr>
        <p:spPr/>
        <p:txBody>
          <a:bodyPr/>
          <a:lstStyle/>
          <a:p>
            <a:fld id="{27CD3E34-44D9-4107-BDB7-7EE42E05E743}" type="datetimeFigureOut">
              <a:rPr lang="en-US" smtClean="0"/>
              <a:t>1/22/2024</a:t>
            </a:fld>
            <a:endParaRPr lang="en-US"/>
          </a:p>
        </p:txBody>
      </p:sp>
      <p:sp>
        <p:nvSpPr>
          <p:cNvPr id="5" name="Footer Placeholder 4">
            <a:extLst>
              <a:ext uri="{FF2B5EF4-FFF2-40B4-BE49-F238E27FC236}">
                <a16:creationId xmlns:a16="http://schemas.microsoft.com/office/drawing/2014/main" id="{BF86329C-587B-4DA5-9639-3D07126FB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CA981-C07A-4BB7-BCA6-15B70B3190A9}"/>
              </a:ext>
            </a:extLst>
          </p:cNvPr>
          <p:cNvSpPr>
            <a:spLocks noGrp="1"/>
          </p:cNvSpPr>
          <p:nvPr>
            <p:ph type="sldNum" sz="quarter" idx="12"/>
          </p:nvPr>
        </p:nvSpPr>
        <p:spPr/>
        <p:txBody>
          <a:bodyPr/>
          <a:lstStyle/>
          <a:p>
            <a:fld id="{9E06F3C9-8CCC-446E-96CE-DB6E8859F2EE}" type="slidenum">
              <a:rPr lang="en-US" smtClean="0"/>
              <a:t>‹#›</a:t>
            </a:fld>
            <a:endParaRPr lang="en-US"/>
          </a:p>
        </p:txBody>
      </p:sp>
    </p:spTree>
    <p:extLst>
      <p:ext uri="{BB962C8B-B14F-4D97-AF65-F5344CB8AC3E}">
        <p14:creationId xmlns:p14="http://schemas.microsoft.com/office/powerpoint/2010/main" val="381359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C6C0-3205-4731-AB76-12D1BB41E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E53CC-AFBF-456A-958D-44A5F3C4F9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56B080-3F6B-4C02-9164-CE18BFBB68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9AF57A-34EF-4C6B-B863-EA0422EAB462}"/>
              </a:ext>
            </a:extLst>
          </p:cNvPr>
          <p:cNvSpPr>
            <a:spLocks noGrp="1"/>
          </p:cNvSpPr>
          <p:nvPr>
            <p:ph type="dt" sz="half" idx="10"/>
          </p:nvPr>
        </p:nvSpPr>
        <p:spPr/>
        <p:txBody>
          <a:bodyPr/>
          <a:lstStyle/>
          <a:p>
            <a:fld id="{27CD3E34-44D9-4107-BDB7-7EE42E05E743}" type="datetimeFigureOut">
              <a:rPr lang="en-US" smtClean="0"/>
              <a:t>1/22/2024</a:t>
            </a:fld>
            <a:endParaRPr lang="en-US"/>
          </a:p>
        </p:txBody>
      </p:sp>
      <p:sp>
        <p:nvSpPr>
          <p:cNvPr id="6" name="Footer Placeholder 5">
            <a:extLst>
              <a:ext uri="{FF2B5EF4-FFF2-40B4-BE49-F238E27FC236}">
                <a16:creationId xmlns:a16="http://schemas.microsoft.com/office/drawing/2014/main" id="{514C6D68-D936-4CDF-AEB5-12873AB728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22028F-A1BC-46B9-B2D4-183447743797}"/>
              </a:ext>
            </a:extLst>
          </p:cNvPr>
          <p:cNvSpPr>
            <a:spLocks noGrp="1"/>
          </p:cNvSpPr>
          <p:nvPr>
            <p:ph type="sldNum" sz="quarter" idx="12"/>
          </p:nvPr>
        </p:nvSpPr>
        <p:spPr/>
        <p:txBody>
          <a:bodyPr/>
          <a:lstStyle/>
          <a:p>
            <a:fld id="{9E06F3C9-8CCC-446E-96CE-DB6E8859F2EE}" type="slidenum">
              <a:rPr lang="en-US" smtClean="0"/>
              <a:t>‹#›</a:t>
            </a:fld>
            <a:endParaRPr lang="en-US"/>
          </a:p>
        </p:txBody>
      </p:sp>
    </p:spTree>
    <p:extLst>
      <p:ext uri="{BB962C8B-B14F-4D97-AF65-F5344CB8AC3E}">
        <p14:creationId xmlns:p14="http://schemas.microsoft.com/office/powerpoint/2010/main" val="308451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2F2C-D13D-4EC0-9833-F4DD9CCCEB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5C67FA-54B8-4F08-9ABB-CC8A6665E3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D41F67-9FC1-412F-BDDF-2D49B01BE4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51E7-98C1-4C47-A83F-8BC7D0419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2A2C16-23CB-4FB9-96B5-EE5B04C475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E5E684-F0F2-4765-9EED-452D8C09809A}"/>
              </a:ext>
            </a:extLst>
          </p:cNvPr>
          <p:cNvSpPr>
            <a:spLocks noGrp="1"/>
          </p:cNvSpPr>
          <p:nvPr>
            <p:ph type="dt" sz="half" idx="10"/>
          </p:nvPr>
        </p:nvSpPr>
        <p:spPr/>
        <p:txBody>
          <a:bodyPr/>
          <a:lstStyle/>
          <a:p>
            <a:fld id="{27CD3E34-44D9-4107-BDB7-7EE42E05E743}" type="datetimeFigureOut">
              <a:rPr lang="en-US" smtClean="0"/>
              <a:t>1/22/2024</a:t>
            </a:fld>
            <a:endParaRPr lang="en-US"/>
          </a:p>
        </p:txBody>
      </p:sp>
      <p:sp>
        <p:nvSpPr>
          <p:cNvPr id="8" name="Footer Placeholder 7">
            <a:extLst>
              <a:ext uri="{FF2B5EF4-FFF2-40B4-BE49-F238E27FC236}">
                <a16:creationId xmlns:a16="http://schemas.microsoft.com/office/drawing/2014/main" id="{3DEEB803-F2BD-4996-A940-56017EDB71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2AF898-EDE5-436A-8350-AA6D1B9AAF76}"/>
              </a:ext>
            </a:extLst>
          </p:cNvPr>
          <p:cNvSpPr>
            <a:spLocks noGrp="1"/>
          </p:cNvSpPr>
          <p:nvPr>
            <p:ph type="sldNum" sz="quarter" idx="12"/>
          </p:nvPr>
        </p:nvSpPr>
        <p:spPr/>
        <p:txBody>
          <a:bodyPr/>
          <a:lstStyle/>
          <a:p>
            <a:fld id="{9E06F3C9-8CCC-446E-96CE-DB6E8859F2EE}" type="slidenum">
              <a:rPr lang="en-US" smtClean="0"/>
              <a:t>‹#›</a:t>
            </a:fld>
            <a:endParaRPr lang="en-US"/>
          </a:p>
        </p:txBody>
      </p:sp>
    </p:spTree>
    <p:extLst>
      <p:ext uri="{BB962C8B-B14F-4D97-AF65-F5344CB8AC3E}">
        <p14:creationId xmlns:p14="http://schemas.microsoft.com/office/powerpoint/2010/main" val="413330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AECD-D303-470D-94D5-1B62FBACFE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DB3304-E23D-4E42-A0F3-53AD81964233}"/>
              </a:ext>
            </a:extLst>
          </p:cNvPr>
          <p:cNvSpPr>
            <a:spLocks noGrp="1"/>
          </p:cNvSpPr>
          <p:nvPr>
            <p:ph type="dt" sz="half" idx="10"/>
          </p:nvPr>
        </p:nvSpPr>
        <p:spPr/>
        <p:txBody>
          <a:bodyPr/>
          <a:lstStyle/>
          <a:p>
            <a:fld id="{27CD3E34-44D9-4107-BDB7-7EE42E05E743}" type="datetimeFigureOut">
              <a:rPr lang="en-US" smtClean="0"/>
              <a:t>1/22/2024</a:t>
            </a:fld>
            <a:endParaRPr lang="en-US"/>
          </a:p>
        </p:txBody>
      </p:sp>
      <p:sp>
        <p:nvSpPr>
          <p:cNvPr id="4" name="Footer Placeholder 3">
            <a:extLst>
              <a:ext uri="{FF2B5EF4-FFF2-40B4-BE49-F238E27FC236}">
                <a16:creationId xmlns:a16="http://schemas.microsoft.com/office/drawing/2014/main" id="{846B0EAE-D87D-465B-B8D6-BB56F3C652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EFA635-16EC-4FF7-A4E9-30B1B90B51EF}"/>
              </a:ext>
            </a:extLst>
          </p:cNvPr>
          <p:cNvSpPr>
            <a:spLocks noGrp="1"/>
          </p:cNvSpPr>
          <p:nvPr>
            <p:ph type="sldNum" sz="quarter" idx="12"/>
          </p:nvPr>
        </p:nvSpPr>
        <p:spPr/>
        <p:txBody>
          <a:bodyPr/>
          <a:lstStyle/>
          <a:p>
            <a:fld id="{9E06F3C9-8CCC-446E-96CE-DB6E8859F2EE}" type="slidenum">
              <a:rPr lang="en-US" smtClean="0"/>
              <a:t>‹#›</a:t>
            </a:fld>
            <a:endParaRPr lang="en-US"/>
          </a:p>
        </p:txBody>
      </p:sp>
    </p:spTree>
    <p:extLst>
      <p:ext uri="{BB962C8B-B14F-4D97-AF65-F5344CB8AC3E}">
        <p14:creationId xmlns:p14="http://schemas.microsoft.com/office/powerpoint/2010/main" val="305076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00CF9-3499-4A3E-B37F-96B61A5B396F}"/>
              </a:ext>
            </a:extLst>
          </p:cNvPr>
          <p:cNvSpPr>
            <a:spLocks noGrp="1"/>
          </p:cNvSpPr>
          <p:nvPr>
            <p:ph type="dt" sz="half" idx="10"/>
          </p:nvPr>
        </p:nvSpPr>
        <p:spPr/>
        <p:txBody>
          <a:bodyPr/>
          <a:lstStyle/>
          <a:p>
            <a:fld id="{27CD3E34-44D9-4107-BDB7-7EE42E05E743}" type="datetimeFigureOut">
              <a:rPr lang="en-US" smtClean="0"/>
              <a:t>1/22/2024</a:t>
            </a:fld>
            <a:endParaRPr lang="en-US"/>
          </a:p>
        </p:txBody>
      </p:sp>
      <p:sp>
        <p:nvSpPr>
          <p:cNvPr id="3" name="Footer Placeholder 2">
            <a:extLst>
              <a:ext uri="{FF2B5EF4-FFF2-40B4-BE49-F238E27FC236}">
                <a16:creationId xmlns:a16="http://schemas.microsoft.com/office/drawing/2014/main" id="{298A7FF6-4FE4-43E5-85AF-5B8F01F7F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2847A2-0883-42E5-8D1A-76FE47930B7D}"/>
              </a:ext>
            </a:extLst>
          </p:cNvPr>
          <p:cNvSpPr>
            <a:spLocks noGrp="1"/>
          </p:cNvSpPr>
          <p:nvPr>
            <p:ph type="sldNum" sz="quarter" idx="12"/>
          </p:nvPr>
        </p:nvSpPr>
        <p:spPr/>
        <p:txBody>
          <a:bodyPr/>
          <a:lstStyle/>
          <a:p>
            <a:fld id="{9E06F3C9-8CCC-446E-96CE-DB6E8859F2EE}" type="slidenum">
              <a:rPr lang="en-US" smtClean="0"/>
              <a:t>‹#›</a:t>
            </a:fld>
            <a:endParaRPr lang="en-US"/>
          </a:p>
        </p:txBody>
      </p:sp>
    </p:spTree>
    <p:extLst>
      <p:ext uri="{BB962C8B-B14F-4D97-AF65-F5344CB8AC3E}">
        <p14:creationId xmlns:p14="http://schemas.microsoft.com/office/powerpoint/2010/main" val="355508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68BB-D5FD-4377-B4B0-10ACB54E9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F14ADF-EDF0-4B92-9F09-A47D50288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388821-18DA-4902-9F74-D4021D63A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2359F3-D90E-45EC-A285-64BC09B9F3A2}"/>
              </a:ext>
            </a:extLst>
          </p:cNvPr>
          <p:cNvSpPr>
            <a:spLocks noGrp="1"/>
          </p:cNvSpPr>
          <p:nvPr>
            <p:ph type="dt" sz="half" idx="10"/>
          </p:nvPr>
        </p:nvSpPr>
        <p:spPr/>
        <p:txBody>
          <a:bodyPr/>
          <a:lstStyle/>
          <a:p>
            <a:fld id="{27CD3E34-44D9-4107-BDB7-7EE42E05E743}" type="datetimeFigureOut">
              <a:rPr lang="en-US" smtClean="0"/>
              <a:t>1/22/2024</a:t>
            </a:fld>
            <a:endParaRPr lang="en-US"/>
          </a:p>
        </p:txBody>
      </p:sp>
      <p:sp>
        <p:nvSpPr>
          <p:cNvPr id="6" name="Footer Placeholder 5">
            <a:extLst>
              <a:ext uri="{FF2B5EF4-FFF2-40B4-BE49-F238E27FC236}">
                <a16:creationId xmlns:a16="http://schemas.microsoft.com/office/drawing/2014/main" id="{1F917F48-1880-4252-99C3-AF56729AB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E95CE-F258-4C57-A426-820B076BDD66}"/>
              </a:ext>
            </a:extLst>
          </p:cNvPr>
          <p:cNvSpPr>
            <a:spLocks noGrp="1"/>
          </p:cNvSpPr>
          <p:nvPr>
            <p:ph type="sldNum" sz="quarter" idx="12"/>
          </p:nvPr>
        </p:nvSpPr>
        <p:spPr/>
        <p:txBody>
          <a:bodyPr/>
          <a:lstStyle/>
          <a:p>
            <a:fld id="{9E06F3C9-8CCC-446E-96CE-DB6E8859F2EE}" type="slidenum">
              <a:rPr lang="en-US" smtClean="0"/>
              <a:t>‹#›</a:t>
            </a:fld>
            <a:endParaRPr lang="en-US"/>
          </a:p>
        </p:txBody>
      </p:sp>
    </p:spTree>
    <p:extLst>
      <p:ext uri="{BB962C8B-B14F-4D97-AF65-F5344CB8AC3E}">
        <p14:creationId xmlns:p14="http://schemas.microsoft.com/office/powerpoint/2010/main" val="346209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F49F-2DEE-494F-9DD0-571FF7A19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3C0FF8-332F-4851-B562-002A8CACAF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E201EB-03A1-4BF7-AC9D-6A871EC78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622B1A-4CB7-4C18-B36E-597691D9B5B2}"/>
              </a:ext>
            </a:extLst>
          </p:cNvPr>
          <p:cNvSpPr>
            <a:spLocks noGrp="1"/>
          </p:cNvSpPr>
          <p:nvPr>
            <p:ph type="dt" sz="half" idx="10"/>
          </p:nvPr>
        </p:nvSpPr>
        <p:spPr/>
        <p:txBody>
          <a:bodyPr/>
          <a:lstStyle/>
          <a:p>
            <a:fld id="{27CD3E34-44D9-4107-BDB7-7EE42E05E743}" type="datetimeFigureOut">
              <a:rPr lang="en-US" smtClean="0"/>
              <a:t>1/22/2024</a:t>
            </a:fld>
            <a:endParaRPr lang="en-US"/>
          </a:p>
        </p:txBody>
      </p:sp>
      <p:sp>
        <p:nvSpPr>
          <p:cNvPr id="6" name="Footer Placeholder 5">
            <a:extLst>
              <a:ext uri="{FF2B5EF4-FFF2-40B4-BE49-F238E27FC236}">
                <a16:creationId xmlns:a16="http://schemas.microsoft.com/office/drawing/2014/main" id="{B0145B58-3433-483E-8A3B-3CF74F2FAF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42582A-B403-48B5-8DEA-5E4902203C64}"/>
              </a:ext>
            </a:extLst>
          </p:cNvPr>
          <p:cNvSpPr>
            <a:spLocks noGrp="1"/>
          </p:cNvSpPr>
          <p:nvPr>
            <p:ph type="sldNum" sz="quarter" idx="12"/>
          </p:nvPr>
        </p:nvSpPr>
        <p:spPr/>
        <p:txBody>
          <a:bodyPr/>
          <a:lstStyle/>
          <a:p>
            <a:fld id="{9E06F3C9-8CCC-446E-96CE-DB6E8859F2EE}" type="slidenum">
              <a:rPr lang="en-US" smtClean="0"/>
              <a:t>‹#›</a:t>
            </a:fld>
            <a:endParaRPr lang="en-US"/>
          </a:p>
        </p:txBody>
      </p:sp>
    </p:spTree>
    <p:extLst>
      <p:ext uri="{BB962C8B-B14F-4D97-AF65-F5344CB8AC3E}">
        <p14:creationId xmlns:p14="http://schemas.microsoft.com/office/powerpoint/2010/main" val="423463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FD2DB5-3769-47B0-A228-DB0CDBA0A8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DC9BE9-551B-480F-A7D8-3E64820E2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671D2-FEDC-4112-8018-A8073CF7E6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3E34-44D9-4107-BDB7-7EE42E05E743}" type="datetimeFigureOut">
              <a:rPr lang="en-US" smtClean="0"/>
              <a:t>1/22/2024</a:t>
            </a:fld>
            <a:endParaRPr lang="en-US"/>
          </a:p>
        </p:txBody>
      </p:sp>
      <p:sp>
        <p:nvSpPr>
          <p:cNvPr id="5" name="Footer Placeholder 4">
            <a:extLst>
              <a:ext uri="{FF2B5EF4-FFF2-40B4-BE49-F238E27FC236}">
                <a16:creationId xmlns:a16="http://schemas.microsoft.com/office/drawing/2014/main" id="{058D2B57-FB22-40C7-94D1-1838CA402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247A04-055E-49EA-90BC-727941052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6F3C9-8CCC-446E-96CE-DB6E8859F2EE}" type="slidenum">
              <a:rPr lang="en-US" smtClean="0"/>
              <a:t>‹#›</a:t>
            </a:fld>
            <a:endParaRPr lang="en-US"/>
          </a:p>
        </p:txBody>
      </p:sp>
    </p:spTree>
    <p:extLst>
      <p:ext uri="{BB962C8B-B14F-4D97-AF65-F5344CB8AC3E}">
        <p14:creationId xmlns:p14="http://schemas.microsoft.com/office/powerpoint/2010/main" val="4040877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6C72-3A86-43D1-84F8-71504FA05CDC}"/>
              </a:ext>
            </a:extLst>
          </p:cNvPr>
          <p:cNvSpPr>
            <a:spLocks noGrp="1"/>
          </p:cNvSpPr>
          <p:nvPr>
            <p:ph type="ctrTitle"/>
          </p:nvPr>
        </p:nvSpPr>
        <p:spPr>
          <a:xfrm>
            <a:off x="1441938" y="606548"/>
            <a:ext cx="9144000" cy="1105021"/>
          </a:xfrm>
        </p:spPr>
        <p:txBody>
          <a:bodyPr>
            <a:normAutofit fontScale="90000"/>
          </a:bodyPr>
          <a:lstStyle/>
          <a:p>
            <a:r>
              <a:rPr lang="en-US" sz="8800" b="1" dirty="0" err="1">
                <a:solidFill>
                  <a:srgbClr val="FF0000"/>
                </a:solidFill>
                <a:latin typeface="Times New Roman" panose="02020603050405020304" pitchFamily="18" charset="0"/>
                <a:cs typeface="Times New Roman" panose="02020603050405020304" pitchFamily="18" charset="0"/>
              </a:rPr>
              <a:t>Chủ</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đề</a:t>
            </a:r>
            <a:r>
              <a:rPr lang="en-US" sz="8800" b="1" dirty="0">
                <a:solidFill>
                  <a:srgbClr val="FF0000"/>
                </a:solidFill>
                <a:latin typeface="Times New Roman" panose="02020603050405020304" pitchFamily="18" charset="0"/>
                <a:cs typeface="Times New Roman" panose="02020603050405020304" pitchFamily="18" charset="0"/>
              </a:rPr>
              <a:t> 4</a:t>
            </a:r>
          </a:p>
        </p:txBody>
      </p:sp>
      <p:sp>
        <p:nvSpPr>
          <p:cNvPr id="3" name="Subtitle 2">
            <a:extLst>
              <a:ext uri="{FF2B5EF4-FFF2-40B4-BE49-F238E27FC236}">
                <a16:creationId xmlns:a16="http://schemas.microsoft.com/office/drawing/2014/main" id="{CBA1AAAE-9EA5-45C9-B958-1692C99D8513}"/>
              </a:ext>
            </a:extLst>
          </p:cNvPr>
          <p:cNvSpPr>
            <a:spLocks noGrp="1"/>
          </p:cNvSpPr>
          <p:nvPr>
            <p:ph type="subTitle" idx="1"/>
          </p:nvPr>
        </p:nvSpPr>
        <p:spPr>
          <a:xfrm>
            <a:off x="468923" y="1960807"/>
            <a:ext cx="11066585" cy="1655762"/>
          </a:xfrm>
        </p:spPr>
        <p:txBody>
          <a:bodyPr>
            <a:noAutofit/>
          </a:bodyPr>
          <a:lstStyle/>
          <a:p>
            <a:r>
              <a:rPr lang="en-US" sz="7200" b="1" dirty="0" err="1">
                <a:latin typeface="Times New Roman" panose="02020603050405020304" pitchFamily="18" charset="0"/>
                <a:cs typeface="Times New Roman" panose="02020603050405020304" pitchFamily="18" charset="0"/>
              </a:rPr>
              <a:t>Tiết</a:t>
            </a:r>
            <a:r>
              <a:rPr lang="en-US" sz="7200" b="1" dirty="0">
                <a:latin typeface="Times New Roman" panose="02020603050405020304" pitchFamily="18" charset="0"/>
                <a:cs typeface="Times New Roman" panose="02020603050405020304" pitchFamily="18" charset="0"/>
              </a:rPr>
              <a:t> : </a:t>
            </a:r>
          </a:p>
          <a:p>
            <a:r>
              <a:rPr lang="en-US" sz="7200" b="1" dirty="0" err="1">
                <a:latin typeface="Times New Roman" panose="02020603050405020304" pitchFamily="18" charset="0"/>
                <a:cs typeface="Times New Roman" panose="02020603050405020304" pitchFamily="18" charset="0"/>
              </a:rPr>
              <a:t>Tục</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cúng</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ông</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táo</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cho</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trẻ</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em</a:t>
            </a:r>
            <a:r>
              <a:rPr lang="en-US" sz="7200" b="1" dirty="0">
                <a:latin typeface="Times New Roman" panose="02020603050405020304" pitchFamily="18" charset="0"/>
                <a:cs typeface="Times New Roman" panose="02020603050405020304" pitchFamily="18" charset="0"/>
              </a:rPr>
              <a:t> ở </a:t>
            </a:r>
            <a:r>
              <a:rPr lang="en-US" sz="7200" b="1" dirty="0" err="1">
                <a:latin typeface="Times New Roman" panose="02020603050405020304" pitchFamily="18" charset="0"/>
                <a:cs typeface="Times New Roman" panose="02020603050405020304" pitchFamily="18" charset="0"/>
              </a:rPr>
              <a:t>Phú</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Yên</a:t>
            </a:r>
            <a:endParaRPr lang="en-US" sz="7200" b="1" dirty="0">
              <a:latin typeface="Times New Roman" panose="02020603050405020304" pitchFamily="18" charset="0"/>
              <a:cs typeface="Times New Roman" panose="02020603050405020304" pitchFamily="18" charset="0"/>
            </a:endParaRPr>
          </a:p>
          <a:p>
            <a:endParaRPr lang="en-US" sz="7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66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down-vn.img.susercontent.com/file/vn-11134207-7qukw-ljguu3g7hsqc24">
            <a:extLst>
              <a:ext uri="{FF2B5EF4-FFF2-40B4-BE49-F238E27FC236}">
                <a16:creationId xmlns:a16="http://schemas.microsoft.com/office/drawing/2014/main" id="{CC726182-F538-451C-B400-FD46A8153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1" y="-375178"/>
            <a:ext cx="11922369" cy="762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40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own-vn.img.susercontent.com/file/vn-11134207-7r98o-ln6myqqx4vg327">
            <a:extLst>
              <a:ext uri="{FF2B5EF4-FFF2-40B4-BE49-F238E27FC236}">
                <a16:creationId xmlns:a16="http://schemas.microsoft.com/office/drawing/2014/main" id="{3A11DC43-9751-49AA-9DBF-78E54671A1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077" y="234462"/>
            <a:ext cx="11605846" cy="638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3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3D39-D13F-478D-A1AC-168C12C0D40B}"/>
              </a:ext>
            </a:extLst>
          </p:cNvPr>
          <p:cNvSpPr>
            <a:spLocks noGrp="1"/>
          </p:cNvSpPr>
          <p:nvPr>
            <p:ph type="title"/>
          </p:nvPr>
        </p:nvSpPr>
        <p:spPr>
          <a:xfrm>
            <a:off x="164123" y="365125"/>
            <a:ext cx="11922369" cy="1325563"/>
          </a:xfrm>
        </p:spPr>
        <p:txBody>
          <a:bodyPr>
            <a:noAutofit/>
          </a:bodyPr>
          <a:lstStyle/>
          <a:p>
            <a:r>
              <a:rPr lang="en-US" sz="5400" b="1" dirty="0">
                <a:solidFill>
                  <a:schemeClr val="tx2"/>
                </a:solidFill>
                <a:latin typeface="Times New Roman" panose="02020603050405020304" pitchFamily="18" charset="0"/>
                <a:cs typeface="Times New Roman" panose="02020603050405020304" pitchFamily="18" charset="0"/>
              </a:rPr>
              <a:t>II. Ý </a:t>
            </a:r>
            <a:r>
              <a:rPr lang="en-US" sz="5400" b="1" dirty="0" err="1">
                <a:solidFill>
                  <a:schemeClr val="tx2"/>
                </a:solidFill>
                <a:latin typeface="Times New Roman" panose="02020603050405020304" pitchFamily="18" charset="0"/>
                <a:cs typeface="Times New Roman" panose="02020603050405020304" pitchFamily="18" charset="0"/>
              </a:rPr>
              <a:t>nghĩa</a:t>
            </a:r>
            <a:r>
              <a:rPr lang="en-US" sz="5400" b="1" dirty="0">
                <a:solidFill>
                  <a:schemeClr val="tx2"/>
                </a:solidFill>
                <a:latin typeface="Times New Roman" panose="02020603050405020304" pitchFamily="18" charset="0"/>
                <a:cs typeface="Times New Roman" panose="02020603050405020304" pitchFamily="18" charset="0"/>
              </a:rPr>
              <a:t> </a:t>
            </a:r>
            <a:r>
              <a:rPr lang="en-US" sz="5400" b="1" dirty="0" err="1">
                <a:solidFill>
                  <a:schemeClr val="tx2"/>
                </a:solidFill>
                <a:latin typeface="Times New Roman" panose="02020603050405020304" pitchFamily="18" charset="0"/>
                <a:cs typeface="Times New Roman" panose="02020603050405020304" pitchFamily="18" charset="0"/>
              </a:rPr>
              <a:t>của</a:t>
            </a:r>
            <a:r>
              <a:rPr lang="en-US" sz="5400" b="1" dirty="0">
                <a:solidFill>
                  <a:schemeClr val="tx2"/>
                </a:solidFill>
                <a:latin typeface="Times New Roman" panose="02020603050405020304" pitchFamily="18" charset="0"/>
                <a:cs typeface="Times New Roman" panose="02020603050405020304" pitchFamily="18" charset="0"/>
              </a:rPr>
              <a:t> </a:t>
            </a:r>
            <a:r>
              <a:rPr lang="en-US" sz="5400" b="1" dirty="0" err="1">
                <a:solidFill>
                  <a:schemeClr val="tx2"/>
                </a:solidFill>
                <a:latin typeface="Times New Roman" panose="02020603050405020304" pitchFamily="18" charset="0"/>
                <a:cs typeface="Times New Roman" panose="02020603050405020304" pitchFamily="18" charset="0"/>
              </a:rPr>
              <a:t>tục</a:t>
            </a:r>
            <a:r>
              <a:rPr lang="en-US" sz="5400" b="1" dirty="0">
                <a:solidFill>
                  <a:schemeClr val="tx2"/>
                </a:solidFill>
                <a:latin typeface="Times New Roman" panose="02020603050405020304" pitchFamily="18" charset="0"/>
                <a:cs typeface="Times New Roman" panose="02020603050405020304" pitchFamily="18" charset="0"/>
              </a:rPr>
              <a:t> </a:t>
            </a:r>
            <a:r>
              <a:rPr lang="en-US" sz="5400" b="1" dirty="0" err="1">
                <a:solidFill>
                  <a:schemeClr val="tx2"/>
                </a:solidFill>
                <a:latin typeface="Times New Roman" panose="02020603050405020304" pitchFamily="18" charset="0"/>
                <a:cs typeface="Times New Roman" panose="02020603050405020304" pitchFamily="18" charset="0"/>
              </a:rPr>
              <a:t>cúng</a:t>
            </a:r>
            <a:r>
              <a:rPr lang="en-US" sz="5400" b="1" dirty="0">
                <a:solidFill>
                  <a:schemeClr val="tx2"/>
                </a:solidFill>
                <a:latin typeface="Times New Roman" panose="02020603050405020304" pitchFamily="18" charset="0"/>
                <a:cs typeface="Times New Roman" panose="02020603050405020304" pitchFamily="18" charset="0"/>
              </a:rPr>
              <a:t> </a:t>
            </a:r>
            <a:r>
              <a:rPr lang="en-US" sz="5400" b="1" dirty="0" err="1">
                <a:solidFill>
                  <a:schemeClr val="tx2"/>
                </a:solidFill>
                <a:latin typeface="Times New Roman" panose="02020603050405020304" pitchFamily="18" charset="0"/>
                <a:cs typeface="Times New Roman" panose="02020603050405020304" pitchFamily="18" charset="0"/>
              </a:rPr>
              <a:t>ông</a:t>
            </a:r>
            <a:r>
              <a:rPr lang="en-US" sz="5400" b="1" dirty="0">
                <a:solidFill>
                  <a:schemeClr val="tx2"/>
                </a:solidFill>
                <a:latin typeface="Times New Roman" panose="02020603050405020304" pitchFamily="18" charset="0"/>
                <a:cs typeface="Times New Roman" panose="02020603050405020304" pitchFamily="18" charset="0"/>
              </a:rPr>
              <a:t> </a:t>
            </a:r>
            <a:r>
              <a:rPr lang="en-US" sz="5400" b="1" dirty="0" err="1">
                <a:solidFill>
                  <a:schemeClr val="tx2"/>
                </a:solidFill>
                <a:latin typeface="Times New Roman" panose="02020603050405020304" pitchFamily="18" charset="0"/>
                <a:cs typeface="Times New Roman" panose="02020603050405020304" pitchFamily="18" charset="0"/>
              </a:rPr>
              <a:t>táo</a:t>
            </a:r>
            <a:r>
              <a:rPr lang="en-US" sz="5400" b="1" dirty="0">
                <a:solidFill>
                  <a:schemeClr val="tx2"/>
                </a:solidFill>
                <a:latin typeface="Times New Roman" panose="02020603050405020304" pitchFamily="18" charset="0"/>
                <a:cs typeface="Times New Roman" panose="02020603050405020304" pitchFamily="18" charset="0"/>
              </a:rPr>
              <a:t> </a:t>
            </a:r>
            <a:r>
              <a:rPr lang="en-US" sz="5400" b="1" dirty="0" err="1">
                <a:solidFill>
                  <a:schemeClr val="tx2"/>
                </a:solidFill>
                <a:latin typeface="Times New Roman" panose="02020603050405020304" pitchFamily="18" charset="0"/>
                <a:cs typeface="Times New Roman" panose="02020603050405020304" pitchFamily="18" charset="0"/>
              </a:rPr>
              <a:t>cho</a:t>
            </a:r>
            <a:r>
              <a:rPr lang="en-US" sz="5400" b="1" dirty="0">
                <a:solidFill>
                  <a:schemeClr val="tx2"/>
                </a:solidFill>
                <a:latin typeface="Times New Roman" panose="02020603050405020304" pitchFamily="18" charset="0"/>
                <a:cs typeface="Times New Roman" panose="02020603050405020304" pitchFamily="18" charset="0"/>
              </a:rPr>
              <a:t> </a:t>
            </a:r>
            <a:r>
              <a:rPr lang="en-US" sz="5400" b="1" dirty="0" err="1">
                <a:solidFill>
                  <a:schemeClr val="tx2"/>
                </a:solidFill>
                <a:latin typeface="Times New Roman" panose="02020603050405020304" pitchFamily="18" charset="0"/>
                <a:cs typeface="Times New Roman" panose="02020603050405020304" pitchFamily="18" charset="0"/>
              </a:rPr>
              <a:t>trẻ</a:t>
            </a:r>
            <a:r>
              <a:rPr lang="en-US" sz="5400" b="1" dirty="0">
                <a:solidFill>
                  <a:schemeClr val="tx2"/>
                </a:solidFill>
                <a:latin typeface="Times New Roman" panose="02020603050405020304" pitchFamily="18" charset="0"/>
                <a:cs typeface="Times New Roman" panose="02020603050405020304" pitchFamily="18" charset="0"/>
              </a:rPr>
              <a:t> </a:t>
            </a:r>
            <a:r>
              <a:rPr lang="en-US" sz="5400" b="1" dirty="0" err="1">
                <a:solidFill>
                  <a:schemeClr val="tx2"/>
                </a:solidFill>
                <a:latin typeface="Times New Roman" panose="02020603050405020304" pitchFamily="18" charset="0"/>
                <a:cs typeface="Times New Roman" panose="02020603050405020304" pitchFamily="18" charset="0"/>
              </a:rPr>
              <a:t>em</a:t>
            </a:r>
            <a:r>
              <a:rPr lang="en-US" sz="5400" b="1" dirty="0">
                <a:solidFill>
                  <a:schemeClr val="tx2"/>
                </a:solidFill>
                <a:latin typeface="Times New Roman" panose="02020603050405020304" pitchFamily="18" charset="0"/>
                <a:cs typeface="Times New Roman" panose="02020603050405020304" pitchFamily="18" charset="0"/>
              </a:rPr>
              <a:t> ở </a:t>
            </a:r>
            <a:r>
              <a:rPr lang="en-US" sz="5400" b="1" dirty="0" err="1">
                <a:solidFill>
                  <a:schemeClr val="tx2"/>
                </a:solidFill>
                <a:latin typeface="Times New Roman" panose="02020603050405020304" pitchFamily="18" charset="0"/>
                <a:cs typeface="Times New Roman" panose="02020603050405020304" pitchFamily="18" charset="0"/>
              </a:rPr>
              <a:t>Phú</a:t>
            </a:r>
            <a:r>
              <a:rPr lang="en-US" sz="5400" b="1" dirty="0">
                <a:solidFill>
                  <a:schemeClr val="tx2"/>
                </a:solidFill>
                <a:latin typeface="Times New Roman" panose="02020603050405020304" pitchFamily="18" charset="0"/>
                <a:cs typeface="Times New Roman" panose="02020603050405020304" pitchFamily="18" charset="0"/>
              </a:rPr>
              <a:t> </a:t>
            </a:r>
            <a:r>
              <a:rPr lang="en-US" sz="5400" b="1" dirty="0" err="1">
                <a:solidFill>
                  <a:schemeClr val="tx2"/>
                </a:solidFill>
                <a:latin typeface="Times New Roman" panose="02020603050405020304" pitchFamily="18" charset="0"/>
                <a:cs typeface="Times New Roman" panose="02020603050405020304" pitchFamily="18" charset="0"/>
              </a:rPr>
              <a:t>Yên</a:t>
            </a:r>
            <a:endParaRPr lang="en-US" sz="5400" b="1"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82E7B5-BF3E-4D29-886B-7DFAA044967B}"/>
              </a:ext>
            </a:extLst>
          </p:cNvPr>
          <p:cNvSpPr>
            <a:spLocks noGrp="1"/>
          </p:cNvSpPr>
          <p:nvPr>
            <p:ph idx="1"/>
          </p:nvPr>
        </p:nvSpPr>
        <p:spPr>
          <a:xfrm>
            <a:off x="164123" y="1825625"/>
            <a:ext cx="11922369" cy="4351338"/>
          </a:xfrm>
        </p:spPr>
        <p:txBody>
          <a:bodyPr>
            <a:normAutofit fontScale="92500"/>
          </a:bodyPr>
          <a:lstStyle/>
          <a:p>
            <a:pPr algn="ctr"/>
            <a:r>
              <a:rPr lang="vi-VN" sz="5400" i="1" dirty="0">
                <a:solidFill>
                  <a:srgbClr val="C00000"/>
                </a:solidFill>
              </a:rPr>
              <a:t> </a:t>
            </a:r>
            <a:r>
              <a:rPr lang="en-US" sz="5400" i="1" dirty="0">
                <a:solidFill>
                  <a:srgbClr val="C00000"/>
                </a:solidFill>
              </a:rPr>
              <a:t>T</a:t>
            </a:r>
            <a:r>
              <a:rPr lang="vi-VN" sz="5400" i="1" dirty="0">
                <a:solidFill>
                  <a:srgbClr val="C00000"/>
                </a:solidFill>
              </a:rPr>
              <a:t>uổi ấu thơ</a:t>
            </a:r>
            <a:endParaRPr lang="en-US" sz="5400" i="1" dirty="0">
              <a:solidFill>
                <a:srgbClr val="C00000"/>
              </a:solidFill>
            </a:endParaRPr>
          </a:p>
          <a:p>
            <a:pPr marL="0" indent="0" algn="just">
              <a:buNone/>
            </a:pPr>
            <a:r>
              <a:rPr lang="en-US" sz="5400" i="1" dirty="0">
                <a:solidFill>
                  <a:schemeClr val="accent4">
                    <a:lumMod val="75000"/>
                  </a:schemeClr>
                </a:solidFill>
              </a:rPr>
              <a:t>T</a:t>
            </a:r>
            <a:r>
              <a:rPr lang="vi-VN" sz="5400" i="1" dirty="0">
                <a:solidFill>
                  <a:schemeClr val="accent4">
                    <a:lumMod val="75000"/>
                  </a:schemeClr>
                </a:solidFill>
              </a:rPr>
              <a:t>uổi ấu thơ là một giai đoạn quan trọng của đời người</a:t>
            </a:r>
            <a:r>
              <a:rPr lang="en-US" sz="5400" i="1" dirty="0">
                <a:solidFill>
                  <a:schemeClr val="accent4">
                    <a:lumMod val="75000"/>
                  </a:schemeClr>
                </a:solidFill>
              </a:rPr>
              <a:t>. D</a:t>
            </a:r>
            <a:r>
              <a:rPr lang="vi-VN" sz="5400" i="1" dirty="0">
                <a:solidFill>
                  <a:schemeClr val="accent4">
                    <a:lumMod val="75000"/>
                  </a:schemeClr>
                </a:solidFill>
              </a:rPr>
              <a:t>o một sự huyền diệu</a:t>
            </a:r>
            <a:r>
              <a:rPr lang="en-US" sz="5400" i="1" dirty="0">
                <a:solidFill>
                  <a:schemeClr val="accent4">
                    <a:lumMod val="75000"/>
                  </a:schemeClr>
                </a:solidFill>
              </a:rPr>
              <a:t>,</a:t>
            </a:r>
            <a:r>
              <a:rPr lang="vi-VN" sz="5400" i="1" dirty="0">
                <a:solidFill>
                  <a:schemeClr val="accent4">
                    <a:lumMod val="75000"/>
                  </a:schemeClr>
                </a:solidFill>
              </a:rPr>
              <a:t> con người được tượng hình trong lòng người mẹ để 9 tháng 10 ngày sau</a:t>
            </a:r>
            <a:r>
              <a:rPr lang="en-US" sz="5400" i="1" dirty="0">
                <a:solidFill>
                  <a:schemeClr val="accent4">
                    <a:lumMod val="75000"/>
                  </a:schemeClr>
                </a:solidFill>
              </a:rPr>
              <a:t>,</a:t>
            </a:r>
            <a:r>
              <a:rPr lang="vi-VN" sz="5400" i="1" dirty="0">
                <a:solidFill>
                  <a:schemeClr val="accent4">
                    <a:lumMod val="75000"/>
                  </a:schemeClr>
                </a:solidFill>
              </a:rPr>
              <a:t> chứng tỏ sự hiện diện của mình cùng với nhân gian</a:t>
            </a:r>
            <a:r>
              <a:rPr lang="en-US" sz="5400" i="1" dirty="0">
                <a:solidFill>
                  <a:schemeClr val="accent4">
                    <a:lumMod val="75000"/>
                  </a:schemeClr>
                </a:solidFill>
              </a:rPr>
              <a:t>.</a:t>
            </a:r>
            <a:r>
              <a:rPr lang="vi-VN" sz="5400" i="1" dirty="0">
                <a:solidFill>
                  <a:schemeClr val="accent4">
                    <a:lumMod val="75000"/>
                  </a:schemeClr>
                </a:solidFill>
              </a:rPr>
              <a:t> </a:t>
            </a:r>
            <a:endParaRPr lang="en-US" sz="5400" i="1" dirty="0">
              <a:solidFill>
                <a:schemeClr val="accent4">
                  <a:lumMod val="75000"/>
                </a:schemeClr>
              </a:solidFill>
            </a:endParaRPr>
          </a:p>
          <a:p>
            <a:pPr algn="ctr"/>
            <a:endParaRPr lang="en-US" sz="5400" i="1" dirty="0">
              <a:solidFill>
                <a:srgbClr val="C00000"/>
              </a:solidFill>
            </a:endParaRPr>
          </a:p>
        </p:txBody>
      </p:sp>
    </p:spTree>
    <p:extLst>
      <p:ext uri="{BB962C8B-B14F-4D97-AF65-F5344CB8AC3E}">
        <p14:creationId xmlns:p14="http://schemas.microsoft.com/office/powerpoint/2010/main" val="15835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C46F5-0B3B-44DB-AF0A-58F6B8503CF3}"/>
              </a:ext>
            </a:extLst>
          </p:cNvPr>
          <p:cNvSpPr>
            <a:spLocks noGrp="1"/>
          </p:cNvSpPr>
          <p:nvPr>
            <p:ph type="title"/>
          </p:nvPr>
        </p:nvSpPr>
        <p:spPr>
          <a:xfrm>
            <a:off x="1" y="1629506"/>
            <a:ext cx="12098214" cy="3411417"/>
          </a:xfrm>
        </p:spPr>
        <p:txBody>
          <a:bodyPr>
            <a:noAutofit/>
          </a:bodyPr>
          <a:lstStyle/>
          <a:p>
            <a:pPr algn="just"/>
            <a:r>
              <a:rPr lang="en-US" sz="3300" b="1" dirty="0">
                <a:solidFill>
                  <a:schemeClr val="accent4">
                    <a:lumMod val="75000"/>
                  </a:schemeClr>
                </a:solidFill>
                <a:latin typeface="Times New Roman" panose="02020603050405020304" pitchFamily="18" charset="0"/>
                <a:cs typeface="Times New Roman" panose="02020603050405020304" pitchFamily="18" charset="0"/>
              </a:rPr>
              <a:t>K</a:t>
            </a:r>
            <a:r>
              <a:rPr lang="vi-VN" sz="3300" b="1" dirty="0">
                <a:solidFill>
                  <a:schemeClr val="accent4">
                    <a:lumMod val="75000"/>
                  </a:schemeClr>
                </a:solidFill>
                <a:latin typeface="Times New Roman" panose="02020603050405020304" pitchFamily="18" charset="0"/>
                <a:cs typeface="Times New Roman" panose="02020603050405020304" pitchFamily="18" charset="0"/>
              </a:rPr>
              <a:t>hi đứa trẻ tròn 5 có lễ cúng thôi nôi</a:t>
            </a:r>
            <a:r>
              <a:rPr lang="en-US" sz="3300" b="1" dirty="0">
                <a:solidFill>
                  <a:schemeClr val="accent4">
                    <a:lumMod val="75000"/>
                  </a:schemeClr>
                </a:solidFill>
                <a:latin typeface="Times New Roman" panose="02020603050405020304" pitchFamily="18" charset="0"/>
                <a:cs typeface="Times New Roman" panose="02020603050405020304" pitchFamily="18" charset="0"/>
              </a:rPr>
              <a:t>. T</a:t>
            </a:r>
            <a:r>
              <a:rPr lang="vi-VN" sz="3300" b="1" dirty="0">
                <a:solidFill>
                  <a:schemeClr val="accent4">
                    <a:lumMod val="75000"/>
                  </a:schemeClr>
                </a:solidFill>
                <a:latin typeface="Times New Roman" panose="02020603050405020304" pitchFamily="18" charset="0"/>
                <a:cs typeface="Times New Roman" panose="02020603050405020304" pitchFamily="18" charset="0"/>
              </a:rPr>
              <a:t>hôi nôi là không còn nằm trong nôi nữa</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được nằm giường với mẹ</a:t>
            </a:r>
            <a:r>
              <a:rPr lang="en-US" sz="3300" b="1" dirty="0">
                <a:solidFill>
                  <a:schemeClr val="accent4">
                    <a:lumMod val="75000"/>
                  </a:schemeClr>
                </a:solidFill>
                <a:latin typeface="Times New Roman" panose="02020603050405020304" pitchFamily="18" charset="0"/>
                <a:cs typeface="Times New Roman" panose="02020603050405020304" pitchFamily="18" charset="0"/>
              </a:rPr>
              <a:t>. C</a:t>
            </a:r>
            <a:r>
              <a:rPr lang="vi-VN" sz="3300" b="1" dirty="0">
                <a:solidFill>
                  <a:schemeClr val="accent4">
                    <a:lumMod val="75000"/>
                  </a:schemeClr>
                </a:solidFill>
                <a:latin typeface="Times New Roman" panose="02020603050405020304" pitchFamily="18" charset="0"/>
                <a:cs typeface="Times New Roman" panose="02020603050405020304" pitchFamily="18" charset="0"/>
              </a:rPr>
              <a:t>ũng gọi là giáp t</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uổ</a:t>
            </a:r>
            <a:r>
              <a:rPr lang="vi-VN" sz="3300" b="1" dirty="0">
                <a:solidFill>
                  <a:schemeClr val="accent4">
                    <a:lumMod val="75000"/>
                  </a:schemeClr>
                </a:solidFill>
                <a:latin typeface="Times New Roman" panose="02020603050405020304" pitchFamily="18" charset="0"/>
                <a:cs typeface="Times New Roman" panose="02020603050405020304" pitchFamily="18" charset="0"/>
              </a:rPr>
              <a:t>i tôi</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hay giáp tôi</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a:solidFill>
                  <a:schemeClr val="accent4">
                    <a:lumMod val="75000"/>
                  </a:schemeClr>
                </a:solidFill>
                <a:latin typeface="Times New Roman" panose="02020603050405020304" pitchFamily="18" charset="0"/>
                <a:cs typeface="Times New Roman" panose="02020603050405020304" pitchFamily="18" charset="0"/>
              </a:rPr>
              <a:t>K</a:t>
            </a:r>
            <a:r>
              <a:rPr lang="vi-VN" sz="3300" b="1" dirty="0">
                <a:solidFill>
                  <a:schemeClr val="accent4">
                    <a:lumMod val="75000"/>
                  </a:schemeClr>
                </a:solidFill>
                <a:latin typeface="Times New Roman" panose="02020603050405020304" pitchFamily="18" charset="0"/>
                <a:cs typeface="Times New Roman" panose="02020603050405020304" pitchFamily="18" charset="0"/>
              </a:rPr>
              <a:t>hông gọi đầy tuổi tôi như miền Bắc</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a:solidFill>
                  <a:schemeClr val="accent4">
                    <a:lumMod val="75000"/>
                  </a:schemeClr>
                </a:solidFill>
                <a:latin typeface="Times New Roman" panose="02020603050405020304" pitchFamily="18" charset="0"/>
                <a:cs typeface="Times New Roman" panose="02020603050405020304" pitchFamily="18" charset="0"/>
              </a:rPr>
              <a:t>N</a:t>
            </a:r>
            <a:r>
              <a:rPr lang="vi-VN" sz="3300" b="1" dirty="0">
                <a:solidFill>
                  <a:schemeClr val="accent4">
                    <a:lumMod val="75000"/>
                  </a:schemeClr>
                </a:solidFill>
                <a:latin typeface="Times New Roman" panose="02020603050405020304" pitchFamily="18" charset="0"/>
                <a:cs typeface="Times New Roman" panose="02020603050405020304" pitchFamily="18" charset="0"/>
              </a:rPr>
              <a:t>hiều nơi ở Phú Yên ngoài cúng </a:t>
            </a:r>
            <a:r>
              <a:rPr lang="en-US" sz="3300" b="1" dirty="0">
                <a:solidFill>
                  <a:schemeClr val="accent4">
                    <a:lumMod val="75000"/>
                  </a:schemeClr>
                </a:solidFill>
                <a:latin typeface="Times New Roman" panose="02020603050405020304" pitchFamily="18" charset="0"/>
                <a:cs typeface="Times New Roman" panose="02020603050405020304" pitchFamily="18" charset="0"/>
              </a:rPr>
              <a:t>M</a:t>
            </a:r>
            <a:r>
              <a:rPr lang="vi-VN" sz="3300" b="1" dirty="0">
                <a:solidFill>
                  <a:schemeClr val="accent4">
                    <a:lumMod val="75000"/>
                  </a:schemeClr>
                </a:solidFill>
                <a:latin typeface="Times New Roman" panose="02020603050405020304" pitchFamily="18" charset="0"/>
                <a:cs typeface="Times New Roman" panose="02020603050405020304" pitchFamily="18" charset="0"/>
              </a:rPr>
              <a:t>ụ </a:t>
            </a:r>
            <a:r>
              <a:rPr lang="en-US" sz="3300" b="1" dirty="0">
                <a:solidFill>
                  <a:schemeClr val="accent4">
                    <a:lumMod val="75000"/>
                  </a:schemeClr>
                </a:solidFill>
                <a:latin typeface="Times New Roman" panose="02020603050405020304" pitchFamily="18" charset="0"/>
                <a:cs typeface="Times New Roman" panose="02020603050405020304" pitchFamily="18" charset="0"/>
              </a:rPr>
              <a:t>B</a:t>
            </a:r>
            <a:r>
              <a:rPr lang="vi-VN" sz="3300" b="1" dirty="0">
                <a:solidFill>
                  <a:schemeClr val="accent4">
                    <a:lumMod val="75000"/>
                  </a:schemeClr>
                </a:solidFill>
                <a:latin typeface="Times New Roman" panose="02020603050405020304" pitchFamily="18" charset="0"/>
                <a:cs typeface="Times New Roman" panose="02020603050405020304" pitchFamily="18" charset="0"/>
              </a:rPr>
              <a:t>à còn cúng ông </a:t>
            </a:r>
            <a:r>
              <a:rPr lang="en-US" sz="3300" b="1" dirty="0">
                <a:solidFill>
                  <a:schemeClr val="accent4">
                    <a:lumMod val="75000"/>
                  </a:schemeClr>
                </a:solidFill>
                <a:latin typeface="Times New Roman" panose="02020603050405020304" pitchFamily="18" charset="0"/>
                <a:cs typeface="Times New Roman" panose="02020603050405020304" pitchFamily="18" charset="0"/>
              </a:rPr>
              <a:t>T</a:t>
            </a:r>
            <a:r>
              <a:rPr lang="vi-VN" sz="3300" b="1" dirty="0">
                <a:solidFill>
                  <a:schemeClr val="accent4">
                    <a:lumMod val="75000"/>
                  </a:schemeClr>
                </a:solidFill>
                <a:latin typeface="Times New Roman" panose="02020603050405020304" pitchFamily="18" charset="0"/>
                <a:cs typeface="Times New Roman" panose="02020603050405020304" pitchFamily="18" charset="0"/>
              </a:rPr>
              <a:t>áo và cúng gia tiên</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a:t>
            </a:r>
            <a:br>
              <a:rPr lang="en-US" sz="3300" b="1" dirty="0">
                <a:solidFill>
                  <a:schemeClr val="accent4">
                    <a:lumMod val="75000"/>
                  </a:schemeClr>
                </a:solidFill>
                <a:latin typeface="Times New Roman" panose="02020603050405020304" pitchFamily="18" charset="0"/>
                <a:cs typeface="Times New Roman" panose="02020603050405020304" pitchFamily="18" charset="0"/>
              </a:rPr>
            </a:b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br>
              <a:rPr lang="en-US" sz="3300" b="1" dirty="0">
                <a:solidFill>
                  <a:schemeClr val="accent4">
                    <a:lumMod val="75000"/>
                  </a:schemeClr>
                </a:solidFill>
                <a:latin typeface="Times New Roman" panose="02020603050405020304" pitchFamily="18" charset="0"/>
                <a:cs typeface="Times New Roman" panose="02020603050405020304" pitchFamily="18" charset="0"/>
              </a:rPr>
            </a:br>
            <a:r>
              <a:rPr lang="en-US" sz="3300" b="1" dirty="0">
                <a:solidFill>
                  <a:schemeClr val="accent4">
                    <a:lumMod val="75000"/>
                  </a:schemeClr>
                </a:solidFill>
                <a:latin typeface="Times New Roman" panose="02020603050405020304" pitchFamily="18" charset="0"/>
                <a:cs typeface="Times New Roman" panose="02020603050405020304" pitchFamily="18" charset="0"/>
              </a:rPr>
              <a:t>M</a:t>
            </a:r>
            <a:r>
              <a:rPr lang="vi-VN" sz="3300" b="1" dirty="0">
                <a:solidFill>
                  <a:schemeClr val="accent4">
                    <a:lumMod val="75000"/>
                  </a:schemeClr>
                </a:solidFill>
                <a:latin typeface="Times New Roman" panose="02020603050405020304" pitchFamily="18" charset="0"/>
                <a:cs typeface="Times New Roman" panose="02020603050405020304" pitchFamily="18" charset="0"/>
              </a:rPr>
              <a:t>ỗi </a:t>
            </a:r>
            <a:r>
              <a:rPr lang="en-US" sz="3300" b="1" dirty="0">
                <a:solidFill>
                  <a:schemeClr val="accent4">
                    <a:lumMod val="75000"/>
                  </a:schemeClr>
                </a:solidFill>
                <a:latin typeface="Times New Roman" panose="02020603050405020304" pitchFamily="18" charset="0"/>
                <a:cs typeface="Times New Roman" panose="02020603050405020304" pitchFamily="18" charset="0"/>
              </a:rPr>
              <a:t>c</a:t>
            </a:r>
            <a:r>
              <a:rPr lang="vi-VN" sz="3300" b="1" dirty="0">
                <a:solidFill>
                  <a:schemeClr val="accent4">
                    <a:lumMod val="75000"/>
                  </a:schemeClr>
                </a:solidFill>
                <a:latin typeface="Times New Roman" panose="02020603050405020304" pitchFamily="18" charset="0"/>
                <a:cs typeface="Times New Roman" panose="02020603050405020304" pitchFamily="18" charset="0"/>
              </a:rPr>
              <a:t>uối năm có lễ cúng ông </a:t>
            </a:r>
            <a:r>
              <a:rPr lang="en-US" sz="3300" b="1" dirty="0">
                <a:solidFill>
                  <a:schemeClr val="accent4">
                    <a:lumMod val="75000"/>
                  </a:schemeClr>
                </a:solidFill>
                <a:latin typeface="Times New Roman" panose="02020603050405020304" pitchFamily="18" charset="0"/>
                <a:cs typeface="Times New Roman" panose="02020603050405020304" pitchFamily="18" charset="0"/>
              </a:rPr>
              <a:t>T</a:t>
            </a:r>
            <a:r>
              <a:rPr lang="vi-VN" sz="3300" b="1" dirty="0">
                <a:solidFill>
                  <a:schemeClr val="accent4">
                    <a:lumMod val="75000"/>
                  </a:schemeClr>
                </a:solidFill>
                <a:latin typeface="Times New Roman" panose="02020603050405020304" pitchFamily="18" charset="0"/>
                <a:cs typeface="Times New Roman" panose="02020603050405020304" pitchFamily="18" charset="0"/>
              </a:rPr>
              <a:t>áo cho trẻ con</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quan trọng nhất là cúng ông Táo năm đứa trẻ 6 tuổi và năm 12 tuổi</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vi-VN"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a:solidFill>
                  <a:schemeClr val="accent4">
                    <a:lumMod val="75000"/>
                  </a:schemeClr>
                </a:solidFill>
                <a:latin typeface="Times New Roman" panose="02020603050405020304" pitchFamily="18" charset="0"/>
                <a:cs typeface="Times New Roman" panose="02020603050405020304" pitchFamily="18" charset="0"/>
              </a:rPr>
              <a:t>L</a:t>
            </a:r>
            <a:r>
              <a:rPr lang="vi-VN" sz="3300" b="1" dirty="0">
                <a:solidFill>
                  <a:schemeClr val="accent4">
                    <a:lumMod val="75000"/>
                  </a:schemeClr>
                </a:solidFill>
                <a:latin typeface="Times New Roman" panose="02020603050405020304" pitchFamily="18" charset="0"/>
                <a:cs typeface="Times New Roman" panose="02020603050405020304" pitchFamily="18" charset="0"/>
              </a:rPr>
              <a:t>ễ vật là một con gà trống</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Phú Yên gọi là gà cồ</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Khi đứa trẻ lên 12 tuổi</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cúng ông táo lần cuối cùng</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năm sau không còn cúng ông táo nữa</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a:solidFill>
                  <a:schemeClr val="accent4">
                    <a:lumMod val="75000"/>
                  </a:schemeClr>
                </a:solidFill>
                <a:latin typeface="Times New Roman" panose="02020603050405020304" pitchFamily="18" charset="0"/>
                <a:cs typeface="Times New Roman" panose="02020603050405020304" pitchFamily="18" charset="0"/>
              </a:rPr>
              <a:t>Ở</a:t>
            </a:r>
            <a:r>
              <a:rPr lang="vi-VN" sz="3300" b="1" dirty="0">
                <a:solidFill>
                  <a:schemeClr val="accent4">
                    <a:lumMod val="75000"/>
                  </a:schemeClr>
                </a:solidFill>
                <a:latin typeface="Times New Roman" panose="02020603050405020304" pitchFamily="18" charset="0"/>
                <a:cs typeface="Times New Roman" panose="02020603050405020304" pitchFamily="18" charset="0"/>
              </a:rPr>
              <a:t> Phú Yên</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ông Tá</a:t>
            </a:r>
            <a:r>
              <a:rPr lang="en-US" sz="3300" b="1" dirty="0">
                <a:solidFill>
                  <a:schemeClr val="accent4">
                    <a:lumMod val="75000"/>
                  </a:schemeClr>
                </a:solidFill>
                <a:latin typeface="Times New Roman" panose="02020603050405020304" pitchFamily="18" charset="0"/>
                <a:cs typeface="Times New Roman" panose="02020603050405020304" pitchFamily="18" charset="0"/>
              </a:rPr>
              <a:t>o </a:t>
            </a:r>
            <a:r>
              <a:rPr lang="vi-VN" sz="3300" b="1" dirty="0">
                <a:solidFill>
                  <a:schemeClr val="accent4">
                    <a:lumMod val="75000"/>
                  </a:schemeClr>
                </a:solidFill>
                <a:latin typeface="Times New Roman" panose="02020603050405020304" pitchFamily="18" charset="0"/>
                <a:cs typeface="Times New Roman" panose="02020603050405020304" pitchFamily="18" charset="0"/>
              </a:rPr>
              <a:t>là vị thần phù hộ cho tuổi thơ</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a:solidFill>
                  <a:schemeClr val="accent4">
                    <a:lumMod val="75000"/>
                  </a:schemeClr>
                </a:solidFill>
                <a:latin typeface="Times New Roman" panose="02020603050405020304" pitchFamily="18" charset="0"/>
                <a:cs typeface="Times New Roman" panose="02020603050405020304" pitchFamily="18" charset="0"/>
              </a:rPr>
              <a:t>T</a:t>
            </a:r>
            <a:r>
              <a:rPr lang="vi-VN" sz="3300" b="1" dirty="0">
                <a:solidFill>
                  <a:schemeClr val="accent4">
                    <a:lumMod val="75000"/>
                  </a:schemeClr>
                </a:solidFill>
                <a:latin typeface="Times New Roman" panose="02020603050405020304" pitchFamily="18" charset="0"/>
                <a:cs typeface="Times New Roman" panose="02020603050405020304" pitchFamily="18" charset="0"/>
              </a:rPr>
              <a:t>ừ lúc nó trẻ còn phải bồng bế đến lúc biết đi chập chững</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a:solidFill>
                  <a:schemeClr val="accent4">
                    <a:lumMod val="75000"/>
                  </a:schemeClr>
                </a:solidFill>
                <a:latin typeface="Times New Roman" panose="02020603050405020304" pitchFamily="18" charset="0"/>
                <a:cs typeface="Times New Roman" panose="02020603050405020304" pitchFamily="18" charset="0"/>
              </a:rPr>
              <a:t>m</a:t>
            </a:r>
            <a:r>
              <a:rPr lang="vi-VN" sz="3300" b="1" dirty="0">
                <a:solidFill>
                  <a:schemeClr val="accent4">
                    <a:lumMod val="75000"/>
                  </a:schemeClr>
                </a:solidFill>
                <a:latin typeface="Times New Roman" panose="02020603050405020304" pitchFamily="18" charset="0"/>
                <a:cs typeface="Times New Roman" panose="02020603050405020304" pitchFamily="18" charset="0"/>
              </a:rPr>
              <a:t>ỗi khi cần đưa trẻ ra ngoài người ta vào bếp xin ông Táo làm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phép</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r>
              <a:rPr lang="vi-VN" sz="3300" b="1" dirty="0">
                <a:solidFill>
                  <a:schemeClr val="accent4">
                    <a:lumMod val="75000"/>
                  </a:schemeClr>
                </a:solidFill>
                <a:latin typeface="Times New Roman" panose="02020603050405020304" pitchFamily="18" charset="0"/>
                <a:cs typeface="Times New Roman" panose="02020603050405020304" pitchFamily="18" charset="0"/>
              </a:rPr>
              <a:t> ấy là lấy một vệt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lọ</a:t>
            </a:r>
            <a:r>
              <a:rPr lang="vi-VN" sz="3300" b="1" dirty="0">
                <a:solidFill>
                  <a:schemeClr val="accent4">
                    <a:lumMod val="75000"/>
                  </a:schemeClr>
                </a:solidFill>
                <a:latin typeface="Times New Roman" panose="02020603050405020304" pitchFamily="18" charset="0"/>
                <a:cs typeface="Times New Roman" panose="02020603050405020304" pitchFamily="18" charset="0"/>
              </a:rPr>
              <a:t> ở ông </a:t>
            </a:r>
            <a:r>
              <a:rPr lang="en-US" sz="3300" b="1" dirty="0">
                <a:solidFill>
                  <a:schemeClr val="accent4">
                    <a:lumMod val="75000"/>
                  </a:schemeClr>
                </a:solidFill>
                <a:latin typeface="Times New Roman" panose="02020603050405020304" pitchFamily="18" charset="0"/>
                <a:cs typeface="Times New Roman" panose="02020603050405020304" pitchFamily="18" charset="0"/>
              </a:rPr>
              <a:t>T</a:t>
            </a:r>
            <a:r>
              <a:rPr lang="vi-VN" sz="3300" b="1" dirty="0">
                <a:solidFill>
                  <a:schemeClr val="accent4">
                    <a:lumMod val="75000"/>
                  </a:schemeClr>
                </a:solidFill>
                <a:latin typeface="Times New Roman" panose="02020603050405020304" pitchFamily="18" charset="0"/>
                <a:cs typeface="Times New Roman" panose="02020603050405020304" pitchFamily="18" charset="0"/>
              </a:rPr>
              <a:t>áo đánh dấu</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chữ</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thập</a:t>
            </a:r>
            <a:r>
              <a:rPr lang="en-US" sz="3300" b="1" dirty="0">
                <a:solidFill>
                  <a:schemeClr val="accent4">
                    <a:lumMod val="75000"/>
                  </a:schemeClr>
                </a:solidFill>
                <a:latin typeface="Times New Roman" panose="02020603050405020304" pitchFamily="18" charset="0"/>
                <a:cs typeface="Times New Roman" panose="02020603050405020304" pitchFamily="18" charset="0"/>
              </a:rPr>
              <a:t> n</a:t>
            </a:r>
            <a:r>
              <a:rPr lang="vi-VN" sz="3300" b="1" dirty="0">
                <a:solidFill>
                  <a:schemeClr val="accent4">
                    <a:lumMod val="75000"/>
                  </a:schemeClr>
                </a:solidFill>
                <a:latin typeface="Times New Roman" panose="02020603050405020304" pitchFamily="18" charset="0"/>
                <a:cs typeface="Times New Roman" panose="02020603050405020304" pitchFamily="18" charset="0"/>
              </a:rPr>
              <a:t>ơ</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i</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trán</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đứa</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trẻ</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Thần</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thánh</a:t>
            </a:r>
            <a:r>
              <a:rPr lang="en-US" sz="3300" b="1" dirty="0">
                <a:solidFill>
                  <a:schemeClr val="accent4">
                    <a:lumMod val="75000"/>
                  </a:schemeClr>
                </a:solidFill>
                <a:latin typeface="Times New Roman" panose="02020603050405020304" pitchFamily="18" charset="0"/>
                <a:cs typeface="Times New Roman" panose="02020603050405020304" pitchFamily="18" charset="0"/>
              </a:rPr>
              <a:t>, ma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quỷ</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thấy</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đã</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có</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dấu</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ông</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Táo</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rồi</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không</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quở</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đến</a:t>
            </a:r>
            <a:r>
              <a:rPr lang="en-US" sz="3300" b="1" dirty="0">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solidFill>
                  <a:schemeClr val="accent4">
                    <a:lumMod val="75000"/>
                  </a:schemeClr>
                </a:solidFill>
                <a:latin typeface="Times New Roman" panose="02020603050405020304" pitchFamily="18" charset="0"/>
                <a:cs typeface="Times New Roman" panose="02020603050405020304" pitchFamily="18" charset="0"/>
              </a:rPr>
              <a:t>nữa</a:t>
            </a:r>
            <a:r>
              <a:rPr lang="en-US" sz="3300" b="1" dirty="0">
                <a:solidFill>
                  <a:schemeClr val="accent4">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1846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BA18-6385-4D86-9797-F9FA4BDF15DD}"/>
              </a:ext>
            </a:extLst>
          </p:cNvPr>
          <p:cNvSpPr>
            <a:spLocks noGrp="1"/>
          </p:cNvSpPr>
          <p:nvPr>
            <p:ph type="title"/>
          </p:nvPr>
        </p:nvSpPr>
        <p:spPr>
          <a:xfrm>
            <a:off x="257908" y="1815794"/>
            <a:ext cx="11934092" cy="3226412"/>
          </a:xfrm>
        </p:spPr>
        <p:txBody>
          <a:bodyPr>
            <a:normAutofit fontScale="90000"/>
          </a:bodyPr>
          <a:lstStyle/>
          <a:p>
            <a:r>
              <a:rPr lang="vi-VN" b="1" i="1" dirty="0">
                <a:solidFill>
                  <a:srgbClr val="C00000"/>
                </a:solidFill>
              </a:rPr>
              <a:t> </a:t>
            </a:r>
            <a:r>
              <a:rPr lang="en-US" b="1" i="1" dirty="0">
                <a:solidFill>
                  <a:srgbClr val="C00000"/>
                </a:solidFill>
                <a:latin typeface="Times New Roman" panose="02020603050405020304" pitchFamily="18" charset="0"/>
                <a:cs typeface="Times New Roman" panose="02020603050405020304" pitchFamily="18" charset="0"/>
              </a:rPr>
              <a:t>- </a:t>
            </a:r>
            <a:r>
              <a:rPr lang="vi-VN" b="1" i="1" dirty="0">
                <a:solidFill>
                  <a:srgbClr val="C00000"/>
                </a:solidFill>
                <a:latin typeface="Times New Roman" panose="02020603050405020304" pitchFamily="18" charset="0"/>
                <a:cs typeface="Times New Roman" panose="02020603050405020304" pitchFamily="18" charset="0"/>
              </a:rPr>
              <a:t>Nêu các giai đoạn của đời người được nói đến trong văn bản trên</a:t>
            </a:r>
            <a:r>
              <a:rPr lang="en-US" b="1" i="1" dirty="0">
                <a:solidFill>
                  <a:srgbClr val="C00000"/>
                </a:solidFill>
                <a:latin typeface="Times New Roman" panose="02020603050405020304" pitchFamily="18" charset="0"/>
                <a:cs typeface="Times New Roman" panose="02020603050405020304" pitchFamily="18" charset="0"/>
              </a:rPr>
              <a:t>.</a:t>
            </a:r>
            <a:br>
              <a:rPr lang="en-US" b="1" i="1" dirty="0">
                <a:solidFill>
                  <a:srgbClr val="C00000"/>
                </a:solidFill>
                <a:latin typeface="Times New Roman" panose="02020603050405020304" pitchFamily="18" charset="0"/>
                <a:cs typeface="Times New Roman" panose="02020603050405020304" pitchFamily="18" charset="0"/>
              </a:rPr>
            </a:br>
            <a:r>
              <a:rPr lang="en-US" b="1" i="1" dirty="0">
                <a:solidFill>
                  <a:srgbClr val="C00000"/>
                </a:solidFill>
                <a:latin typeface="Times New Roman" panose="02020603050405020304" pitchFamily="18" charset="0"/>
                <a:cs typeface="Times New Roman" panose="02020603050405020304" pitchFamily="18" charset="0"/>
              </a:rPr>
              <a:t>-</a:t>
            </a:r>
            <a:r>
              <a:rPr lang="vi-VN" b="1" i="1" dirty="0">
                <a:solidFill>
                  <a:srgbClr val="C00000"/>
                </a:solidFill>
                <a:latin typeface="Times New Roman" panose="02020603050405020304" pitchFamily="18" charset="0"/>
                <a:cs typeface="Times New Roman" panose="02020603050405020304" pitchFamily="18" charset="0"/>
              </a:rPr>
              <a:t> Vì sao các gia đình ở </a:t>
            </a:r>
            <a:r>
              <a:rPr lang="en-US" b="1" i="1" dirty="0" err="1">
                <a:solidFill>
                  <a:srgbClr val="C00000"/>
                </a:solidFill>
                <a:latin typeface="Times New Roman" panose="02020603050405020304" pitchFamily="18" charset="0"/>
                <a:cs typeface="Times New Roman" panose="02020603050405020304" pitchFamily="18" charset="0"/>
              </a:rPr>
              <a:t>Phú</a:t>
            </a:r>
            <a:r>
              <a:rPr lang="en-US" b="1" i="1" dirty="0">
                <a:solidFill>
                  <a:srgbClr val="C00000"/>
                </a:solidFill>
                <a:latin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cs typeface="Times New Roman" panose="02020603050405020304" pitchFamily="18" charset="0"/>
              </a:rPr>
              <a:t>Yên</a:t>
            </a:r>
            <a:r>
              <a:rPr lang="vi-VN" b="1" i="1" dirty="0">
                <a:solidFill>
                  <a:srgbClr val="C00000"/>
                </a:solidFill>
                <a:latin typeface="Times New Roman" panose="02020603050405020304" pitchFamily="18" charset="0"/>
                <a:cs typeface="Times New Roman" panose="02020603050405020304" pitchFamily="18" charset="0"/>
              </a:rPr>
              <a:t> lại cúng ông </a:t>
            </a:r>
            <a:r>
              <a:rPr lang="en-US" b="1" i="1" dirty="0">
                <a:solidFill>
                  <a:srgbClr val="C00000"/>
                </a:solidFill>
                <a:latin typeface="Times New Roman" panose="02020603050405020304" pitchFamily="18" charset="0"/>
                <a:cs typeface="Times New Roman" panose="02020603050405020304" pitchFamily="18" charset="0"/>
              </a:rPr>
              <a:t>T</a:t>
            </a:r>
            <a:r>
              <a:rPr lang="vi-VN" b="1" i="1" dirty="0">
                <a:solidFill>
                  <a:srgbClr val="C00000"/>
                </a:solidFill>
                <a:latin typeface="Times New Roman" panose="02020603050405020304" pitchFamily="18" charset="0"/>
                <a:cs typeface="Times New Roman" panose="02020603050405020304" pitchFamily="18" charset="0"/>
              </a:rPr>
              <a:t>áo cho </a:t>
            </a:r>
            <a:r>
              <a:rPr lang="en-US" b="1" i="1" dirty="0" err="1">
                <a:solidFill>
                  <a:srgbClr val="C00000"/>
                </a:solidFill>
                <a:latin typeface="Times New Roman" panose="02020603050405020304" pitchFamily="18" charset="0"/>
                <a:cs typeface="Times New Roman" panose="02020603050405020304" pitchFamily="18" charset="0"/>
              </a:rPr>
              <a:t>trẻ</a:t>
            </a:r>
            <a:r>
              <a:rPr lang="vi-VN" b="1" i="1" dirty="0">
                <a:solidFill>
                  <a:srgbClr val="C00000"/>
                </a:solidFill>
                <a:latin typeface="Times New Roman" panose="02020603050405020304" pitchFamily="18" charset="0"/>
                <a:cs typeface="Times New Roman" panose="02020603050405020304" pitchFamily="18" charset="0"/>
              </a:rPr>
              <a:t> em</a:t>
            </a:r>
            <a:r>
              <a:rPr lang="en-US" b="1" i="1" dirty="0">
                <a:solidFill>
                  <a:srgbClr val="C00000"/>
                </a:solidFill>
                <a:latin typeface="Times New Roman" panose="02020603050405020304" pitchFamily="18" charset="0"/>
                <a:cs typeface="Times New Roman" panose="02020603050405020304" pitchFamily="18" charset="0"/>
              </a:rPr>
              <a:t>?</a:t>
            </a:r>
            <a:br>
              <a:rPr lang="en-US" b="1" i="1" dirty="0">
                <a:solidFill>
                  <a:srgbClr val="C00000"/>
                </a:solidFill>
                <a:latin typeface="Times New Roman" panose="02020603050405020304" pitchFamily="18" charset="0"/>
                <a:cs typeface="Times New Roman" panose="02020603050405020304" pitchFamily="18" charset="0"/>
              </a:rPr>
            </a:br>
            <a:r>
              <a:rPr lang="en-US" b="1" i="1" dirty="0">
                <a:solidFill>
                  <a:srgbClr val="C00000"/>
                </a:solidFill>
                <a:latin typeface="Times New Roman" panose="02020603050405020304" pitchFamily="18" charset="0"/>
                <a:cs typeface="Times New Roman" panose="02020603050405020304" pitchFamily="18" charset="0"/>
              </a:rPr>
              <a:t>-</a:t>
            </a:r>
            <a:r>
              <a:rPr lang="vi-VN" b="1" i="1" dirty="0">
                <a:solidFill>
                  <a:srgbClr val="C00000"/>
                </a:solidFill>
                <a:latin typeface="Times New Roman" panose="02020603050405020304" pitchFamily="18" charset="0"/>
                <a:cs typeface="Times New Roman" panose="02020603050405020304" pitchFamily="18" charset="0"/>
              </a:rPr>
              <a:t> </a:t>
            </a:r>
            <a:r>
              <a:rPr lang="en-US" b="1" i="1" dirty="0">
                <a:solidFill>
                  <a:srgbClr val="C00000"/>
                </a:solidFill>
                <a:latin typeface="Times New Roman" panose="02020603050405020304" pitchFamily="18" charset="0"/>
                <a:cs typeface="Times New Roman" panose="02020603050405020304" pitchFamily="18" charset="0"/>
              </a:rPr>
              <a:t>E</a:t>
            </a:r>
            <a:r>
              <a:rPr lang="vi-VN" b="1" i="1" dirty="0">
                <a:solidFill>
                  <a:srgbClr val="C00000"/>
                </a:solidFill>
                <a:latin typeface="Times New Roman" panose="02020603050405020304" pitchFamily="18" charset="0"/>
                <a:cs typeface="Times New Roman" panose="02020603050405020304" pitchFamily="18" charset="0"/>
              </a:rPr>
              <a:t>m cần làm gì để giữ gìn những giá trị tốt đẹp của tục cúng ông </a:t>
            </a:r>
            <a:r>
              <a:rPr lang="en-US" b="1" i="1" dirty="0">
                <a:solidFill>
                  <a:srgbClr val="C00000"/>
                </a:solidFill>
                <a:latin typeface="Times New Roman" panose="02020603050405020304" pitchFamily="18" charset="0"/>
                <a:cs typeface="Times New Roman" panose="02020603050405020304" pitchFamily="18" charset="0"/>
              </a:rPr>
              <a:t>T</a:t>
            </a:r>
            <a:r>
              <a:rPr lang="vi-VN" b="1" i="1" dirty="0">
                <a:solidFill>
                  <a:srgbClr val="C00000"/>
                </a:solidFill>
                <a:latin typeface="Times New Roman" panose="02020603050405020304" pitchFamily="18" charset="0"/>
                <a:cs typeface="Times New Roman" panose="02020603050405020304" pitchFamily="18" charset="0"/>
              </a:rPr>
              <a:t>áo cho </a:t>
            </a:r>
            <a:r>
              <a:rPr lang="en-US" b="1" i="1" dirty="0" err="1">
                <a:solidFill>
                  <a:srgbClr val="C00000"/>
                </a:solidFill>
                <a:latin typeface="Times New Roman" panose="02020603050405020304" pitchFamily="18" charset="0"/>
                <a:cs typeface="Times New Roman" panose="02020603050405020304" pitchFamily="18" charset="0"/>
              </a:rPr>
              <a:t>trẻ</a:t>
            </a:r>
            <a:r>
              <a:rPr lang="vi-VN" b="1" i="1" dirty="0">
                <a:solidFill>
                  <a:srgbClr val="C00000"/>
                </a:solidFill>
                <a:latin typeface="Times New Roman" panose="02020603050405020304" pitchFamily="18" charset="0"/>
                <a:cs typeface="Times New Roman" panose="02020603050405020304" pitchFamily="18" charset="0"/>
              </a:rPr>
              <a:t> em ở quê hương mình</a:t>
            </a:r>
            <a:r>
              <a:rPr lang="en-US" b="1" i="1" dirty="0">
                <a:solidFill>
                  <a:srgbClr val="C00000"/>
                </a:solidFill>
                <a:latin typeface="Times New Roman" panose="02020603050405020304" pitchFamily="18" charset="0"/>
                <a:cs typeface="Times New Roman" panose="02020603050405020304" pitchFamily="18" charset="0"/>
              </a:rPr>
              <a:t>?</a:t>
            </a:r>
            <a:endParaRPr lang="en-US" sz="6000" b="1" i="1" dirty="0">
              <a:solidFill>
                <a:srgbClr val="C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21F42E3-F5EC-44CD-A502-031B8C30AC73}"/>
              </a:ext>
            </a:extLst>
          </p:cNvPr>
          <p:cNvSpPr txBox="1"/>
          <p:nvPr/>
        </p:nvSpPr>
        <p:spPr>
          <a:xfrm>
            <a:off x="3927230" y="134761"/>
            <a:ext cx="5369170" cy="707886"/>
          </a:xfrm>
          <a:prstGeom prst="rect">
            <a:avLst/>
          </a:prstGeom>
          <a:noFill/>
        </p:spPr>
        <p:txBody>
          <a:bodyPr wrap="square" rtlCol="0">
            <a:spAutoFit/>
          </a:bodyPr>
          <a:lstStyle/>
          <a:p>
            <a:pPr algn="just"/>
            <a:r>
              <a:rPr lang="en-US" sz="4000" b="1" dirty="0">
                <a:solidFill>
                  <a:srgbClr val="7030A0"/>
                </a:solidFill>
                <a:latin typeface="Times New Roman" panose="02020603050405020304" pitchFamily="18" charset="0"/>
                <a:cs typeface="Times New Roman" panose="02020603050405020304" pitchFamily="18" charset="0"/>
              </a:rPr>
              <a:t>HOẠT ĐỘNG NHÓM</a:t>
            </a:r>
          </a:p>
        </p:txBody>
      </p:sp>
    </p:spTree>
    <p:extLst>
      <p:ext uri="{BB962C8B-B14F-4D97-AF65-F5344CB8AC3E}">
        <p14:creationId xmlns:p14="http://schemas.microsoft.com/office/powerpoint/2010/main" val="3235868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28DF-2E64-45DF-92A2-42FEC33EFA41}"/>
              </a:ext>
            </a:extLst>
          </p:cNvPr>
          <p:cNvSpPr>
            <a:spLocks noGrp="1"/>
          </p:cNvSpPr>
          <p:nvPr>
            <p:ph type="title"/>
          </p:nvPr>
        </p:nvSpPr>
        <p:spPr>
          <a:xfrm>
            <a:off x="521677" y="177556"/>
            <a:ext cx="3217985" cy="420321"/>
          </a:xfrm>
        </p:spPr>
        <p:txBody>
          <a:bodyPr>
            <a:normAutofit fontScale="90000"/>
          </a:bodyPr>
          <a:lstStyle/>
          <a:p>
            <a:r>
              <a:rPr lang="en-US" sz="5400" b="1" dirty="0">
                <a:solidFill>
                  <a:srgbClr val="7030A0"/>
                </a:solidFill>
              </a:rPr>
              <a:t>*</a:t>
            </a:r>
            <a:r>
              <a:rPr lang="en-US" sz="5400" b="1" dirty="0" err="1">
                <a:solidFill>
                  <a:srgbClr val="7030A0"/>
                </a:solidFill>
              </a:rPr>
              <a:t>luyện</a:t>
            </a:r>
            <a:r>
              <a:rPr lang="en-US" sz="5400" b="1" dirty="0">
                <a:solidFill>
                  <a:srgbClr val="7030A0"/>
                </a:solidFill>
              </a:rPr>
              <a:t> </a:t>
            </a:r>
            <a:r>
              <a:rPr lang="en-US" sz="5400" b="1" dirty="0" err="1">
                <a:solidFill>
                  <a:srgbClr val="7030A0"/>
                </a:solidFill>
              </a:rPr>
              <a:t>tập</a:t>
            </a:r>
            <a:endParaRPr lang="en-US" sz="5400" b="1" dirty="0">
              <a:solidFill>
                <a:srgbClr val="7030A0"/>
              </a:solidFill>
            </a:endParaRPr>
          </a:p>
        </p:txBody>
      </p:sp>
      <p:sp>
        <p:nvSpPr>
          <p:cNvPr id="3" name="Content Placeholder 2">
            <a:extLst>
              <a:ext uri="{FF2B5EF4-FFF2-40B4-BE49-F238E27FC236}">
                <a16:creationId xmlns:a16="http://schemas.microsoft.com/office/drawing/2014/main" id="{6F7E8418-5523-404F-BA71-19783D6B9CAB}"/>
              </a:ext>
            </a:extLst>
          </p:cNvPr>
          <p:cNvSpPr>
            <a:spLocks noGrp="1"/>
          </p:cNvSpPr>
          <p:nvPr>
            <p:ph idx="1"/>
          </p:nvPr>
        </p:nvSpPr>
        <p:spPr>
          <a:xfrm>
            <a:off x="128954" y="597876"/>
            <a:ext cx="11945815" cy="2321169"/>
          </a:xfrm>
        </p:spPr>
        <p:txBody>
          <a:bodyPr>
            <a:noAutofit/>
          </a:bodyPr>
          <a:lstStyle/>
          <a:p>
            <a:pPr marL="0" indent="0">
              <a:buNone/>
            </a:pPr>
            <a:r>
              <a:rPr lang="vi-VN"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Hãy</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đọc</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các</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câu</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sau</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và</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lựa</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chọn</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đáp</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án</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đúng</a:t>
            </a:r>
            <a:r>
              <a:rPr lang="en-US" sz="3200" i="1" dirty="0">
                <a:solidFill>
                  <a:srgbClr val="C00000"/>
                </a:solidFill>
                <a:latin typeface="Times New Roman" panose="02020603050405020304" pitchFamily="18" charset="0"/>
                <a:cs typeface="Times New Roman" panose="02020603050405020304" pitchFamily="18" charset="0"/>
              </a:rPr>
              <a:t>.</a:t>
            </a:r>
          </a:p>
          <a:p>
            <a:pPr marL="0" indent="0">
              <a:buNone/>
            </a:pPr>
            <a:r>
              <a:rPr lang="en-US" sz="3200" b="1" i="1" dirty="0">
                <a:latin typeface="Times New Roman" panose="02020603050405020304" pitchFamily="18" charset="0"/>
                <a:cs typeface="Times New Roman" panose="02020603050405020304" pitchFamily="18" charset="0"/>
              </a:rPr>
              <a:t>C</a:t>
            </a:r>
            <a:r>
              <a:rPr lang="vi-VN" sz="3200" b="1" i="1" dirty="0">
                <a:latin typeface="Times New Roman" panose="02020603050405020304" pitchFamily="18" charset="0"/>
                <a:cs typeface="Times New Roman" panose="02020603050405020304" pitchFamily="18" charset="0"/>
              </a:rPr>
              <a:t>âu 1</a:t>
            </a:r>
            <a:r>
              <a:rPr lang="en-US" sz="3200" b="1" i="1" dirty="0">
                <a:latin typeface="Times New Roman" panose="02020603050405020304" pitchFamily="18" charset="0"/>
                <a:cs typeface="Times New Roman" panose="02020603050405020304" pitchFamily="18" charset="0"/>
              </a:rPr>
              <a:t>:</a:t>
            </a:r>
            <a:r>
              <a:rPr lang="vi-VN" sz="3200" b="1" i="1" dirty="0">
                <a:latin typeface="Times New Roman" panose="02020603050405020304" pitchFamily="18" charset="0"/>
                <a:cs typeface="Times New Roman" panose="02020603050405020304" pitchFamily="18" charset="0"/>
              </a:rPr>
              <a:t> </a:t>
            </a:r>
            <a:r>
              <a:rPr lang="vi-VN" sz="3200" i="1" dirty="0">
                <a:solidFill>
                  <a:srgbClr val="C00000"/>
                </a:solidFill>
                <a:latin typeface="Times New Roman" panose="02020603050405020304" pitchFamily="18" charset="0"/>
                <a:cs typeface="Times New Roman" panose="02020603050405020304" pitchFamily="18" charset="0"/>
              </a:rPr>
              <a:t>Theo quan niệm của người dân Phú Yên </a:t>
            </a:r>
            <a:r>
              <a:rPr lang="en-US" sz="3200" i="1" dirty="0">
                <a:solidFill>
                  <a:srgbClr val="C00000"/>
                </a:solidFill>
                <a:latin typeface="Times New Roman" panose="02020603050405020304" pitchFamily="18" charset="0"/>
                <a:cs typeface="Times New Roman" panose="02020603050405020304" pitchFamily="18" charset="0"/>
              </a:rPr>
              <a:t>ô</a:t>
            </a:r>
            <a:r>
              <a:rPr lang="vi-VN" sz="3200" i="1" dirty="0">
                <a:solidFill>
                  <a:srgbClr val="C00000"/>
                </a:solidFill>
                <a:latin typeface="Times New Roman" panose="02020603050405020304" pitchFamily="18" charset="0"/>
                <a:cs typeface="Times New Roman" panose="02020603050405020304" pitchFamily="18" charset="0"/>
              </a:rPr>
              <a:t>ng Táo là</a:t>
            </a:r>
            <a:r>
              <a:rPr lang="en-US" sz="3200" i="1" dirty="0">
                <a:solidFill>
                  <a:srgbClr val="C00000"/>
                </a:solidFill>
                <a:latin typeface="Times New Roman" panose="02020603050405020304" pitchFamily="18" charset="0"/>
                <a:cs typeface="Times New Roman" panose="02020603050405020304" pitchFamily="18" charset="0"/>
              </a:rPr>
              <a:t>:</a:t>
            </a:r>
          </a:p>
          <a:p>
            <a:pPr marL="0" indent="0">
              <a:buNone/>
            </a:pPr>
            <a:r>
              <a:rPr lang="vi-VN" sz="3200" i="1" dirty="0">
                <a:solidFill>
                  <a:srgbClr val="C00000"/>
                </a:solidFill>
                <a:latin typeface="Times New Roman" panose="02020603050405020304" pitchFamily="18" charset="0"/>
                <a:cs typeface="Times New Roman" panose="02020603050405020304" pitchFamily="18" charset="0"/>
              </a:rPr>
              <a:t> </a:t>
            </a:r>
            <a:r>
              <a:rPr lang="en-US" sz="3200" i="1" dirty="0">
                <a:solidFill>
                  <a:srgbClr val="C00000"/>
                </a:solidFill>
                <a:latin typeface="Times New Roman" panose="02020603050405020304" pitchFamily="18" charset="0"/>
                <a:cs typeface="Times New Roman" panose="02020603050405020304" pitchFamily="18" charset="0"/>
              </a:rPr>
              <a:t>A.</a:t>
            </a:r>
            <a:r>
              <a:rPr lang="vi-VN"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Thần</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bếp</a:t>
            </a:r>
            <a:r>
              <a:rPr lang="vi-VN" sz="3200" i="1" dirty="0">
                <a:solidFill>
                  <a:srgbClr val="C00000"/>
                </a:solidFill>
                <a:latin typeface="Times New Roman" panose="02020603050405020304" pitchFamily="18" charset="0"/>
                <a:cs typeface="Times New Roman" panose="02020603050405020304" pitchFamily="18" charset="0"/>
              </a:rPr>
              <a:t> </a:t>
            </a:r>
            <a:r>
              <a:rPr lang="en-US" sz="3200" i="1" dirty="0">
                <a:solidFill>
                  <a:srgbClr val="C00000"/>
                </a:solidFill>
                <a:latin typeface="Times New Roman" panose="02020603050405020304" pitchFamily="18" charset="0"/>
                <a:cs typeface="Times New Roman" panose="02020603050405020304" pitchFamily="18" charset="0"/>
              </a:rPr>
              <a:t>                                              </a:t>
            </a:r>
            <a:r>
              <a:rPr lang="vi-VN" sz="3200" i="1" dirty="0">
                <a:solidFill>
                  <a:srgbClr val="C00000"/>
                </a:solidFill>
                <a:latin typeface="Times New Roman" panose="02020603050405020304" pitchFamily="18" charset="0"/>
                <a:cs typeface="Times New Roman" panose="02020603050405020304" pitchFamily="18" charset="0"/>
              </a:rPr>
              <a:t>B</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Thần</a:t>
            </a:r>
            <a:r>
              <a:rPr lang="vi-VN" sz="3200" i="1" dirty="0">
                <a:solidFill>
                  <a:srgbClr val="C00000"/>
                </a:solidFill>
                <a:latin typeface="Times New Roman" panose="02020603050405020304" pitchFamily="18" charset="0"/>
                <a:cs typeface="Times New Roman" panose="02020603050405020304" pitchFamily="18" charset="0"/>
              </a:rPr>
              <a:t> bảo hộ </a:t>
            </a:r>
            <a:endParaRPr lang="en-US" sz="3200" i="1" dirty="0">
              <a:solidFill>
                <a:srgbClr val="C00000"/>
              </a:solidFill>
              <a:latin typeface="Times New Roman" panose="02020603050405020304" pitchFamily="18" charset="0"/>
              <a:cs typeface="Times New Roman" panose="02020603050405020304" pitchFamily="18" charset="0"/>
            </a:endParaRPr>
          </a:p>
          <a:p>
            <a:pPr marL="0" indent="0">
              <a:buNone/>
            </a:pPr>
            <a:r>
              <a:rPr lang="vi-VN" sz="3200" i="1" dirty="0">
                <a:solidFill>
                  <a:srgbClr val="C00000"/>
                </a:solidFill>
                <a:latin typeface="Times New Roman" panose="02020603050405020304" pitchFamily="18" charset="0"/>
                <a:cs typeface="Times New Roman" panose="02020603050405020304" pitchFamily="18" charset="0"/>
              </a:rPr>
              <a:t>C Thần </a:t>
            </a:r>
            <a:r>
              <a:rPr lang="en-US" sz="3200" i="1" dirty="0">
                <a:solidFill>
                  <a:srgbClr val="C00000"/>
                </a:solidFill>
                <a:latin typeface="Times New Roman" panose="02020603050405020304" pitchFamily="18" charset="0"/>
                <a:cs typeface="Times New Roman" panose="02020603050405020304" pitchFamily="18" charset="0"/>
              </a:rPr>
              <a:t>t</a:t>
            </a:r>
            <a:r>
              <a:rPr lang="vi-VN" sz="3200" i="1" dirty="0">
                <a:solidFill>
                  <a:srgbClr val="C00000"/>
                </a:solidFill>
                <a:latin typeface="Times New Roman" panose="02020603050405020304" pitchFamily="18" charset="0"/>
                <a:cs typeface="Times New Roman" panose="02020603050405020304" pitchFamily="18" charset="0"/>
              </a:rPr>
              <a:t>ài </a:t>
            </a:r>
            <a:r>
              <a:rPr lang="en-US" sz="3200" i="1" dirty="0">
                <a:solidFill>
                  <a:srgbClr val="C00000"/>
                </a:solidFill>
                <a:latin typeface="Times New Roman" panose="02020603050405020304" pitchFamily="18" charset="0"/>
                <a:cs typeface="Times New Roman" panose="02020603050405020304" pitchFamily="18" charset="0"/>
              </a:rPr>
              <a:t>                                                </a:t>
            </a:r>
            <a:r>
              <a:rPr lang="vi-VN" sz="3200" i="1" dirty="0">
                <a:solidFill>
                  <a:srgbClr val="C00000"/>
                </a:solidFill>
                <a:latin typeface="Times New Roman" panose="02020603050405020304" pitchFamily="18" charset="0"/>
                <a:cs typeface="Times New Roman" panose="02020603050405020304" pitchFamily="18" charset="0"/>
              </a:rPr>
              <a:t>D</a:t>
            </a:r>
            <a:r>
              <a:rPr lang="en-US" sz="3200" i="1" dirty="0">
                <a:solidFill>
                  <a:srgbClr val="C00000"/>
                </a:solidFill>
                <a:latin typeface="Times New Roman" panose="02020603050405020304" pitchFamily="18" charset="0"/>
                <a:cs typeface="Times New Roman" panose="02020603050405020304" pitchFamily="18" charset="0"/>
              </a:rPr>
              <a:t>.</a:t>
            </a:r>
            <a:r>
              <a:rPr lang="vi-VN"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Thần</a:t>
            </a:r>
            <a:r>
              <a:rPr lang="en-US" sz="3200" i="1" dirty="0">
                <a:solidFill>
                  <a:srgbClr val="C00000"/>
                </a:solidFill>
                <a:latin typeface="Times New Roman" panose="02020603050405020304" pitchFamily="18" charset="0"/>
                <a:cs typeface="Times New Roman" panose="02020603050405020304" pitchFamily="18" charset="0"/>
              </a:rPr>
              <a:t> </a:t>
            </a:r>
            <a:r>
              <a:rPr lang="vi-VN" sz="3200" i="1" dirty="0">
                <a:solidFill>
                  <a:srgbClr val="C00000"/>
                </a:solidFill>
                <a:latin typeface="Times New Roman" panose="02020603050405020304" pitchFamily="18" charset="0"/>
                <a:cs typeface="Times New Roman" panose="02020603050405020304" pitchFamily="18" charset="0"/>
              </a:rPr>
              <a:t>sức khỏe </a:t>
            </a:r>
            <a:endParaRPr lang="en-US" sz="3200" i="1" dirty="0">
              <a:solidFill>
                <a:srgbClr val="C00000"/>
              </a:solidFill>
              <a:latin typeface="Times New Roman" panose="02020603050405020304" pitchFamily="18" charset="0"/>
              <a:cs typeface="Times New Roman" panose="02020603050405020304" pitchFamily="18" charset="0"/>
            </a:endParaRPr>
          </a:p>
          <a:p>
            <a:pPr marL="0" indent="0">
              <a:buNone/>
            </a:pPr>
            <a:r>
              <a:rPr lang="vi-VN" sz="3200" b="1" i="1" dirty="0">
                <a:latin typeface="Times New Roman" panose="02020603050405020304" pitchFamily="18" charset="0"/>
                <a:cs typeface="Times New Roman" panose="02020603050405020304" pitchFamily="18" charset="0"/>
              </a:rPr>
              <a:t>Câu 2</a:t>
            </a:r>
            <a:r>
              <a:rPr lang="en-US" sz="3200" b="1" i="1" dirty="0">
                <a:latin typeface="Times New Roman" panose="02020603050405020304" pitchFamily="18" charset="0"/>
                <a:cs typeface="Times New Roman" panose="02020603050405020304" pitchFamily="18" charset="0"/>
              </a:rPr>
              <a:t>:</a:t>
            </a:r>
            <a:r>
              <a:rPr lang="vi-VN" sz="3200" b="1" i="1" dirty="0">
                <a:latin typeface="Times New Roman" panose="02020603050405020304" pitchFamily="18" charset="0"/>
                <a:cs typeface="Times New Roman" panose="02020603050405020304" pitchFamily="18" charset="0"/>
              </a:rPr>
              <a:t> </a:t>
            </a:r>
            <a:r>
              <a:rPr lang="en-US" sz="3200" i="1" dirty="0">
                <a:solidFill>
                  <a:srgbClr val="C00000"/>
                </a:solidFill>
                <a:latin typeface="Times New Roman" panose="02020603050405020304" pitchFamily="18" charset="0"/>
                <a:cs typeface="Times New Roman" panose="02020603050405020304" pitchFamily="18" charset="0"/>
              </a:rPr>
              <a:t>L</a:t>
            </a:r>
            <a:r>
              <a:rPr lang="vi-VN" sz="3200" i="1" dirty="0">
                <a:solidFill>
                  <a:srgbClr val="C00000"/>
                </a:solidFill>
                <a:latin typeface="Times New Roman" panose="02020603050405020304" pitchFamily="18" charset="0"/>
                <a:cs typeface="Times New Roman" panose="02020603050405020304" pitchFamily="18" charset="0"/>
              </a:rPr>
              <a:t>ễ vật nào dưới đây không có trong mâm cúng ông táo của người dân Phú Yên</a:t>
            </a:r>
            <a:r>
              <a:rPr lang="en-US" sz="3200" i="1" dirty="0">
                <a:solidFill>
                  <a:srgbClr val="C00000"/>
                </a:solidFill>
                <a:latin typeface="Times New Roman" panose="02020603050405020304" pitchFamily="18" charset="0"/>
                <a:cs typeface="Times New Roman" panose="02020603050405020304" pitchFamily="18" charset="0"/>
              </a:rPr>
              <a:t>?</a:t>
            </a:r>
          </a:p>
          <a:p>
            <a:pPr marL="0" indent="0">
              <a:buNone/>
            </a:pPr>
            <a:r>
              <a:rPr lang="vi-VN" sz="3200" i="1" dirty="0">
                <a:solidFill>
                  <a:srgbClr val="C00000"/>
                </a:solidFill>
                <a:latin typeface="Times New Roman" panose="02020603050405020304" pitchFamily="18" charset="0"/>
                <a:cs typeface="Times New Roman" panose="02020603050405020304" pitchFamily="18" charset="0"/>
              </a:rPr>
              <a:t> </a:t>
            </a:r>
            <a:r>
              <a:rPr lang="en-US" sz="3200" i="1" dirty="0">
                <a:solidFill>
                  <a:srgbClr val="C00000"/>
                </a:solidFill>
                <a:latin typeface="Times New Roman" panose="02020603050405020304" pitchFamily="18" charset="0"/>
                <a:cs typeface="Times New Roman" panose="02020603050405020304" pitchFamily="18" charset="0"/>
              </a:rPr>
              <a:t>A.</a:t>
            </a:r>
            <a:r>
              <a:rPr lang="vi-VN" sz="3200" i="1" dirty="0">
                <a:solidFill>
                  <a:srgbClr val="C00000"/>
                </a:solidFill>
                <a:latin typeface="Times New Roman" panose="02020603050405020304" pitchFamily="18" charset="0"/>
                <a:cs typeface="Times New Roman" panose="02020603050405020304" pitchFamily="18" charset="0"/>
              </a:rPr>
              <a:t> </a:t>
            </a:r>
            <a:r>
              <a:rPr lang="en-US" sz="3200" i="1" dirty="0">
                <a:solidFill>
                  <a:srgbClr val="C00000"/>
                </a:solidFill>
                <a:latin typeface="Times New Roman" panose="02020603050405020304" pitchFamily="18" charset="0"/>
                <a:cs typeface="Times New Roman" panose="02020603050405020304" pitchFamily="18" charset="0"/>
              </a:rPr>
              <a:t>G</a:t>
            </a:r>
            <a:r>
              <a:rPr lang="vi-VN" sz="3200" i="1" dirty="0">
                <a:solidFill>
                  <a:srgbClr val="C00000"/>
                </a:solidFill>
                <a:latin typeface="Times New Roman" panose="02020603050405020304" pitchFamily="18" charset="0"/>
                <a:cs typeface="Times New Roman" panose="02020603050405020304" pitchFamily="18" charset="0"/>
              </a:rPr>
              <a:t>à trống</a:t>
            </a:r>
            <a:r>
              <a:rPr lang="en-US" sz="3200" i="1" dirty="0">
                <a:solidFill>
                  <a:srgbClr val="C00000"/>
                </a:solidFill>
                <a:latin typeface="Times New Roman" panose="02020603050405020304" pitchFamily="18" charset="0"/>
                <a:cs typeface="Times New Roman" panose="02020603050405020304" pitchFamily="18" charset="0"/>
              </a:rPr>
              <a:t>             </a:t>
            </a:r>
            <a:r>
              <a:rPr lang="vi-VN" sz="3200" i="1" dirty="0">
                <a:solidFill>
                  <a:srgbClr val="C00000"/>
                </a:solidFill>
                <a:latin typeface="Times New Roman" panose="02020603050405020304" pitchFamily="18" charset="0"/>
                <a:cs typeface="Times New Roman" panose="02020603050405020304" pitchFamily="18" charset="0"/>
              </a:rPr>
              <a:t>B</a:t>
            </a:r>
            <a:r>
              <a:rPr lang="en-US" sz="3200" i="1" dirty="0">
                <a:solidFill>
                  <a:srgbClr val="C00000"/>
                </a:solidFill>
                <a:latin typeface="Times New Roman" panose="02020603050405020304" pitchFamily="18" charset="0"/>
                <a:cs typeface="Times New Roman" panose="02020603050405020304" pitchFamily="18" charset="0"/>
              </a:rPr>
              <a:t>. C</a:t>
            </a:r>
            <a:r>
              <a:rPr lang="vi-VN" sz="3200" i="1" dirty="0">
                <a:solidFill>
                  <a:srgbClr val="C00000"/>
                </a:solidFill>
                <a:latin typeface="Times New Roman" panose="02020603050405020304" pitchFamily="18" charset="0"/>
                <a:cs typeface="Times New Roman" panose="02020603050405020304" pitchFamily="18" charset="0"/>
              </a:rPr>
              <a:t>hè</a:t>
            </a:r>
            <a:r>
              <a:rPr lang="en-US" sz="3200" i="1" dirty="0">
                <a:solidFill>
                  <a:srgbClr val="C00000"/>
                </a:solidFill>
                <a:latin typeface="Times New Roman" panose="02020603050405020304" pitchFamily="18" charset="0"/>
                <a:cs typeface="Times New Roman" panose="02020603050405020304" pitchFamily="18" charset="0"/>
              </a:rPr>
              <a:t>             C.</a:t>
            </a:r>
            <a:r>
              <a:rPr lang="vi-VN" sz="3200" i="1" dirty="0">
                <a:solidFill>
                  <a:srgbClr val="C00000"/>
                </a:solidFill>
                <a:latin typeface="Times New Roman" panose="02020603050405020304" pitchFamily="18" charset="0"/>
                <a:cs typeface="Times New Roman" panose="02020603050405020304" pitchFamily="18" charset="0"/>
              </a:rPr>
              <a:t> </a:t>
            </a:r>
            <a:r>
              <a:rPr lang="en-US" sz="3200" i="1" dirty="0">
                <a:solidFill>
                  <a:srgbClr val="C00000"/>
                </a:solidFill>
                <a:latin typeface="Times New Roman" panose="02020603050405020304" pitchFamily="18" charset="0"/>
                <a:cs typeface="Times New Roman" panose="02020603050405020304" pitchFamily="18" charset="0"/>
              </a:rPr>
              <a:t>C</a:t>
            </a:r>
            <a:r>
              <a:rPr lang="vi-VN" sz="3200" i="1" dirty="0">
                <a:solidFill>
                  <a:srgbClr val="C00000"/>
                </a:solidFill>
                <a:latin typeface="Times New Roman" panose="02020603050405020304" pitchFamily="18" charset="0"/>
                <a:cs typeface="Times New Roman" panose="02020603050405020304" pitchFamily="18" charset="0"/>
              </a:rPr>
              <a:t>á chép</a:t>
            </a:r>
            <a:r>
              <a:rPr lang="en-US" sz="3200" i="1" dirty="0">
                <a:solidFill>
                  <a:srgbClr val="C00000"/>
                </a:solidFill>
                <a:latin typeface="Times New Roman" panose="02020603050405020304" pitchFamily="18" charset="0"/>
                <a:cs typeface="Times New Roman" panose="02020603050405020304" pitchFamily="18" charset="0"/>
              </a:rPr>
              <a:t>              </a:t>
            </a:r>
            <a:r>
              <a:rPr lang="vi-VN" sz="3200" i="1" dirty="0">
                <a:solidFill>
                  <a:srgbClr val="C00000"/>
                </a:solidFill>
                <a:latin typeface="Times New Roman" panose="02020603050405020304" pitchFamily="18" charset="0"/>
                <a:cs typeface="Times New Roman" panose="02020603050405020304" pitchFamily="18" charset="0"/>
              </a:rPr>
              <a:t>D</a:t>
            </a:r>
            <a:r>
              <a:rPr lang="en-US" sz="3200" i="1" dirty="0">
                <a:solidFill>
                  <a:srgbClr val="C00000"/>
                </a:solidFill>
                <a:latin typeface="Times New Roman" panose="02020603050405020304" pitchFamily="18" charset="0"/>
                <a:cs typeface="Times New Roman" panose="02020603050405020304" pitchFamily="18" charset="0"/>
              </a:rPr>
              <a:t>.</a:t>
            </a:r>
            <a:r>
              <a:rPr lang="vi-VN" sz="3200" i="1" dirty="0">
                <a:solidFill>
                  <a:srgbClr val="C00000"/>
                </a:solidFill>
                <a:latin typeface="Times New Roman" panose="02020603050405020304" pitchFamily="18" charset="0"/>
                <a:cs typeface="Times New Roman" panose="02020603050405020304" pitchFamily="18" charset="0"/>
              </a:rPr>
              <a:t> </a:t>
            </a:r>
            <a:r>
              <a:rPr lang="en-US" sz="3200" i="1" dirty="0">
                <a:solidFill>
                  <a:srgbClr val="C00000"/>
                </a:solidFill>
                <a:latin typeface="Times New Roman" panose="02020603050405020304" pitchFamily="18" charset="0"/>
                <a:cs typeface="Times New Roman" panose="02020603050405020304" pitchFamily="18" charset="0"/>
              </a:rPr>
              <a:t>X</a:t>
            </a:r>
            <a:r>
              <a:rPr lang="vi-VN" sz="3200" i="1" dirty="0">
                <a:solidFill>
                  <a:srgbClr val="C00000"/>
                </a:solidFill>
                <a:latin typeface="Times New Roman" panose="02020603050405020304" pitchFamily="18" charset="0"/>
                <a:cs typeface="Times New Roman" panose="02020603050405020304" pitchFamily="18" charset="0"/>
              </a:rPr>
              <a:t>ôi</a:t>
            </a:r>
            <a:endParaRPr lang="en-US" sz="3200" i="1" dirty="0">
              <a:solidFill>
                <a:srgbClr val="C00000"/>
              </a:solidFill>
              <a:latin typeface="Times New Roman" panose="02020603050405020304" pitchFamily="18" charset="0"/>
              <a:cs typeface="Times New Roman" panose="02020603050405020304" pitchFamily="18" charset="0"/>
            </a:endParaRPr>
          </a:p>
          <a:p>
            <a:pPr marL="0" indent="0">
              <a:buNone/>
            </a:pPr>
            <a:r>
              <a:rPr lang="vi-VN" sz="3200" i="1" dirty="0">
                <a:solidFill>
                  <a:srgbClr val="C00000"/>
                </a:solidFill>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C</a:t>
            </a:r>
            <a:r>
              <a:rPr lang="vi-VN" sz="3200" b="1" i="1" dirty="0">
                <a:latin typeface="Times New Roman" panose="02020603050405020304" pitchFamily="18" charset="0"/>
                <a:cs typeface="Times New Roman" panose="02020603050405020304" pitchFamily="18" charset="0"/>
              </a:rPr>
              <a:t>âu 3</a:t>
            </a:r>
            <a:r>
              <a:rPr lang="en-US" sz="3200" i="1" dirty="0">
                <a:solidFill>
                  <a:srgbClr val="C00000"/>
                </a:solidFill>
                <a:latin typeface="Times New Roman" panose="02020603050405020304" pitchFamily="18" charset="0"/>
                <a:cs typeface="Times New Roman" panose="02020603050405020304" pitchFamily="18" charset="0"/>
              </a:rPr>
              <a:t>:</a:t>
            </a:r>
            <a:r>
              <a:rPr lang="vi-VN" sz="3200" i="1" dirty="0">
                <a:solidFill>
                  <a:srgbClr val="C00000"/>
                </a:solidFill>
                <a:latin typeface="Times New Roman" panose="02020603050405020304" pitchFamily="18" charset="0"/>
                <a:cs typeface="Times New Roman" panose="02020603050405020304" pitchFamily="18" charset="0"/>
              </a:rPr>
              <a:t> </a:t>
            </a:r>
            <a:r>
              <a:rPr lang="en-US" sz="3200" i="1" dirty="0">
                <a:solidFill>
                  <a:srgbClr val="C00000"/>
                </a:solidFill>
                <a:latin typeface="Times New Roman" panose="02020603050405020304" pitchFamily="18" charset="0"/>
                <a:cs typeface="Times New Roman" panose="02020603050405020304" pitchFamily="18" charset="0"/>
              </a:rPr>
              <a:t>T</a:t>
            </a:r>
            <a:r>
              <a:rPr lang="vi-VN" sz="3200" i="1" dirty="0">
                <a:solidFill>
                  <a:srgbClr val="C00000"/>
                </a:solidFill>
                <a:latin typeface="Times New Roman" panose="02020603050405020304" pitchFamily="18" charset="0"/>
                <a:cs typeface="Times New Roman" panose="02020603050405020304" pitchFamily="18" charset="0"/>
              </a:rPr>
              <a:t>ục lấy lọ từ bếp nấu làm dấu chữ thập vào tr</a:t>
            </a:r>
            <a:r>
              <a:rPr lang="en-US" sz="3200" i="1" dirty="0" err="1">
                <a:solidFill>
                  <a:srgbClr val="C00000"/>
                </a:solidFill>
                <a:latin typeface="Times New Roman" panose="02020603050405020304" pitchFamily="18" charset="0"/>
                <a:cs typeface="Times New Roman" panose="02020603050405020304" pitchFamily="18" charset="0"/>
              </a:rPr>
              <a:t>án</a:t>
            </a:r>
            <a:r>
              <a:rPr lang="vi-VN" sz="3200" i="1" dirty="0">
                <a:solidFill>
                  <a:srgbClr val="C00000"/>
                </a:solidFill>
                <a:latin typeface="Times New Roman" panose="02020603050405020304" pitchFamily="18" charset="0"/>
                <a:cs typeface="Times New Roman" panose="02020603050405020304" pitchFamily="18" charset="0"/>
              </a:rPr>
              <a:t> em bé khi đưa ra khỏi nhà là để</a:t>
            </a:r>
            <a:r>
              <a:rPr lang="en-US" sz="3200" i="1" dirty="0">
                <a:solidFill>
                  <a:srgbClr val="C00000"/>
                </a:solidFill>
                <a:latin typeface="Times New Roman" panose="02020603050405020304" pitchFamily="18" charset="0"/>
                <a:cs typeface="Times New Roman" panose="02020603050405020304" pitchFamily="18" charset="0"/>
              </a:rPr>
              <a:t>:</a:t>
            </a:r>
          </a:p>
          <a:p>
            <a:pPr marL="0" indent="0">
              <a:buNone/>
            </a:pPr>
            <a:r>
              <a:rPr lang="vi-VN" sz="3200" i="1" dirty="0">
                <a:solidFill>
                  <a:srgbClr val="C00000"/>
                </a:solidFill>
                <a:latin typeface="Times New Roman" panose="02020603050405020304" pitchFamily="18" charset="0"/>
                <a:cs typeface="Times New Roman" panose="02020603050405020304" pitchFamily="18" charset="0"/>
              </a:rPr>
              <a:t> </a:t>
            </a:r>
            <a:r>
              <a:rPr lang="en-US" sz="3200" i="1" dirty="0">
                <a:solidFill>
                  <a:srgbClr val="C00000"/>
                </a:solidFill>
                <a:latin typeface="Times New Roman" panose="02020603050405020304" pitchFamily="18" charset="0"/>
                <a:cs typeface="Times New Roman" panose="02020603050405020304" pitchFamily="18" charset="0"/>
              </a:rPr>
              <a:t>A.</a:t>
            </a:r>
            <a:r>
              <a:rPr lang="vi-VN" sz="3200" i="1" dirty="0">
                <a:solidFill>
                  <a:srgbClr val="C00000"/>
                </a:solidFill>
                <a:latin typeface="Times New Roman" panose="02020603050405020304" pitchFamily="18" charset="0"/>
                <a:cs typeface="Times New Roman" panose="02020603050405020304" pitchFamily="18" charset="0"/>
              </a:rPr>
              <a:t> </a:t>
            </a:r>
            <a:r>
              <a:rPr lang="en-US" sz="3200" i="1" dirty="0">
                <a:solidFill>
                  <a:srgbClr val="C00000"/>
                </a:solidFill>
                <a:latin typeface="Times New Roman" panose="02020603050405020304" pitchFamily="18" charset="0"/>
                <a:cs typeface="Times New Roman" panose="02020603050405020304" pitchFamily="18" charset="0"/>
              </a:rPr>
              <a:t>C</a:t>
            </a:r>
            <a:r>
              <a:rPr lang="vi-VN" sz="3200" i="1" dirty="0">
                <a:solidFill>
                  <a:srgbClr val="C00000"/>
                </a:solidFill>
                <a:latin typeface="Times New Roman" panose="02020603050405020304" pitchFamily="18" charset="0"/>
                <a:cs typeface="Times New Roman" panose="02020603050405020304" pitchFamily="18" charset="0"/>
              </a:rPr>
              <a:t>ầu cho em bé mau lớn </a:t>
            </a:r>
            <a:r>
              <a:rPr lang="en-US" sz="3200" i="1" dirty="0">
                <a:solidFill>
                  <a:srgbClr val="C00000"/>
                </a:solidFill>
                <a:latin typeface="Times New Roman" panose="02020603050405020304" pitchFamily="18" charset="0"/>
                <a:cs typeface="Times New Roman" panose="02020603050405020304" pitchFamily="18" charset="0"/>
              </a:rPr>
              <a:t>  </a:t>
            </a:r>
            <a:r>
              <a:rPr lang="vi-VN" sz="3200" i="1" dirty="0">
                <a:solidFill>
                  <a:srgbClr val="C00000"/>
                </a:solidFill>
                <a:latin typeface="Times New Roman" panose="02020603050405020304" pitchFamily="18" charset="0"/>
                <a:cs typeface="Times New Roman" panose="02020603050405020304" pitchFamily="18" charset="0"/>
              </a:rPr>
              <a:t>B</a:t>
            </a:r>
            <a:r>
              <a:rPr lang="en-US" sz="3200" i="1" dirty="0">
                <a:solidFill>
                  <a:srgbClr val="C00000"/>
                </a:solidFill>
                <a:latin typeface="Times New Roman" panose="02020603050405020304" pitchFamily="18" charset="0"/>
                <a:cs typeface="Times New Roman" panose="02020603050405020304" pitchFamily="18" charset="0"/>
              </a:rPr>
              <a:t>.</a:t>
            </a:r>
            <a:r>
              <a:rPr lang="vi-VN" sz="3200" i="1" dirty="0">
                <a:solidFill>
                  <a:srgbClr val="C00000"/>
                </a:solidFill>
                <a:latin typeface="Times New Roman" panose="02020603050405020304" pitchFamily="18" charset="0"/>
                <a:cs typeface="Times New Roman" panose="02020603050405020304" pitchFamily="18" charset="0"/>
              </a:rPr>
              <a:t> ngăn ngừa thằng Linh ma quỷ </a:t>
            </a:r>
            <a:r>
              <a:rPr lang="en-US" sz="3200" i="1" dirty="0" err="1">
                <a:solidFill>
                  <a:srgbClr val="C00000"/>
                </a:solidFill>
                <a:latin typeface="Times New Roman" panose="02020603050405020304" pitchFamily="18" charset="0"/>
                <a:cs typeface="Times New Roman" panose="02020603050405020304" pitchFamily="18" charset="0"/>
              </a:rPr>
              <a:t>quở</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phạt</a:t>
            </a:r>
            <a:endParaRPr lang="en-US" sz="3200" i="1" dirty="0">
              <a:solidFill>
                <a:srgbClr val="C00000"/>
              </a:solidFill>
              <a:latin typeface="Times New Roman" panose="02020603050405020304" pitchFamily="18" charset="0"/>
              <a:cs typeface="Times New Roman" panose="02020603050405020304" pitchFamily="18" charset="0"/>
            </a:endParaRPr>
          </a:p>
          <a:p>
            <a:pPr marL="0" indent="0">
              <a:buNone/>
            </a:pPr>
            <a:r>
              <a:rPr lang="vi-VN" sz="3200" i="1" dirty="0">
                <a:solidFill>
                  <a:srgbClr val="C00000"/>
                </a:solidFill>
                <a:latin typeface="Times New Roman" panose="02020603050405020304" pitchFamily="18" charset="0"/>
                <a:cs typeface="Times New Roman" panose="02020603050405020304" pitchFamily="18" charset="0"/>
              </a:rPr>
              <a:t> C</a:t>
            </a:r>
            <a:r>
              <a:rPr lang="en-US" sz="3200" i="1" dirty="0">
                <a:solidFill>
                  <a:srgbClr val="C00000"/>
                </a:solidFill>
                <a:latin typeface="Times New Roman" panose="02020603050405020304" pitchFamily="18" charset="0"/>
                <a:cs typeface="Times New Roman" panose="02020603050405020304" pitchFamily="18" charset="0"/>
              </a:rPr>
              <a:t>.</a:t>
            </a:r>
            <a:r>
              <a:rPr lang="vi-VN" sz="3200" i="1" dirty="0">
                <a:solidFill>
                  <a:srgbClr val="C00000"/>
                </a:solidFill>
                <a:latin typeface="Times New Roman" panose="02020603050405020304" pitchFamily="18" charset="0"/>
                <a:cs typeface="Times New Roman" panose="02020603050405020304" pitchFamily="18" charset="0"/>
              </a:rPr>
              <a:t> </a:t>
            </a:r>
            <a:r>
              <a:rPr lang="en-US" sz="3200" i="1" dirty="0">
                <a:solidFill>
                  <a:srgbClr val="C00000"/>
                </a:solidFill>
                <a:latin typeface="Times New Roman" panose="02020603050405020304" pitchFamily="18" charset="0"/>
                <a:cs typeface="Times New Roman" panose="02020603050405020304" pitchFamily="18" charset="0"/>
              </a:rPr>
              <a:t>C</a:t>
            </a:r>
            <a:r>
              <a:rPr lang="vi-VN" sz="3200" i="1" dirty="0">
                <a:solidFill>
                  <a:srgbClr val="C00000"/>
                </a:solidFill>
                <a:latin typeface="Times New Roman" panose="02020603050405020304" pitchFamily="18" charset="0"/>
                <a:cs typeface="Times New Roman" panose="02020603050405020304" pitchFamily="18" charset="0"/>
              </a:rPr>
              <a:t>ầu cho em bé thông minh </a:t>
            </a:r>
            <a:r>
              <a:rPr lang="en-US" sz="3200" i="1" dirty="0">
                <a:solidFill>
                  <a:srgbClr val="C00000"/>
                </a:solidFill>
                <a:latin typeface="Times New Roman" panose="02020603050405020304" pitchFamily="18" charset="0"/>
                <a:cs typeface="Times New Roman" panose="02020603050405020304" pitchFamily="18" charset="0"/>
              </a:rPr>
              <a:t>              </a:t>
            </a:r>
            <a:r>
              <a:rPr lang="vi-VN" sz="3200" i="1" dirty="0">
                <a:solidFill>
                  <a:srgbClr val="C00000"/>
                </a:solidFill>
                <a:latin typeface="Times New Roman" panose="02020603050405020304" pitchFamily="18" charset="0"/>
                <a:cs typeface="Times New Roman" panose="02020603050405020304" pitchFamily="18" charset="0"/>
              </a:rPr>
              <a:t>D</a:t>
            </a:r>
            <a:r>
              <a:rPr lang="en-US" sz="3200" i="1" dirty="0">
                <a:solidFill>
                  <a:srgbClr val="C00000"/>
                </a:solidFill>
                <a:latin typeface="Times New Roman" panose="02020603050405020304" pitchFamily="18" charset="0"/>
                <a:cs typeface="Times New Roman" panose="02020603050405020304" pitchFamily="18" charset="0"/>
              </a:rPr>
              <a:t>.</a:t>
            </a:r>
            <a:r>
              <a:rPr lang="vi-VN" sz="3200" i="1" dirty="0">
                <a:solidFill>
                  <a:srgbClr val="C00000"/>
                </a:solidFill>
                <a:latin typeface="Times New Roman" panose="02020603050405020304" pitchFamily="18" charset="0"/>
                <a:cs typeface="Times New Roman" panose="02020603050405020304" pitchFamily="18" charset="0"/>
              </a:rPr>
              <a:t> Trời Phật phù hộ cho em bé </a:t>
            </a:r>
            <a:endParaRPr lang="en-US" sz="32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64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9E89-0832-40CB-8511-51195FCFB1D6}"/>
              </a:ext>
            </a:extLst>
          </p:cNvPr>
          <p:cNvSpPr>
            <a:spLocks noGrp="1"/>
          </p:cNvSpPr>
          <p:nvPr>
            <p:ph type="title"/>
          </p:nvPr>
        </p:nvSpPr>
        <p:spPr>
          <a:xfrm>
            <a:off x="568570" y="1031631"/>
            <a:ext cx="11213122" cy="4103077"/>
          </a:xfrm>
        </p:spPr>
        <p:txBody>
          <a:bodyPr>
            <a:normAutofit fontScale="90000"/>
          </a:bodyPr>
          <a:lstStyle/>
          <a:p>
            <a:r>
              <a:rPr lang="vi-VN" b="1" dirty="0"/>
              <a:t>Câu 4</a:t>
            </a:r>
            <a:r>
              <a:rPr lang="en-US" b="1" dirty="0"/>
              <a:t>:</a:t>
            </a:r>
            <a:r>
              <a:rPr lang="vi-VN" dirty="0"/>
              <a:t> </a:t>
            </a:r>
            <a:r>
              <a:rPr lang="en-US" sz="4900" dirty="0">
                <a:solidFill>
                  <a:srgbClr val="C00000"/>
                </a:solidFill>
                <a:latin typeface="Times New Roman" panose="02020603050405020304" pitchFamily="18" charset="0"/>
                <a:cs typeface="Times New Roman" panose="02020603050405020304" pitchFamily="18" charset="0"/>
              </a:rPr>
              <a:t>Ở</a:t>
            </a:r>
            <a:r>
              <a:rPr lang="vi-VN" sz="4900" dirty="0">
                <a:solidFill>
                  <a:srgbClr val="C00000"/>
                </a:solidFill>
                <a:latin typeface="Times New Roman" panose="02020603050405020304" pitchFamily="18" charset="0"/>
                <a:cs typeface="Times New Roman" panose="02020603050405020304" pitchFamily="18" charset="0"/>
              </a:rPr>
              <a:t> Phú Yên lễ cúng giáp tôi diễn ra sau khi trẻ sinh ra được</a:t>
            </a:r>
            <a:r>
              <a:rPr lang="en-US" sz="4900" dirty="0">
                <a:solidFill>
                  <a:srgbClr val="C00000"/>
                </a:solidFill>
                <a:latin typeface="Times New Roman" panose="02020603050405020304" pitchFamily="18" charset="0"/>
                <a:cs typeface="Times New Roman" panose="02020603050405020304" pitchFamily="18" charset="0"/>
              </a:rPr>
              <a:t>:</a:t>
            </a:r>
            <a:br>
              <a:rPr lang="en-US" sz="4900" dirty="0">
                <a:solidFill>
                  <a:srgbClr val="C00000"/>
                </a:solidFill>
                <a:latin typeface="Times New Roman" panose="02020603050405020304" pitchFamily="18" charset="0"/>
                <a:cs typeface="Times New Roman" panose="02020603050405020304" pitchFamily="18" charset="0"/>
              </a:rPr>
            </a:br>
            <a:r>
              <a:rPr lang="vi-VN" sz="4900" dirty="0">
                <a:solidFill>
                  <a:srgbClr val="C00000"/>
                </a:solidFill>
                <a:latin typeface="Times New Roman" panose="02020603050405020304" pitchFamily="18" charset="0"/>
                <a:cs typeface="Times New Roman" panose="02020603050405020304" pitchFamily="18" charset="0"/>
              </a:rPr>
              <a:t> </a:t>
            </a:r>
            <a:r>
              <a:rPr lang="en-US" sz="4900" dirty="0">
                <a:solidFill>
                  <a:srgbClr val="C00000"/>
                </a:solidFill>
                <a:latin typeface="Times New Roman" panose="02020603050405020304" pitchFamily="18" charset="0"/>
                <a:cs typeface="Times New Roman" panose="02020603050405020304" pitchFamily="18" charset="0"/>
              </a:rPr>
              <a:t>A.</a:t>
            </a:r>
            <a:r>
              <a:rPr lang="vi-VN" sz="4900" dirty="0">
                <a:solidFill>
                  <a:srgbClr val="C00000"/>
                </a:solidFill>
                <a:latin typeface="Times New Roman" panose="02020603050405020304" pitchFamily="18" charset="0"/>
                <a:cs typeface="Times New Roman" panose="02020603050405020304" pitchFamily="18" charset="0"/>
              </a:rPr>
              <a:t> một năm </a:t>
            </a:r>
            <a:r>
              <a:rPr lang="en-US" sz="4900" dirty="0">
                <a:solidFill>
                  <a:srgbClr val="C00000"/>
                </a:solidFill>
                <a:latin typeface="Times New Roman" panose="02020603050405020304" pitchFamily="18" charset="0"/>
                <a:cs typeface="Times New Roman" panose="02020603050405020304" pitchFamily="18" charset="0"/>
              </a:rPr>
              <a:t>   B. </a:t>
            </a:r>
            <a:r>
              <a:rPr lang="vi-VN" sz="4900" dirty="0">
                <a:solidFill>
                  <a:srgbClr val="C00000"/>
                </a:solidFill>
                <a:latin typeface="Times New Roman" panose="02020603050405020304" pitchFamily="18" charset="0"/>
                <a:cs typeface="Times New Roman" panose="02020603050405020304" pitchFamily="18" charset="0"/>
              </a:rPr>
              <a:t>3</a:t>
            </a:r>
            <a:r>
              <a:rPr lang="en-US" sz="4900" dirty="0" err="1">
                <a:solidFill>
                  <a:srgbClr val="C00000"/>
                </a:solidFill>
                <a:latin typeface="Times New Roman" panose="02020603050405020304" pitchFamily="18" charset="0"/>
                <a:cs typeface="Times New Roman" panose="02020603050405020304" pitchFamily="18" charset="0"/>
              </a:rPr>
              <a:t>năm</a:t>
            </a:r>
            <a:r>
              <a:rPr lang="vi-VN" sz="4900" dirty="0">
                <a:solidFill>
                  <a:srgbClr val="C00000"/>
                </a:solidFill>
                <a:latin typeface="Times New Roman" panose="02020603050405020304" pitchFamily="18" charset="0"/>
                <a:cs typeface="Times New Roman" panose="02020603050405020304" pitchFamily="18" charset="0"/>
              </a:rPr>
              <a:t> </a:t>
            </a:r>
            <a:r>
              <a:rPr lang="en-US" sz="4900" dirty="0">
                <a:solidFill>
                  <a:srgbClr val="C00000"/>
                </a:solidFill>
                <a:latin typeface="Times New Roman" panose="02020603050405020304" pitchFamily="18" charset="0"/>
                <a:cs typeface="Times New Roman" panose="02020603050405020304" pitchFamily="18" charset="0"/>
              </a:rPr>
              <a:t>    C. 6 </a:t>
            </a:r>
            <a:r>
              <a:rPr lang="en-US" sz="4900" dirty="0" err="1">
                <a:solidFill>
                  <a:srgbClr val="C00000"/>
                </a:solidFill>
                <a:latin typeface="Times New Roman" panose="02020603050405020304" pitchFamily="18" charset="0"/>
                <a:cs typeface="Times New Roman" panose="02020603050405020304" pitchFamily="18" charset="0"/>
              </a:rPr>
              <a:t>năm</a:t>
            </a:r>
            <a:r>
              <a:rPr lang="en-US" sz="4900" dirty="0">
                <a:solidFill>
                  <a:srgbClr val="C00000"/>
                </a:solidFill>
                <a:latin typeface="Times New Roman" panose="02020603050405020304" pitchFamily="18" charset="0"/>
                <a:cs typeface="Times New Roman" panose="02020603050405020304" pitchFamily="18" charset="0"/>
              </a:rPr>
              <a:t>     D. 12 </a:t>
            </a:r>
            <a:r>
              <a:rPr lang="en-US" sz="4900" dirty="0" err="1">
                <a:solidFill>
                  <a:srgbClr val="C00000"/>
                </a:solidFill>
                <a:latin typeface="Times New Roman" panose="02020603050405020304" pitchFamily="18" charset="0"/>
                <a:cs typeface="Times New Roman" panose="02020603050405020304" pitchFamily="18" charset="0"/>
              </a:rPr>
              <a:t>năm</a:t>
            </a:r>
            <a:br>
              <a:rPr lang="en-US" sz="4900" dirty="0">
                <a:solidFill>
                  <a:srgbClr val="C00000"/>
                </a:solidFill>
                <a:latin typeface="Times New Roman" panose="02020603050405020304" pitchFamily="18" charset="0"/>
                <a:cs typeface="Times New Roman" panose="02020603050405020304" pitchFamily="18" charset="0"/>
              </a:rPr>
            </a:br>
            <a:r>
              <a:rPr lang="vi-VN" sz="4900" dirty="0">
                <a:solidFill>
                  <a:srgbClr val="C00000"/>
                </a:solidFill>
                <a:latin typeface="Times New Roman" panose="02020603050405020304" pitchFamily="18" charset="0"/>
                <a:cs typeface="Times New Roman" panose="02020603050405020304" pitchFamily="18" charset="0"/>
              </a:rPr>
              <a:t> </a:t>
            </a:r>
            <a:r>
              <a:rPr lang="en-US" sz="4900" b="1" dirty="0">
                <a:latin typeface="Times New Roman" panose="02020603050405020304" pitchFamily="18" charset="0"/>
                <a:cs typeface="Times New Roman" panose="02020603050405020304" pitchFamily="18" charset="0"/>
              </a:rPr>
              <a:t>C</a:t>
            </a:r>
            <a:r>
              <a:rPr lang="vi-VN" sz="4900" b="1" dirty="0">
                <a:latin typeface="Times New Roman" panose="02020603050405020304" pitchFamily="18" charset="0"/>
                <a:cs typeface="Times New Roman" panose="02020603050405020304" pitchFamily="18" charset="0"/>
              </a:rPr>
              <a:t>âu 5</a:t>
            </a:r>
            <a:r>
              <a:rPr lang="en-US" sz="4900" b="1" dirty="0">
                <a:latin typeface="Times New Roman" panose="02020603050405020304" pitchFamily="18" charset="0"/>
                <a:cs typeface="Times New Roman" panose="02020603050405020304" pitchFamily="18" charset="0"/>
              </a:rPr>
              <a:t>:</a:t>
            </a:r>
            <a:r>
              <a:rPr lang="vi-VN" sz="4900" b="1" dirty="0">
                <a:latin typeface="Times New Roman" panose="02020603050405020304" pitchFamily="18" charset="0"/>
                <a:cs typeface="Times New Roman" panose="02020603050405020304" pitchFamily="18" charset="0"/>
              </a:rPr>
              <a:t> </a:t>
            </a:r>
            <a:r>
              <a:rPr lang="en-US" sz="4900" dirty="0">
                <a:solidFill>
                  <a:srgbClr val="C00000"/>
                </a:solidFill>
                <a:latin typeface="Times New Roman" panose="02020603050405020304" pitchFamily="18" charset="0"/>
                <a:cs typeface="Times New Roman" panose="02020603050405020304" pitchFamily="18" charset="0"/>
              </a:rPr>
              <a:t>L</a:t>
            </a:r>
            <a:r>
              <a:rPr lang="vi-VN" sz="4900" dirty="0">
                <a:solidFill>
                  <a:srgbClr val="C00000"/>
                </a:solidFill>
                <a:latin typeface="Times New Roman" panose="02020603050405020304" pitchFamily="18" charset="0"/>
                <a:cs typeface="Times New Roman" panose="02020603050405020304" pitchFamily="18" charset="0"/>
              </a:rPr>
              <a:t>ễ cúng ông </a:t>
            </a:r>
            <a:r>
              <a:rPr lang="en-US" sz="4900" dirty="0">
                <a:solidFill>
                  <a:srgbClr val="C00000"/>
                </a:solidFill>
                <a:latin typeface="Times New Roman" panose="02020603050405020304" pitchFamily="18" charset="0"/>
                <a:cs typeface="Times New Roman" panose="02020603050405020304" pitchFamily="18" charset="0"/>
              </a:rPr>
              <a:t>T</a:t>
            </a:r>
            <a:r>
              <a:rPr lang="vi-VN" sz="4900" dirty="0">
                <a:solidFill>
                  <a:srgbClr val="C00000"/>
                </a:solidFill>
                <a:latin typeface="Times New Roman" panose="02020603050405020304" pitchFamily="18" charset="0"/>
                <a:cs typeface="Times New Roman" panose="02020603050405020304" pitchFamily="18" charset="0"/>
              </a:rPr>
              <a:t>áo lần cuối cùng cho trẻ em được diễn ra khi trẻ bao nhiêu tuổi</a:t>
            </a:r>
            <a:r>
              <a:rPr lang="en-US" sz="4900" dirty="0">
                <a:solidFill>
                  <a:srgbClr val="C00000"/>
                </a:solidFill>
                <a:latin typeface="Times New Roman" panose="02020603050405020304" pitchFamily="18" charset="0"/>
                <a:cs typeface="Times New Roman" panose="02020603050405020304" pitchFamily="18" charset="0"/>
              </a:rPr>
              <a:t>?</a:t>
            </a:r>
            <a:br>
              <a:rPr lang="en-US" sz="4900" dirty="0">
                <a:solidFill>
                  <a:srgbClr val="C00000"/>
                </a:solidFill>
                <a:latin typeface="Times New Roman" panose="02020603050405020304" pitchFamily="18" charset="0"/>
                <a:cs typeface="Times New Roman" panose="02020603050405020304" pitchFamily="18" charset="0"/>
              </a:rPr>
            </a:br>
            <a:r>
              <a:rPr lang="vi-VN" sz="4900" dirty="0">
                <a:solidFill>
                  <a:srgbClr val="C00000"/>
                </a:solidFill>
                <a:latin typeface="Times New Roman" panose="02020603050405020304" pitchFamily="18" charset="0"/>
                <a:cs typeface="Times New Roman" panose="02020603050405020304" pitchFamily="18" charset="0"/>
              </a:rPr>
              <a:t> </a:t>
            </a:r>
            <a:r>
              <a:rPr lang="en-US" sz="4900" dirty="0">
                <a:solidFill>
                  <a:srgbClr val="C00000"/>
                </a:solidFill>
                <a:latin typeface="Times New Roman" panose="02020603050405020304" pitchFamily="18" charset="0"/>
                <a:cs typeface="Times New Roman" panose="02020603050405020304" pitchFamily="18" charset="0"/>
              </a:rPr>
              <a:t>A.</a:t>
            </a:r>
            <a:r>
              <a:rPr lang="vi-VN" sz="4900" dirty="0">
                <a:solidFill>
                  <a:srgbClr val="C00000"/>
                </a:solidFill>
                <a:latin typeface="Times New Roman" panose="02020603050405020304" pitchFamily="18" charset="0"/>
                <a:cs typeface="Times New Roman" panose="02020603050405020304" pitchFamily="18" charset="0"/>
              </a:rPr>
              <a:t> 1 tuổi </a:t>
            </a:r>
            <a:r>
              <a:rPr lang="en-US" sz="4900" dirty="0">
                <a:solidFill>
                  <a:srgbClr val="C00000"/>
                </a:solidFill>
                <a:latin typeface="Times New Roman" panose="02020603050405020304" pitchFamily="18" charset="0"/>
                <a:cs typeface="Times New Roman" panose="02020603050405020304" pitchFamily="18" charset="0"/>
              </a:rPr>
              <a:t>     B.</a:t>
            </a:r>
            <a:r>
              <a:rPr lang="vi-VN" sz="4900" dirty="0">
                <a:solidFill>
                  <a:srgbClr val="C00000"/>
                </a:solidFill>
                <a:latin typeface="Times New Roman" panose="02020603050405020304" pitchFamily="18" charset="0"/>
                <a:cs typeface="Times New Roman" panose="02020603050405020304" pitchFamily="18" charset="0"/>
              </a:rPr>
              <a:t> 3 tuổi</a:t>
            </a:r>
            <a:r>
              <a:rPr lang="en-US" sz="4900" dirty="0">
                <a:solidFill>
                  <a:srgbClr val="C00000"/>
                </a:solidFill>
                <a:latin typeface="Times New Roman" panose="02020603050405020304" pitchFamily="18" charset="0"/>
                <a:cs typeface="Times New Roman" panose="02020603050405020304" pitchFamily="18" charset="0"/>
              </a:rPr>
              <a:t>       </a:t>
            </a:r>
            <a:r>
              <a:rPr lang="vi-VN" sz="4900" dirty="0">
                <a:solidFill>
                  <a:srgbClr val="C00000"/>
                </a:solidFill>
                <a:latin typeface="Times New Roman" panose="02020603050405020304" pitchFamily="18" charset="0"/>
                <a:cs typeface="Times New Roman" panose="02020603050405020304" pitchFamily="18" charset="0"/>
              </a:rPr>
              <a:t>C</a:t>
            </a:r>
            <a:r>
              <a:rPr lang="en-US" sz="4900" dirty="0">
                <a:solidFill>
                  <a:srgbClr val="C00000"/>
                </a:solidFill>
                <a:latin typeface="Times New Roman" panose="02020603050405020304" pitchFamily="18" charset="0"/>
                <a:cs typeface="Times New Roman" panose="02020603050405020304" pitchFamily="18" charset="0"/>
              </a:rPr>
              <a:t>.</a:t>
            </a:r>
            <a:r>
              <a:rPr lang="vi-VN" sz="4900" dirty="0">
                <a:solidFill>
                  <a:srgbClr val="C00000"/>
                </a:solidFill>
                <a:latin typeface="Times New Roman" panose="02020603050405020304" pitchFamily="18" charset="0"/>
                <a:cs typeface="Times New Roman" panose="02020603050405020304" pitchFamily="18" charset="0"/>
              </a:rPr>
              <a:t> 6 tuổi </a:t>
            </a:r>
            <a:r>
              <a:rPr lang="en-US" sz="4900" dirty="0">
                <a:solidFill>
                  <a:srgbClr val="C00000"/>
                </a:solidFill>
                <a:latin typeface="Times New Roman" panose="02020603050405020304" pitchFamily="18" charset="0"/>
                <a:cs typeface="Times New Roman" panose="02020603050405020304" pitchFamily="18" charset="0"/>
              </a:rPr>
              <a:t>     D.</a:t>
            </a:r>
            <a:r>
              <a:rPr lang="vi-VN" sz="4900" dirty="0">
                <a:solidFill>
                  <a:srgbClr val="C00000"/>
                </a:solidFill>
                <a:latin typeface="Times New Roman" panose="02020603050405020304" pitchFamily="18" charset="0"/>
                <a:cs typeface="Times New Roman" panose="02020603050405020304" pitchFamily="18" charset="0"/>
              </a:rPr>
              <a:t> 12 tuổi </a:t>
            </a:r>
            <a:endParaRPr lang="en-US" sz="49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07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FD29-CA3A-4D13-A437-93892D84195F}"/>
              </a:ext>
            </a:extLst>
          </p:cNvPr>
          <p:cNvSpPr>
            <a:spLocks noGrp="1"/>
          </p:cNvSpPr>
          <p:nvPr>
            <p:ph type="title"/>
          </p:nvPr>
        </p:nvSpPr>
        <p:spPr>
          <a:xfrm>
            <a:off x="592015" y="-257908"/>
            <a:ext cx="10515600" cy="1325563"/>
          </a:xfrm>
        </p:spPr>
        <p:txBody>
          <a:bodyPr>
            <a:normAutofit/>
          </a:bodyPr>
          <a:lstStyle/>
          <a:p>
            <a:r>
              <a:rPr lang="en-US" sz="5400" b="1" dirty="0">
                <a:solidFill>
                  <a:srgbClr val="7030A0"/>
                </a:solidFill>
                <a:latin typeface="Times New Roman" panose="02020603050405020304" pitchFamily="18" charset="0"/>
                <a:cs typeface="Times New Roman" panose="02020603050405020304" pitchFamily="18" charset="0"/>
              </a:rPr>
              <a:t>*</a:t>
            </a:r>
            <a:r>
              <a:rPr lang="en-US" sz="5400" b="1" dirty="0" err="1">
                <a:solidFill>
                  <a:srgbClr val="7030A0"/>
                </a:solidFill>
                <a:latin typeface="Times New Roman" panose="02020603050405020304" pitchFamily="18" charset="0"/>
                <a:cs typeface="Times New Roman" panose="02020603050405020304" pitchFamily="18" charset="0"/>
              </a:rPr>
              <a:t>vận</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dụng</a:t>
            </a:r>
            <a:endParaRPr lang="en-US" sz="54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837BC7-164D-4B1B-AE8B-F7FD7B50799C}"/>
              </a:ext>
            </a:extLst>
          </p:cNvPr>
          <p:cNvSpPr>
            <a:spLocks noGrp="1"/>
          </p:cNvSpPr>
          <p:nvPr>
            <p:ph idx="1"/>
          </p:nvPr>
        </p:nvSpPr>
        <p:spPr>
          <a:xfrm>
            <a:off x="246184" y="809747"/>
            <a:ext cx="11699631" cy="4351338"/>
          </a:xfrm>
        </p:spPr>
        <p:txBody>
          <a:bodyPr>
            <a:noAutofit/>
          </a:bodyPr>
          <a:lstStyle/>
          <a:p>
            <a:pPr algn="just"/>
            <a:r>
              <a:rPr lang="en-US" sz="4800" b="1" i="1" dirty="0">
                <a:solidFill>
                  <a:srgbClr val="C00000"/>
                </a:solidFill>
                <a:latin typeface="Times New Roman" panose="02020603050405020304" pitchFamily="18" charset="0"/>
                <a:cs typeface="Times New Roman" panose="02020603050405020304" pitchFamily="18" charset="0"/>
              </a:rPr>
              <a:t>T</a:t>
            </a:r>
            <a:r>
              <a:rPr lang="vi-VN" sz="4800" b="1" i="1" dirty="0">
                <a:solidFill>
                  <a:srgbClr val="C00000"/>
                </a:solidFill>
                <a:latin typeface="Times New Roman" panose="02020603050405020304" pitchFamily="18" charset="0"/>
                <a:cs typeface="Times New Roman" panose="02020603050405020304" pitchFamily="18" charset="0"/>
              </a:rPr>
              <a:t>ìm hiểu một lễ cúng ông </a:t>
            </a:r>
            <a:r>
              <a:rPr lang="en-US" sz="4800" b="1" i="1" dirty="0">
                <a:solidFill>
                  <a:srgbClr val="C00000"/>
                </a:solidFill>
                <a:latin typeface="Times New Roman" panose="02020603050405020304" pitchFamily="18" charset="0"/>
                <a:cs typeface="Times New Roman" panose="02020603050405020304" pitchFamily="18" charset="0"/>
              </a:rPr>
              <a:t>T</a:t>
            </a:r>
            <a:r>
              <a:rPr lang="vi-VN" sz="4800" b="1" i="1" dirty="0">
                <a:solidFill>
                  <a:srgbClr val="C00000"/>
                </a:solidFill>
                <a:latin typeface="Times New Roman" panose="02020603050405020304" pitchFamily="18" charset="0"/>
                <a:cs typeface="Times New Roman" panose="02020603050405020304" pitchFamily="18" charset="0"/>
              </a:rPr>
              <a:t>áo cho trẻ em trong gia đình hoặc ở địa phương và thuyết minh lại lễ cúng ấy trước lớp theo gợi ý sau</a:t>
            </a:r>
            <a:r>
              <a:rPr lang="en-US" sz="4800" b="1" i="1" dirty="0">
                <a:solidFill>
                  <a:srgbClr val="C00000"/>
                </a:solidFill>
                <a:latin typeface="Times New Roman" panose="02020603050405020304" pitchFamily="18" charset="0"/>
                <a:cs typeface="Times New Roman" panose="02020603050405020304" pitchFamily="18" charset="0"/>
              </a:rPr>
              <a:t>:</a:t>
            </a:r>
          </a:p>
          <a:p>
            <a:pPr algn="just">
              <a:buFontTx/>
              <a:buChar char="-"/>
            </a:pPr>
            <a:r>
              <a:rPr lang="en-US" sz="4800" b="1" i="1" dirty="0">
                <a:solidFill>
                  <a:srgbClr val="C00000"/>
                </a:solidFill>
                <a:latin typeface="Times New Roman" panose="02020603050405020304" pitchFamily="18" charset="0"/>
                <a:cs typeface="Times New Roman" panose="02020603050405020304" pitchFamily="18" charset="0"/>
              </a:rPr>
              <a:t> </a:t>
            </a:r>
            <a:r>
              <a:rPr lang="vi-VN" sz="4800" b="1" i="1" dirty="0">
                <a:solidFill>
                  <a:srgbClr val="C00000"/>
                </a:solidFill>
                <a:latin typeface="Times New Roman" panose="02020603050405020304" pitchFamily="18" charset="0"/>
                <a:cs typeface="Times New Roman" panose="02020603050405020304" pitchFamily="18" charset="0"/>
              </a:rPr>
              <a:t>Mục đích</a:t>
            </a:r>
            <a:r>
              <a:rPr lang="en-US" sz="4800" b="1" i="1" dirty="0">
                <a:solidFill>
                  <a:srgbClr val="C00000"/>
                </a:solidFill>
                <a:latin typeface="Times New Roman" panose="02020603050405020304" pitchFamily="18" charset="0"/>
                <a:cs typeface="Times New Roman" panose="02020603050405020304" pitchFamily="18" charset="0"/>
              </a:rPr>
              <a:t>,</a:t>
            </a:r>
            <a:r>
              <a:rPr lang="vi-VN" sz="4800" b="1" i="1" dirty="0">
                <a:solidFill>
                  <a:srgbClr val="C00000"/>
                </a:solidFill>
                <a:latin typeface="Times New Roman" panose="02020603050405020304" pitchFamily="18" charset="0"/>
                <a:cs typeface="Times New Roman" panose="02020603050405020304" pitchFamily="18" charset="0"/>
              </a:rPr>
              <a:t> ý nghĩa của lễ cúng</a:t>
            </a:r>
            <a:endParaRPr lang="en-US" sz="4800" b="1" i="1" dirty="0">
              <a:solidFill>
                <a:srgbClr val="C00000"/>
              </a:solidFill>
              <a:latin typeface="Times New Roman" panose="02020603050405020304" pitchFamily="18" charset="0"/>
              <a:cs typeface="Times New Roman" panose="02020603050405020304" pitchFamily="18" charset="0"/>
            </a:endParaRPr>
          </a:p>
          <a:p>
            <a:pPr algn="just">
              <a:buFontTx/>
              <a:buChar char="-"/>
            </a:pPr>
            <a:r>
              <a:rPr lang="vi-VN" sz="4800" b="1" i="1" dirty="0">
                <a:solidFill>
                  <a:srgbClr val="C00000"/>
                </a:solidFill>
                <a:latin typeface="Times New Roman" panose="02020603050405020304" pitchFamily="18" charset="0"/>
                <a:cs typeface="Times New Roman" panose="02020603050405020304" pitchFamily="18" charset="0"/>
              </a:rPr>
              <a:t> </a:t>
            </a:r>
            <a:r>
              <a:rPr lang="en-US" sz="4800" b="1" i="1" dirty="0">
                <a:solidFill>
                  <a:srgbClr val="C00000"/>
                </a:solidFill>
                <a:latin typeface="Times New Roman" panose="02020603050405020304" pitchFamily="18" charset="0"/>
                <a:cs typeface="Times New Roman" panose="02020603050405020304" pitchFamily="18" charset="0"/>
              </a:rPr>
              <a:t>T</a:t>
            </a:r>
            <a:r>
              <a:rPr lang="vi-VN" sz="4800" b="1" i="1" dirty="0">
                <a:solidFill>
                  <a:srgbClr val="C00000"/>
                </a:solidFill>
                <a:latin typeface="Times New Roman" panose="02020603050405020304" pitchFamily="18" charset="0"/>
                <a:cs typeface="Times New Roman" panose="02020603050405020304" pitchFamily="18" charset="0"/>
              </a:rPr>
              <a:t>hời điểm tiến hành </a:t>
            </a:r>
            <a:endParaRPr lang="en-US" sz="4800" b="1" i="1" dirty="0">
              <a:solidFill>
                <a:srgbClr val="C00000"/>
              </a:solidFill>
              <a:latin typeface="Times New Roman" panose="02020603050405020304" pitchFamily="18" charset="0"/>
              <a:cs typeface="Times New Roman" panose="02020603050405020304" pitchFamily="18" charset="0"/>
            </a:endParaRPr>
          </a:p>
          <a:p>
            <a:pPr algn="just">
              <a:buFontTx/>
              <a:buChar char="-"/>
            </a:pPr>
            <a:r>
              <a:rPr lang="en-US" sz="4800" b="1" i="1" dirty="0">
                <a:solidFill>
                  <a:srgbClr val="C00000"/>
                </a:solidFill>
                <a:latin typeface="Times New Roman" panose="02020603050405020304" pitchFamily="18" charset="0"/>
                <a:cs typeface="Times New Roman" panose="02020603050405020304" pitchFamily="18" charset="0"/>
              </a:rPr>
              <a:t> C</a:t>
            </a:r>
            <a:r>
              <a:rPr lang="vi-VN" sz="4800" b="1" i="1" dirty="0">
                <a:solidFill>
                  <a:srgbClr val="C00000"/>
                </a:solidFill>
                <a:latin typeface="Times New Roman" panose="02020603050405020304" pitchFamily="18" charset="0"/>
                <a:cs typeface="Times New Roman" panose="02020603050405020304" pitchFamily="18" charset="0"/>
              </a:rPr>
              <a:t>ác lễ vật </a:t>
            </a:r>
            <a:endParaRPr lang="en-US" sz="4800" b="1" i="1" dirty="0">
              <a:solidFill>
                <a:srgbClr val="C00000"/>
              </a:solidFill>
              <a:latin typeface="Times New Roman" panose="02020603050405020304" pitchFamily="18" charset="0"/>
              <a:cs typeface="Times New Roman" panose="02020603050405020304" pitchFamily="18" charset="0"/>
            </a:endParaRPr>
          </a:p>
          <a:p>
            <a:pPr algn="just">
              <a:buFontTx/>
              <a:buChar char="-"/>
            </a:pPr>
            <a:r>
              <a:rPr lang="en-US" sz="4800" b="1" i="1" dirty="0">
                <a:solidFill>
                  <a:srgbClr val="C00000"/>
                </a:solidFill>
                <a:latin typeface="Times New Roman" panose="02020603050405020304" pitchFamily="18" charset="0"/>
                <a:cs typeface="Times New Roman" panose="02020603050405020304" pitchFamily="18" charset="0"/>
              </a:rPr>
              <a:t> C</a:t>
            </a:r>
            <a:r>
              <a:rPr lang="vi-VN" sz="4800" b="1" i="1" dirty="0">
                <a:solidFill>
                  <a:srgbClr val="C00000"/>
                </a:solidFill>
                <a:latin typeface="Times New Roman" panose="02020603050405020304" pitchFamily="18" charset="0"/>
                <a:cs typeface="Times New Roman" panose="02020603050405020304" pitchFamily="18" charset="0"/>
              </a:rPr>
              <a:t>ách thực hiện</a:t>
            </a:r>
            <a:endParaRPr lang="en-US" sz="4800" b="1" i="1" dirty="0">
              <a:solidFill>
                <a:srgbClr val="C00000"/>
              </a:solidFill>
              <a:latin typeface="Times New Roman" panose="02020603050405020304" pitchFamily="18" charset="0"/>
              <a:cs typeface="Times New Roman" panose="02020603050405020304" pitchFamily="18" charset="0"/>
            </a:endParaRPr>
          </a:p>
          <a:p>
            <a:pPr algn="just">
              <a:buFontTx/>
              <a:buChar char="-"/>
            </a:pPr>
            <a:r>
              <a:rPr lang="en-US" sz="4800" b="1" i="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0397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56BC-FA44-4E92-9582-0864477D3A47}"/>
              </a:ext>
            </a:extLst>
          </p:cNvPr>
          <p:cNvSpPr>
            <a:spLocks noGrp="1"/>
          </p:cNvSpPr>
          <p:nvPr>
            <p:ph type="title"/>
          </p:nvPr>
        </p:nvSpPr>
        <p:spPr>
          <a:xfrm>
            <a:off x="117231" y="120528"/>
            <a:ext cx="12531969" cy="1325563"/>
          </a:xfrm>
        </p:spPr>
        <p:txBody>
          <a:bodyPr>
            <a:noAutofit/>
          </a:bodyPr>
          <a:lstStyle/>
          <a:p>
            <a:r>
              <a:rPr lang="en-US" sz="3600" b="1" dirty="0">
                <a:solidFill>
                  <a:srgbClr val="7030A0"/>
                </a:solidFill>
                <a:latin typeface="Times New Roman" panose="02020603050405020304" pitchFamily="18" charset="0"/>
                <a:cs typeface="Times New Roman" panose="02020603050405020304" pitchFamily="18" charset="0"/>
              </a:rPr>
              <a:t>*</a:t>
            </a:r>
            <a:r>
              <a:rPr lang="en-US" sz="3600" b="1" dirty="0" err="1">
                <a:solidFill>
                  <a:srgbClr val="7030A0"/>
                </a:solidFill>
                <a:latin typeface="Times New Roman" panose="02020603050405020304" pitchFamily="18" charset="0"/>
                <a:cs typeface="Times New Roman" panose="02020603050405020304" pitchFamily="18" charset="0"/>
              </a:rPr>
              <a:t>khởi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động</a:t>
            </a:r>
            <a:r>
              <a:rPr lang="en-US" sz="3600" b="1" dirty="0">
                <a:solidFill>
                  <a:srgbClr val="7030A0"/>
                </a:solidFill>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vi-VN" sz="3600" b="1" i="1" dirty="0">
                <a:solidFill>
                  <a:srgbClr val="FF0000"/>
                </a:solidFill>
                <a:latin typeface="Times New Roman" panose="02020603050405020304" pitchFamily="18" charset="0"/>
                <a:cs typeface="Times New Roman" panose="02020603050405020304" pitchFamily="18" charset="0"/>
              </a:rPr>
              <a:t>Người Dân Phú Yên thực hiện nghi lễ cúng ông táo và những dịp nào</a:t>
            </a:r>
            <a:r>
              <a:rPr lang="en-US" sz="3600" b="1" i="1" dirty="0">
                <a:solidFill>
                  <a:srgbClr val="FF0000"/>
                </a:solidFill>
                <a:latin typeface="Times New Roman" panose="02020603050405020304" pitchFamily="18" charset="0"/>
                <a:cs typeface="Times New Roman" panose="02020603050405020304" pitchFamily="18" charset="0"/>
              </a:rPr>
              <a:t>?</a:t>
            </a:r>
            <a:r>
              <a:rPr lang="vi-VN" sz="3600" b="1" i="1" dirty="0">
                <a:solidFill>
                  <a:srgbClr val="FF0000"/>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H</a:t>
            </a:r>
            <a:r>
              <a:rPr lang="vi-VN" sz="3600" b="1" i="1" dirty="0">
                <a:solidFill>
                  <a:srgbClr val="FF0000"/>
                </a:solidFill>
                <a:latin typeface="Times New Roman" panose="02020603050405020304" pitchFamily="18" charset="0"/>
                <a:cs typeface="Times New Roman" panose="02020603050405020304" pitchFamily="18" charset="0"/>
              </a:rPr>
              <a:t>ãy chia sẻ về một nghi lễ cúng ông Táo mà em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biết</a:t>
            </a:r>
            <a:r>
              <a:rPr lang="en-US" sz="3600" b="1" i="1" dirty="0">
                <a:solidFill>
                  <a:srgbClr val="FF0000"/>
                </a:solidFill>
                <a:latin typeface="Times New Roman" panose="02020603050405020304" pitchFamily="18" charset="0"/>
                <a:cs typeface="Times New Roman" panose="02020603050405020304" pitchFamily="18" charset="0"/>
              </a:rPr>
              <a:t>.</a:t>
            </a:r>
          </a:p>
        </p:txBody>
      </p:sp>
      <p:pic>
        <p:nvPicPr>
          <p:cNvPr id="7" name="Picture 2" descr="https://xoichecohoa.com/wp-content/uploads/2020/06/g2-150x150.jpg">
            <a:extLst>
              <a:ext uri="{FF2B5EF4-FFF2-40B4-BE49-F238E27FC236}">
                <a16:creationId xmlns:a16="http://schemas.microsoft.com/office/drawing/2014/main" id="{525562F2-EE81-4E55-9023-CB9CD4FF1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2" y="1793631"/>
            <a:ext cx="1781906" cy="1690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xoichecohoa.com/wp-content/uploads/2020/06/nhung-loai-trai-cay-khong-the-thieu-trong-mam-ngu-qua-ngay-tet-43-153642-150x150.jpg">
            <a:extLst>
              <a:ext uri="{FF2B5EF4-FFF2-40B4-BE49-F238E27FC236}">
                <a16:creationId xmlns:a16="http://schemas.microsoft.com/office/drawing/2014/main" id="{0C1EB2BD-F093-48CB-9D28-A683926DC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31" y="3483709"/>
            <a:ext cx="1781905" cy="16693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xoichecohoa.com/wp-content/uploads/2020/06/cach-nau-che-troi-nuoc-ngon3-150x150.jpg">
            <a:extLst>
              <a:ext uri="{FF2B5EF4-FFF2-40B4-BE49-F238E27FC236}">
                <a16:creationId xmlns:a16="http://schemas.microsoft.com/office/drawing/2014/main" id="{DD507D42-C4AC-4DA3-BD43-03311562A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32" y="5153025"/>
            <a:ext cx="1781904" cy="15994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94A6EEB-1919-443E-AC97-FA38B1B76302}"/>
              </a:ext>
            </a:extLst>
          </p:cNvPr>
          <p:cNvPicPr>
            <a:picLocks noChangeAspect="1"/>
          </p:cNvPicPr>
          <p:nvPr/>
        </p:nvPicPr>
        <p:blipFill>
          <a:blip r:embed="rId5"/>
          <a:stretch>
            <a:fillRect/>
          </a:stretch>
        </p:blipFill>
        <p:spPr>
          <a:xfrm>
            <a:off x="2203938" y="1606062"/>
            <a:ext cx="9683261" cy="5720861"/>
          </a:xfrm>
          <a:prstGeom prst="rect">
            <a:avLst/>
          </a:prstGeom>
        </p:spPr>
      </p:pic>
    </p:spTree>
    <p:extLst>
      <p:ext uri="{BB962C8B-B14F-4D97-AF65-F5344CB8AC3E}">
        <p14:creationId xmlns:p14="http://schemas.microsoft.com/office/powerpoint/2010/main" val="309138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196249-4715-4E5A-87C5-A80374A2DCDC}"/>
              </a:ext>
            </a:extLst>
          </p:cNvPr>
          <p:cNvSpPr>
            <a:spLocks noGrp="1"/>
          </p:cNvSpPr>
          <p:nvPr>
            <p:ph idx="1"/>
          </p:nvPr>
        </p:nvSpPr>
        <p:spPr>
          <a:xfrm>
            <a:off x="592016" y="667909"/>
            <a:ext cx="10515600" cy="1198929"/>
          </a:xfrm>
        </p:spPr>
        <p:txBody>
          <a:bodyPr>
            <a:normAutofit fontScale="62500" lnSpcReduction="20000"/>
          </a:bodyPr>
          <a:lstStyle/>
          <a:p>
            <a:pPr marL="0" indent="0">
              <a:buNone/>
            </a:pPr>
            <a:r>
              <a:rPr lang="en-US" sz="6400" b="1" dirty="0">
                <a:solidFill>
                  <a:srgbClr val="7030A0"/>
                </a:solidFill>
              </a:rPr>
              <a:t>*</a:t>
            </a:r>
            <a:r>
              <a:rPr lang="en-US" sz="6400" b="1" dirty="0" err="1">
                <a:solidFill>
                  <a:srgbClr val="7030A0"/>
                </a:solidFill>
              </a:rPr>
              <a:t>khám</a:t>
            </a:r>
            <a:r>
              <a:rPr lang="en-US" sz="6400" b="1" dirty="0">
                <a:solidFill>
                  <a:srgbClr val="7030A0"/>
                </a:solidFill>
              </a:rPr>
              <a:t> </a:t>
            </a:r>
            <a:r>
              <a:rPr lang="en-US" sz="6400" b="1" dirty="0" err="1">
                <a:solidFill>
                  <a:srgbClr val="7030A0"/>
                </a:solidFill>
              </a:rPr>
              <a:t>phá</a:t>
            </a:r>
            <a:endParaRPr lang="en-US" sz="6400" b="1" dirty="0">
              <a:solidFill>
                <a:srgbClr val="7030A0"/>
              </a:solidFill>
            </a:endParaRPr>
          </a:p>
          <a:p>
            <a:pPr marL="0" indent="0">
              <a:buNone/>
            </a:pPr>
            <a:r>
              <a:rPr lang="en-US" sz="5200" b="1" dirty="0">
                <a:solidFill>
                  <a:schemeClr val="tx2"/>
                </a:solidFill>
              </a:rPr>
              <a:t>I. </a:t>
            </a:r>
            <a:r>
              <a:rPr lang="en-US" sz="5200" b="1" dirty="0" err="1">
                <a:solidFill>
                  <a:schemeClr val="tx2"/>
                </a:solidFill>
              </a:rPr>
              <a:t>Tìm</a:t>
            </a:r>
            <a:r>
              <a:rPr lang="en-US" sz="5200" b="1" dirty="0">
                <a:solidFill>
                  <a:schemeClr val="tx2"/>
                </a:solidFill>
              </a:rPr>
              <a:t> </a:t>
            </a:r>
            <a:r>
              <a:rPr lang="en-US" sz="5200" b="1" dirty="0" err="1">
                <a:solidFill>
                  <a:schemeClr val="tx2"/>
                </a:solidFill>
              </a:rPr>
              <a:t>hiểu</a:t>
            </a:r>
            <a:r>
              <a:rPr lang="en-US" sz="5200" b="1" dirty="0">
                <a:solidFill>
                  <a:schemeClr val="tx2"/>
                </a:solidFill>
              </a:rPr>
              <a:t> </a:t>
            </a:r>
            <a:r>
              <a:rPr lang="en-US" sz="5200" b="1" dirty="0" err="1">
                <a:solidFill>
                  <a:schemeClr val="tx2"/>
                </a:solidFill>
              </a:rPr>
              <a:t>về</a:t>
            </a:r>
            <a:r>
              <a:rPr lang="en-US" sz="5200" b="1" dirty="0">
                <a:solidFill>
                  <a:schemeClr val="tx2"/>
                </a:solidFill>
              </a:rPr>
              <a:t> </a:t>
            </a:r>
            <a:r>
              <a:rPr lang="en-US" sz="5200" b="1" dirty="0" err="1">
                <a:solidFill>
                  <a:schemeClr val="tx2"/>
                </a:solidFill>
              </a:rPr>
              <a:t>một</a:t>
            </a:r>
            <a:r>
              <a:rPr lang="en-US" sz="5200" b="1" dirty="0">
                <a:solidFill>
                  <a:schemeClr val="tx2"/>
                </a:solidFill>
              </a:rPr>
              <a:t> </a:t>
            </a:r>
            <a:r>
              <a:rPr lang="en-US" sz="5200" b="1" dirty="0" err="1">
                <a:solidFill>
                  <a:schemeClr val="tx2"/>
                </a:solidFill>
              </a:rPr>
              <a:t>tục</a:t>
            </a:r>
            <a:r>
              <a:rPr lang="en-US" sz="5200" b="1" dirty="0">
                <a:solidFill>
                  <a:schemeClr val="tx2"/>
                </a:solidFill>
              </a:rPr>
              <a:t> </a:t>
            </a:r>
            <a:r>
              <a:rPr lang="en-US" sz="5200" b="1" dirty="0" err="1">
                <a:solidFill>
                  <a:schemeClr val="tx2"/>
                </a:solidFill>
              </a:rPr>
              <a:t>cúng</a:t>
            </a:r>
            <a:r>
              <a:rPr lang="en-US" sz="5200" b="1" dirty="0">
                <a:solidFill>
                  <a:schemeClr val="tx2"/>
                </a:solidFill>
              </a:rPr>
              <a:t> </a:t>
            </a:r>
            <a:r>
              <a:rPr lang="en-US" sz="5200" b="1" dirty="0" err="1">
                <a:solidFill>
                  <a:schemeClr val="tx2"/>
                </a:solidFill>
              </a:rPr>
              <a:t>ông</a:t>
            </a:r>
            <a:r>
              <a:rPr lang="en-US" sz="5200" b="1" dirty="0">
                <a:solidFill>
                  <a:schemeClr val="tx2"/>
                </a:solidFill>
              </a:rPr>
              <a:t> </a:t>
            </a:r>
            <a:r>
              <a:rPr lang="en-US" sz="5200" b="1" dirty="0" err="1">
                <a:solidFill>
                  <a:schemeClr val="tx2"/>
                </a:solidFill>
              </a:rPr>
              <a:t>táo</a:t>
            </a:r>
            <a:r>
              <a:rPr lang="en-US" sz="5200" b="1" dirty="0">
                <a:solidFill>
                  <a:schemeClr val="tx2"/>
                </a:solidFill>
              </a:rPr>
              <a:t> </a:t>
            </a:r>
            <a:r>
              <a:rPr lang="en-US" sz="5200" b="1" dirty="0" err="1">
                <a:solidFill>
                  <a:schemeClr val="tx2"/>
                </a:solidFill>
              </a:rPr>
              <a:t>cho</a:t>
            </a:r>
            <a:r>
              <a:rPr lang="en-US" sz="5200" b="1" dirty="0">
                <a:solidFill>
                  <a:schemeClr val="tx2"/>
                </a:solidFill>
              </a:rPr>
              <a:t> </a:t>
            </a:r>
            <a:r>
              <a:rPr lang="en-US" sz="5200" b="1" dirty="0" err="1">
                <a:solidFill>
                  <a:schemeClr val="tx2"/>
                </a:solidFill>
              </a:rPr>
              <a:t>trẻ</a:t>
            </a:r>
            <a:r>
              <a:rPr lang="en-US" sz="5200" b="1" dirty="0">
                <a:solidFill>
                  <a:schemeClr val="tx2"/>
                </a:solidFill>
              </a:rPr>
              <a:t> </a:t>
            </a:r>
            <a:r>
              <a:rPr lang="en-US" sz="5200" b="1" dirty="0" err="1">
                <a:solidFill>
                  <a:schemeClr val="tx2"/>
                </a:solidFill>
              </a:rPr>
              <a:t>em</a:t>
            </a:r>
            <a:r>
              <a:rPr lang="en-US" sz="5200" b="1" dirty="0">
                <a:solidFill>
                  <a:schemeClr val="tx2"/>
                </a:solidFill>
              </a:rPr>
              <a:t> ở </a:t>
            </a:r>
            <a:r>
              <a:rPr lang="en-US" sz="5200" b="1" dirty="0" err="1">
                <a:solidFill>
                  <a:schemeClr val="tx2"/>
                </a:solidFill>
              </a:rPr>
              <a:t>Phú</a:t>
            </a:r>
            <a:r>
              <a:rPr lang="en-US" sz="5200" b="1" dirty="0">
                <a:solidFill>
                  <a:schemeClr val="tx2"/>
                </a:solidFill>
              </a:rPr>
              <a:t> </a:t>
            </a:r>
            <a:r>
              <a:rPr lang="en-US" sz="5200" b="1" dirty="0" err="1">
                <a:solidFill>
                  <a:schemeClr val="tx2"/>
                </a:solidFill>
              </a:rPr>
              <a:t>Yên</a:t>
            </a:r>
            <a:r>
              <a:rPr lang="en-US" sz="5200" b="1" dirty="0">
                <a:solidFill>
                  <a:schemeClr val="tx2"/>
                </a:solidFill>
              </a:rPr>
              <a:t> </a:t>
            </a:r>
          </a:p>
        </p:txBody>
      </p:sp>
      <p:sp>
        <p:nvSpPr>
          <p:cNvPr id="4" name="TextBox 3">
            <a:extLst>
              <a:ext uri="{FF2B5EF4-FFF2-40B4-BE49-F238E27FC236}">
                <a16:creationId xmlns:a16="http://schemas.microsoft.com/office/drawing/2014/main" id="{EE10D043-BFE6-4263-A854-3FF5FC53C2E2}"/>
              </a:ext>
            </a:extLst>
          </p:cNvPr>
          <p:cNvSpPr txBox="1"/>
          <p:nvPr/>
        </p:nvSpPr>
        <p:spPr>
          <a:xfrm>
            <a:off x="732692" y="2030962"/>
            <a:ext cx="10955216" cy="3785652"/>
          </a:xfrm>
          <a:prstGeom prst="rect">
            <a:avLst/>
          </a:prstGeom>
          <a:noFill/>
        </p:spPr>
        <p:txBody>
          <a:bodyPr wrap="square" rtlCol="0">
            <a:spAutoFit/>
          </a:bodyPr>
          <a:lstStyle/>
          <a:p>
            <a:pPr marL="571500" indent="-571500" algn="just">
              <a:buFontTx/>
              <a:buChar char="-"/>
            </a:pPr>
            <a:r>
              <a:rPr lang="vi-VN" sz="4000" i="1" dirty="0">
                <a:solidFill>
                  <a:srgbClr val="C00000"/>
                </a:solidFill>
                <a:latin typeface="Times New Roman" panose="02020603050405020304" pitchFamily="18" charset="0"/>
                <a:cs typeface="Times New Roman" panose="02020603050405020304" pitchFamily="18" charset="0"/>
              </a:rPr>
              <a:t>Em hãy kể tên </a:t>
            </a:r>
            <a:r>
              <a:rPr lang="en-US" sz="4000" i="1" dirty="0" err="1">
                <a:solidFill>
                  <a:srgbClr val="C00000"/>
                </a:solidFill>
                <a:latin typeface="Times New Roman" panose="02020603050405020304" pitchFamily="18" charset="0"/>
                <a:cs typeface="Times New Roman" panose="02020603050405020304" pitchFamily="18" charset="0"/>
              </a:rPr>
              <a:t>các</a:t>
            </a:r>
            <a:r>
              <a:rPr lang="en-US" sz="4000" i="1" dirty="0">
                <a:solidFill>
                  <a:srgbClr val="C00000"/>
                </a:solidFill>
                <a:latin typeface="Times New Roman" panose="02020603050405020304" pitchFamily="18" charset="0"/>
                <a:cs typeface="Times New Roman" panose="02020603050405020304" pitchFamily="18" charset="0"/>
              </a:rPr>
              <a:t> </a:t>
            </a:r>
            <a:r>
              <a:rPr lang="vi-VN" sz="4000" i="1" dirty="0">
                <a:solidFill>
                  <a:srgbClr val="C00000"/>
                </a:solidFill>
                <a:latin typeface="Times New Roman" panose="02020603050405020304" pitchFamily="18" charset="0"/>
                <a:cs typeface="Times New Roman" panose="02020603050405020304" pitchFamily="18" charset="0"/>
              </a:rPr>
              <a:t>tục cúng ông </a:t>
            </a:r>
            <a:r>
              <a:rPr lang="en-US" sz="4000" i="1" dirty="0">
                <a:solidFill>
                  <a:srgbClr val="C00000"/>
                </a:solidFill>
                <a:latin typeface="Times New Roman" panose="02020603050405020304" pitchFamily="18" charset="0"/>
                <a:cs typeface="Times New Roman" panose="02020603050405020304" pitchFamily="18" charset="0"/>
              </a:rPr>
              <a:t>T</a:t>
            </a:r>
            <a:r>
              <a:rPr lang="vi-VN" sz="4000" i="1" dirty="0">
                <a:solidFill>
                  <a:srgbClr val="C00000"/>
                </a:solidFill>
                <a:latin typeface="Times New Roman" panose="02020603050405020304" pitchFamily="18" charset="0"/>
                <a:cs typeface="Times New Roman" panose="02020603050405020304" pitchFamily="18" charset="0"/>
              </a:rPr>
              <a:t>áo được nói</a:t>
            </a:r>
            <a:r>
              <a:rPr lang="en-US" sz="4000" i="1" dirty="0">
                <a:solidFill>
                  <a:srgbClr val="C00000"/>
                </a:solidFill>
                <a:latin typeface="Times New Roman" panose="02020603050405020304" pitchFamily="18" charset="0"/>
                <a:cs typeface="Times New Roman" panose="02020603050405020304" pitchFamily="18" charset="0"/>
              </a:rPr>
              <a:t> </a:t>
            </a:r>
            <a:r>
              <a:rPr lang="vi-VN" sz="4000" i="1" dirty="0">
                <a:solidFill>
                  <a:srgbClr val="C00000"/>
                </a:solidFill>
                <a:latin typeface="Times New Roman" panose="02020603050405020304" pitchFamily="18" charset="0"/>
                <a:cs typeface="Times New Roman" panose="02020603050405020304" pitchFamily="18" charset="0"/>
              </a:rPr>
              <a:t>đến</a:t>
            </a:r>
            <a:endParaRPr lang="en-US" sz="4000" i="1" dirty="0">
              <a:solidFill>
                <a:srgbClr val="C00000"/>
              </a:solidFill>
              <a:latin typeface="Times New Roman" panose="02020603050405020304" pitchFamily="18" charset="0"/>
              <a:cs typeface="Times New Roman" panose="02020603050405020304" pitchFamily="18" charset="0"/>
            </a:endParaRPr>
          </a:p>
          <a:p>
            <a:pPr algn="just"/>
            <a:r>
              <a:rPr lang="vi-VN" sz="4000" i="1" dirty="0">
                <a:solidFill>
                  <a:srgbClr val="C00000"/>
                </a:solidFill>
                <a:latin typeface="Times New Roman" panose="02020603050405020304" pitchFamily="18" charset="0"/>
                <a:cs typeface="Times New Roman" panose="02020603050405020304" pitchFamily="18" charset="0"/>
              </a:rPr>
              <a:t>ở </a:t>
            </a:r>
            <a:r>
              <a:rPr lang="en-US" sz="4000" i="1" dirty="0" err="1">
                <a:solidFill>
                  <a:srgbClr val="C00000"/>
                </a:solidFill>
                <a:latin typeface="Times New Roman" panose="02020603050405020304" pitchFamily="18" charset="0"/>
                <a:cs typeface="Times New Roman" panose="02020603050405020304" pitchFamily="18" charset="0"/>
              </a:rPr>
              <a:t>Phú</a:t>
            </a:r>
            <a:r>
              <a:rPr lang="en-US" sz="4000" i="1" dirty="0">
                <a:solidFill>
                  <a:srgbClr val="C00000"/>
                </a:solidFill>
                <a:latin typeface="Times New Roman" panose="02020603050405020304" pitchFamily="18" charset="0"/>
                <a:cs typeface="Times New Roman" panose="02020603050405020304" pitchFamily="18" charset="0"/>
              </a:rPr>
              <a:t> </a:t>
            </a:r>
            <a:r>
              <a:rPr lang="en-US" sz="4000" i="1" dirty="0" err="1">
                <a:solidFill>
                  <a:srgbClr val="C00000"/>
                </a:solidFill>
                <a:latin typeface="Times New Roman" panose="02020603050405020304" pitchFamily="18" charset="0"/>
                <a:cs typeface="Times New Roman" panose="02020603050405020304" pitchFamily="18" charset="0"/>
              </a:rPr>
              <a:t>yên</a:t>
            </a:r>
            <a:r>
              <a:rPr lang="en-US" sz="4000" i="1" dirty="0">
                <a:solidFill>
                  <a:srgbClr val="C00000"/>
                </a:solidFill>
                <a:latin typeface="Times New Roman" panose="02020603050405020304" pitchFamily="18" charset="0"/>
                <a:cs typeface="Times New Roman" panose="02020603050405020304" pitchFamily="18" charset="0"/>
              </a:rPr>
              <a:t>?</a:t>
            </a:r>
          </a:p>
          <a:p>
            <a:pPr marL="571500" indent="-571500" algn="just">
              <a:buFontTx/>
              <a:buChar char="-"/>
            </a:pPr>
            <a:r>
              <a:rPr lang="en-US" sz="4000" i="1" dirty="0">
                <a:solidFill>
                  <a:srgbClr val="C00000"/>
                </a:solidFill>
                <a:latin typeface="Times New Roman" panose="02020603050405020304" pitchFamily="18" charset="0"/>
                <a:cs typeface="Times New Roman" panose="02020603050405020304" pitchFamily="18" charset="0"/>
              </a:rPr>
              <a:t>N</a:t>
            </a:r>
            <a:r>
              <a:rPr lang="vi-VN" sz="4000" i="1" dirty="0">
                <a:solidFill>
                  <a:srgbClr val="C00000"/>
                </a:solidFill>
                <a:latin typeface="Times New Roman" panose="02020603050405020304" pitchFamily="18" charset="0"/>
                <a:cs typeface="Times New Roman" panose="02020603050405020304" pitchFamily="18" charset="0"/>
              </a:rPr>
              <a:t>ghi lễ cúng ông táo cho </a:t>
            </a:r>
            <a:r>
              <a:rPr lang="en-US" sz="4000" i="1" dirty="0" err="1">
                <a:solidFill>
                  <a:srgbClr val="C00000"/>
                </a:solidFill>
                <a:latin typeface="Times New Roman" panose="02020603050405020304" pitchFamily="18" charset="0"/>
                <a:cs typeface="Times New Roman" panose="02020603050405020304" pitchFamily="18" charset="0"/>
              </a:rPr>
              <a:t>trẻ</a:t>
            </a:r>
            <a:r>
              <a:rPr lang="vi-VN" sz="4000" i="1" dirty="0">
                <a:solidFill>
                  <a:srgbClr val="C00000"/>
                </a:solidFill>
                <a:latin typeface="Times New Roman" panose="02020603050405020304" pitchFamily="18" charset="0"/>
                <a:cs typeface="Times New Roman" panose="02020603050405020304" pitchFamily="18" charset="0"/>
              </a:rPr>
              <a:t> em ở </a:t>
            </a:r>
            <a:r>
              <a:rPr lang="en-US" sz="4000" i="1" dirty="0" err="1">
                <a:solidFill>
                  <a:srgbClr val="C00000"/>
                </a:solidFill>
                <a:latin typeface="Times New Roman" panose="02020603050405020304" pitchFamily="18" charset="0"/>
                <a:cs typeface="Times New Roman" panose="02020603050405020304" pitchFamily="18" charset="0"/>
              </a:rPr>
              <a:t>Phú</a:t>
            </a:r>
            <a:r>
              <a:rPr lang="en-US" sz="4000" i="1" dirty="0">
                <a:solidFill>
                  <a:srgbClr val="C00000"/>
                </a:solidFill>
                <a:latin typeface="Times New Roman" panose="02020603050405020304" pitchFamily="18" charset="0"/>
                <a:cs typeface="Times New Roman" panose="02020603050405020304" pitchFamily="18" charset="0"/>
              </a:rPr>
              <a:t> </a:t>
            </a:r>
            <a:r>
              <a:rPr lang="en-US" sz="4000" i="1" dirty="0" err="1">
                <a:solidFill>
                  <a:srgbClr val="C00000"/>
                </a:solidFill>
                <a:latin typeface="Times New Roman" panose="02020603050405020304" pitchFamily="18" charset="0"/>
                <a:cs typeface="Times New Roman" panose="02020603050405020304" pitchFamily="18" charset="0"/>
              </a:rPr>
              <a:t>Yên</a:t>
            </a:r>
            <a:r>
              <a:rPr lang="vi-VN" sz="4000" i="1" dirty="0">
                <a:solidFill>
                  <a:srgbClr val="C00000"/>
                </a:solidFill>
                <a:latin typeface="Times New Roman" panose="02020603050405020304" pitchFamily="18" charset="0"/>
                <a:cs typeface="Times New Roman" panose="02020603050405020304" pitchFamily="18" charset="0"/>
              </a:rPr>
              <a:t> được</a:t>
            </a:r>
            <a:endParaRPr lang="en-US" sz="4000" i="1" dirty="0">
              <a:solidFill>
                <a:srgbClr val="C00000"/>
              </a:solidFill>
              <a:latin typeface="Times New Roman" panose="02020603050405020304" pitchFamily="18" charset="0"/>
              <a:cs typeface="Times New Roman" panose="02020603050405020304" pitchFamily="18" charset="0"/>
            </a:endParaRPr>
          </a:p>
          <a:p>
            <a:pPr algn="just"/>
            <a:r>
              <a:rPr lang="vi-VN" sz="4000" i="1" dirty="0">
                <a:solidFill>
                  <a:srgbClr val="C00000"/>
                </a:solidFill>
                <a:latin typeface="Times New Roman" panose="02020603050405020304" pitchFamily="18" charset="0"/>
                <a:cs typeface="Times New Roman" panose="02020603050405020304" pitchFamily="18" charset="0"/>
              </a:rPr>
              <a:t>tổ chức vào dịp nào và nhằm mục đích gì</a:t>
            </a:r>
            <a:r>
              <a:rPr lang="en-US" sz="4000" i="1" dirty="0">
                <a:solidFill>
                  <a:srgbClr val="C00000"/>
                </a:solidFill>
                <a:latin typeface="Times New Roman" panose="02020603050405020304" pitchFamily="18" charset="0"/>
                <a:cs typeface="Times New Roman" panose="02020603050405020304" pitchFamily="18" charset="0"/>
              </a:rPr>
              <a:t>?</a:t>
            </a:r>
          </a:p>
          <a:p>
            <a:pPr algn="just"/>
            <a:r>
              <a:rPr lang="en-US" sz="4000" i="1" dirty="0">
                <a:solidFill>
                  <a:srgbClr val="C00000"/>
                </a:solidFill>
                <a:latin typeface="Times New Roman" panose="02020603050405020304" pitchFamily="18" charset="0"/>
                <a:cs typeface="Times New Roman" panose="02020603050405020304" pitchFamily="18" charset="0"/>
              </a:rPr>
              <a:t>- H</a:t>
            </a:r>
            <a:r>
              <a:rPr lang="vi-VN" sz="4000" i="1" dirty="0">
                <a:solidFill>
                  <a:srgbClr val="C00000"/>
                </a:solidFill>
                <a:latin typeface="Times New Roman" panose="02020603050405020304" pitchFamily="18" charset="0"/>
                <a:cs typeface="Times New Roman" panose="02020603050405020304" pitchFamily="18" charset="0"/>
              </a:rPr>
              <a:t>ãy vẽ sơ đồ tư duy mô tả lại nghi lễ cúng ông táo cho </a:t>
            </a:r>
            <a:r>
              <a:rPr lang="en-US" sz="4000" i="1" dirty="0" err="1">
                <a:solidFill>
                  <a:srgbClr val="C00000"/>
                </a:solidFill>
                <a:latin typeface="Times New Roman" panose="02020603050405020304" pitchFamily="18" charset="0"/>
                <a:cs typeface="Times New Roman" panose="02020603050405020304" pitchFamily="18" charset="0"/>
              </a:rPr>
              <a:t>trẻ</a:t>
            </a:r>
            <a:r>
              <a:rPr lang="vi-VN" sz="4000" i="1" dirty="0">
                <a:solidFill>
                  <a:srgbClr val="C00000"/>
                </a:solidFill>
                <a:latin typeface="Times New Roman" panose="02020603050405020304" pitchFamily="18" charset="0"/>
                <a:cs typeface="Times New Roman" panose="02020603050405020304" pitchFamily="18" charset="0"/>
              </a:rPr>
              <a:t> em ở Phú Yên</a:t>
            </a:r>
            <a:r>
              <a:rPr lang="en-US" sz="4000" i="1" dirty="0">
                <a:solidFill>
                  <a:srgbClr val="C00000"/>
                </a:solidFill>
                <a:latin typeface="Times New Roman" panose="02020603050405020304" pitchFamily="18" charset="0"/>
                <a:cs typeface="Times New Roman" panose="02020603050405020304" pitchFamily="18" charset="0"/>
              </a:rPr>
              <a:t>?</a:t>
            </a:r>
            <a:r>
              <a:rPr lang="vi-VN" sz="4000" i="1" dirty="0">
                <a:solidFill>
                  <a:srgbClr val="C00000"/>
                </a:solidFill>
                <a:latin typeface="Times New Roman" panose="02020603050405020304" pitchFamily="18" charset="0"/>
                <a:cs typeface="Times New Roman" panose="02020603050405020304" pitchFamily="18" charset="0"/>
              </a:rPr>
              <a:t> </a:t>
            </a:r>
            <a:endParaRPr lang="en-US" sz="40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54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13E9-1A7D-4177-8A1B-19CFDD716488}"/>
              </a:ext>
            </a:extLst>
          </p:cNvPr>
          <p:cNvSpPr>
            <a:spLocks noGrp="1"/>
          </p:cNvSpPr>
          <p:nvPr>
            <p:ph type="title"/>
          </p:nvPr>
        </p:nvSpPr>
        <p:spPr>
          <a:xfrm>
            <a:off x="615461" y="586154"/>
            <a:ext cx="10515600" cy="5439507"/>
          </a:xfrm>
        </p:spPr>
        <p:txBody>
          <a:bodyPr>
            <a:normAutofit fontScale="90000"/>
          </a:bodyPr>
          <a:lstStyle/>
          <a:p>
            <a:pPr algn="just"/>
            <a:r>
              <a:rPr lang="en-US" b="1" dirty="0">
                <a:solidFill>
                  <a:schemeClr val="tx2"/>
                </a:solidFill>
                <a:latin typeface="Times New Roman" panose="02020603050405020304" pitchFamily="18" charset="0"/>
                <a:cs typeface="Times New Roman" panose="02020603050405020304" pitchFamily="18" charset="0"/>
              </a:rPr>
              <a:t>	-</a:t>
            </a:r>
            <a:r>
              <a:rPr lang="vi-VN" b="1" dirty="0">
                <a:solidFill>
                  <a:schemeClr val="tx2"/>
                </a:solidFill>
                <a:latin typeface="Times New Roman" panose="02020603050405020304" pitchFamily="18" charset="0"/>
                <a:cs typeface="Times New Roman" panose="02020603050405020304" pitchFamily="18" charset="0"/>
              </a:rPr>
              <a:t> </a:t>
            </a:r>
            <a:r>
              <a:rPr lang="en-US" b="1" dirty="0">
                <a:solidFill>
                  <a:schemeClr val="tx2"/>
                </a:solidFill>
                <a:latin typeface="Times New Roman" panose="02020603050405020304" pitchFamily="18" charset="0"/>
                <a:cs typeface="Times New Roman" panose="02020603050405020304" pitchFamily="18" charset="0"/>
              </a:rPr>
              <a:t>K</a:t>
            </a:r>
            <a:r>
              <a:rPr lang="vi-VN" b="1" dirty="0">
                <a:solidFill>
                  <a:schemeClr val="tx2"/>
                </a:solidFill>
                <a:latin typeface="Times New Roman" panose="02020603050405020304" pitchFamily="18" charset="0"/>
                <a:cs typeface="Times New Roman" panose="02020603050405020304" pitchFamily="18" charset="0"/>
              </a:rPr>
              <a:t>hác với các vùng ở miền Bắc có phong tục cúng ông Công ông Táo và thả cá chép vào ngày 23 tháng chạp hàng năm</a:t>
            </a:r>
            <a:r>
              <a:rPr lang="en-US" b="1" dirty="0">
                <a:solidFill>
                  <a:schemeClr val="tx2"/>
                </a:solidFill>
                <a:latin typeface="Times New Roman" panose="02020603050405020304" pitchFamily="18" charset="0"/>
                <a:cs typeface="Times New Roman" panose="02020603050405020304" pitchFamily="18" charset="0"/>
              </a:rPr>
              <a:t>,</a:t>
            </a:r>
            <a:r>
              <a:rPr lang="vi-VN" b="1" dirty="0">
                <a:solidFill>
                  <a:schemeClr val="tx2"/>
                </a:solidFill>
                <a:latin typeface="Times New Roman" panose="02020603050405020304" pitchFamily="18" charset="0"/>
                <a:cs typeface="Times New Roman" panose="02020603050405020304" pitchFamily="18" charset="0"/>
              </a:rPr>
              <a:t> ở Phú Yên ngoài cúng ông Táo dịp gần Tết để tiễn đưa ông Táo về trời và cúng đón ông táo về nhà còn có tục cúng ông </a:t>
            </a:r>
            <a:r>
              <a:rPr lang="en-US" b="1" dirty="0">
                <a:solidFill>
                  <a:schemeClr val="tx2"/>
                </a:solidFill>
                <a:latin typeface="Times New Roman" panose="02020603050405020304" pitchFamily="18" charset="0"/>
                <a:cs typeface="Times New Roman" panose="02020603050405020304" pitchFamily="18" charset="0"/>
              </a:rPr>
              <a:t>T</a:t>
            </a:r>
            <a:r>
              <a:rPr lang="vi-VN" b="1" dirty="0">
                <a:solidFill>
                  <a:schemeClr val="tx2"/>
                </a:solidFill>
                <a:latin typeface="Times New Roman" panose="02020603050405020304" pitchFamily="18" charset="0"/>
                <a:cs typeface="Times New Roman" panose="02020603050405020304" pitchFamily="18" charset="0"/>
              </a:rPr>
              <a:t>áo cho trẻ em trong nhà</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vì</a:t>
            </a:r>
            <a:r>
              <a:rPr lang="vi-VN" b="1" dirty="0">
                <a:solidFill>
                  <a:schemeClr val="tx2"/>
                </a:solidFill>
                <a:latin typeface="Times New Roman" panose="02020603050405020304" pitchFamily="18" charset="0"/>
                <a:cs typeface="Times New Roman" panose="02020603050405020304" pitchFamily="18" charset="0"/>
              </a:rPr>
              <a:t> theo quan niệm của con người Phú Yên</a:t>
            </a:r>
            <a:r>
              <a:rPr lang="en-US" b="1" dirty="0">
                <a:solidFill>
                  <a:schemeClr val="tx2"/>
                </a:solidFill>
                <a:latin typeface="Times New Roman" panose="02020603050405020304" pitchFamily="18" charset="0"/>
                <a:cs typeface="Times New Roman" panose="02020603050405020304" pitchFamily="18" charset="0"/>
              </a:rPr>
              <a:t>,</a:t>
            </a:r>
            <a:r>
              <a:rPr lang="vi-VN" b="1" dirty="0">
                <a:solidFill>
                  <a:schemeClr val="tx2"/>
                </a:solidFill>
                <a:latin typeface="Times New Roman" panose="02020603050405020304" pitchFamily="18" charset="0"/>
                <a:cs typeface="Times New Roman" panose="02020603050405020304" pitchFamily="18" charset="0"/>
              </a:rPr>
              <a:t> ông </a:t>
            </a:r>
            <a:r>
              <a:rPr lang="en-US" b="1" dirty="0">
                <a:solidFill>
                  <a:schemeClr val="tx2"/>
                </a:solidFill>
                <a:latin typeface="Times New Roman" panose="02020603050405020304" pitchFamily="18" charset="0"/>
                <a:cs typeface="Times New Roman" panose="02020603050405020304" pitchFamily="18" charset="0"/>
              </a:rPr>
              <a:t>T</a:t>
            </a:r>
            <a:r>
              <a:rPr lang="vi-VN" b="1" dirty="0">
                <a:solidFill>
                  <a:schemeClr val="tx2"/>
                </a:solidFill>
                <a:latin typeface="Times New Roman" panose="02020603050405020304" pitchFamily="18" charset="0"/>
                <a:cs typeface="Times New Roman" panose="02020603050405020304" pitchFamily="18" charset="0"/>
              </a:rPr>
              <a:t>áo còn lại vị thần bảo hộ cho những đứa trẻ</a:t>
            </a:r>
            <a:r>
              <a:rPr lang="en-US" b="1" dirty="0">
                <a:solidFill>
                  <a:schemeClr val="tx2"/>
                </a:solidFill>
                <a:latin typeface="Times New Roman" panose="02020603050405020304" pitchFamily="18" charset="0"/>
                <a:cs typeface="Times New Roman" panose="02020603050405020304" pitchFamily="18" charset="0"/>
              </a:rPr>
              <a:t>.</a:t>
            </a:r>
            <a:r>
              <a:rPr lang="vi-VN" b="1" dirty="0">
                <a:solidFill>
                  <a:schemeClr val="tx2"/>
                </a:solidFill>
                <a:latin typeface="Times New Roman" panose="02020603050405020304" pitchFamily="18" charset="0"/>
                <a:cs typeface="Times New Roman" panose="02020603050405020304" pitchFamily="18" charset="0"/>
              </a:rPr>
              <a:t> </a:t>
            </a:r>
            <a:endParaRPr lang="en-US"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22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D8B4-163A-4B4C-8B28-BAA3E1958298}"/>
              </a:ext>
            </a:extLst>
          </p:cNvPr>
          <p:cNvSpPr>
            <a:spLocks noGrp="1"/>
          </p:cNvSpPr>
          <p:nvPr>
            <p:ph type="title"/>
          </p:nvPr>
        </p:nvSpPr>
        <p:spPr>
          <a:xfrm>
            <a:off x="211015" y="105508"/>
            <a:ext cx="11558954" cy="6752492"/>
          </a:xfrm>
        </p:spPr>
        <p:txBody>
          <a:bodyPr>
            <a:noAutofit/>
          </a:bodyPr>
          <a:lstStyle/>
          <a:p>
            <a:pPr algn="just"/>
            <a:r>
              <a:rPr lang="en-US" sz="4800" b="1" dirty="0">
                <a:solidFill>
                  <a:schemeClr val="accent2">
                    <a:lumMod val="50000"/>
                  </a:schemeClr>
                </a:solidFill>
                <a:latin typeface="Times New Roman" panose="02020603050405020304" pitchFamily="18" charset="0"/>
                <a:cs typeface="Times New Roman" panose="02020603050405020304" pitchFamily="18" charset="0"/>
              </a:rPr>
              <a:t>-</a:t>
            </a:r>
            <a:r>
              <a:rPr lang="vi-VN" sz="4800" b="1" dirty="0">
                <a:solidFill>
                  <a:schemeClr val="accent2">
                    <a:lumMod val="50000"/>
                  </a:schemeClr>
                </a:solidFill>
                <a:latin typeface="Times New Roman" panose="02020603050405020304" pitchFamily="18" charset="0"/>
                <a:cs typeface="Times New Roman" panose="02020603050405020304" pitchFamily="18" charset="0"/>
              </a:rPr>
              <a:t> </a:t>
            </a:r>
            <a:r>
              <a:rPr lang="en-US" sz="4800" b="1" dirty="0">
                <a:solidFill>
                  <a:schemeClr val="accent2">
                    <a:lumMod val="50000"/>
                  </a:schemeClr>
                </a:solidFill>
                <a:latin typeface="Times New Roman" panose="02020603050405020304" pitchFamily="18" charset="0"/>
                <a:cs typeface="Times New Roman" panose="02020603050405020304" pitchFamily="18" charset="0"/>
              </a:rPr>
              <a:t>M</a:t>
            </a:r>
            <a:r>
              <a:rPr lang="vi-VN" sz="4800" b="1" dirty="0">
                <a:solidFill>
                  <a:schemeClr val="accent2">
                    <a:lumMod val="50000"/>
                  </a:schemeClr>
                </a:solidFill>
                <a:latin typeface="Times New Roman" panose="02020603050405020304" pitchFamily="18" charset="0"/>
                <a:cs typeface="Times New Roman" panose="02020603050405020304" pitchFamily="18" charset="0"/>
              </a:rPr>
              <a:t>ột đứa trẻ ra đời là sự kiện quan trọng của gia đình</a:t>
            </a:r>
            <a:r>
              <a:rPr lang="en-US" sz="4800" b="1" dirty="0">
                <a:solidFill>
                  <a:schemeClr val="accent2">
                    <a:lumMod val="50000"/>
                  </a:schemeClr>
                </a:solidFill>
                <a:latin typeface="Times New Roman" panose="02020603050405020304" pitchFamily="18" charset="0"/>
                <a:cs typeface="Times New Roman" panose="02020603050405020304" pitchFamily="18" charset="0"/>
              </a:rPr>
              <a:t>.</a:t>
            </a:r>
            <a:r>
              <a:rPr lang="vi-VN" sz="4800" b="1" dirty="0">
                <a:solidFill>
                  <a:schemeClr val="accent2">
                    <a:lumMod val="50000"/>
                  </a:schemeClr>
                </a:solidFill>
                <a:latin typeface="Times New Roman" panose="02020603050405020304" pitchFamily="18" charset="0"/>
                <a:cs typeface="Times New Roman" panose="02020603050405020304" pitchFamily="18" charset="0"/>
              </a:rPr>
              <a:t> </a:t>
            </a:r>
            <a:r>
              <a:rPr lang="en-US" sz="4800" b="1" dirty="0">
                <a:solidFill>
                  <a:schemeClr val="accent2">
                    <a:lumMod val="50000"/>
                  </a:schemeClr>
                </a:solidFill>
                <a:latin typeface="Times New Roman" panose="02020603050405020304" pitchFamily="18" charset="0"/>
                <a:cs typeface="Times New Roman" panose="02020603050405020304" pitchFamily="18" charset="0"/>
              </a:rPr>
              <a:t>Ở</a:t>
            </a:r>
            <a:r>
              <a:rPr lang="vi-VN" sz="4800" b="1" dirty="0">
                <a:solidFill>
                  <a:schemeClr val="accent2">
                    <a:lumMod val="50000"/>
                  </a:schemeClr>
                </a:solidFill>
                <a:latin typeface="Times New Roman" panose="02020603050405020304" pitchFamily="18" charset="0"/>
                <a:cs typeface="Times New Roman" panose="02020603050405020304" pitchFamily="18" charset="0"/>
              </a:rPr>
              <a:t> Phú Yên</a:t>
            </a:r>
            <a:r>
              <a:rPr lang="en-US" sz="4800" b="1" dirty="0">
                <a:solidFill>
                  <a:schemeClr val="accent2">
                    <a:lumMod val="50000"/>
                  </a:schemeClr>
                </a:solidFill>
                <a:latin typeface="Times New Roman" panose="02020603050405020304" pitchFamily="18" charset="0"/>
                <a:cs typeface="Times New Roman" panose="02020603050405020304" pitchFamily="18" charset="0"/>
              </a:rPr>
              <a:t>,</a:t>
            </a:r>
            <a:r>
              <a:rPr lang="vi-VN" sz="4800" b="1" dirty="0">
                <a:solidFill>
                  <a:schemeClr val="accent2">
                    <a:lumMod val="50000"/>
                  </a:schemeClr>
                </a:solidFill>
                <a:latin typeface="Times New Roman" panose="02020603050405020304" pitchFamily="18" charset="0"/>
                <a:cs typeface="Times New Roman" panose="02020603050405020304" pitchFamily="18" charset="0"/>
              </a:rPr>
              <a:t> không có các lễ cúng</a:t>
            </a:r>
            <a:r>
              <a:rPr lang="en-US" sz="4800" b="1" dirty="0">
                <a:solidFill>
                  <a:schemeClr val="accent2">
                    <a:lumMod val="50000"/>
                  </a:schemeClr>
                </a:solidFill>
                <a:latin typeface="Times New Roman" panose="02020603050405020304" pitchFamily="18" charset="0"/>
                <a:cs typeface="Times New Roman" panose="02020603050405020304" pitchFamily="18" charset="0"/>
              </a:rPr>
              <a:t> 3 </a:t>
            </a:r>
            <a:r>
              <a:rPr lang="vi-VN" sz="4800" b="1" dirty="0">
                <a:solidFill>
                  <a:schemeClr val="accent2">
                    <a:lumMod val="50000"/>
                  </a:schemeClr>
                </a:solidFill>
                <a:latin typeface="Times New Roman" panose="02020603050405020304" pitchFamily="18" charset="0"/>
                <a:cs typeface="Times New Roman" panose="02020603050405020304" pitchFamily="18" charset="0"/>
              </a:rPr>
              <a:t>ngày</a:t>
            </a:r>
            <a:r>
              <a:rPr lang="en-US" sz="4800" b="1" dirty="0">
                <a:solidFill>
                  <a:schemeClr val="accent2">
                    <a:lumMod val="50000"/>
                  </a:schemeClr>
                </a:solidFill>
                <a:latin typeface="Times New Roman" panose="02020603050405020304" pitchFamily="18" charset="0"/>
                <a:cs typeface="Times New Roman" panose="02020603050405020304" pitchFamily="18" charset="0"/>
              </a:rPr>
              <a:t>,</a:t>
            </a:r>
            <a:r>
              <a:rPr lang="vi-VN" sz="4800" b="1" dirty="0">
                <a:solidFill>
                  <a:schemeClr val="accent2">
                    <a:lumMod val="50000"/>
                  </a:schemeClr>
                </a:solidFill>
                <a:latin typeface="Times New Roman" panose="02020603050405020304" pitchFamily="18" charset="0"/>
                <a:cs typeface="Times New Roman" panose="02020603050405020304" pitchFamily="18" charset="0"/>
              </a:rPr>
              <a:t> 7 ngày cho con trai</a:t>
            </a:r>
            <a:r>
              <a:rPr lang="en-US" sz="4800" b="1" dirty="0">
                <a:solidFill>
                  <a:schemeClr val="accent2">
                    <a:lumMod val="50000"/>
                  </a:schemeClr>
                </a:solidFill>
                <a:latin typeface="Times New Roman" panose="02020603050405020304" pitchFamily="18" charset="0"/>
                <a:cs typeface="Times New Roman" panose="02020603050405020304" pitchFamily="18" charset="0"/>
              </a:rPr>
              <a:t>,</a:t>
            </a:r>
            <a:r>
              <a:rPr lang="vi-VN" sz="4800" b="1" dirty="0">
                <a:solidFill>
                  <a:schemeClr val="accent2">
                    <a:lumMod val="50000"/>
                  </a:schemeClr>
                </a:solidFill>
                <a:latin typeface="Times New Roman" panose="02020603050405020304" pitchFamily="18" charset="0"/>
                <a:cs typeface="Times New Roman" panose="02020603050405020304" pitchFamily="18" charset="0"/>
              </a:rPr>
              <a:t> 9 ngày cho con gái và cúng đầy tuổi tôi lúc đứa trẻ được 3 tháng 10 ngày như ở các nơi khác</a:t>
            </a:r>
            <a:r>
              <a:rPr lang="en-US" sz="4800" b="1" dirty="0">
                <a:solidFill>
                  <a:schemeClr val="accent2">
                    <a:lumMod val="50000"/>
                  </a:schemeClr>
                </a:solidFill>
                <a:latin typeface="Times New Roman" panose="02020603050405020304" pitchFamily="18" charset="0"/>
                <a:cs typeface="Times New Roman" panose="02020603050405020304" pitchFamily="18" charset="0"/>
              </a:rPr>
              <a:t>,</a:t>
            </a:r>
            <a:r>
              <a:rPr lang="vi-VN" sz="4800" b="1" dirty="0">
                <a:solidFill>
                  <a:schemeClr val="accent2">
                    <a:lumMod val="50000"/>
                  </a:schemeClr>
                </a:solidFill>
                <a:latin typeface="Times New Roman" panose="02020603050405020304" pitchFamily="18" charset="0"/>
                <a:cs typeface="Times New Roman" panose="02020603050405020304" pitchFamily="18" charset="0"/>
              </a:rPr>
              <a:t> nhưng có các lễ cúng lúc đứa trẻ đầy tháng và c</a:t>
            </a:r>
            <a:r>
              <a:rPr lang="en-US" sz="4800" b="1" dirty="0" err="1">
                <a:solidFill>
                  <a:schemeClr val="accent2">
                    <a:lumMod val="50000"/>
                  </a:schemeClr>
                </a:solidFill>
                <a:latin typeface="Times New Roman" panose="02020603050405020304" pitchFamily="18" charset="0"/>
                <a:cs typeface="Times New Roman" panose="02020603050405020304" pitchFamily="18" charset="0"/>
              </a:rPr>
              <a:t>úng</a:t>
            </a:r>
            <a:r>
              <a:rPr lang="vi-VN" sz="4800" b="1" dirty="0">
                <a:solidFill>
                  <a:schemeClr val="accent2">
                    <a:lumMod val="50000"/>
                  </a:schemeClr>
                </a:solidFill>
                <a:latin typeface="Times New Roman" panose="02020603050405020304" pitchFamily="18" charset="0"/>
                <a:cs typeface="Times New Roman" panose="02020603050405020304" pitchFamily="18" charset="0"/>
              </a:rPr>
              <a:t> thôi nôi tính theo âm lịch</a:t>
            </a:r>
            <a:r>
              <a:rPr lang="en-US" sz="4800" b="1" dirty="0">
                <a:solidFill>
                  <a:schemeClr val="accent2">
                    <a:lumMod val="50000"/>
                  </a:schemeClr>
                </a:solidFill>
                <a:latin typeface="Times New Roman" panose="02020603050405020304" pitchFamily="18" charset="0"/>
                <a:cs typeface="Times New Roman" panose="02020603050405020304" pitchFamily="18" charset="0"/>
              </a:rPr>
              <a:t>.</a:t>
            </a:r>
            <a:r>
              <a:rPr lang="vi-VN" sz="4800" b="1" dirty="0">
                <a:solidFill>
                  <a:schemeClr val="accent2">
                    <a:lumMod val="50000"/>
                  </a:schemeClr>
                </a:solidFill>
                <a:latin typeface="Times New Roman" panose="02020603050405020304" pitchFamily="18" charset="0"/>
                <a:cs typeface="Times New Roman" panose="02020603050405020304" pitchFamily="18" charset="0"/>
              </a:rPr>
              <a:t> </a:t>
            </a:r>
            <a:r>
              <a:rPr lang="en-US" sz="4800" b="1" dirty="0">
                <a:solidFill>
                  <a:schemeClr val="accent2">
                    <a:lumMod val="50000"/>
                  </a:schemeClr>
                </a:solidFill>
                <a:latin typeface="Times New Roman" panose="02020603050405020304" pitchFamily="18" charset="0"/>
                <a:cs typeface="Times New Roman" panose="02020603050405020304" pitchFamily="18" charset="0"/>
              </a:rPr>
              <a:t>N</a:t>
            </a:r>
            <a:r>
              <a:rPr lang="vi-VN" sz="4800" b="1" dirty="0">
                <a:solidFill>
                  <a:schemeClr val="accent2">
                    <a:lumMod val="50000"/>
                  </a:schemeClr>
                </a:solidFill>
                <a:latin typeface="Times New Roman" panose="02020603050405020304" pitchFamily="18" charset="0"/>
                <a:cs typeface="Times New Roman" panose="02020603050405020304" pitchFamily="18" charset="0"/>
              </a:rPr>
              <a:t>goài những dịp quan trọng này</a:t>
            </a:r>
            <a:r>
              <a:rPr lang="en-US" sz="4800" b="1" dirty="0">
                <a:solidFill>
                  <a:schemeClr val="accent2">
                    <a:lumMod val="50000"/>
                  </a:schemeClr>
                </a:solidFill>
                <a:latin typeface="Times New Roman" panose="02020603050405020304" pitchFamily="18" charset="0"/>
                <a:cs typeface="Times New Roman" panose="02020603050405020304" pitchFamily="18" charset="0"/>
              </a:rPr>
              <a:t>,</a:t>
            </a:r>
            <a:r>
              <a:rPr lang="vi-VN" sz="4800" b="1" dirty="0">
                <a:solidFill>
                  <a:schemeClr val="accent2">
                    <a:lumMod val="50000"/>
                  </a:schemeClr>
                </a:solidFill>
                <a:latin typeface="Times New Roman" panose="02020603050405020304" pitchFamily="18" charset="0"/>
                <a:cs typeface="Times New Roman" panose="02020603050405020304" pitchFamily="18" charset="0"/>
              </a:rPr>
              <a:t> các gia đình thường có tục cúng ông Táo để phù trợ cho trẻ em trong nhà</a:t>
            </a:r>
            <a:r>
              <a:rPr lang="en-US" sz="4800" b="1" dirty="0">
                <a:solidFill>
                  <a:schemeClr val="accent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6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7B89-1702-4689-8D17-F9E9767EC542}"/>
              </a:ext>
            </a:extLst>
          </p:cNvPr>
          <p:cNvSpPr>
            <a:spLocks noGrp="1"/>
          </p:cNvSpPr>
          <p:nvPr>
            <p:ph type="title"/>
          </p:nvPr>
        </p:nvSpPr>
        <p:spPr>
          <a:xfrm>
            <a:off x="345831" y="562708"/>
            <a:ext cx="11500338" cy="3718779"/>
          </a:xfrm>
        </p:spPr>
        <p:txBody>
          <a:bodyPr>
            <a:normAutofit fontScale="90000"/>
          </a:bodyPr>
          <a:lstStyle/>
          <a:p>
            <a:pPr algn="just"/>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vi-VN"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a:solidFill>
                  <a:schemeClr val="accent6">
                    <a:lumMod val="50000"/>
                  </a:schemeClr>
                </a:solidFill>
                <a:latin typeface="Times New Roman" panose="02020603050405020304" pitchFamily="18" charset="0"/>
                <a:cs typeface="Times New Roman" panose="02020603050405020304" pitchFamily="18" charset="0"/>
              </a:rPr>
              <a:t>N</a:t>
            </a:r>
            <a:r>
              <a:rPr lang="vi-VN" b="1" dirty="0">
                <a:solidFill>
                  <a:schemeClr val="accent6">
                    <a:lumMod val="50000"/>
                  </a:schemeClr>
                </a:solidFill>
                <a:latin typeface="Times New Roman" panose="02020603050405020304" pitchFamily="18" charset="0"/>
                <a:cs typeface="Times New Roman" panose="02020603050405020304" pitchFamily="18" charset="0"/>
              </a:rPr>
              <a:t>gười dân Phú Yên Thường cúng ông táo cho </a:t>
            </a:r>
            <a:r>
              <a:rPr lang="en-US" b="1" dirty="0" err="1">
                <a:solidFill>
                  <a:schemeClr val="accent6">
                    <a:lumMod val="50000"/>
                  </a:schemeClr>
                </a:solidFill>
                <a:latin typeface="Times New Roman" panose="02020603050405020304" pitchFamily="18" charset="0"/>
                <a:cs typeface="Times New Roman" panose="02020603050405020304" pitchFamily="18" charset="0"/>
              </a:rPr>
              <a:t>trẻ</a:t>
            </a:r>
            <a:r>
              <a:rPr lang="vi-VN" b="1" dirty="0">
                <a:solidFill>
                  <a:schemeClr val="accent6">
                    <a:lumMod val="50000"/>
                  </a:schemeClr>
                </a:solidFill>
                <a:latin typeface="Times New Roman" panose="02020603050405020304" pitchFamily="18" charset="0"/>
                <a:cs typeface="Times New Roman" panose="02020603050405020304" pitchFamily="18" charset="0"/>
              </a:rPr>
              <a:t> em về dịp cuối mỗi năm</a:t>
            </a:r>
            <a:r>
              <a:rPr lang="en-US" b="1" dirty="0">
                <a:solidFill>
                  <a:schemeClr val="accent6">
                    <a:lumMod val="50000"/>
                  </a:schemeClr>
                </a:solidFill>
                <a:latin typeface="Times New Roman" panose="02020603050405020304" pitchFamily="18" charset="0"/>
                <a:cs typeface="Times New Roman" panose="02020603050405020304" pitchFamily="18" charset="0"/>
              </a:rPr>
              <a:t>;</a:t>
            </a:r>
            <a:r>
              <a:rPr lang="vi-VN" b="1" dirty="0">
                <a:solidFill>
                  <a:schemeClr val="accent6">
                    <a:lumMod val="50000"/>
                  </a:schemeClr>
                </a:solidFill>
                <a:latin typeface="Times New Roman" panose="02020603050405020304" pitchFamily="18" charset="0"/>
                <a:cs typeface="Times New Roman" panose="02020603050405020304" pitchFamily="18" charset="0"/>
              </a:rPr>
              <a:t> cúng ông Táo mỗi khi đứa trẻ gặp sự</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vi-VN" b="1" dirty="0">
                <a:solidFill>
                  <a:schemeClr val="accent6">
                    <a:lumMod val="50000"/>
                  </a:schemeClr>
                </a:solidFill>
                <a:latin typeface="Times New Roman" panose="02020603050405020304" pitchFamily="18" charset="0"/>
                <a:cs typeface="Times New Roman" panose="02020603050405020304" pitchFamily="18" charset="0"/>
              </a:rPr>
              <a:t>cố</a:t>
            </a:r>
            <a:r>
              <a:rPr lang="en-US" b="1" dirty="0">
                <a:solidFill>
                  <a:schemeClr val="accent6">
                    <a:lumMod val="50000"/>
                  </a:schemeClr>
                </a:solidFill>
                <a:latin typeface="Times New Roman" panose="02020603050405020304" pitchFamily="18" charset="0"/>
                <a:cs typeface="Times New Roman" panose="02020603050405020304" pitchFamily="18" charset="0"/>
              </a:rPr>
              <a:t>. L</a:t>
            </a:r>
            <a:r>
              <a:rPr lang="vi-VN" b="1" dirty="0">
                <a:solidFill>
                  <a:schemeClr val="accent6">
                    <a:lumMod val="50000"/>
                  </a:schemeClr>
                </a:solidFill>
                <a:latin typeface="Times New Roman" panose="02020603050405020304" pitchFamily="18" charset="0"/>
                <a:cs typeface="Times New Roman" panose="02020603050405020304" pitchFamily="18" charset="0"/>
              </a:rPr>
              <a:t>ễ cúng ông Táo </a:t>
            </a:r>
            <a:r>
              <a:rPr lang="en-US" b="1" dirty="0">
                <a:solidFill>
                  <a:schemeClr val="accent6">
                    <a:lumMod val="50000"/>
                  </a:schemeClr>
                </a:solidFill>
                <a:latin typeface="Times New Roman" panose="02020603050405020304" pitchFamily="18" charset="0"/>
                <a:cs typeface="Times New Roman" panose="02020603050405020304" pitchFamily="18" charset="0"/>
              </a:rPr>
              <a:t>q</a:t>
            </a:r>
            <a:r>
              <a:rPr lang="vi-VN" b="1" dirty="0">
                <a:solidFill>
                  <a:schemeClr val="accent6">
                    <a:lumMod val="50000"/>
                  </a:schemeClr>
                </a:solidFill>
                <a:latin typeface="Times New Roman" panose="02020603050405020304" pitchFamily="18" charset="0"/>
                <a:cs typeface="Times New Roman" panose="02020603050405020304" pitchFamily="18" charset="0"/>
              </a:rPr>
              <a:t>uan </a:t>
            </a:r>
            <a:r>
              <a:rPr lang="en-US" b="1" dirty="0">
                <a:solidFill>
                  <a:schemeClr val="accent6">
                    <a:lumMod val="50000"/>
                  </a:schemeClr>
                </a:solidFill>
                <a:latin typeface="Times New Roman" panose="02020603050405020304" pitchFamily="18" charset="0"/>
                <a:cs typeface="Times New Roman" panose="02020603050405020304" pitchFamily="18" charset="0"/>
              </a:rPr>
              <a:t>t</a:t>
            </a:r>
            <a:r>
              <a:rPr lang="vi-VN" b="1" dirty="0">
                <a:solidFill>
                  <a:schemeClr val="accent6">
                    <a:lumMod val="50000"/>
                  </a:schemeClr>
                </a:solidFill>
                <a:latin typeface="Times New Roman" panose="02020603050405020304" pitchFamily="18" charset="0"/>
                <a:cs typeface="Times New Roman" panose="02020603050405020304" pitchFamily="18" charset="0"/>
              </a:rPr>
              <a:t>rọng </a:t>
            </a:r>
            <a:r>
              <a:rPr lang="en-US" b="1" dirty="0">
                <a:solidFill>
                  <a:schemeClr val="accent6">
                    <a:lumMod val="50000"/>
                  </a:schemeClr>
                </a:solidFill>
                <a:latin typeface="Times New Roman" panose="02020603050405020304" pitchFamily="18" charset="0"/>
                <a:cs typeface="Times New Roman" panose="02020603050405020304" pitchFamily="18" charset="0"/>
              </a:rPr>
              <a:t>n</a:t>
            </a:r>
            <a:r>
              <a:rPr lang="vi-VN" b="1" dirty="0">
                <a:solidFill>
                  <a:schemeClr val="accent6">
                    <a:lumMod val="50000"/>
                  </a:schemeClr>
                </a:solidFill>
                <a:latin typeface="Times New Roman" panose="02020603050405020304" pitchFamily="18" charset="0"/>
                <a:cs typeface="Times New Roman" panose="02020603050405020304" pitchFamily="18" charset="0"/>
              </a:rPr>
              <a:t>hất vào các năm đứa trẻ được 6 tuổi và 12 tuổi</a:t>
            </a:r>
            <a:r>
              <a:rPr lang="en-US" b="1" dirty="0">
                <a:solidFill>
                  <a:schemeClr val="accent6">
                    <a:lumMod val="50000"/>
                  </a:schemeClr>
                </a:solidFill>
                <a:latin typeface="Times New Roman" panose="02020603050405020304" pitchFamily="18" charset="0"/>
                <a:cs typeface="Times New Roman" panose="02020603050405020304" pitchFamily="18" charset="0"/>
              </a:rPr>
              <a:t>,</a:t>
            </a:r>
            <a:r>
              <a:rPr lang="vi-VN" b="1" dirty="0">
                <a:solidFill>
                  <a:schemeClr val="accent6">
                    <a:lumMod val="50000"/>
                  </a:schemeClr>
                </a:solidFill>
                <a:latin typeface="Times New Roman" panose="02020603050405020304" pitchFamily="18" charset="0"/>
                <a:cs typeface="Times New Roman" panose="02020603050405020304" pitchFamily="18" charset="0"/>
              </a:rPr>
              <a:t> đây được coi là hai dấu mốc quan trọng đánh dấu sự trưởng thành của một đứa trẻ.</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70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F96E2-572B-42C5-B39D-D801DAC736BE}"/>
              </a:ext>
            </a:extLst>
          </p:cNvPr>
          <p:cNvSpPr>
            <a:spLocks noGrp="1"/>
          </p:cNvSpPr>
          <p:nvPr>
            <p:ph type="title"/>
          </p:nvPr>
        </p:nvSpPr>
        <p:spPr>
          <a:xfrm>
            <a:off x="143607" y="2485292"/>
            <a:ext cx="11904785" cy="3153508"/>
          </a:xfrm>
        </p:spPr>
        <p:txBody>
          <a:bodyPr>
            <a:noAutofit/>
          </a:bodyPr>
          <a:lstStyle/>
          <a:p>
            <a:pPr algn="just"/>
            <a:r>
              <a:rPr lang="en-US" sz="4000" b="1" dirty="0">
                <a:solidFill>
                  <a:schemeClr val="tx2"/>
                </a:solidFill>
                <a:latin typeface="Times New Roman" panose="02020603050405020304" pitchFamily="18" charset="0"/>
                <a:cs typeface="Times New Roman" panose="02020603050405020304" pitchFamily="18" charset="0"/>
              </a:rPr>
              <a:t>- L</a:t>
            </a:r>
            <a:r>
              <a:rPr lang="vi-VN" sz="4000" b="1" dirty="0">
                <a:solidFill>
                  <a:schemeClr val="tx2"/>
                </a:solidFill>
                <a:latin typeface="Times New Roman" panose="02020603050405020304" pitchFamily="18" charset="0"/>
                <a:cs typeface="Times New Roman" panose="02020603050405020304" pitchFamily="18" charset="0"/>
              </a:rPr>
              <a:t>ễ vật cúng ông Táo thường là g</a:t>
            </a:r>
            <a:r>
              <a:rPr lang="en-US" sz="4000" b="1" dirty="0">
                <a:solidFill>
                  <a:schemeClr val="tx2"/>
                </a:solidFill>
                <a:latin typeface="Times New Roman" panose="02020603050405020304" pitchFamily="18" charset="0"/>
                <a:cs typeface="Times New Roman" panose="02020603050405020304" pitchFamily="18" charset="0"/>
              </a:rPr>
              <a:t>à c</a:t>
            </a:r>
            <a:r>
              <a:rPr lang="vi-VN" sz="4000" b="1" dirty="0">
                <a:solidFill>
                  <a:schemeClr val="tx2"/>
                </a:solidFill>
                <a:latin typeface="Times New Roman" panose="02020603050405020304" pitchFamily="18" charset="0"/>
                <a:cs typeface="Times New Roman" panose="02020603050405020304" pitchFamily="18" charset="0"/>
              </a:rPr>
              <a:t>ồ</a:t>
            </a:r>
            <a:r>
              <a:rPr lang="en-US" sz="4000" b="1" dirty="0">
                <a:solidFill>
                  <a:schemeClr val="tx2"/>
                </a:solidFill>
                <a:latin typeface="Times New Roman" panose="02020603050405020304" pitchFamily="18" charset="0"/>
                <a:cs typeface="Times New Roman" panose="02020603050405020304" pitchFamily="18" charset="0"/>
              </a:rPr>
              <a:t>,</a:t>
            </a:r>
            <a:r>
              <a:rPr lang="vi-VN" sz="4000" b="1" dirty="0">
                <a:solidFill>
                  <a:schemeClr val="tx2"/>
                </a:solidFill>
                <a:latin typeface="Times New Roman" panose="02020603050405020304" pitchFamily="18" charset="0"/>
                <a:cs typeface="Times New Roman" panose="02020603050405020304" pitchFamily="18" charset="0"/>
              </a:rPr>
              <a:t> đầu heo</a:t>
            </a:r>
            <a:r>
              <a:rPr lang="en-US" sz="4000" b="1" dirty="0">
                <a:solidFill>
                  <a:schemeClr val="tx2"/>
                </a:solidFill>
                <a:latin typeface="Times New Roman" panose="02020603050405020304" pitchFamily="18" charset="0"/>
                <a:cs typeface="Times New Roman" panose="02020603050405020304" pitchFamily="18" charset="0"/>
              </a:rPr>
              <a:t>,</a:t>
            </a:r>
            <a:r>
              <a:rPr lang="vi-VN" sz="4000" b="1" dirty="0">
                <a:solidFill>
                  <a:schemeClr val="tx2"/>
                </a:solidFill>
                <a:latin typeface="Times New Roman" panose="02020603050405020304" pitchFamily="18" charset="0"/>
                <a:cs typeface="Times New Roman" panose="02020603050405020304" pitchFamily="18" charset="0"/>
              </a:rPr>
              <a:t> xôi chè</a:t>
            </a:r>
            <a:r>
              <a:rPr lang="en-US" sz="4000" b="1" dirty="0">
                <a:solidFill>
                  <a:schemeClr val="tx2"/>
                </a:solidFill>
                <a:latin typeface="Times New Roman" panose="02020603050405020304" pitchFamily="18" charset="0"/>
                <a:cs typeface="Times New Roman" panose="02020603050405020304" pitchFamily="18" charset="0"/>
              </a:rPr>
              <a:t>,</a:t>
            </a:r>
            <a:r>
              <a:rPr lang="vi-VN" sz="4000" b="1" dirty="0">
                <a:solidFill>
                  <a:schemeClr val="tx2"/>
                </a:solidFill>
                <a:latin typeface="Times New Roman" panose="02020603050405020304" pitchFamily="18" charset="0"/>
                <a:cs typeface="Times New Roman" panose="02020603050405020304" pitchFamily="18" charset="0"/>
              </a:rPr>
              <a:t> hoa</a:t>
            </a:r>
            <a:r>
              <a:rPr lang="en-US" sz="4000" b="1" dirty="0">
                <a:solidFill>
                  <a:schemeClr val="tx2"/>
                </a:solidFill>
                <a:latin typeface="Times New Roman" panose="02020603050405020304" pitchFamily="18" charset="0"/>
                <a:cs typeface="Times New Roman" panose="02020603050405020304" pitchFamily="18" charset="0"/>
              </a:rPr>
              <a:t>,</a:t>
            </a:r>
            <a:r>
              <a:rPr lang="vi-VN" sz="4000" b="1" dirty="0">
                <a:solidFill>
                  <a:schemeClr val="tx2"/>
                </a:solidFill>
                <a:latin typeface="Times New Roman" panose="02020603050405020304" pitchFamily="18" charset="0"/>
                <a:cs typeface="Times New Roman" panose="02020603050405020304" pitchFamily="18" charset="0"/>
              </a:rPr>
              <a:t> trái cây</a:t>
            </a:r>
            <a:r>
              <a:rPr lang="en-US" sz="4000" b="1" dirty="0">
                <a:solidFill>
                  <a:schemeClr val="tx2"/>
                </a:solidFill>
                <a:latin typeface="Times New Roman" panose="02020603050405020304" pitchFamily="18" charset="0"/>
                <a:cs typeface="Times New Roman" panose="02020603050405020304" pitchFamily="18" charset="0"/>
              </a:rPr>
              <a:t>…G</a:t>
            </a:r>
            <a:r>
              <a:rPr lang="vi-VN" sz="4000" b="1" dirty="0">
                <a:solidFill>
                  <a:schemeClr val="tx2"/>
                </a:solidFill>
                <a:latin typeface="Times New Roman" panose="02020603050405020304" pitchFamily="18" charset="0"/>
                <a:cs typeface="Times New Roman" panose="02020603050405020304" pitchFamily="18" charset="0"/>
              </a:rPr>
              <a:t>ia chủ khi cúng thường kh</a:t>
            </a:r>
            <a:r>
              <a:rPr lang="en-US" sz="4000" b="1" dirty="0" err="1">
                <a:solidFill>
                  <a:schemeClr val="tx2"/>
                </a:solidFill>
                <a:latin typeface="Times New Roman" panose="02020603050405020304" pitchFamily="18" charset="0"/>
                <a:cs typeface="Times New Roman" panose="02020603050405020304" pitchFamily="18" charset="0"/>
              </a:rPr>
              <a:t>ấn</a:t>
            </a:r>
            <a:r>
              <a:rPr lang="vi-VN" sz="4000" b="1" dirty="0">
                <a:solidFill>
                  <a:schemeClr val="tx2"/>
                </a:solidFill>
                <a:latin typeface="Times New Roman" panose="02020603050405020304" pitchFamily="18" charset="0"/>
                <a:cs typeface="Times New Roman" panose="02020603050405020304" pitchFamily="18" charset="0"/>
              </a:rPr>
              <a:t> và cầu mong ông </a:t>
            </a:r>
            <a:r>
              <a:rPr lang="en-US" sz="4000" b="1" dirty="0">
                <a:solidFill>
                  <a:schemeClr val="tx2"/>
                </a:solidFill>
                <a:latin typeface="Times New Roman" panose="02020603050405020304" pitchFamily="18" charset="0"/>
                <a:cs typeface="Times New Roman" panose="02020603050405020304" pitchFamily="18" charset="0"/>
              </a:rPr>
              <a:t>T</a:t>
            </a:r>
            <a:r>
              <a:rPr lang="vi-VN" sz="4000" b="1" dirty="0">
                <a:solidFill>
                  <a:schemeClr val="tx2"/>
                </a:solidFill>
                <a:latin typeface="Times New Roman" panose="02020603050405020304" pitchFamily="18" charset="0"/>
                <a:cs typeface="Times New Roman" panose="02020603050405020304" pitchFamily="18" charset="0"/>
              </a:rPr>
              <a:t>áo phù trợ cho đứa trẻ khỏe mạnh</a:t>
            </a:r>
            <a:r>
              <a:rPr lang="en-US" sz="4000" b="1" dirty="0">
                <a:solidFill>
                  <a:schemeClr val="tx2"/>
                </a:solidFill>
                <a:latin typeface="Times New Roman" panose="02020603050405020304" pitchFamily="18" charset="0"/>
                <a:cs typeface="Times New Roman" panose="02020603050405020304" pitchFamily="18" charset="0"/>
              </a:rPr>
              <a:t>,</a:t>
            </a:r>
            <a:r>
              <a:rPr lang="vi-VN" sz="4000" b="1" dirty="0">
                <a:solidFill>
                  <a:schemeClr val="tx2"/>
                </a:solidFill>
                <a:latin typeface="Times New Roman" panose="02020603050405020304" pitchFamily="18" charset="0"/>
                <a:cs typeface="Times New Roman" panose="02020603050405020304" pitchFamily="18" charset="0"/>
              </a:rPr>
              <a:t> học hành thông suốt</a:t>
            </a:r>
            <a:r>
              <a:rPr lang="en-US" sz="4000" b="1" dirty="0">
                <a:solidFill>
                  <a:schemeClr val="tx2"/>
                </a:solidFill>
                <a:latin typeface="Times New Roman" panose="02020603050405020304" pitchFamily="18" charset="0"/>
                <a:cs typeface="Times New Roman" panose="02020603050405020304" pitchFamily="18" charset="0"/>
              </a:rPr>
              <a:t>,</a:t>
            </a:r>
            <a:r>
              <a:rPr lang="vi-VN" sz="4000" b="1" dirty="0">
                <a:solidFill>
                  <a:schemeClr val="tx2"/>
                </a:solidFill>
                <a:latin typeface="Times New Roman" panose="02020603050405020304" pitchFamily="18" charset="0"/>
                <a:cs typeface="Times New Roman" panose="02020603050405020304" pitchFamily="18" charset="0"/>
              </a:rPr>
              <a:t> chăm ngoan hiếu thảo</a:t>
            </a:r>
            <a:r>
              <a:rPr lang="en-US" sz="4000" b="1" dirty="0">
                <a:solidFill>
                  <a:schemeClr val="tx2"/>
                </a:solidFill>
                <a:latin typeface="Times New Roman" panose="02020603050405020304" pitchFamily="18" charset="0"/>
                <a:cs typeface="Times New Roman" panose="02020603050405020304" pitchFamily="18" charset="0"/>
              </a:rPr>
              <a:t>.</a:t>
            </a:r>
            <a:r>
              <a:rPr lang="vi-VN" sz="4000" b="1" dirty="0">
                <a:solidFill>
                  <a:schemeClr val="tx2"/>
                </a:solidFill>
                <a:latin typeface="Times New Roman" panose="02020603050405020304" pitchFamily="18" charset="0"/>
                <a:cs typeface="Times New Roman" panose="02020603050405020304" pitchFamily="18" charset="0"/>
              </a:rPr>
              <a:t> </a:t>
            </a:r>
            <a:r>
              <a:rPr lang="en-US" sz="4000" b="1" dirty="0">
                <a:solidFill>
                  <a:schemeClr val="tx2"/>
                </a:solidFill>
                <a:latin typeface="Times New Roman" panose="02020603050405020304" pitchFamily="18" charset="0"/>
                <a:cs typeface="Times New Roman" panose="02020603050405020304" pitchFamily="18" charset="0"/>
              </a:rPr>
              <a:t>Đ</a:t>
            </a:r>
            <a:r>
              <a:rPr lang="vi-VN" sz="4000" b="1" dirty="0">
                <a:solidFill>
                  <a:schemeClr val="tx2"/>
                </a:solidFill>
                <a:latin typeface="Times New Roman" panose="02020603050405020304" pitchFamily="18" charset="0"/>
                <a:cs typeface="Times New Roman" panose="02020603050405020304" pitchFamily="18" charset="0"/>
              </a:rPr>
              <a:t>ối với trẻ sơ sinh dưới 1 tuổi</a:t>
            </a:r>
            <a:r>
              <a:rPr lang="en-US" sz="4000" b="1" dirty="0">
                <a:solidFill>
                  <a:schemeClr val="tx2"/>
                </a:solidFill>
                <a:latin typeface="Times New Roman" panose="02020603050405020304" pitchFamily="18" charset="0"/>
                <a:cs typeface="Times New Roman" panose="02020603050405020304" pitchFamily="18" charset="0"/>
              </a:rPr>
              <a:t>,</a:t>
            </a:r>
            <a:r>
              <a:rPr lang="vi-VN" sz="4000" b="1" dirty="0">
                <a:solidFill>
                  <a:schemeClr val="tx2"/>
                </a:solidFill>
                <a:latin typeface="Times New Roman" panose="02020603050405020304" pitchFamily="18" charset="0"/>
                <a:cs typeface="Times New Roman" panose="02020603050405020304" pitchFamily="18" charset="0"/>
              </a:rPr>
              <a:t> mỗi khi được bồng bế ra khỏi nhà hoặc đi xa</a:t>
            </a:r>
            <a:r>
              <a:rPr lang="en-US" sz="4000" b="1" dirty="0">
                <a:solidFill>
                  <a:schemeClr val="tx2"/>
                </a:solidFill>
                <a:latin typeface="Times New Roman" panose="02020603050405020304" pitchFamily="18" charset="0"/>
                <a:cs typeface="Times New Roman" panose="02020603050405020304" pitchFamily="18" charset="0"/>
              </a:rPr>
              <a:t>,</a:t>
            </a:r>
            <a:r>
              <a:rPr lang="vi-VN" sz="4000" b="1" dirty="0">
                <a:solidFill>
                  <a:schemeClr val="tx2"/>
                </a:solidFill>
                <a:latin typeface="Times New Roman" panose="02020603050405020304" pitchFamily="18" charset="0"/>
                <a:cs typeface="Times New Roman" panose="02020603050405020304" pitchFamily="18" charset="0"/>
              </a:rPr>
              <a:t> gia đình thường có tục vào bếp </a:t>
            </a:r>
            <a:r>
              <a:rPr lang="en-US" sz="4000" b="1" dirty="0">
                <a:solidFill>
                  <a:schemeClr val="tx2"/>
                </a:solidFill>
                <a:latin typeface="Times New Roman" panose="02020603050405020304" pitchFamily="18" charset="0"/>
                <a:cs typeface="Times New Roman" panose="02020603050405020304" pitchFamily="18" charset="0"/>
              </a:rPr>
              <a:t>x</a:t>
            </a:r>
            <a:r>
              <a:rPr lang="vi-VN" sz="4000" b="1" dirty="0">
                <a:solidFill>
                  <a:schemeClr val="tx2"/>
                </a:solidFill>
                <a:latin typeface="Times New Roman" panose="02020603050405020304" pitchFamily="18" charset="0"/>
                <a:cs typeface="Times New Roman" panose="02020603050405020304" pitchFamily="18" charset="0"/>
              </a:rPr>
              <a:t>in phép ông </a:t>
            </a:r>
            <a:r>
              <a:rPr lang="en-US" sz="4000" b="1" dirty="0">
                <a:solidFill>
                  <a:schemeClr val="tx2"/>
                </a:solidFill>
                <a:latin typeface="Times New Roman" panose="02020603050405020304" pitchFamily="18" charset="0"/>
                <a:cs typeface="Times New Roman" panose="02020603050405020304" pitchFamily="18" charset="0"/>
              </a:rPr>
              <a:t>T</a:t>
            </a:r>
            <a:r>
              <a:rPr lang="vi-VN" sz="4000" b="1" dirty="0">
                <a:solidFill>
                  <a:schemeClr val="tx2"/>
                </a:solidFill>
                <a:latin typeface="Times New Roman" panose="02020603050405020304" pitchFamily="18" charset="0"/>
                <a:cs typeface="Times New Roman" panose="02020603050405020304" pitchFamily="18" charset="0"/>
              </a:rPr>
              <a:t>áo bằng cách dùng ngón tay quẹt l</a:t>
            </a:r>
            <a:r>
              <a:rPr lang="en-US" sz="4000" b="1" dirty="0">
                <a:solidFill>
                  <a:schemeClr val="tx2"/>
                </a:solidFill>
                <a:latin typeface="Times New Roman" panose="02020603050405020304" pitchFamily="18" charset="0"/>
                <a:cs typeface="Times New Roman" panose="02020603050405020304" pitchFamily="18" charset="0"/>
              </a:rPr>
              <a:t>ọ</a:t>
            </a:r>
            <a:r>
              <a:rPr lang="vi-VN" sz="4000" b="1" dirty="0">
                <a:solidFill>
                  <a:schemeClr val="tx2"/>
                </a:solidFill>
                <a:latin typeface="Times New Roman" panose="02020603050405020304" pitchFamily="18" charset="0"/>
                <a:cs typeface="Times New Roman" panose="02020603050405020304" pitchFamily="18" charset="0"/>
              </a:rPr>
              <a:t> đen từ bếp nấu bôi dấu thập vào trán của em bé để ngăn ngừa ma quỷ</a:t>
            </a:r>
            <a:r>
              <a:rPr lang="en-US" sz="4000" b="1" dirty="0">
                <a:solidFill>
                  <a:schemeClr val="tx2"/>
                </a:solidFill>
                <a:latin typeface="Times New Roman" panose="02020603050405020304" pitchFamily="18" charset="0"/>
                <a:cs typeface="Times New Roman" panose="02020603050405020304" pitchFamily="18" charset="0"/>
              </a:rPr>
              <a:t>,</a:t>
            </a:r>
            <a:r>
              <a:rPr lang="vi-VN" sz="4000" b="1" dirty="0">
                <a:solidFill>
                  <a:schemeClr val="tx2"/>
                </a:solidFill>
                <a:latin typeface="Times New Roman" panose="02020603050405020304" pitchFamily="18" charset="0"/>
                <a:cs typeface="Times New Roman" panose="02020603050405020304" pitchFamily="18" charset="0"/>
              </a:rPr>
              <a:t> thần linh</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quở</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phạt</a:t>
            </a:r>
            <a:r>
              <a:rPr lang="en-US" sz="4000" b="1" dirty="0">
                <a:solidFill>
                  <a:schemeClr val="tx2"/>
                </a:solidFill>
                <a:latin typeface="Times New Roman" panose="02020603050405020304" pitchFamily="18" charset="0"/>
                <a:cs typeface="Times New Roman" panose="02020603050405020304" pitchFamily="18" charset="0"/>
              </a:rPr>
              <a:t>.</a:t>
            </a:r>
            <a:br>
              <a:rPr lang="it-IT" sz="4000" b="1" dirty="0">
                <a:solidFill>
                  <a:schemeClr val="tx2"/>
                </a:solidFill>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endParaRPr lang="en-US" sz="40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52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63F1-CE33-45FD-AA4B-CFC82682BD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388A8C-A5D7-4176-BA1A-FE0062379DE9}"/>
              </a:ext>
            </a:extLst>
          </p:cNvPr>
          <p:cNvSpPr>
            <a:spLocks noGrp="1"/>
          </p:cNvSpPr>
          <p:nvPr>
            <p:ph idx="1"/>
          </p:nvPr>
        </p:nvSpPr>
        <p:spPr/>
        <p:txBody>
          <a:bodyPr/>
          <a:lstStyle/>
          <a:p>
            <a:endParaRPr lang="en-US"/>
          </a:p>
        </p:txBody>
      </p:sp>
      <p:pic>
        <p:nvPicPr>
          <p:cNvPr id="3074" name="Picture 2" descr="https://down-vn.img.susercontent.com/file/vn-11134207-7qukw-lj8aruw7iy1e7d">
            <a:extLst>
              <a:ext uri="{FF2B5EF4-FFF2-40B4-BE49-F238E27FC236}">
                <a16:creationId xmlns:a16="http://schemas.microsoft.com/office/drawing/2014/main" id="{25C7B982-BAD2-4F86-A079-12F8CB756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2" y="-621323"/>
            <a:ext cx="11699630" cy="8335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8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own-vn.img.susercontent.com/file/vn-11134207-7qukw-lj8aruw7lr6ab3">
            <a:extLst>
              <a:ext uri="{FF2B5EF4-FFF2-40B4-BE49-F238E27FC236}">
                <a16:creationId xmlns:a16="http://schemas.microsoft.com/office/drawing/2014/main" id="{7E88B684-D563-4330-A9D0-D367851BF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5" y="164124"/>
            <a:ext cx="11711354" cy="652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636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1205</Words>
  <Application>Microsoft Office PowerPoint</Application>
  <PresentationFormat>Widescreen</PresentationFormat>
  <Paragraphs>39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Chủ đề 4</vt:lpstr>
      <vt:lpstr>*khởi động  Người Dân Phú Yên thực hiện nghi lễ cúng ông táo và những dịp nào? Hãy chia sẻ về một nghi lễ cúng ông Táo mà em biết.</vt:lpstr>
      <vt:lpstr>PowerPoint Presentation</vt:lpstr>
      <vt:lpstr> - Khác với các vùng ở miền Bắc có phong tục cúng ông Công ông Táo và thả cá chép vào ngày 23 tháng chạp hàng năm, ở Phú Yên ngoài cúng ông Táo dịp gần Tết để tiễn đưa ông Táo về trời và cúng đón ông táo về nhà còn có tục cúng ông Táo cho trẻ em trong nhà vì theo quan niệm của con người Phú Yên, ông Táo còn lại vị thần bảo hộ cho những đứa trẻ. </vt:lpstr>
      <vt:lpstr>- Một đứa trẻ ra đời là sự kiện quan trọng của gia đình. Ở Phú Yên, không có các lễ cúng 3 ngày, 7 ngày cho con trai, 9 ngày cho con gái và cúng đầy tuổi tôi lúc đứa trẻ được 3 tháng 10 ngày như ở các nơi khác, nhưng có các lễ cúng lúc đứa trẻ đầy tháng và cúng thôi nôi tính theo âm lịch. Ngoài những dịp quan trọng này, các gia đình thường có tục cúng ông Táo để phù trợ cho trẻ em trong nhà.</vt:lpstr>
      <vt:lpstr> - Người dân Phú Yên Thường cúng ông táo cho trẻ em về dịp cuối mỗi năm; cúng ông Táo mỗi khi đứa trẻ gặp sự cố. Lễ cúng ông Táo quan trọng nhất vào các năm đứa trẻ được 6 tuổi và 12 tuổi, đây được coi là hai dấu mốc quan trọng đánh dấu sự trưởng thành của một đứa trẻ.</vt:lpstr>
      <vt:lpstr>- Lễ vật cúng ông Táo thường là gà cồ, đầu heo, xôi chè, hoa, trái cây…Gia chủ khi cúng thường khấn và cầu mong ông Táo phù trợ cho đứa trẻ khỏe mạnh, học hành thông suốt, chăm ngoan hiếu thảo. Đối với trẻ sơ sinh dưới 1 tuổi, mỗi khi được bồng bế ra khỏi nhà hoặc đi xa, gia đình thường có tục vào bếp xin phép ông Táo bằng cách dùng ngón tay quẹt lọ đen từ bếp nấu bôi dấu thập vào trán của em bé để ngăn ngừa ma quỷ, thần linh quở phạt.   </vt:lpstr>
      <vt:lpstr>PowerPoint Presentation</vt:lpstr>
      <vt:lpstr>PowerPoint Presentation</vt:lpstr>
      <vt:lpstr>PowerPoint Presentation</vt:lpstr>
      <vt:lpstr>PowerPoint Presentation</vt:lpstr>
      <vt:lpstr>II. Ý nghĩa của tục cúng ông táo cho trẻ em ở Phú Yên</vt:lpstr>
      <vt:lpstr>Khi đứa trẻ tròn 5 có lễ cúng thôi nôi. Thôi nôi là không còn nằm trong nôi nữa, được nằm giường với mẹ. Cũng gọi là giáp tuổi tôi, hay giáp tôi. Không gọi đầy tuổi tôi như miền Bắc. Nhiều nơi ở Phú Yên ngoài cúng Mụ Bà còn cúng ông Táo và cúng gia tiên.    Mỗi cuối năm có lễ cúng ông Táo cho trẻ con, quan trọng nhất là cúng ông Táo năm đứa trẻ 6 tuổi và năm 12 tuổi.  Lễ vật là một con gà trống, Phú Yên gọi là gà cồ. Khi đứa trẻ lên 12 tuổi, cúng ông táo lần cuối cùng, năm sau không còn cúng ông táo nữa. Ở Phú Yên, ông Táo là vị thần phù hộ cho tuổi thơ. Từ lúc nó trẻ còn phải bồng bế đến lúc biết đi chập chững, mỗi khi cần đưa trẻ ra ngoài người ta vào bếp xin ông Táo làm phép, ấy là lấy một vệt lọ ở ông Táo đánh dấu chữ thập nơi trán đứa trẻ. Thần thánh, ma quỷ thấy đã có dấu ông Táo rồi không quở đến nữa.</vt:lpstr>
      <vt:lpstr> - Nêu các giai đoạn của đời người được nói đến trong văn bản trên. - Vì sao các gia đình ở Phú Yên lại cúng ông Táo cho trẻ em? - Em cần làm gì để giữ gìn những giá trị tốt đẹp của tục cúng ông Táo cho trẻ em ở quê hương mình?</vt:lpstr>
      <vt:lpstr>*luyện tập</vt:lpstr>
      <vt:lpstr>Câu 4: Ở Phú Yên lễ cúng giáp tôi diễn ra sau khi trẻ sinh ra được:  A. một năm    B. 3năm     C. 6 năm     D. 12 năm  Câu 5: Lễ cúng ông Táo lần cuối cùng cho trẻ em được diễn ra khi trẻ bao nhiêu tuổi?  A. 1 tuổi      B. 3 tuổi       C. 6 tuổi      D. 12 tuổi </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dc:title>
  <dc:creator>Administrator</dc:creator>
  <cp:lastModifiedBy>Administrator</cp:lastModifiedBy>
  <cp:revision>86</cp:revision>
  <dcterms:created xsi:type="dcterms:W3CDTF">2024-01-18T11:47:29Z</dcterms:created>
  <dcterms:modified xsi:type="dcterms:W3CDTF">2024-01-22T12:50:54Z</dcterms:modified>
</cp:coreProperties>
</file>