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6" r:id="rId2"/>
    <p:sldId id="476" r:id="rId3"/>
    <p:sldId id="477" r:id="rId4"/>
    <p:sldId id="478" r:id="rId5"/>
    <p:sldId id="479" r:id="rId6"/>
    <p:sldId id="480" r:id="rId7"/>
    <p:sldId id="475" r:id="rId8"/>
    <p:sldId id="474" r:id="rId9"/>
    <p:sldId id="482" r:id="rId10"/>
    <p:sldId id="464" r:id="rId11"/>
    <p:sldId id="449" r:id="rId12"/>
    <p:sldId id="483" r:id="rId13"/>
    <p:sldId id="466" r:id="rId14"/>
    <p:sldId id="462" r:id="rId15"/>
    <p:sldId id="463" r:id="rId16"/>
    <p:sldId id="470" r:id="rId17"/>
    <p:sldId id="471" r:id="rId18"/>
    <p:sldId id="450" r:id="rId19"/>
    <p:sldId id="472" r:id="rId20"/>
    <p:sldId id="4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0" autoAdjust="0"/>
    <p:restoredTop sz="87556" autoAdjust="0"/>
  </p:normalViewPr>
  <p:slideViewPr>
    <p:cSldViewPr snapToGrid="0">
      <p:cViewPr varScale="1">
        <p:scale>
          <a:sx n="75" d="100"/>
          <a:sy n="75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9ADDD-CA31-4E97-85BD-3CDDBF6B3E0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C2931-C68A-41C2-BC66-5D377B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4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2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3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C2931-C68A-41C2-BC66-5D377B8DAC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2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9C85-347B-4A3D-A13B-DDB4A933A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B7247-1B6A-4A14-A241-B541644E4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04BF7-6E5A-4AF0-8915-91286AA0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46A7-83AC-415F-96ED-A2DE8193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AE672-F497-4768-81EF-8232011C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C520-CCC1-4FF9-8C86-630F8528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EB98A-3B31-4BDB-8B60-F52554803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B674-73C2-4A37-8BF5-77418C3A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0E7-B04A-4B31-9548-A40992B7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DB4D0-7D68-439A-A411-D5D07BFC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77474-5C96-4CCC-84D7-D6122CFFA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CD9E0-901E-4EFE-84C1-909397F68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D0A89-3DC7-45F4-A321-F519E456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A2E44-6385-4F95-9134-14B261AD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FC71-DE61-4A94-B32C-4FE1179B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1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D1A9-E421-4B25-9BD6-79C5CF32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DEC3C-2637-4207-9D2D-CE3AC7A43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F1D03-A374-46FA-AF03-79540844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3010-9A61-42FF-85A3-8519B8A4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44A13-AF8A-4390-AD9C-8ECB507C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7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968C-83FB-40EE-B87D-89D2FB8A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482E0-E834-4B63-A8EE-630FC2684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69357-0835-445B-95E5-34A9EE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0930E-F1E5-4ED9-A772-B937E1B4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3EDFD-13DD-448F-9D3A-6733DFF5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1FB6-1085-4A9C-89B2-AD9DF591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014C-2E23-403B-878B-7A8E8B633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8BC63-BCF7-44CE-8D02-6CC35C250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5A6B6-9AFD-43FF-9025-1FE0B6AB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BBB19-AC96-4398-8FB7-83AC292B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A7DFE-4D7A-4232-B6CA-73A45CDD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AB8E-6999-4E4E-9E28-6F99C234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D7D9B-3880-43F9-BEC4-24744F64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7BC5B-2107-4B29-93FC-476E2E6BA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65486-A8A8-4190-A584-0B0643C7F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766B6-9AF4-443A-B440-21FF8380B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7E6C7-A6BC-4295-9B5E-BD30694A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E937F-7FF2-475F-8FBA-E2FA1C51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0062F5-6BEB-4540-A8CD-7D012023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5196-48D6-4162-933F-75BA3D57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1BF4A-2327-4150-A633-2E164B11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73102-4490-4A1C-ADAC-251259E7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45D1C-9389-416A-9CA7-546C4B04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B3A41-B284-4790-B4B5-640A4823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B791E-394F-4A55-A921-33694E52D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8083D-8734-477F-9704-1B2BA5BF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B4D9-C7B4-415A-98D3-F7371835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BF5D5-91F2-44D1-80F1-F8EAF5A13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42CD0-2628-459C-969C-725339684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C85C2-24D8-44FF-9344-2B19920F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8A4A0-9E8B-4852-AB73-D26A2B68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4E283-B1F0-46D5-9C41-859E8C56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0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8C35-2F8C-4D78-88F1-7B6BC32D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29429-366C-482B-A98F-124DF46E2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CBB00-462F-4D43-BA6A-3B61D4BDF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3FDE3-9781-4DBD-B60D-05024B3E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E8C6D-E544-4684-8CE4-0379E021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4D74E-92C7-4420-A7B8-4EAB5094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8AE5F-5C44-465E-9947-CCA5279B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D8660-DB9F-427F-B307-D94C3197D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FE819-792C-45CF-B7A2-E5B832BA4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AFED-CE66-4914-B2D8-4EC68AF4F95F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B8F61-655F-4EC4-89E1-2B675259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30B0F-7A94-4361-8BB5-7B7D71CDF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E991-57C2-4044-8AE6-45BE6853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86815" y="4750409"/>
            <a:ext cx="2687293" cy="1970456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534" y="43709"/>
            <a:ext cx="3010466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A34622C-E648-436D-8E25-F8E1D86A0B49}"/>
              </a:ext>
            </a:extLst>
          </p:cNvPr>
          <p:cNvSpPr/>
          <p:nvPr/>
        </p:nvSpPr>
        <p:spPr>
          <a:xfrm>
            <a:off x="2076790" y="947058"/>
            <a:ext cx="7895771" cy="4310742"/>
          </a:xfrm>
          <a:prstGeom prst="cloudCallout">
            <a:avLst>
              <a:gd name="adj1" fmla="val -12154"/>
              <a:gd name="adj2" fmla="val 508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925581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19390" y="-89394"/>
            <a:ext cx="12311744" cy="6947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98C558D7-B91F-4805-B86D-F5C54470A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62738" y="-99845"/>
            <a:ext cx="1902852" cy="1790534"/>
          </a:xfrm>
          <a:prstGeom prst="rect">
            <a:avLst/>
          </a:prstGeom>
        </p:spPr>
      </p:pic>
      <p:pic>
        <p:nvPicPr>
          <p:cNvPr id="6" name="图片 8" descr="6fc417983c9675ce1b60e983870aeb8a">
            <a:extLst>
              <a:ext uri="{FF2B5EF4-FFF2-40B4-BE49-F238E27FC236}">
                <a16:creationId xmlns:a16="http://schemas.microsoft.com/office/drawing/2014/main" id="{BE11593E-522C-4F04-A4BE-B6726470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860" y="4767280"/>
            <a:ext cx="111214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dministrator\Desktop\小鸟.png">
            <a:extLst>
              <a:ext uri="{FF2B5EF4-FFF2-40B4-BE49-F238E27FC236}">
                <a16:creationId xmlns:a16="http://schemas.microsoft.com/office/drawing/2014/main" id="{8B9CBE27-2548-45A5-98A8-7686BA0B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68" y="1521683"/>
            <a:ext cx="1112140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五角星 6">
            <a:extLst>
              <a:ext uri="{FF2B5EF4-FFF2-40B4-BE49-F238E27FC236}">
                <a16:creationId xmlns:a16="http://schemas.microsoft.com/office/drawing/2014/main" id="{85D4828B-4555-4DC0-8E3B-FD6BB861E9FE}"/>
              </a:ext>
            </a:extLst>
          </p:cNvPr>
          <p:cNvSpPr/>
          <p:nvPr/>
        </p:nvSpPr>
        <p:spPr>
          <a:xfrm rot="19938392">
            <a:off x="148124" y="6262020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12">
            <a:extLst>
              <a:ext uri="{FF2B5EF4-FFF2-40B4-BE49-F238E27FC236}">
                <a16:creationId xmlns:a16="http://schemas.microsoft.com/office/drawing/2014/main" id="{741B08D8-0298-4A55-B4A8-240F53FC5FD1}"/>
              </a:ext>
            </a:extLst>
          </p:cNvPr>
          <p:cNvSpPr/>
          <p:nvPr/>
        </p:nvSpPr>
        <p:spPr>
          <a:xfrm rot="19922997">
            <a:off x="11814388" y="4088151"/>
            <a:ext cx="476952" cy="427235"/>
          </a:xfrm>
          <a:prstGeom prst="star5">
            <a:avLst>
              <a:gd name="adj" fmla="val 16657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5" name="五角星 7">
            <a:extLst>
              <a:ext uri="{FF2B5EF4-FFF2-40B4-BE49-F238E27FC236}">
                <a16:creationId xmlns:a16="http://schemas.microsoft.com/office/drawing/2014/main" id="{4FF296DD-2562-4949-A00C-154BF5327175}"/>
              </a:ext>
            </a:extLst>
          </p:cNvPr>
          <p:cNvSpPr/>
          <p:nvPr/>
        </p:nvSpPr>
        <p:spPr>
          <a:xfrm rot="19938392">
            <a:off x="96456" y="2938790"/>
            <a:ext cx="382053" cy="42582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Oval 3774">
            <a:extLst>
              <a:ext uri="{FF2B5EF4-FFF2-40B4-BE49-F238E27FC236}">
                <a16:creationId xmlns:a16="http://schemas.microsoft.com/office/drawing/2014/main" id="{905CD349-0470-4711-BB17-506D5CB6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861" y="5720741"/>
            <a:ext cx="481478" cy="480049"/>
          </a:xfrm>
          <a:prstGeom prst="ellipse">
            <a:avLst/>
          </a:prstGeom>
          <a:solidFill>
            <a:srgbClr val="F7F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789">
            <a:extLst>
              <a:ext uri="{FF2B5EF4-FFF2-40B4-BE49-F238E27FC236}">
                <a16:creationId xmlns:a16="http://schemas.microsoft.com/office/drawing/2014/main" id="{804DE0B2-582D-4A17-B5FD-FDC39387A6B5}"/>
              </a:ext>
            </a:extLst>
          </p:cNvPr>
          <p:cNvSpPr>
            <a:spLocks noEditPoints="1"/>
          </p:cNvSpPr>
          <p:nvPr/>
        </p:nvSpPr>
        <p:spPr bwMode="auto">
          <a:xfrm>
            <a:off x="11783861" y="94932"/>
            <a:ext cx="481478" cy="435759"/>
          </a:xfrm>
          <a:custGeom>
            <a:avLst/>
            <a:gdLst>
              <a:gd name="T0" fmla="*/ 190 w 199"/>
              <a:gd name="T1" fmla="*/ 73 h 203"/>
              <a:gd name="T2" fmla="*/ 187 w 199"/>
              <a:gd name="T3" fmla="*/ 57 h 203"/>
              <a:gd name="T4" fmla="*/ 174 w 199"/>
              <a:gd name="T5" fmla="*/ 51 h 203"/>
              <a:gd name="T6" fmla="*/ 176 w 199"/>
              <a:gd name="T7" fmla="*/ 63 h 203"/>
              <a:gd name="T8" fmla="*/ 167 w 199"/>
              <a:gd name="T9" fmla="*/ 55 h 203"/>
              <a:gd name="T10" fmla="*/ 150 w 199"/>
              <a:gd name="T11" fmla="*/ 64 h 203"/>
              <a:gd name="T12" fmla="*/ 153 w 199"/>
              <a:gd name="T13" fmla="*/ 55 h 203"/>
              <a:gd name="T14" fmla="*/ 165 w 199"/>
              <a:gd name="T15" fmla="*/ 40 h 203"/>
              <a:gd name="T16" fmla="*/ 161 w 199"/>
              <a:gd name="T17" fmla="*/ 34 h 203"/>
              <a:gd name="T18" fmla="*/ 41 w 199"/>
              <a:gd name="T19" fmla="*/ 19 h 203"/>
              <a:gd name="T20" fmla="*/ 59 w 199"/>
              <a:gd name="T21" fmla="*/ 21 h 203"/>
              <a:gd name="T22" fmla="*/ 61 w 199"/>
              <a:gd name="T23" fmla="*/ 13 h 203"/>
              <a:gd name="T24" fmla="*/ 64 w 199"/>
              <a:gd name="T25" fmla="*/ 19 h 203"/>
              <a:gd name="T26" fmla="*/ 73 w 199"/>
              <a:gd name="T27" fmla="*/ 18 h 203"/>
              <a:gd name="T28" fmla="*/ 84 w 199"/>
              <a:gd name="T29" fmla="*/ 22 h 203"/>
              <a:gd name="T30" fmla="*/ 106 w 199"/>
              <a:gd name="T31" fmla="*/ 23 h 203"/>
              <a:gd name="T32" fmla="*/ 94 w 199"/>
              <a:gd name="T33" fmla="*/ 20 h 203"/>
              <a:gd name="T34" fmla="*/ 82 w 199"/>
              <a:gd name="T35" fmla="*/ 24 h 203"/>
              <a:gd name="T36" fmla="*/ 78 w 199"/>
              <a:gd name="T37" fmla="*/ 29 h 203"/>
              <a:gd name="T38" fmla="*/ 73 w 199"/>
              <a:gd name="T39" fmla="*/ 38 h 203"/>
              <a:gd name="T40" fmla="*/ 85 w 199"/>
              <a:gd name="T41" fmla="*/ 28 h 203"/>
              <a:gd name="T42" fmla="*/ 104 w 199"/>
              <a:gd name="T43" fmla="*/ 40 h 203"/>
              <a:gd name="T44" fmla="*/ 103 w 199"/>
              <a:gd name="T45" fmla="*/ 51 h 203"/>
              <a:gd name="T46" fmla="*/ 99 w 199"/>
              <a:gd name="T47" fmla="*/ 45 h 203"/>
              <a:gd name="T48" fmla="*/ 92 w 199"/>
              <a:gd name="T49" fmla="*/ 46 h 203"/>
              <a:gd name="T50" fmla="*/ 89 w 199"/>
              <a:gd name="T51" fmla="*/ 48 h 203"/>
              <a:gd name="T52" fmla="*/ 82 w 199"/>
              <a:gd name="T53" fmla="*/ 53 h 203"/>
              <a:gd name="T54" fmla="*/ 60 w 199"/>
              <a:gd name="T55" fmla="*/ 73 h 203"/>
              <a:gd name="T56" fmla="*/ 35 w 199"/>
              <a:gd name="T57" fmla="*/ 82 h 203"/>
              <a:gd name="T58" fmla="*/ 46 w 199"/>
              <a:gd name="T59" fmla="*/ 92 h 203"/>
              <a:gd name="T60" fmla="*/ 75 w 199"/>
              <a:gd name="T61" fmla="*/ 102 h 203"/>
              <a:gd name="T62" fmla="*/ 97 w 199"/>
              <a:gd name="T63" fmla="*/ 112 h 203"/>
              <a:gd name="T64" fmla="*/ 119 w 199"/>
              <a:gd name="T65" fmla="*/ 129 h 203"/>
              <a:gd name="T66" fmla="*/ 103 w 199"/>
              <a:gd name="T67" fmla="*/ 159 h 203"/>
              <a:gd name="T68" fmla="*/ 87 w 199"/>
              <a:gd name="T69" fmla="*/ 177 h 203"/>
              <a:gd name="T70" fmla="*/ 88 w 199"/>
              <a:gd name="T71" fmla="*/ 188 h 203"/>
              <a:gd name="T72" fmla="*/ 75 w 199"/>
              <a:gd name="T73" fmla="*/ 182 h 203"/>
              <a:gd name="T74" fmla="*/ 65 w 199"/>
              <a:gd name="T75" fmla="*/ 139 h 203"/>
              <a:gd name="T76" fmla="*/ 60 w 199"/>
              <a:gd name="T77" fmla="*/ 112 h 203"/>
              <a:gd name="T78" fmla="*/ 38 w 199"/>
              <a:gd name="T79" fmla="*/ 94 h 203"/>
              <a:gd name="T80" fmla="*/ 18 w 199"/>
              <a:gd name="T81" fmla="*/ 76 h 203"/>
              <a:gd name="T82" fmla="*/ 16 w 199"/>
              <a:gd name="T83" fmla="*/ 84 h 203"/>
              <a:gd name="T84" fmla="*/ 101 w 199"/>
              <a:gd name="T85" fmla="*/ 203 h 203"/>
              <a:gd name="T86" fmla="*/ 170 w 199"/>
              <a:gd name="T87" fmla="*/ 142 h 203"/>
              <a:gd name="T88" fmla="*/ 158 w 199"/>
              <a:gd name="T89" fmla="*/ 107 h 203"/>
              <a:gd name="T90" fmla="*/ 130 w 199"/>
              <a:gd name="T91" fmla="*/ 99 h 203"/>
              <a:gd name="T92" fmla="*/ 140 w 199"/>
              <a:gd name="T93" fmla="*/ 75 h 203"/>
              <a:gd name="T94" fmla="*/ 167 w 199"/>
              <a:gd name="T95" fmla="*/ 64 h 203"/>
              <a:gd name="T96" fmla="*/ 153 w 199"/>
              <a:gd name="T97" fmla="*/ 37 h 203"/>
              <a:gd name="T98" fmla="*/ 149 w 199"/>
              <a:gd name="T99" fmla="*/ 45 h 203"/>
              <a:gd name="T100" fmla="*/ 148 w 199"/>
              <a:gd name="T101" fmla="*/ 36 h 203"/>
              <a:gd name="T102" fmla="*/ 145 w 199"/>
              <a:gd name="T103" fmla="*/ 44 h 203"/>
              <a:gd name="T104" fmla="*/ 86 w 199"/>
              <a:gd name="T105" fmla="*/ 52 h 203"/>
              <a:gd name="T106" fmla="*/ 92 w 199"/>
              <a:gd name="T107" fmla="*/ 54 h 203"/>
              <a:gd name="T108" fmla="*/ 93 w 199"/>
              <a:gd name="T109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" h="203">
                <a:moveTo>
                  <a:pt x="176" y="72"/>
                </a:moveTo>
                <a:cubicBezTo>
                  <a:pt x="178" y="73"/>
                  <a:pt x="178" y="73"/>
                  <a:pt x="178" y="73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90" y="73"/>
                  <a:pt x="190" y="73"/>
                  <a:pt x="190" y="73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9" y="73"/>
                  <a:pt x="199" y="73"/>
                  <a:pt x="199" y="73"/>
                </a:cubicBezTo>
                <a:cubicBezTo>
                  <a:pt x="198" y="70"/>
                  <a:pt x="197" y="67"/>
                  <a:pt x="196" y="64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88" y="62"/>
                  <a:pt x="188" y="62"/>
                  <a:pt x="188" y="62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69" y="36"/>
                  <a:pt x="169" y="36"/>
                  <a:pt x="169" y="36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1" y="34"/>
                  <a:pt x="161" y="34"/>
                  <a:pt x="161" y="34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50" y="9"/>
                  <a:pt x="127" y="0"/>
                  <a:pt x="101" y="0"/>
                </a:cubicBezTo>
                <a:cubicBezTo>
                  <a:pt x="79" y="0"/>
                  <a:pt x="58" y="7"/>
                  <a:pt x="41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3"/>
                  <a:pt x="54" y="23"/>
                  <a:pt x="54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4" y="18"/>
                  <a:pt x="54" y="18"/>
                  <a:pt x="54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5" y="13"/>
                  <a:pt x="55" y="13"/>
                  <a:pt x="55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7"/>
                  <a:pt x="63" y="17"/>
                  <a:pt x="63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6"/>
                  <a:pt x="72" y="16"/>
                  <a:pt x="72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3"/>
                  <a:pt x="64" y="23"/>
                  <a:pt x="64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1"/>
                  <a:pt x="71" y="21"/>
                  <a:pt x="7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17"/>
                  <a:pt x="84" y="17"/>
                  <a:pt x="84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94" y="14"/>
                  <a:pt x="94" y="14"/>
                  <a:pt x="94" y="14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9"/>
                  <a:pt x="99" y="29"/>
                  <a:pt x="99" y="29"/>
                </a:cubicBezTo>
                <a:cubicBezTo>
                  <a:pt x="89" y="27"/>
                  <a:pt x="89" y="27"/>
                  <a:pt x="89" y="27"/>
                </a:cubicBezTo>
                <a:cubicBezTo>
                  <a:pt x="97" y="23"/>
                  <a:pt x="97" y="23"/>
                  <a:pt x="97" y="23"/>
                </a:cubicBezTo>
                <a:cubicBezTo>
                  <a:pt x="94" y="20"/>
                  <a:pt x="94" y="20"/>
                  <a:pt x="94" y="20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7"/>
                  <a:pt x="83" y="27"/>
                  <a:pt x="83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9"/>
                  <a:pt x="80" y="29"/>
                  <a:pt x="80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6"/>
                  <a:pt x="77" y="26"/>
                  <a:pt x="77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44"/>
                  <a:pt x="73" y="44"/>
                  <a:pt x="73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39"/>
                  <a:pt x="77" y="39"/>
                  <a:pt x="77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1"/>
                  <a:pt x="82" y="31"/>
                  <a:pt x="82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2" y="35"/>
                  <a:pt x="92" y="35"/>
                  <a:pt x="92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47"/>
                  <a:pt x="97" y="47"/>
                  <a:pt x="97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45"/>
                  <a:pt x="99" y="45"/>
                  <a:pt x="99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6"/>
                  <a:pt x="97" y="46"/>
                  <a:pt x="97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45"/>
                  <a:pt x="91" y="45"/>
                  <a:pt x="91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7"/>
                  <a:pt x="87" y="47"/>
                  <a:pt x="87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89" y="50"/>
                  <a:pt x="89" y="50"/>
                  <a:pt x="89" y="50"/>
                </a:cubicBezTo>
                <a:cubicBezTo>
                  <a:pt x="88" y="49"/>
                  <a:pt x="88" y="49"/>
                  <a:pt x="88" y="49"/>
                </a:cubicBezTo>
                <a:cubicBezTo>
                  <a:pt x="86" y="48"/>
                  <a:pt x="86" y="48"/>
                  <a:pt x="86" y="48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6" y="57"/>
                  <a:pt x="76" y="57"/>
                  <a:pt x="76" y="5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3" y="70"/>
                  <a:pt x="63" y="70"/>
                  <a:pt x="63" y="70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0"/>
                  <a:pt x="60" y="80"/>
                  <a:pt x="60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6"/>
                  <a:pt x="34" y="86"/>
                  <a:pt x="34" y="86"/>
                </a:cubicBezTo>
                <a:cubicBezTo>
                  <a:pt x="35" y="90"/>
                  <a:pt x="35" y="90"/>
                  <a:pt x="35" y="90"/>
                </a:cubicBezTo>
                <a:cubicBezTo>
                  <a:pt x="40" y="91"/>
                  <a:pt x="40" y="91"/>
                  <a:pt x="40" y="91"/>
                </a:cubicBezTo>
                <a:cubicBezTo>
                  <a:pt x="48" y="85"/>
                  <a:pt x="48" y="85"/>
                  <a:pt x="48" y="85"/>
                </a:cubicBezTo>
                <a:cubicBezTo>
                  <a:pt x="49" y="88"/>
                  <a:pt x="49" y="88"/>
                  <a:pt x="49" y="88"/>
                </a:cubicBezTo>
                <a:cubicBezTo>
                  <a:pt x="46" y="92"/>
                  <a:pt x="46" y="92"/>
                  <a:pt x="46" y="92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45" y="98"/>
                  <a:pt x="45" y="98"/>
                  <a:pt x="45" y="98"/>
                </a:cubicBezTo>
                <a:cubicBezTo>
                  <a:pt x="41" y="97"/>
                  <a:pt x="41" y="97"/>
                  <a:pt x="41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4"/>
                  <a:pt x="38" y="94"/>
                  <a:pt x="38" y="94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5"/>
                  <a:pt x="35" y="95"/>
                  <a:pt x="35" y="95"/>
                </a:cubicBezTo>
                <a:cubicBezTo>
                  <a:pt x="26" y="93"/>
                  <a:pt x="26" y="93"/>
                  <a:pt x="26" y="93"/>
                </a:cubicBezTo>
                <a:cubicBezTo>
                  <a:pt x="22" y="87"/>
                  <a:pt x="22" y="87"/>
                  <a:pt x="22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76"/>
                  <a:pt x="18" y="76"/>
                  <a:pt x="18" y="76"/>
                </a:cubicBezTo>
                <a:cubicBezTo>
                  <a:pt x="17" y="70"/>
                  <a:pt x="17" y="70"/>
                  <a:pt x="17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6"/>
                  <a:pt x="16" y="76"/>
                  <a:pt x="16" y="76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5"/>
                  <a:pt x="19" y="85"/>
                  <a:pt x="19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69"/>
                  <a:pt x="12" y="69"/>
                  <a:pt x="12" y="6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1"/>
                  <a:pt x="8" y="61"/>
                  <a:pt x="8" y="61"/>
                </a:cubicBezTo>
                <a:cubicBezTo>
                  <a:pt x="2" y="74"/>
                  <a:pt x="0" y="87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133" y="203"/>
                  <a:pt x="161" y="188"/>
                  <a:pt x="180" y="165"/>
                </a:cubicBezTo>
                <a:cubicBezTo>
                  <a:pt x="177" y="165"/>
                  <a:pt x="177" y="165"/>
                  <a:pt x="177" y="165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9"/>
                  <a:pt x="167" y="69"/>
                  <a:pt x="167" y="69"/>
                </a:cubicBezTo>
                <a:lnTo>
                  <a:pt x="176" y="72"/>
                </a:lnTo>
                <a:close/>
                <a:moveTo>
                  <a:pt x="148" y="36"/>
                </a:moveTo>
                <a:cubicBezTo>
                  <a:pt x="149" y="34"/>
                  <a:pt x="149" y="34"/>
                  <a:pt x="149" y="3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8" y="37"/>
                  <a:pt x="148" y="37"/>
                  <a:pt x="148" y="37"/>
                </a:cubicBezTo>
                <a:lnTo>
                  <a:pt x="148" y="36"/>
                </a:lnTo>
                <a:close/>
                <a:moveTo>
                  <a:pt x="142" y="42"/>
                </a:moveTo>
                <a:cubicBezTo>
                  <a:pt x="144" y="39"/>
                  <a:pt x="144" y="39"/>
                  <a:pt x="144" y="39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2" y="44"/>
                  <a:pt x="142" y="44"/>
                  <a:pt x="142" y="44"/>
                </a:cubicBezTo>
                <a:lnTo>
                  <a:pt x="142" y="42"/>
                </a:lnTo>
                <a:close/>
                <a:moveTo>
                  <a:pt x="87" y="54"/>
                </a:moveTo>
                <a:cubicBezTo>
                  <a:pt x="85" y="55"/>
                  <a:pt x="85" y="55"/>
                  <a:pt x="85" y="55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3"/>
                  <a:pt x="87" y="53"/>
                  <a:pt x="87" y="53"/>
                </a:cubicBezTo>
                <a:lnTo>
                  <a:pt x="87" y="54"/>
                </a:lnTo>
                <a:close/>
                <a:moveTo>
                  <a:pt x="95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3"/>
                  <a:pt x="90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2"/>
                  <a:pt x="89" y="52"/>
                  <a:pt x="89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5" y="51"/>
                  <a:pt x="95" y="51"/>
                  <a:pt x="95" y="51"/>
                </a:cubicBezTo>
                <a:lnTo>
                  <a:pt x="95" y="52"/>
                </a:lnTo>
                <a:close/>
              </a:path>
            </a:pathLst>
          </a:custGeom>
          <a:solidFill>
            <a:srgbClr val="058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B9B1BB-104A-450B-A775-C286A1D1A5D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48" y="1624417"/>
            <a:ext cx="4404133" cy="461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71B53-6519-421C-866D-1B3EBA89B2D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31" y="1624416"/>
            <a:ext cx="3526971" cy="461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ACAF46-1DED-4835-8CFE-420CE624262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87" y="1565378"/>
            <a:ext cx="3083462" cy="47368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ED65AE-F215-4764-A044-FDC8AE2AABA8}"/>
              </a:ext>
            </a:extLst>
          </p:cNvPr>
          <p:cNvSpPr txBox="1"/>
          <p:nvPr/>
        </p:nvSpPr>
        <p:spPr>
          <a:xfrm>
            <a:off x="1447800" y="470617"/>
            <a:ext cx="11165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tác phẩm của nhà phê bình Nguyễn Đăng Mạnh</a:t>
            </a:r>
            <a:endParaRPr lang="en-US" sz="36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0.01204 C -0.01003 0.0132 -0.01875 0.01667 -0.02865 0.01783 C -0.03868 0.02199 -0.04805 0.02246 -0.05873 0.02385 C -0.1517 0.02199 -0.15352 0.03264 -0.20625 0.01459 C -0.21185 0.00949 -0.21303 0.00556 -0.2181 -0.00162 C -0.22605 -0.0125 -0.23451 -0.02384 -0.24571 -0.02777 C -0.27448 -0.0537 -0.34063 -0.04328 -0.36146 -0.04375 C -0.36993 -0.04652 -0.37865 -0.04791 -0.38737 -0.05069 C -0.39284 -0.05254 -0.39779 -0.05532 -0.40326 -0.05648 C -0.41094 -0.06041 -0.41941 -0.06481 -0.42761 -0.06666 C -0.44024 -0.07546 -0.45326 -0.08217 -0.46706 -0.0875 C -0.47188 -0.08935 -0.47592 -0.09259 -0.48034 -0.09537 C -0.49102 -0.10092 -0.50352 -0.10555 -0.51472 -0.1081 C -0.54076 -0.10694 -0.56602 -0.10555 -0.5918 -0.10648 C -0.60352 -0.11203 -0.61524 -0.11643 -0.62618 -0.12407 C -0.63112 -0.12754 -0.63607 -0.13101 -0.64154 -0.1331 C -0.65196 -0.14143 -0.63959 -0.1324 -0.64987 -0.1375 C -0.6543 -0.14027 -0.65873 -0.14398 -0.66342 -0.14676 C -0.6681 -0.14953 -0.66498 -0.14629 -0.66915 -0.14907 C -0.67696 -0.15416 -0.6849 -0.15926 -0.69336 -0.16273 C -0.70092 -0.16944 -0.70925 -0.17639 -0.71771 -0.18101 C -0.72409 -0.19004 -0.73425 -0.19421 -0.73946 -0.20509 C -0.74063 -0.20764 -0.74206 -0.20949 -0.74271 -0.2118 C -0.74336 -0.21365 -0.74362 -0.21597 -0.74441 -0.21782 C -0.74649 -0.22245 -0.74987 -0.22569 -0.75209 -0.23032 C -0.75691 -0.24004 -0.76094 -0.24583 -0.76706 -0.25416 " pathEditMode="relative" rAng="0" ptsTypes="AAAAAAAAAAAAAAAAAAAAAAAAAA">
                                      <p:cBhvr>
                                        <p:cTn id="17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E640-B142-4B8D-8417-FC76E103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D4D19-1A30-4AA0-8B37-146DAD79F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16" y="37697"/>
            <a:ext cx="12191999" cy="71700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83A69-78CC-4D43-9E20-3381DE06424F}"/>
              </a:ext>
            </a:extLst>
          </p:cNvPr>
          <p:cNvSpPr txBox="1"/>
          <p:nvPr/>
        </p:nvSpPr>
        <p:spPr>
          <a:xfrm>
            <a:off x="838196" y="16618"/>
            <a:ext cx="11353803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DCA3394-3EB4-4381-8D7A-17725B99FA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318777" y="-69703"/>
            <a:ext cx="1525275" cy="1194664"/>
          </a:xfrm>
          <a:prstGeom prst="rect">
            <a:avLst/>
          </a:prstGeom>
        </p:spPr>
      </p:pic>
      <p:sp>
        <p:nvSpPr>
          <p:cNvPr id="15" name="矩形 69">
            <a:extLst>
              <a:ext uri="{FF2B5EF4-FFF2-40B4-BE49-F238E27FC236}">
                <a16:creationId xmlns:a16="http://schemas.microsoft.com/office/drawing/2014/main" id="{42A470BB-4A56-46D5-8A25-EF0897EE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8777" y="891874"/>
            <a:ext cx="4978400" cy="10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8" rIns="91355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072"/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I. TÌM HIỂU CHUNG</a:t>
            </a:r>
          </a:p>
          <a:p>
            <a:pPr algn="just" defTabSz="1218072"/>
            <a:r>
              <a:rPr lang="de-DE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Tác giả</a:t>
            </a:r>
            <a:endParaRPr lang="en-US" altLang="zh-CN" sz="3200" b="1" dirty="0">
              <a:solidFill>
                <a:srgbClr val="7030A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DA88D-A087-4F4C-BD58-901F9E0EA080}"/>
              </a:ext>
            </a:extLst>
          </p:cNvPr>
          <p:cNvSpPr txBox="1"/>
          <p:nvPr/>
        </p:nvSpPr>
        <p:spPr>
          <a:xfrm>
            <a:off x="56917" y="1792638"/>
            <a:ext cx="62338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( 1930-2018)</a:t>
            </a:r>
          </a:p>
          <a:p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Quê: Hà Nội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76BF4-91EC-42B0-B722-9DBB4F83148A}"/>
              </a:ext>
            </a:extLst>
          </p:cNvPr>
          <p:cNvSpPr txBox="1"/>
          <p:nvPr/>
        </p:nvSpPr>
        <p:spPr>
          <a:xfrm>
            <a:off x="326380" y="3712374"/>
            <a:ext cx="6233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2F2C83-370C-49B1-9117-6135F53DDFDC}"/>
              </a:ext>
            </a:extLst>
          </p:cNvPr>
          <p:cNvSpPr txBox="1"/>
          <p:nvPr/>
        </p:nvSpPr>
        <p:spPr>
          <a:xfrm>
            <a:off x="281213" y="4126539"/>
            <a:ext cx="6233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07BD8E-CF39-4147-B8AB-481C3E8B67A3}"/>
              </a:ext>
            </a:extLst>
          </p:cNvPr>
          <p:cNvSpPr txBox="1"/>
          <p:nvPr/>
        </p:nvSpPr>
        <p:spPr>
          <a:xfrm>
            <a:off x="326380" y="4569381"/>
            <a:ext cx="6354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C0EF45-BB40-4F6F-8CE0-AC0D021BBB23}"/>
              </a:ext>
            </a:extLst>
          </p:cNvPr>
          <p:cNvSpPr txBox="1"/>
          <p:nvPr/>
        </p:nvSpPr>
        <p:spPr>
          <a:xfrm>
            <a:off x="2385184" y="4531129"/>
            <a:ext cx="5267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5235C1-C897-4DA9-8498-961EEC407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610" y="943063"/>
            <a:ext cx="956473" cy="1077133"/>
          </a:xfrm>
          <a:prstGeom prst="rect">
            <a:avLst/>
          </a:prstGeom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701DE7C2-D753-47AF-8628-281DAD1C4C3A}"/>
              </a:ext>
            </a:extLst>
          </p:cNvPr>
          <p:cNvSpPr/>
          <p:nvPr/>
        </p:nvSpPr>
        <p:spPr>
          <a:xfrm>
            <a:off x="6544259" y="2257331"/>
            <a:ext cx="5590824" cy="1595681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luận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r>
              <a:rPr lang="en-US" sz="3200" dirty="0"/>
              <a:t>( 3 </a:t>
            </a:r>
            <a:r>
              <a:rPr lang="en-US" sz="3200" dirty="0" err="1"/>
              <a:t>phút</a:t>
            </a:r>
            <a:r>
              <a:rPr lang="en-US" sz="3200" dirty="0"/>
              <a:t>)</a:t>
            </a:r>
          </a:p>
          <a:p>
            <a:pPr algn="ctr"/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47D04-9195-4CEC-BF82-717470B2959A}"/>
              </a:ext>
            </a:extLst>
          </p:cNvPr>
          <p:cNvSpPr txBox="1"/>
          <p:nvPr/>
        </p:nvSpPr>
        <p:spPr>
          <a:xfrm>
            <a:off x="193110" y="5388136"/>
            <a:ext cx="109855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2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E640-B142-4B8D-8417-FC76E103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D4D19-1A30-4AA0-8B37-146DAD79F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4507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83A69-78CC-4D43-9E20-3381DE06424F}"/>
              </a:ext>
            </a:extLst>
          </p:cNvPr>
          <p:cNvSpPr txBox="1"/>
          <p:nvPr/>
        </p:nvSpPr>
        <p:spPr>
          <a:xfrm>
            <a:off x="1582056" y="131711"/>
            <a:ext cx="910045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DCA3394-3EB4-4381-8D7A-17725B99FA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06071" y="-72591"/>
            <a:ext cx="2027707" cy="1225181"/>
          </a:xfrm>
          <a:prstGeom prst="rect">
            <a:avLst/>
          </a:prstGeom>
        </p:spPr>
      </p:pic>
      <p:pic>
        <p:nvPicPr>
          <p:cNvPr id="8" name="图片 8" descr="6fc417983c9675ce1b60e983870aeb8a">
            <a:extLst>
              <a:ext uri="{FF2B5EF4-FFF2-40B4-BE49-F238E27FC236}">
                <a16:creationId xmlns:a16="http://schemas.microsoft.com/office/drawing/2014/main" id="{E18447E4-6C94-4503-A141-18344F57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15" y="1101"/>
            <a:ext cx="1509485" cy="11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69">
            <a:extLst>
              <a:ext uri="{FF2B5EF4-FFF2-40B4-BE49-F238E27FC236}">
                <a16:creationId xmlns:a16="http://schemas.microsoft.com/office/drawing/2014/main" id="{42A470BB-4A56-46D5-8A25-EF0897EE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6173" y="973263"/>
            <a:ext cx="4978400" cy="10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8" rIns="91355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072"/>
            <a:r>
              <a:rPr lang="en-US" altLang="zh-CN" sz="32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I. TÌM HIỂU CHUNG</a:t>
            </a:r>
          </a:p>
          <a:p>
            <a:pPr algn="just" defTabSz="1218072"/>
            <a:r>
              <a:rPr lang="de-DE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e-DE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altLang="zh-CN" sz="3200" b="1" dirty="0">
              <a:solidFill>
                <a:srgbClr val="7030A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76BF4-91EC-42B0-B722-9DBB4F83148A}"/>
              </a:ext>
            </a:extLst>
          </p:cNvPr>
          <p:cNvSpPr txBox="1"/>
          <p:nvPr/>
        </p:nvSpPr>
        <p:spPr>
          <a:xfrm>
            <a:off x="258927" y="1931378"/>
            <a:ext cx="6233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2F2C83-370C-49B1-9117-6135F53DDFDC}"/>
              </a:ext>
            </a:extLst>
          </p:cNvPr>
          <p:cNvSpPr txBox="1"/>
          <p:nvPr/>
        </p:nvSpPr>
        <p:spPr>
          <a:xfrm>
            <a:off x="258927" y="2351699"/>
            <a:ext cx="6233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07BD8E-CF39-4147-B8AB-481C3E8B67A3}"/>
              </a:ext>
            </a:extLst>
          </p:cNvPr>
          <p:cNvSpPr txBox="1"/>
          <p:nvPr/>
        </p:nvSpPr>
        <p:spPr>
          <a:xfrm>
            <a:off x="258927" y="2829382"/>
            <a:ext cx="6354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C0EF45-BB40-4F6F-8CE0-AC0D021BBB23}"/>
              </a:ext>
            </a:extLst>
          </p:cNvPr>
          <p:cNvSpPr txBox="1"/>
          <p:nvPr/>
        </p:nvSpPr>
        <p:spPr>
          <a:xfrm>
            <a:off x="2289819" y="2846429"/>
            <a:ext cx="5267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189677-9016-426B-9828-8B4FC49973F3}"/>
              </a:ext>
            </a:extLst>
          </p:cNvPr>
          <p:cNvSpPr txBox="1"/>
          <p:nvPr/>
        </p:nvSpPr>
        <p:spPr>
          <a:xfrm>
            <a:off x="258927" y="4345673"/>
            <a:ext cx="5267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907E91-D71E-4C47-9610-9CA91BDC9389}"/>
              </a:ext>
            </a:extLst>
          </p:cNvPr>
          <p:cNvSpPr txBox="1"/>
          <p:nvPr/>
        </p:nvSpPr>
        <p:spPr>
          <a:xfrm>
            <a:off x="449656" y="3359602"/>
            <a:ext cx="11577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Scroll: Horizontal 29">
            <a:extLst>
              <a:ext uri="{FF2B5EF4-FFF2-40B4-BE49-F238E27FC236}">
                <a16:creationId xmlns:a16="http://schemas.microsoft.com/office/drawing/2014/main" id="{F2DD9635-43EF-493D-A718-E137EBCF2BB7}"/>
              </a:ext>
            </a:extLst>
          </p:cNvPr>
          <p:cNvSpPr/>
          <p:nvPr/>
        </p:nvSpPr>
        <p:spPr>
          <a:xfrm>
            <a:off x="2892824" y="4377082"/>
            <a:ext cx="6162276" cy="11067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THẢO LUẬN NHÓM  NHỎ (  5 PHÚT)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XÁC ĐỊNH BỐ CỤC CỦA VĂN BẢN</a:t>
            </a:r>
          </a:p>
        </p:txBody>
      </p:sp>
    </p:spTree>
    <p:extLst>
      <p:ext uri="{BB962C8B-B14F-4D97-AF65-F5344CB8AC3E}">
        <p14:creationId xmlns:p14="http://schemas.microsoft.com/office/powerpoint/2010/main" val="1053444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E640-B142-4B8D-8417-FC76E103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D4D19-1A30-4AA0-8B37-146DAD79F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" y="-48601"/>
            <a:ext cx="12191999" cy="74507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83A69-78CC-4D43-9E20-3381DE06424F}"/>
              </a:ext>
            </a:extLst>
          </p:cNvPr>
          <p:cNvSpPr txBox="1"/>
          <p:nvPr/>
        </p:nvSpPr>
        <p:spPr>
          <a:xfrm>
            <a:off x="1582056" y="131711"/>
            <a:ext cx="9100459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DCA3394-3EB4-4381-8D7A-17725B99FA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06071" y="-72591"/>
            <a:ext cx="2027707" cy="1225181"/>
          </a:xfrm>
          <a:prstGeom prst="rect">
            <a:avLst/>
          </a:prstGeom>
        </p:spPr>
      </p:pic>
      <p:pic>
        <p:nvPicPr>
          <p:cNvPr id="8" name="图片 8" descr="6fc417983c9675ce1b60e983870aeb8a">
            <a:extLst>
              <a:ext uri="{FF2B5EF4-FFF2-40B4-BE49-F238E27FC236}">
                <a16:creationId xmlns:a16="http://schemas.microsoft.com/office/drawing/2014/main" id="{E18447E4-6C94-4503-A141-18344F57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15" y="1101"/>
            <a:ext cx="1509485" cy="11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69">
            <a:extLst>
              <a:ext uri="{FF2B5EF4-FFF2-40B4-BE49-F238E27FC236}">
                <a16:creationId xmlns:a16="http://schemas.microsoft.com/office/drawing/2014/main" id="{42A470BB-4A56-46D5-8A25-EF0897EE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6173" y="973263"/>
            <a:ext cx="4978400" cy="10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8" rIns="91355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072"/>
            <a:r>
              <a:rPr lang="en-US" altLang="zh-CN" sz="3200" b="1" dirty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I. TÌM HIỂU CHUNG</a:t>
            </a:r>
          </a:p>
          <a:p>
            <a:pPr algn="just" defTabSz="1218072"/>
            <a:r>
              <a:rPr lang="de-DE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e-DE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lang="en-US" altLang="zh-CN" sz="3200" b="1" dirty="0">
              <a:solidFill>
                <a:srgbClr val="7030A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76BF4-91EC-42B0-B722-9DBB4F83148A}"/>
              </a:ext>
            </a:extLst>
          </p:cNvPr>
          <p:cNvSpPr txBox="1"/>
          <p:nvPr/>
        </p:nvSpPr>
        <p:spPr>
          <a:xfrm>
            <a:off x="258927" y="1890982"/>
            <a:ext cx="6233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2F2C83-370C-49B1-9117-6135F53DDFDC}"/>
              </a:ext>
            </a:extLst>
          </p:cNvPr>
          <p:cNvSpPr txBox="1"/>
          <p:nvPr/>
        </p:nvSpPr>
        <p:spPr>
          <a:xfrm>
            <a:off x="258927" y="2351699"/>
            <a:ext cx="6233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07BD8E-CF39-4147-B8AB-481C3E8B67A3}"/>
              </a:ext>
            </a:extLst>
          </p:cNvPr>
          <p:cNvSpPr txBox="1"/>
          <p:nvPr/>
        </p:nvSpPr>
        <p:spPr>
          <a:xfrm>
            <a:off x="258927" y="2829382"/>
            <a:ext cx="6354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C0EF45-BB40-4F6F-8CE0-AC0D021BBB23}"/>
              </a:ext>
            </a:extLst>
          </p:cNvPr>
          <p:cNvSpPr txBox="1"/>
          <p:nvPr/>
        </p:nvSpPr>
        <p:spPr>
          <a:xfrm>
            <a:off x="2289819" y="2846429"/>
            <a:ext cx="5267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189677-9016-426B-9828-8B4FC49973F3}"/>
              </a:ext>
            </a:extLst>
          </p:cNvPr>
          <p:cNvSpPr txBox="1"/>
          <p:nvPr/>
        </p:nvSpPr>
        <p:spPr>
          <a:xfrm>
            <a:off x="330197" y="5091794"/>
            <a:ext cx="5267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F26A05-9BF3-4070-A8B2-F3305C95F06D}"/>
              </a:ext>
            </a:extLst>
          </p:cNvPr>
          <p:cNvSpPr txBox="1"/>
          <p:nvPr/>
        </p:nvSpPr>
        <p:spPr>
          <a:xfrm>
            <a:off x="2591584" y="4620698"/>
            <a:ext cx="88240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P1:Nguyên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3EFC3-78E4-4490-841C-23B0FA499208}"/>
              </a:ext>
            </a:extLst>
          </p:cNvPr>
          <p:cNvSpPr txBox="1"/>
          <p:nvPr/>
        </p:nvSpPr>
        <p:spPr>
          <a:xfrm>
            <a:off x="2591584" y="5346440"/>
            <a:ext cx="97377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P2: Nguyên Hồng có tuổi thơ thiếu tình yêu thương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C24A33-1CF5-4DFA-B3CA-1F9699777A18}"/>
              </a:ext>
            </a:extLst>
          </p:cNvPr>
          <p:cNvSpPr txBox="1"/>
          <p:nvPr/>
        </p:nvSpPr>
        <p:spPr>
          <a:xfrm>
            <a:off x="2591585" y="6131509"/>
            <a:ext cx="9613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P3: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81BEAD-FB82-4868-B915-EDA4D9D09254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853608" y="4913086"/>
            <a:ext cx="737976" cy="85851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752C16-CF0A-4163-B8BC-7E6AAA1E00FE}"/>
              </a:ext>
            </a:extLst>
          </p:cNvPr>
          <p:cNvCxnSpPr>
            <a:cxnSpLocks/>
          </p:cNvCxnSpPr>
          <p:nvPr/>
        </p:nvCxnSpPr>
        <p:spPr>
          <a:xfrm flipV="1">
            <a:off x="1853606" y="5684495"/>
            <a:ext cx="880713" cy="9794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51CE20-C357-4C28-8D02-8D09685A6D2A}"/>
              </a:ext>
            </a:extLst>
          </p:cNvPr>
          <p:cNvCxnSpPr>
            <a:cxnSpLocks/>
          </p:cNvCxnSpPr>
          <p:nvPr/>
        </p:nvCxnSpPr>
        <p:spPr>
          <a:xfrm>
            <a:off x="1865678" y="5798293"/>
            <a:ext cx="725905" cy="70930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B907E91-D71E-4C47-9610-9CA91BDC9389}"/>
              </a:ext>
            </a:extLst>
          </p:cNvPr>
          <p:cNvSpPr txBox="1"/>
          <p:nvPr/>
        </p:nvSpPr>
        <p:spPr>
          <a:xfrm>
            <a:off x="449656" y="3359602"/>
            <a:ext cx="11577243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39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0" y="-9308"/>
            <a:ext cx="12311744" cy="6947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98C558D7-B91F-4805-B86D-F5C54470AC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62936" y="-99845"/>
            <a:ext cx="1257864" cy="1435159"/>
          </a:xfrm>
          <a:prstGeom prst="rect">
            <a:avLst/>
          </a:prstGeom>
        </p:spPr>
      </p:pic>
      <p:pic>
        <p:nvPicPr>
          <p:cNvPr id="6" name="图片 8" descr="6fc417983c9675ce1b60e983870aeb8a">
            <a:extLst>
              <a:ext uri="{FF2B5EF4-FFF2-40B4-BE49-F238E27FC236}">
                <a16:creationId xmlns:a16="http://schemas.microsoft.com/office/drawing/2014/main" id="{BE11593E-522C-4F04-A4BE-B6726470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99" y="4767280"/>
            <a:ext cx="2287501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dministrator\Desktop\小鸟.png">
            <a:extLst>
              <a:ext uri="{FF2B5EF4-FFF2-40B4-BE49-F238E27FC236}">
                <a16:creationId xmlns:a16="http://schemas.microsoft.com/office/drawing/2014/main" id="{8B9CBE27-2548-45A5-98A8-7686BA0B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68" y="1521683"/>
            <a:ext cx="1112140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角星 12">
            <a:extLst>
              <a:ext uri="{FF2B5EF4-FFF2-40B4-BE49-F238E27FC236}">
                <a16:creationId xmlns:a16="http://schemas.microsoft.com/office/drawing/2014/main" id="{741B08D8-0298-4A55-B4A8-240F53FC5FD1}"/>
              </a:ext>
            </a:extLst>
          </p:cNvPr>
          <p:cNvSpPr/>
          <p:nvPr/>
        </p:nvSpPr>
        <p:spPr>
          <a:xfrm rot="19922997">
            <a:off x="11814388" y="4088151"/>
            <a:ext cx="476952" cy="427235"/>
          </a:xfrm>
          <a:prstGeom prst="star5">
            <a:avLst>
              <a:gd name="adj" fmla="val 16657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0" name="Freeform 3789">
            <a:extLst>
              <a:ext uri="{FF2B5EF4-FFF2-40B4-BE49-F238E27FC236}">
                <a16:creationId xmlns:a16="http://schemas.microsoft.com/office/drawing/2014/main" id="{804DE0B2-582D-4A17-B5FD-FDC39387A6B5}"/>
              </a:ext>
            </a:extLst>
          </p:cNvPr>
          <p:cNvSpPr>
            <a:spLocks noEditPoints="1"/>
          </p:cNvSpPr>
          <p:nvPr/>
        </p:nvSpPr>
        <p:spPr bwMode="auto">
          <a:xfrm>
            <a:off x="11783861" y="94932"/>
            <a:ext cx="481478" cy="435759"/>
          </a:xfrm>
          <a:custGeom>
            <a:avLst/>
            <a:gdLst>
              <a:gd name="T0" fmla="*/ 190 w 199"/>
              <a:gd name="T1" fmla="*/ 73 h 203"/>
              <a:gd name="T2" fmla="*/ 187 w 199"/>
              <a:gd name="T3" fmla="*/ 57 h 203"/>
              <a:gd name="T4" fmla="*/ 174 w 199"/>
              <a:gd name="T5" fmla="*/ 51 h 203"/>
              <a:gd name="T6" fmla="*/ 176 w 199"/>
              <a:gd name="T7" fmla="*/ 63 h 203"/>
              <a:gd name="T8" fmla="*/ 167 w 199"/>
              <a:gd name="T9" fmla="*/ 55 h 203"/>
              <a:gd name="T10" fmla="*/ 150 w 199"/>
              <a:gd name="T11" fmla="*/ 64 h 203"/>
              <a:gd name="T12" fmla="*/ 153 w 199"/>
              <a:gd name="T13" fmla="*/ 55 h 203"/>
              <a:gd name="T14" fmla="*/ 165 w 199"/>
              <a:gd name="T15" fmla="*/ 40 h 203"/>
              <a:gd name="T16" fmla="*/ 161 w 199"/>
              <a:gd name="T17" fmla="*/ 34 h 203"/>
              <a:gd name="T18" fmla="*/ 41 w 199"/>
              <a:gd name="T19" fmla="*/ 19 h 203"/>
              <a:gd name="T20" fmla="*/ 59 w 199"/>
              <a:gd name="T21" fmla="*/ 21 h 203"/>
              <a:gd name="T22" fmla="*/ 61 w 199"/>
              <a:gd name="T23" fmla="*/ 13 h 203"/>
              <a:gd name="T24" fmla="*/ 64 w 199"/>
              <a:gd name="T25" fmla="*/ 19 h 203"/>
              <a:gd name="T26" fmla="*/ 73 w 199"/>
              <a:gd name="T27" fmla="*/ 18 h 203"/>
              <a:gd name="T28" fmla="*/ 84 w 199"/>
              <a:gd name="T29" fmla="*/ 22 h 203"/>
              <a:gd name="T30" fmla="*/ 106 w 199"/>
              <a:gd name="T31" fmla="*/ 23 h 203"/>
              <a:gd name="T32" fmla="*/ 94 w 199"/>
              <a:gd name="T33" fmla="*/ 20 h 203"/>
              <a:gd name="T34" fmla="*/ 82 w 199"/>
              <a:gd name="T35" fmla="*/ 24 h 203"/>
              <a:gd name="T36" fmla="*/ 78 w 199"/>
              <a:gd name="T37" fmla="*/ 29 h 203"/>
              <a:gd name="T38" fmla="*/ 73 w 199"/>
              <a:gd name="T39" fmla="*/ 38 h 203"/>
              <a:gd name="T40" fmla="*/ 85 w 199"/>
              <a:gd name="T41" fmla="*/ 28 h 203"/>
              <a:gd name="T42" fmla="*/ 104 w 199"/>
              <a:gd name="T43" fmla="*/ 40 h 203"/>
              <a:gd name="T44" fmla="*/ 103 w 199"/>
              <a:gd name="T45" fmla="*/ 51 h 203"/>
              <a:gd name="T46" fmla="*/ 99 w 199"/>
              <a:gd name="T47" fmla="*/ 45 h 203"/>
              <a:gd name="T48" fmla="*/ 92 w 199"/>
              <a:gd name="T49" fmla="*/ 46 h 203"/>
              <a:gd name="T50" fmla="*/ 89 w 199"/>
              <a:gd name="T51" fmla="*/ 48 h 203"/>
              <a:gd name="T52" fmla="*/ 82 w 199"/>
              <a:gd name="T53" fmla="*/ 53 h 203"/>
              <a:gd name="T54" fmla="*/ 60 w 199"/>
              <a:gd name="T55" fmla="*/ 73 h 203"/>
              <a:gd name="T56" fmla="*/ 35 w 199"/>
              <a:gd name="T57" fmla="*/ 82 h 203"/>
              <a:gd name="T58" fmla="*/ 46 w 199"/>
              <a:gd name="T59" fmla="*/ 92 h 203"/>
              <a:gd name="T60" fmla="*/ 75 w 199"/>
              <a:gd name="T61" fmla="*/ 102 h 203"/>
              <a:gd name="T62" fmla="*/ 97 w 199"/>
              <a:gd name="T63" fmla="*/ 112 h 203"/>
              <a:gd name="T64" fmla="*/ 119 w 199"/>
              <a:gd name="T65" fmla="*/ 129 h 203"/>
              <a:gd name="T66" fmla="*/ 103 w 199"/>
              <a:gd name="T67" fmla="*/ 159 h 203"/>
              <a:gd name="T68" fmla="*/ 87 w 199"/>
              <a:gd name="T69" fmla="*/ 177 h 203"/>
              <a:gd name="T70" fmla="*/ 88 w 199"/>
              <a:gd name="T71" fmla="*/ 188 h 203"/>
              <a:gd name="T72" fmla="*/ 75 w 199"/>
              <a:gd name="T73" fmla="*/ 182 h 203"/>
              <a:gd name="T74" fmla="*/ 65 w 199"/>
              <a:gd name="T75" fmla="*/ 139 h 203"/>
              <a:gd name="T76" fmla="*/ 60 w 199"/>
              <a:gd name="T77" fmla="*/ 112 h 203"/>
              <a:gd name="T78" fmla="*/ 38 w 199"/>
              <a:gd name="T79" fmla="*/ 94 h 203"/>
              <a:gd name="T80" fmla="*/ 18 w 199"/>
              <a:gd name="T81" fmla="*/ 76 h 203"/>
              <a:gd name="T82" fmla="*/ 16 w 199"/>
              <a:gd name="T83" fmla="*/ 84 h 203"/>
              <a:gd name="T84" fmla="*/ 101 w 199"/>
              <a:gd name="T85" fmla="*/ 203 h 203"/>
              <a:gd name="T86" fmla="*/ 170 w 199"/>
              <a:gd name="T87" fmla="*/ 142 h 203"/>
              <a:gd name="T88" fmla="*/ 158 w 199"/>
              <a:gd name="T89" fmla="*/ 107 h 203"/>
              <a:gd name="T90" fmla="*/ 130 w 199"/>
              <a:gd name="T91" fmla="*/ 99 h 203"/>
              <a:gd name="T92" fmla="*/ 140 w 199"/>
              <a:gd name="T93" fmla="*/ 75 h 203"/>
              <a:gd name="T94" fmla="*/ 167 w 199"/>
              <a:gd name="T95" fmla="*/ 64 h 203"/>
              <a:gd name="T96" fmla="*/ 153 w 199"/>
              <a:gd name="T97" fmla="*/ 37 h 203"/>
              <a:gd name="T98" fmla="*/ 149 w 199"/>
              <a:gd name="T99" fmla="*/ 45 h 203"/>
              <a:gd name="T100" fmla="*/ 148 w 199"/>
              <a:gd name="T101" fmla="*/ 36 h 203"/>
              <a:gd name="T102" fmla="*/ 145 w 199"/>
              <a:gd name="T103" fmla="*/ 44 h 203"/>
              <a:gd name="T104" fmla="*/ 86 w 199"/>
              <a:gd name="T105" fmla="*/ 52 h 203"/>
              <a:gd name="T106" fmla="*/ 92 w 199"/>
              <a:gd name="T107" fmla="*/ 54 h 203"/>
              <a:gd name="T108" fmla="*/ 93 w 199"/>
              <a:gd name="T109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" h="203">
                <a:moveTo>
                  <a:pt x="176" y="72"/>
                </a:moveTo>
                <a:cubicBezTo>
                  <a:pt x="178" y="73"/>
                  <a:pt x="178" y="73"/>
                  <a:pt x="178" y="73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90" y="73"/>
                  <a:pt x="190" y="73"/>
                  <a:pt x="190" y="73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9" y="73"/>
                  <a:pt x="199" y="73"/>
                  <a:pt x="199" y="73"/>
                </a:cubicBezTo>
                <a:cubicBezTo>
                  <a:pt x="198" y="70"/>
                  <a:pt x="197" y="67"/>
                  <a:pt x="196" y="64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88" y="62"/>
                  <a:pt x="188" y="62"/>
                  <a:pt x="188" y="62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69" y="36"/>
                  <a:pt x="169" y="36"/>
                  <a:pt x="169" y="36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1" y="34"/>
                  <a:pt x="161" y="34"/>
                  <a:pt x="161" y="34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50" y="9"/>
                  <a:pt x="127" y="0"/>
                  <a:pt x="101" y="0"/>
                </a:cubicBezTo>
                <a:cubicBezTo>
                  <a:pt x="79" y="0"/>
                  <a:pt x="58" y="7"/>
                  <a:pt x="41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3"/>
                  <a:pt x="54" y="23"/>
                  <a:pt x="54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4" y="18"/>
                  <a:pt x="54" y="18"/>
                  <a:pt x="54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5" y="13"/>
                  <a:pt x="55" y="13"/>
                  <a:pt x="55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7"/>
                  <a:pt x="63" y="17"/>
                  <a:pt x="63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6"/>
                  <a:pt x="72" y="16"/>
                  <a:pt x="72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3"/>
                  <a:pt x="64" y="23"/>
                  <a:pt x="64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1"/>
                  <a:pt x="71" y="21"/>
                  <a:pt x="7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17"/>
                  <a:pt x="84" y="17"/>
                  <a:pt x="84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94" y="14"/>
                  <a:pt x="94" y="14"/>
                  <a:pt x="94" y="14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9"/>
                  <a:pt x="99" y="29"/>
                  <a:pt x="99" y="29"/>
                </a:cubicBezTo>
                <a:cubicBezTo>
                  <a:pt x="89" y="27"/>
                  <a:pt x="89" y="27"/>
                  <a:pt x="89" y="27"/>
                </a:cubicBezTo>
                <a:cubicBezTo>
                  <a:pt x="97" y="23"/>
                  <a:pt x="97" y="23"/>
                  <a:pt x="97" y="23"/>
                </a:cubicBezTo>
                <a:cubicBezTo>
                  <a:pt x="94" y="20"/>
                  <a:pt x="94" y="20"/>
                  <a:pt x="94" y="20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7"/>
                  <a:pt x="83" y="27"/>
                  <a:pt x="83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9"/>
                  <a:pt x="80" y="29"/>
                  <a:pt x="80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6"/>
                  <a:pt x="77" y="26"/>
                  <a:pt x="77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44"/>
                  <a:pt x="73" y="44"/>
                  <a:pt x="73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39"/>
                  <a:pt x="77" y="39"/>
                  <a:pt x="77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1"/>
                  <a:pt x="82" y="31"/>
                  <a:pt x="82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2" y="35"/>
                  <a:pt x="92" y="35"/>
                  <a:pt x="92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47"/>
                  <a:pt x="97" y="47"/>
                  <a:pt x="97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45"/>
                  <a:pt x="99" y="45"/>
                  <a:pt x="99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6"/>
                  <a:pt x="97" y="46"/>
                  <a:pt x="97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45"/>
                  <a:pt x="91" y="45"/>
                  <a:pt x="91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7"/>
                  <a:pt x="87" y="47"/>
                  <a:pt x="87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89" y="50"/>
                  <a:pt x="89" y="50"/>
                  <a:pt x="89" y="50"/>
                </a:cubicBezTo>
                <a:cubicBezTo>
                  <a:pt x="88" y="49"/>
                  <a:pt x="88" y="49"/>
                  <a:pt x="88" y="49"/>
                </a:cubicBezTo>
                <a:cubicBezTo>
                  <a:pt x="86" y="48"/>
                  <a:pt x="86" y="48"/>
                  <a:pt x="86" y="48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6" y="57"/>
                  <a:pt x="76" y="57"/>
                  <a:pt x="76" y="5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3" y="70"/>
                  <a:pt x="63" y="70"/>
                  <a:pt x="63" y="70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0"/>
                  <a:pt x="60" y="80"/>
                  <a:pt x="60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6"/>
                  <a:pt x="34" y="86"/>
                  <a:pt x="34" y="86"/>
                </a:cubicBezTo>
                <a:cubicBezTo>
                  <a:pt x="35" y="90"/>
                  <a:pt x="35" y="90"/>
                  <a:pt x="35" y="90"/>
                </a:cubicBezTo>
                <a:cubicBezTo>
                  <a:pt x="40" y="91"/>
                  <a:pt x="40" y="91"/>
                  <a:pt x="40" y="91"/>
                </a:cubicBezTo>
                <a:cubicBezTo>
                  <a:pt x="48" y="85"/>
                  <a:pt x="48" y="85"/>
                  <a:pt x="48" y="85"/>
                </a:cubicBezTo>
                <a:cubicBezTo>
                  <a:pt x="49" y="88"/>
                  <a:pt x="49" y="88"/>
                  <a:pt x="49" y="88"/>
                </a:cubicBezTo>
                <a:cubicBezTo>
                  <a:pt x="46" y="92"/>
                  <a:pt x="46" y="92"/>
                  <a:pt x="46" y="92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45" y="98"/>
                  <a:pt x="45" y="98"/>
                  <a:pt x="45" y="98"/>
                </a:cubicBezTo>
                <a:cubicBezTo>
                  <a:pt x="41" y="97"/>
                  <a:pt x="41" y="97"/>
                  <a:pt x="41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4"/>
                  <a:pt x="38" y="94"/>
                  <a:pt x="38" y="94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5"/>
                  <a:pt x="35" y="95"/>
                  <a:pt x="35" y="95"/>
                </a:cubicBezTo>
                <a:cubicBezTo>
                  <a:pt x="26" y="93"/>
                  <a:pt x="26" y="93"/>
                  <a:pt x="26" y="93"/>
                </a:cubicBezTo>
                <a:cubicBezTo>
                  <a:pt x="22" y="87"/>
                  <a:pt x="22" y="87"/>
                  <a:pt x="22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76"/>
                  <a:pt x="18" y="76"/>
                  <a:pt x="18" y="76"/>
                </a:cubicBezTo>
                <a:cubicBezTo>
                  <a:pt x="17" y="70"/>
                  <a:pt x="17" y="70"/>
                  <a:pt x="17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6"/>
                  <a:pt x="16" y="76"/>
                  <a:pt x="16" y="76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5"/>
                  <a:pt x="19" y="85"/>
                  <a:pt x="19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69"/>
                  <a:pt x="12" y="69"/>
                  <a:pt x="12" y="6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1"/>
                  <a:pt x="8" y="61"/>
                  <a:pt x="8" y="61"/>
                </a:cubicBezTo>
                <a:cubicBezTo>
                  <a:pt x="2" y="74"/>
                  <a:pt x="0" y="87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133" y="203"/>
                  <a:pt x="161" y="188"/>
                  <a:pt x="180" y="165"/>
                </a:cubicBezTo>
                <a:cubicBezTo>
                  <a:pt x="177" y="165"/>
                  <a:pt x="177" y="165"/>
                  <a:pt x="177" y="165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9"/>
                  <a:pt x="167" y="69"/>
                  <a:pt x="167" y="69"/>
                </a:cubicBezTo>
                <a:lnTo>
                  <a:pt x="176" y="72"/>
                </a:lnTo>
                <a:close/>
                <a:moveTo>
                  <a:pt x="148" y="36"/>
                </a:moveTo>
                <a:cubicBezTo>
                  <a:pt x="149" y="34"/>
                  <a:pt x="149" y="34"/>
                  <a:pt x="149" y="3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8" y="37"/>
                  <a:pt x="148" y="37"/>
                  <a:pt x="148" y="37"/>
                </a:cubicBezTo>
                <a:lnTo>
                  <a:pt x="148" y="36"/>
                </a:lnTo>
                <a:close/>
                <a:moveTo>
                  <a:pt x="142" y="42"/>
                </a:moveTo>
                <a:cubicBezTo>
                  <a:pt x="144" y="39"/>
                  <a:pt x="144" y="39"/>
                  <a:pt x="144" y="39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2" y="44"/>
                  <a:pt x="142" y="44"/>
                  <a:pt x="142" y="44"/>
                </a:cubicBezTo>
                <a:lnTo>
                  <a:pt x="142" y="42"/>
                </a:lnTo>
                <a:close/>
                <a:moveTo>
                  <a:pt x="87" y="54"/>
                </a:moveTo>
                <a:cubicBezTo>
                  <a:pt x="85" y="55"/>
                  <a:pt x="85" y="55"/>
                  <a:pt x="85" y="55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3"/>
                  <a:pt x="87" y="53"/>
                  <a:pt x="87" y="53"/>
                </a:cubicBezTo>
                <a:lnTo>
                  <a:pt x="87" y="54"/>
                </a:lnTo>
                <a:close/>
                <a:moveTo>
                  <a:pt x="95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3"/>
                  <a:pt x="90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2"/>
                  <a:pt x="89" y="52"/>
                  <a:pt x="89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5" y="51"/>
                  <a:pt x="95" y="51"/>
                  <a:pt x="95" y="51"/>
                </a:cubicBezTo>
                <a:lnTo>
                  <a:pt x="95" y="52"/>
                </a:lnTo>
                <a:close/>
              </a:path>
            </a:pathLst>
          </a:custGeom>
          <a:solidFill>
            <a:srgbClr val="058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240BBF-9800-4967-A594-76BE64B58C2E}"/>
              </a:ext>
            </a:extLst>
          </p:cNvPr>
          <p:cNvSpPr txBox="1"/>
          <p:nvPr/>
        </p:nvSpPr>
        <p:spPr>
          <a:xfrm>
            <a:off x="273866" y="1311881"/>
            <a:ext cx="794979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II.TÌM HIỂU CHI TIẾT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5CE9DE-1C05-4011-AF88-B922A4AC919D}"/>
              </a:ext>
            </a:extLst>
          </p:cNvPr>
          <p:cNvSpPr txBox="1"/>
          <p:nvPr/>
        </p:nvSpPr>
        <p:spPr>
          <a:xfrm>
            <a:off x="1750861" y="10190"/>
            <a:ext cx="907679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F3163633-A9F1-43A7-BAC3-4824F363709F}"/>
              </a:ext>
            </a:extLst>
          </p:cNvPr>
          <p:cNvSpPr/>
          <p:nvPr/>
        </p:nvSpPr>
        <p:spPr>
          <a:xfrm>
            <a:off x="6925969" y="1311881"/>
            <a:ext cx="5126895" cy="20610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/>
                </a:solidFill>
              </a:rPr>
              <a:t>Tác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giả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đã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đưa</a:t>
            </a:r>
            <a:r>
              <a:rPr lang="en-US" sz="2000" dirty="0">
                <a:solidFill>
                  <a:schemeClr val="accent1"/>
                </a:solidFill>
              </a:rPr>
              <a:t> ra </a:t>
            </a:r>
            <a:r>
              <a:rPr lang="en-US" sz="2000" dirty="0" err="1">
                <a:solidFill>
                  <a:schemeClr val="accent1"/>
                </a:solidFill>
              </a:rPr>
              <a:t>những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bằng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chứng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nào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để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cho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thấy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Nguyên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Hồng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rất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dễ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xúc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động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rất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dễ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khóc</a:t>
            </a:r>
            <a:r>
              <a:rPr lang="en-US" sz="20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935FB1-2329-4692-8ADF-CA5B166F7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13" y="5733772"/>
            <a:ext cx="9630633" cy="823752"/>
          </a:xfrm>
          <a:prstGeom prst="rect">
            <a:avLst/>
          </a:prstGeom>
          <a:solidFill>
            <a:srgbClr val="E5FE8A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endParaRPr lang="en-US" sz="36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0.01204 C -0.01003 0.0132 -0.01875 0.01667 -0.02865 0.01783 C -0.03868 0.02199 -0.04805 0.02246 -0.05873 0.02385 C -0.1517 0.02199 -0.15352 0.03264 -0.20625 0.01459 C -0.21185 0.00949 -0.21303 0.00556 -0.2181 -0.00162 C -0.22605 -0.0125 -0.23451 -0.02384 -0.24571 -0.02777 C -0.27448 -0.0537 -0.34063 -0.04328 -0.36146 -0.04375 C -0.36993 -0.04652 -0.37865 -0.04791 -0.38737 -0.05069 C -0.39284 -0.05254 -0.39779 -0.05532 -0.40326 -0.05648 C -0.41094 -0.06041 -0.41941 -0.06481 -0.42761 -0.06666 C -0.44024 -0.07546 -0.45326 -0.08217 -0.46706 -0.0875 C -0.47188 -0.08935 -0.47592 -0.09259 -0.48034 -0.09537 C -0.49102 -0.10092 -0.50352 -0.10555 -0.51472 -0.1081 C -0.54076 -0.10694 -0.56602 -0.10555 -0.5918 -0.10648 C -0.60352 -0.11203 -0.61524 -0.11643 -0.62618 -0.12407 C -0.63112 -0.12754 -0.63607 -0.13101 -0.64154 -0.1331 C -0.65196 -0.14143 -0.63959 -0.1324 -0.64987 -0.1375 C -0.6543 -0.14027 -0.65873 -0.14398 -0.66342 -0.14676 C -0.6681 -0.14953 -0.66498 -0.14629 -0.66915 -0.14907 C -0.67696 -0.15416 -0.6849 -0.15926 -0.69336 -0.16273 C -0.70092 -0.16944 -0.70925 -0.17639 -0.71771 -0.18101 C -0.72409 -0.19004 -0.73425 -0.19421 -0.73946 -0.20509 C -0.74063 -0.20764 -0.74206 -0.20949 -0.74271 -0.2118 C -0.74336 -0.21365 -0.74362 -0.21597 -0.74441 -0.21782 C -0.74649 -0.22245 -0.74987 -0.22569 -0.75209 -0.23032 C -0.75691 -0.24004 -0.76094 -0.24583 -0.76706 -0.25416 " pathEditMode="relative" rAng="0" ptsTypes="AAAAAAAAAAAAAAAAAAAAAAAAAA">
                                      <p:cBhvr>
                                        <p:cTn id="25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3" grpId="0" animBg="1"/>
      <p:bldP spid="23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59872" y="0"/>
            <a:ext cx="12311744" cy="6947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98C558D7-B91F-4805-B86D-F5C54470A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62738" y="-99845"/>
            <a:ext cx="1902852" cy="1790534"/>
          </a:xfrm>
          <a:prstGeom prst="rect">
            <a:avLst/>
          </a:prstGeom>
        </p:spPr>
      </p:pic>
      <p:pic>
        <p:nvPicPr>
          <p:cNvPr id="6" name="图片 8" descr="6fc417983c9675ce1b60e983870aeb8a">
            <a:extLst>
              <a:ext uri="{FF2B5EF4-FFF2-40B4-BE49-F238E27FC236}">
                <a16:creationId xmlns:a16="http://schemas.microsoft.com/office/drawing/2014/main" id="{BE11593E-522C-4F04-A4BE-B6726470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99" y="4767280"/>
            <a:ext cx="2287501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dministrator\Desktop\小鸟.png">
            <a:extLst>
              <a:ext uri="{FF2B5EF4-FFF2-40B4-BE49-F238E27FC236}">
                <a16:creationId xmlns:a16="http://schemas.microsoft.com/office/drawing/2014/main" id="{8B9CBE27-2548-45A5-98A8-7686BA0B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68" y="1521683"/>
            <a:ext cx="1112140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角星 12">
            <a:extLst>
              <a:ext uri="{FF2B5EF4-FFF2-40B4-BE49-F238E27FC236}">
                <a16:creationId xmlns:a16="http://schemas.microsoft.com/office/drawing/2014/main" id="{741B08D8-0298-4A55-B4A8-240F53FC5FD1}"/>
              </a:ext>
            </a:extLst>
          </p:cNvPr>
          <p:cNvSpPr/>
          <p:nvPr/>
        </p:nvSpPr>
        <p:spPr>
          <a:xfrm rot="19922997">
            <a:off x="11814388" y="4088151"/>
            <a:ext cx="476952" cy="427235"/>
          </a:xfrm>
          <a:prstGeom prst="star5">
            <a:avLst>
              <a:gd name="adj" fmla="val 16657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Oval 3774">
            <a:extLst>
              <a:ext uri="{FF2B5EF4-FFF2-40B4-BE49-F238E27FC236}">
                <a16:creationId xmlns:a16="http://schemas.microsoft.com/office/drawing/2014/main" id="{905CD349-0470-4711-BB17-506D5CB6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861" y="5720741"/>
            <a:ext cx="481478" cy="480049"/>
          </a:xfrm>
          <a:prstGeom prst="ellipse">
            <a:avLst/>
          </a:prstGeom>
          <a:solidFill>
            <a:srgbClr val="F7F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789">
            <a:extLst>
              <a:ext uri="{FF2B5EF4-FFF2-40B4-BE49-F238E27FC236}">
                <a16:creationId xmlns:a16="http://schemas.microsoft.com/office/drawing/2014/main" id="{804DE0B2-582D-4A17-B5FD-FDC39387A6B5}"/>
              </a:ext>
            </a:extLst>
          </p:cNvPr>
          <p:cNvSpPr>
            <a:spLocks noEditPoints="1"/>
          </p:cNvSpPr>
          <p:nvPr/>
        </p:nvSpPr>
        <p:spPr bwMode="auto">
          <a:xfrm>
            <a:off x="11585543" y="54715"/>
            <a:ext cx="481478" cy="435759"/>
          </a:xfrm>
          <a:custGeom>
            <a:avLst/>
            <a:gdLst>
              <a:gd name="T0" fmla="*/ 190 w 199"/>
              <a:gd name="T1" fmla="*/ 73 h 203"/>
              <a:gd name="T2" fmla="*/ 187 w 199"/>
              <a:gd name="T3" fmla="*/ 57 h 203"/>
              <a:gd name="T4" fmla="*/ 174 w 199"/>
              <a:gd name="T5" fmla="*/ 51 h 203"/>
              <a:gd name="T6" fmla="*/ 176 w 199"/>
              <a:gd name="T7" fmla="*/ 63 h 203"/>
              <a:gd name="T8" fmla="*/ 167 w 199"/>
              <a:gd name="T9" fmla="*/ 55 h 203"/>
              <a:gd name="T10" fmla="*/ 150 w 199"/>
              <a:gd name="T11" fmla="*/ 64 h 203"/>
              <a:gd name="T12" fmla="*/ 153 w 199"/>
              <a:gd name="T13" fmla="*/ 55 h 203"/>
              <a:gd name="T14" fmla="*/ 165 w 199"/>
              <a:gd name="T15" fmla="*/ 40 h 203"/>
              <a:gd name="T16" fmla="*/ 161 w 199"/>
              <a:gd name="T17" fmla="*/ 34 h 203"/>
              <a:gd name="T18" fmla="*/ 41 w 199"/>
              <a:gd name="T19" fmla="*/ 19 h 203"/>
              <a:gd name="T20" fmla="*/ 59 w 199"/>
              <a:gd name="T21" fmla="*/ 21 h 203"/>
              <a:gd name="T22" fmla="*/ 61 w 199"/>
              <a:gd name="T23" fmla="*/ 13 h 203"/>
              <a:gd name="T24" fmla="*/ 64 w 199"/>
              <a:gd name="T25" fmla="*/ 19 h 203"/>
              <a:gd name="T26" fmla="*/ 73 w 199"/>
              <a:gd name="T27" fmla="*/ 18 h 203"/>
              <a:gd name="T28" fmla="*/ 84 w 199"/>
              <a:gd name="T29" fmla="*/ 22 h 203"/>
              <a:gd name="T30" fmla="*/ 106 w 199"/>
              <a:gd name="T31" fmla="*/ 23 h 203"/>
              <a:gd name="T32" fmla="*/ 94 w 199"/>
              <a:gd name="T33" fmla="*/ 20 h 203"/>
              <a:gd name="T34" fmla="*/ 82 w 199"/>
              <a:gd name="T35" fmla="*/ 24 h 203"/>
              <a:gd name="T36" fmla="*/ 78 w 199"/>
              <a:gd name="T37" fmla="*/ 29 h 203"/>
              <a:gd name="T38" fmla="*/ 73 w 199"/>
              <a:gd name="T39" fmla="*/ 38 h 203"/>
              <a:gd name="T40" fmla="*/ 85 w 199"/>
              <a:gd name="T41" fmla="*/ 28 h 203"/>
              <a:gd name="T42" fmla="*/ 104 w 199"/>
              <a:gd name="T43" fmla="*/ 40 h 203"/>
              <a:gd name="T44" fmla="*/ 103 w 199"/>
              <a:gd name="T45" fmla="*/ 51 h 203"/>
              <a:gd name="T46" fmla="*/ 99 w 199"/>
              <a:gd name="T47" fmla="*/ 45 h 203"/>
              <a:gd name="T48" fmla="*/ 92 w 199"/>
              <a:gd name="T49" fmla="*/ 46 h 203"/>
              <a:gd name="T50" fmla="*/ 89 w 199"/>
              <a:gd name="T51" fmla="*/ 48 h 203"/>
              <a:gd name="T52" fmla="*/ 82 w 199"/>
              <a:gd name="T53" fmla="*/ 53 h 203"/>
              <a:gd name="T54" fmla="*/ 60 w 199"/>
              <a:gd name="T55" fmla="*/ 73 h 203"/>
              <a:gd name="T56" fmla="*/ 35 w 199"/>
              <a:gd name="T57" fmla="*/ 82 h 203"/>
              <a:gd name="T58" fmla="*/ 46 w 199"/>
              <a:gd name="T59" fmla="*/ 92 h 203"/>
              <a:gd name="T60" fmla="*/ 75 w 199"/>
              <a:gd name="T61" fmla="*/ 102 h 203"/>
              <a:gd name="T62" fmla="*/ 97 w 199"/>
              <a:gd name="T63" fmla="*/ 112 h 203"/>
              <a:gd name="T64" fmla="*/ 119 w 199"/>
              <a:gd name="T65" fmla="*/ 129 h 203"/>
              <a:gd name="T66" fmla="*/ 103 w 199"/>
              <a:gd name="T67" fmla="*/ 159 h 203"/>
              <a:gd name="T68" fmla="*/ 87 w 199"/>
              <a:gd name="T69" fmla="*/ 177 h 203"/>
              <a:gd name="T70" fmla="*/ 88 w 199"/>
              <a:gd name="T71" fmla="*/ 188 h 203"/>
              <a:gd name="T72" fmla="*/ 75 w 199"/>
              <a:gd name="T73" fmla="*/ 182 h 203"/>
              <a:gd name="T74" fmla="*/ 65 w 199"/>
              <a:gd name="T75" fmla="*/ 139 h 203"/>
              <a:gd name="T76" fmla="*/ 60 w 199"/>
              <a:gd name="T77" fmla="*/ 112 h 203"/>
              <a:gd name="T78" fmla="*/ 38 w 199"/>
              <a:gd name="T79" fmla="*/ 94 h 203"/>
              <a:gd name="T80" fmla="*/ 18 w 199"/>
              <a:gd name="T81" fmla="*/ 76 h 203"/>
              <a:gd name="T82" fmla="*/ 16 w 199"/>
              <a:gd name="T83" fmla="*/ 84 h 203"/>
              <a:gd name="T84" fmla="*/ 101 w 199"/>
              <a:gd name="T85" fmla="*/ 203 h 203"/>
              <a:gd name="T86" fmla="*/ 170 w 199"/>
              <a:gd name="T87" fmla="*/ 142 h 203"/>
              <a:gd name="T88" fmla="*/ 158 w 199"/>
              <a:gd name="T89" fmla="*/ 107 h 203"/>
              <a:gd name="T90" fmla="*/ 130 w 199"/>
              <a:gd name="T91" fmla="*/ 99 h 203"/>
              <a:gd name="T92" fmla="*/ 140 w 199"/>
              <a:gd name="T93" fmla="*/ 75 h 203"/>
              <a:gd name="T94" fmla="*/ 167 w 199"/>
              <a:gd name="T95" fmla="*/ 64 h 203"/>
              <a:gd name="T96" fmla="*/ 153 w 199"/>
              <a:gd name="T97" fmla="*/ 37 h 203"/>
              <a:gd name="T98" fmla="*/ 149 w 199"/>
              <a:gd name="T99" fmla="*/ 45 h 203"/>
              <a:gd name="T100" fmla="*/ 148 w 199"/>
              <a:gd name="T101" fmla="*/ 36 h 203"/>
              <a:gd name="T102" fmla="*/ 145 w 199"/>
              <a:gd name="T103" fmla="*/ 44 h 203"/>
              <a:gd name="T104" fmla="*/ 86 w 199"/>
              <a:gd name="T105" fmla="*/ 52 h 203"/>
              <a:gd name="T106" fmla="*/ 92 w 199"/>
              <a:gd name="T107" fmla="*/ 54 h 203"/>
              <a:gd name="T108" fmla="*/ 93 w 199"/>
              <a:gd name="T109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" h="203">
                <a:moveTo>
                  <a:pt x="176" y="72"/>
                </a:moveTo>
                <a:cubicBezTo>
                  <a:pt x="178" y="73"/>
                  <a:pt x="178" y="73"/>
                  <a:pt x="178" y="73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90" y="73"/>
                  <a:pt x="190" y="73"/>
                  <a:pt x="190" y="73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9" y="73"/>
                  <a:pt x="199" y="73"/>
                  <a:pt x="199" y="73"/>
                </a:cubicBezTo>
                <a:cubicBezTo>
                  <a:pt x="198" y="70"/>
                  <a:pt x="197" y="67"/>
                  <a:pt x="196" y="64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88" y="62"/>
                  <a:pt x="188" y="62"/>
                  <a:pt x="188" y="62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69" y="36"/>
                  <a:pt x="169" y="36"/>
                  <a:pt x="169" y="36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1" y="34"/>
                  <a:pt x="161" y="34"/>
                  <a:pt x="161" y="34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50" y="9"/>
                  <a:pt x="127" y="0"/>
                  <a:pt x="101" y="0"/>
                </a:cubicBezTo>
                <a:cubicBezTo>
                  <a:pt x="79" y="0"/>
                  <a:pt x="58" y="7"/>
                  <a:pt x="41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3"/>
                  <a:pt x="54" y="23"/>
                  <a:pt x="54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4" y="18"/>
                  <a:pt x="54" y="18"/>
                  <a:pt x="54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5" y="13"/>
                  <a:pt x="55" y="13"/>
                  <a:pt x="55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7"/>
                  <a:pt x="63" y="17"/>
                  <a:pt x="63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6"/>
                  <a:pt x="72" y="16"/>
                  <a:pt x="72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3"/>
                  <a:pt x="64" y="23"/>
                  <a:pt x="64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1"/>
                  <a:pt x="71" y="21"/>
                  <a:pt x="7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17"/>
                  <a:pt x="84" y="17"/>
                  <a:pt x="84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94" y="14"/>
                  <a:pt x="94" y="14"/>
                  <a:pt x="94" y="14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9"/>
                  <a:pt x="99" y="29"/>
                  <a:pt x="99" y="29"/>
                </a:cubicBezTo>
                <a:cubicBezTo>
                  <a:pt x="89" y="27"/>
                  <a:pt x="89" y="27"/>
                  <a:pt x="89" y="27"/>
                </a:cubicBezTo>
                <a:cubicBezTo>
                  <a:pt x="97" y="23"/>
                  <a:pt x="97" y="23"/>
                  <a:pt x="97" y="23"/>
                </a:cubicBezTo>
                <a:cubicBezTo>
                  <a:pt x="94" y="20"/>
                  <a:pt x="94" y="20"/>
                  <a:pt x="94" y="20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7"/>
                  <a:pt x="83" y="27"/>
                  <a:pt x="83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9"/>
                  <a:pt x="80" y="29"/>
                  <a:pt x="80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6"/>
                  <a:pt x="77" y="26"/>
                  <a:pt x="77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44"/>
                  <a:pt x="73" y="44"/>
                  <a:pt x="73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39"/>
                  <a:pt x="77" y="39"/>
                  <a:pt x="77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1"/>
                  <a:pt x="82" y="31"/>
                  <a:pt x="82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2" y="35"/>
                  <a:pt x="92" y="35"/>
                  <a:pt x="92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47"/>
                  <a:pt x="97" y="47"/>
                  <a:pt x="97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45"/>
                  <a:pt x="99" y="45"/>
                  <a:pt x="99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6"/>
                  <a:pt x="97" y="46"/>
                  <a:pt x="97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45"/>
                  <a:pt x="91" y="45"/>
                  <a:pt x="91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7"/>
                  <a:pt x="87" y="47"/>
                  <a:pt x="87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89" y="50"/>
                  <a:pt x="89" y="50"/>
                  <a:pt x="89" y="50"/>
                </a:cubicBezTo>
                <a:cubicBezTo>
                  <a:pt x="88" y="49"/>
                  <a:pt x="88" y="49"/>
                  <a:pt x="88" y="49"/>
                </a:cubicBezTo>
                <a:cubicBezTo>
                  <a:pt x="86" y="48"/>
                  <a:pt x="86" y="48"/>
                  <a:pt x="86" y="48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6" y="57"/>
                  <a:pt x="76" y="57"/>
                  <a:pt x="76" y="5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3" y="70"/>
                  <a:pt x="63" y="70"/>
                  <a:pt x="63" y="70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0"/>
                  <a:pt x="60" y="80"/>
                  <a:pt x="60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6"/>
                  <a:pt x="34" y="86"/>
                  <a:pt x="34" y="86"/>
                </a:cubicBezTo>
                <a:cubicBezTo>
                  <a:pt x="35" y="90"/>
                  <a:pt x="35" y="90"/>
                  <a:pt x="35" y="90"/>
                </a:cubicBezTo>
                <a:cubicBezTo>
                  <a:pt x="40" y="91"/>
                  <a:pt x="40" y="91"/>
                  <a:pt x="40" y="91"/>
                </a:cubicBezTo>
                <a:cubicBezTo>
                  <a:pt x="48" y="85"/>
                  <a:pt x="48" y="85"/>
                  <a:pt x="48" y="85"/>
                </a:cubicBezTo>
                <a:cubicBezTo>
                  <a:pt x="49" y="88"/>
                  <a:pt x="49" y="88"/>
                  <a:pt x="49" y="88"/>
                </a:cubicBezTo>
                <a:cubicBezTo>
                  <a:pt x="46" y="92"/>
                  <a:pt x="46" y="92"/>
                  <a:pt x="46" y="92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45" y="98"/>
                  <a:pt x="45" y="98"/>
                  <a:pt x="45" y="98"/>
                </a:cubicBezTo>
                <a:cubicBezTo>
                  <a:pt x="41" y="97"/>
                  <a:pt x="41" y="97"/>
                  <a:pt x="41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4"/>
                  <a:pt x="38" y="94"/>
                  <a:pt x="38" y="94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5"/>
                  <a:pt x="35" y="95"/>
                  <a:pt x="35" y="95"/>
                </a:cubicBezTo>
                <a:cubicBezTo>
                  <a:pt x="26" y="93"/>
                  <a:pt x="26" y="93"/>
                  <a:pt x="26" y="93"/>
                </a:cubicBezTo>
                <a:cubicBezTo>
                  <a:pt x="22" y="87"/>
                  <a:pt x="22" y="87"/>
                  <a:pt x="22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76"/>
                  <a:pt x="18" y="76"/>
                  <a:pt x="18" y="76"/>
                </a:cubicBezTo>
                <a:cubicBezTo>
                  <a:pt x="17" y="70"/>
                  <a:pt x="17" y="70"/>
                  <a:pt x="17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6"/>
                  <a:pt x="16" y="76"/>
                  <a:pt x="16" y="76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5"/>
                  <a:pt x="19" y="85"/>
                  <a:pt x="19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69"/>
                  <a:pt x="12" y="69"/>
                  <a:pt x="12" y="6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1"/>
                  <a:pt x="8" y="61"/>
                  <a:pt x="8" y="61"/>
                </a:cubicBezTo>
                <a:cubicBezTo>
                  <a:pt x="2" y="74"/>
                  <a:pt x="0" y="87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133" y="203"/>
                  <a:pt x="161" y="188"/>
                  <a:pt x="180" y="165"/>
                </a:cubicBezTo>
                <a:cubicBezTo>
                  <a:pt x="177" y="165"/>
                  <a:pt x="177" y="165"/>
                  <a:pt x="177" y="165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9"/>
                  <a:pt x="167" y="69"/>
                  <a:pt x="167" y="69"/>
                </a:cubicBezTo>
                <a:lnTo>
                  <a:pt x="176" y="72"/>
                </a:lnTo>
                <a:close/>
                <a:moveTo>
                  <a:pt x="148" y="36"/>
                </a:moveTo>
                <a:cubicBezTo>
                  <a:pt x="149" y="34"/>
                  <a:pt x="149" y="34"/>
                  <a:pt x="149" y="3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8" y="37"/>
                  <a:pt x="148" y="37"/>
                  <a:pt x="148" y="37"/>
                </a:cubicBezTo>
                <a:lnTo>
                  <a:pt x="148" y="36"/>
                </a:lnTo>
                <a:close/>
                <a:moveTo>
                  <a:pt x="142" y="42"/>
                </a:moveTo>
                <a:cubicBezTo>
                  <a:pt x="144" y="39"/>
                  <a:pt x="144" y="39"/>
                  <a:pt x="144" y="39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2" y="44"/>
                  <a:pt x="142" y="44"/>
                  <a:pt x="142" y="44"/>
                </a:cubicBezTo>
                <a:lnTo>
                  <a:pt x="142" y="42"/>
                </a:lnTo>
                <a:close/>
                <a:moveTo>
                  <a:pt x="87" y="54"/>
                </a:moveTo>
                <a:cubicBezTo>
                  <a:pt x="85" y="55"/>
                  <a:pt x="85" y="55"/>
                  <a:pt x="85" y="55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3"/>
                  <a:pt x="87" y="53"/>
                  <a:pt x="87" y="53"/>
                </a:cubicBezTo>
                <a:lnTo>
                  <a:pt x="87" y="54"/>
                </a:lnTo>
                <a:close/>
                <a:moveTo>
                  <a:pt x="95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3"/>
                  <a:pt x="90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2"/>
                  <a:pt x="89" y="52"/>
                  <a:pt x="89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5" y="51"/>
                  <a:pt x="95" y="51"/>
                  <a:pt x="95" y="51"/>
                </a:cubicBezTo>
                <a:lnTo>
                  <a:pt x="95" y="52"/>
                </a:lnTo>
                <a:close/>
              </a:path>
            </a:pathLst>
          </a:custGeom>
          <a:solidFill>
            <a:srgbClr val="058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E0B10-E084-487A-AE40-936F3C0159ED}"/>
              </a:ext>
            </a:extLst>
          </p:cNvPr>
          <p:cNvSpPr txBox="1"/>
          <p:nvPr/>
        </p:nvSpPr>
        <p:spPr>
          <a:xfrm>
            <a:off x="1858622" y="293"/>
            <a:ext cx="9188611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4869A4-C510-46E1-960A-8337BB5CD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15" y="5651629"/>
            <a:ext cx="9407003" cy="1200329"/>
          </a:xfrm>
          <a:prstGeom prst="rect">
            <a:avLst/>
          </a:prstGeom>
          <a:solidFill>
            <a:srgbClr val="E5FE8A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16F12-64E2-4DFF-AB5A-15D919AF2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47316"/>
            <a:ext cx="940700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Ai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3BBCC0-4CF8-4AE7-B0CB-A0938C06E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6128"/>
            <a:ext cx="109012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/>
              <a:t>-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E9463E1F-D249-4FE4-B8E0-DFBC03030493}"/>
              </a:ext>
            </a:extLst>
          </p:cNvPr>
          <p:cNvSpPr/>
          <p:nvPr/>
        </p:nvSpPr>
        <p:spPr>
          <a:xfrm>
            <a:off x="4659086" y="1055195"/>
            <a:ext cx="5582574" cy="2068100"/>
          </a:xfrm>
          <a:prstGeom prst="cloudCallout">
            <a:avLst>
              <a:gd name="adj1" fmla="val -46394"/>
              <a:gd name="adj2" fmla="val 737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đưa</a:t>
            </a:r>
            <a:r>
              <a:rPr lang="en-US" sz="2400" b="1" dirty="0">
                <a:solidFill>
                  <a:schemeClr val="tx1"/>
                </a:solidFill>
              </a:rPr>
              <a:t> ra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kiến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để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về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giả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>
                <a:solidFill>
                  <a:schemeClr val="tx1"/>
                </a:solidFill>
              </a:rPr>
              <a:t>Nguyên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Hồng</a:t>
            </a:r>
            <a:r>
              <a:rPr lang="en-US" sz="2400" b="1" dirty="0">
                <a:solidFill>
                  <a:schemeClr val="tx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873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0.01204 C -0.01003 0.0132 -0.01875 0.01667 -0.02865 0.01783 C -0.03868 0.02199 -0.04805 0.02246 -0.05873 0.02385 C -0.1517 0.02199 -0.15352 0.03264 -0.20625 0.01459 C -0.21185 0.00949 -0.21303 0.00556 -0.2181 -0.00162 C -0.22605 -0.0125 -0.23451 -0.02384 -0.24571 -0.02777 C -0.27448 -0.0537 -0.34063 -0.04328 -0.36146 -0.04375 C -0.36993 -0.04652 -0.37865 -0.04791 -0.38737 -0.05069 C -0.39284 -0.05254 -0.39779 -0.05532 -0.40326 -0.05648 C -0.41094 -0.06041 -0.41941 -0.06481 -0.42761 -0.06666 C -0.44024 -0.07546 -0.45326 -0.08217 -0.46706 -0.0875 C -0.47188 -0.08935 -0.47592 -0.09259 -0.48034 -0.09537 C -0.49102 -0.10092 -0.50352 -0.10555 -0.51472 -0.1081 C -0.54076 -0.10694 -0.56602 -0.10555 -0.5918 -0.10648 C -0.60352 -0.11203 -0.61524 -0.11643 -0.62618 -0.12407 C -0.63112 -0.12754 -0.63607 -0.13101 -0.64154 -0.1331 C -0.65196 -0.14143 -0.63959 -0.1324 -0.64987 -0.1375 C -0.6543 -0.14027 -0.65873 -0.14398 -0.66342 -0.14676 C -0.6681 -0.14953 -0.66498 -0.14629 -0.66915 -0.14907 C -0.67696 -0.15416 -0.6849 -0.15926 -0.69336 -0.16273 C -0.70092 -0.16944 -0.70925 -0.17639 -0.71771 -0.18101 C -0.72409 -0.19004 -0.73425 -0.19421 -0.73946 -0.20509 C -0.74063 -0.20764 -0.74206 -0.20949 -0.74271 -0.2118 C -0.74336 -0.21365 -0.74362 -0.21597 -0.74441 -0.21782 C -0.74649 -0.22245 -0.74987 -0.22569 -0.75209 -0.23032 C -0.75691 -0.24004 -0.76094 -0.24583 -0.76706 -0.25416 " pathEditMode="relative" rAng="0" ptsTypes="AAAAAAAAAAAAAAAAAAAAAAAAAA">
                                      <p:cBhvr>
                                        <p:cTn id="24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8" grpId="0" animBg="1"/>
      <p:bldP spid="21" grpId="0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0" y="15087"/>
            <a:ext cx="12311744" cy="6947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98C558D7-B91F-4805-B86D-F5C54470A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62738" y="-99845"/>
            <a:ext cx="1549875" cy="1511261"/>
          </a:xfrm>
          <a:prstGeom prst="rect">
            <a:avLst/>
          </a:prstGeom>
        </p:spPr>
      </p:pic>
      <p:pic>
        <p:nvPicPr>
          <p:cNvPr id="6" name="图片 8" descr="6fc417983c9675ce1b60e983870aeb8a">
            <a:extLst>
              <a:ext uri="{FF2B5EF4-FFF2-40B4-BE49-F238E27FC236}">
                <a16:creationId xmlns:a16="http://schemas.microsoft.com/office/drawing/2014/main" id="{BE11593E-522C-4F04-A4BE-B6726470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730" y="5336316"/>
            <a:ext cx="1468057" cy="16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dministrator\Desktop\小鸟.png">
            <a:extLst>
              <a:ext uri="{FF2B5EF4-FFF2-40B4-BE49-F238E27FC236}">
                <a16:creationId xmlns:a16="http://schemas.microsoft.com/office/drawing/2014/main" id="{8B9CBE27-2548-45A5-98A8-7686BA0B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68" y="1521683"/>
            <a:ext cx="1112140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五角星 6">
            <a:extLst>
              <a:ext uri="{FF2B5EF4-FFF2-40B4-BE49-F238E27FC236}">
                <a16:creationId xmlns:a16="http://schemas.microsoft.com/office/drawing/2014/main" id="{85D4828B-4555-4DC0-8E3B-FD6BB861E9FE}"/>
              </a:ext>
            </a:extLst>
          </p:cNvPr>
          <p:cNvSpPr/>
          <p:nvPr/>
        </p:nvSpPr>
        <p:spPr>
          <a:xfrm rot="19938392">
            <a:off x="148124" y="6262020"/>
            <a:ext cx="48592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12">
            <a:extLst>
              <a:ext uri="{FF2B5EF4-FFF2-40B4-BE49-F238E27FC236}">
                <a16:creationId xmlns:a16="http://schemas.microsoft.com/office/drawing/2014/main" id="{741B08D8-0298-4A55-B4A8-240F53FC5FD1}"/>
              </a:ext>
            </a:extLst>
          </p:cNvPr>
          <p:cNvSpPr/>
          <p:nvPr/>
        </p:nvSpPr>
        <p:spPr>
          <a:xfrm rot="19922997">
            <a:off x="11814388" y="4088151"/>
            <a:ext cx="476952" cy="427235"/>
          </a:xfrm>
          <a:prstGeom prst="star5">
            <a:avLst>
              <a:gd name="adj" fmla="val 16657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5" name="五角星 7">
            <a:extLst>
              <a:ext uri="{FF2B5EF4-FFF2-40B4-BE49-F238E27FC236}">
                <a16:creationId xmlns:a16="http://schemas.microsoft.com/office/drawing/2014/main" id="{4FF296DD-2562-4949-A00C-154BF5327175}"/>
              </a:ext>
            </a:extLst>
          </p:cNvPr>
          <p:cNvSpPr/>
          <p:nvPr/>
        </p:nvSpPr>
        <p:spPr>
          <a:xfrm rot="19938392">
            <a:off x="96456" y="2938790"/>
            <a:ext cx="382053" cy="42582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Oval 3774">
            <a:extLst>
              <a:ext uri="{FF2B5EF4-FFF2-40B4-BE49-F238E27FC236}">
                <a16:creationId xmlns:a16="http://schemas.microsoft.com/office/drawing/2014/main" id="{905CD349-0470-4711-BB17-506D5CB6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861" y="5720741"/>
            <a:ext cx="481478" cy="480049"/>
          </a:xfrm>
          <a:prstGeom prst="ellipse">
            <a:avLst/>
          </a:prstGeom>
          <a:solidFill>
            <a:srgbClr val="F7F1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789">
            <a:extLst>
              <a:ext uri="{FF2B5EF4-FFF2-40B4-BE49-F238E27FC236}">
                <a16:creationId xmlns:a16="http://schemas.microsoft.com/office/drawing/2014/main" id="{804DE0B2-582D-4A17-B5FD-FDC39387A6B5}"/>
              </a:ext>
            </a:extLst>
          </p:cNvPr>
          <p:cNvSpPr>
            <a:spLocks noEditPoints="1"/>
          </p:cNvSpPr>
          <p:nvPr/>
        </p:nvSpPr>
        <p:spPr bwMode="auto">
          <a:xfrm>
            <a:off x="11783861" y="94932"/>
            <a:ext cx="481478" cy="435759"/>
          </a:xfrm>
          <a:custGeom>
            <a:avLst/>
            <a:gdLst>
              <a:gd name="T0" fmla="*/ 190 w 199"/>
              <a:gd name="T1" fmla="*/ 73 h 203"/>
              <a:gd name="T2" fmla="*/ 187 w 199"/>
              <a:gd name="T3" fmla="*/ 57 h 203"/>
              <a:gd name="T4" fmla="*/ 174 w 199"/>
              <a:gd name="T5" fmla="*/ 51 h 203"/>
              <a:gd name="T6" fmla="*/ 176 w 199"/>
              <a:gd name="T7" fmla="*/ 63 h 203"/>
              <a:gd name="T8" fmla="*/ 167 w 199"/>
              <a:gd name="T9" fmla="*/ 55 h 203"/>
              <a:gd name="T10" fmla="*/ 150 w 199"/>
              <a:gd name="T11" fmla="*/ 64 h 203"/>
              <a:gd name="T12" fmla="*/ 153 w 199"/>
              <a:gd name="T13" fmla="*/ 55 h 203"/>
              <a:gd name="T14" fmla="*/ 165 w 199"/>
              <a:gd name="T15" fmla="*/ 40 h 203"/>
              <a:gd name="T16" fmla="*/ 161 w 199"/>
              <a:gd name="T17" fmla="*/ 34 h 203"/>
              <a:gd name="T18" fmla="*/ 41 w 199"/>
              <a:gd name="T19" fmla="*/ 19 h 203"/>
              <a:gd name="T20" fmla="*/ 59 w 199"/>
              <a:gd name="T21" fmla="*/ 21 h 203"/>
              <a:gd name="T22" fmla="*/ 61 w 199"/>
              <a:gd name="T23" fmla="*/ 13 h 203"/>
              <a:gd name="T24" fmla="*/ 64 w 199"/>
              <a:gd name="T25" fmla="*/ 19 h 203"/>
              <a:gd name="T26" fmla="*/ 73 w 199"/>
              <a:gd name="T27" fmla="*/ 18 h 203"/>
              <a:gd name="T28" fmla="*/ 84 w 199"/>
              <a:gd name="T29" fmla="*/ 22 h 203"/>
              <a:gd name="T30" fmla="*/ 106 w 199"/>
              <a:gd name="T31" fmla="*/ 23 h 203"/>
              <a:gd name="T32" fmla="*/ 94 w 199"/>
              <a:gd name="T33" fmla="*/ 20 h 203"/>
              <a:gd name="T34" fmla="*/ 82 w 199"/>
              <a:gd name="T35" fmla="*/ 24 h 203"/>
              <a:gd name="T36" fmla="*/ 78 w 199"/>
              <a:gd name="T37" fmla="*/ 29 h 203"/>
              <a:gd name="T38" fmla="*/ 73 w 199"/>
              <a:gd name="T39" fmla="*/ 38 h 203"/>
              <a:gd name="T40" fmla="*/ 85 w 199"/>
              <a:gd name="T41" fmla="*/ 28 h 203"/>
              <a:gd name="T42" fmla="*/ 104 w 199"/>
              <a:gd name="T43" fmla="*/ 40 h 203"/>
              <a:gd name="T44" fmla="*/ 103 w 199"/>
              <a:gd name="T45" fmla="*/ 51 h 203"/>
              <a:gd name="T46" fmla="*/ 99 w 199"/>
              <a:gd name="T47" fmla="*/ 45 h 203"/>
              <a:gd name="T48" fmla="*/ 92 w 199"/>
              <a:gd name="T49" fmla="*/ 46 h 203"/>
              <a:gd name="T50" fmla="*/ 89 w 199"/>
              <a:gd name="T51" fmla="*/ 48 h 203"/>
              <a:gd name="T52" fmla="*/ 82 w 199"/>
              <a:gd name="T53" fmla="*/ 53 h 203"/>
              <a:gd name="T54" fmla="*/ 60 w 199"/>
              <a:gd name="T55" fmla="*/ 73 h 203"/>
              <a:gd name="T56" fmla="*/ 35 w 199"/>
              <a:gd name="T57" fmla="*/ 82 h 203"/>
              <a:gd name="T58" fmla="*/ 46 w 199"/>
              <a:gd name="T59" fmla="*/ 92 h 203"/>
              <a:gd name="T60" fmla="*/ 75 w 199"/>
              <a:gd name="T61" fmla="*/ 102 h 203"/>
              <a:gd name="T62" fmla="*/ 97 w 199"/>
              <a:gd name="T63" fmla="*/ 112 h 203"/>
              <a:gd name="T64" fmla="*/ 119 w 199"/>
              <a:gd name="T65" fmla="*/ 129 h 203"/>
              <a:gd name="T66" fmla="*/ 103 w 199"/>
              <a:gd name="T67" fmla="*/ 159 h 203"/>
              <a:gd name="T68" fmla="*/ 87 w 199"/>
              <a:gd name="T69" fmla="*/ 177 h 203"/>
              <a:gd name="T70" fmla="*/ 88 w 199"/>
              <a:gd name="T71" fmla="*/ 188 h 203"/>
              <a:gd name="T72" fmla="*/ 75 w 199"/>
              <a:gd name="T73" fmla="*/ 182 h 203"/>
              <a:gd name="T74" fmla="*/ 65 w 199"/>
              <a:gd name="T75" fmla="*/ 139 h 203"/>
              <a:gd name="T76" fmla="*/ 60 w 199"/>
              <a:gd name="T77" fmla="*/ 112 h 203"/>
              <a:gd name="T78" fmla="*/ 38 w 199"/>
              <a:gd name="T79" fmla="*/ 94 h 203"/>
              <a:gd name="T80" fmla="*/ 18 w 199"/>
              <a:gd name="T81" fmla="*/ 76 h 203"/>
              <a:gd name="T82" fmla="*/ 16 w 199"/>
              <a:gd name="T83" fmla="*/ 84 h 203"/>
              <a:gd name="T84" fmla="*/ 101 w 199"/>
              <a:gd name="T85" fmla="*/ 203 h 203"/>
              <a:gd name="T86" fmla="*/ 170 w 199"/>
              <a:gd name="T87" fmla="*/ 142 h 203"/>
              <a:gd name="T88" fmla="*/ 158 w 199"/>
              <a:gd name="T89" fmla="*/ 107 h 203"/>
              <a:gd name="T90" fmla="*/ 130 w 199"/>
              <a:gd name="T91" fmla="*/ 99 h 203"/>
              <a:gd name="T92" fmla="*/ 140 w 199"/>
              <a:gd name="T93" fmla="*/ 75 h 203"/>
              <a:gd name="T94" fmla="*/ 167 w 199"/>
              <a:gd name="T95" fmla="*/ 64 h 203"/>
              <a:gd name="T96" fmla="*/ 153 w 199"/>
              <a:gd name="T97" fmla="*/ 37 h 203"/>
              <a:gd name="T98" fmla="*/ 149 w 199"/>
              <a:gd name="T99" fmla="*/ 45 h 203"/>
              <a:gd name="T100" fmla="*/ 148 w 199"/>
              <a:gd name="T101" fmla="*/ 36 h 203"/>
              <a:gd name="T102" fmla="*/ 145 w 199"/>
              <a:gd name="T103" fmla="*/ 44 h 203"/>
              <a:gd name="T104" fmla="*/ 86 w 199"/>
              <a:gd name="T105" fmla="*/ 52 h 203"/>
              <a:gd name="T106" fmla="*/ 92 w 199"/>
              <a:gd name="T107" fmla="*/ 54 h 203"/>
              <a:gd name="T108" fmla="*/ 93 w 199"/>
              <a:gd name="T109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" h="203">
                <a:moveTo>
                  <a:pt x="176" y="72"/>
                </a:moveTo>
                <a:cubicBezTo>
                  <a:pt x="178" y="73"/>
                  <a:pt x="178" y="73"/>
                  <a:pt x="178" y="73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90" y="73"/>
                  <a:pt x="190" y="73"/>
                  <a:pt x="190" y="73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9" y="73"/>
                  <a:pt x="199" y="73"/>
                  <a:pt x="199" y="73"/>
                </a:cubicBezTo>
                <a:cubicBezTo>
                  <a:pt x="198" y="70"/>
                  <a:pt x="197" y="67"/>
                  <a:pt x="196" y="64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88" y="62"/>
                  <a:pt x="188" y="62"/>
                  <a:pt x="188" y="62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69" y="36"/>
                  <a:pt x="169" y="36"/>
                  <a:pt x="169" y="36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1" y="34"/>
                  <a:pt x="161" y="34"/>
                  <a:pt x="161" y="34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50" y="9"/>
                  <a:pt x="127" y="0"/>
                  <a:pt x="101" y="0"/>
                </a:cubicBezTo>
                <a:cubicBezTo>
                  <a:pt x="79" y="0"/>
                  <a:pt x="58" y="7"/>
                  <a:pt x="41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3"/>
                  <a:pt x="54" y="23"/>
                  <a:pt x="54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4" y="18"/>
                  <a:pt x="54" y="18"/>
                  <a:pt x="54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5" y="13"/>
                  <a:pt x="55" y="13"/>
                  <a:pt x="55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7"/>
                  <a:pt x="63" y="17"/>
                  <a:pt x="63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6"/>
                  <a:pt x="72" y="16"/>
                  <a:pt x="72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3"/>
                  <a:pt x="64" y="23"/>
                  <a:pt x="64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1"/>
                  <a:pt x="71" y="21"/>
                  <a:pt x="7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17"/>
                  <a:pt x="84" y="17"/>
                  <a:pt x="84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94" y="14"/>
                  <a:pt x="94" y="14"/>
                  <a:pt x="94" y="14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9"/>
                  <a:pt x="99" y="29"/>
                  <a:pt x="99" y="29"/>
                </a:cubicBezTo>
                <a:cubicBezTo>
                  <a:pt x="89" y="27"/>
                  <a:pt x="89" y="27"/>
                  <a:pt x="89" y="27"/>
                </a:cubicBezTo>
                <a:cubicBezTo>
                  <a:pt x="97" y="23"/>
                  <a:pt x="97" y="23"/>
                  <a:pt x="97" y="23"/>
                </a:cubicBezTo>
                <a:cubicBezTo>
                  <a:pt x="94" y="20"/>
                  <a:pt x="94" y="20"/>
                  <a:pt x="94" y="20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7"/>
                  <a:pt x="83" y="27"/>
                  <a:pt x="83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9"/>
                  <a:pt x="80" y="29"/>
                  <a:pt x="80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6"/>
                  <a:pt x="77" y="26"/>
                  <a:pt x="77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44"/>
                  <a:pt x="73" y="44"/>
                  <a:pt x="73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39"/>
                  <a:pt x="77" y="39"/>
                  <a:pt x="77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1"/>
                  <a:pt x="82" y="31"/>
                  <a:pt x="82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2" y="35"/>
                  <a:pt x="92" y="35"/>
                  <a:pt x="92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47"/>
                  <a:pt x="97" y="47"/>
                  <a:pt x="97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45"/>
                  <a:pt x="99" y="45"/>
                  <a:pt x="99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6"/>
                  <a:pt x="97" y="46"/>
                  <a:pt x="97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45"/>
                  <a:pt x="91" y="45"/>
                  <a:pt x="91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7"/>
                  <a:pt x="87" y="47"/>
                  <a:pt x="87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89" y="50"/>
                  <a:pt x="89" y="50"/>
                  <a:pt x="89" y="50"/>
                </a:cubicBezTo>
                <a:cubicBezTo>
                  <a:pt x="88" y="49"/>
                  <a:pt x="88" y="49"/>
                  <a:pt x="88" y="49"/>
                </a:cubicBezTo>
                <a:cubicBezTo>
                  <a:pt x="86" y="48"/>
                  <a:pt x="86" y="48"/>
                  <a:pt x="86" y="48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6" y="57"/>
                  <a:pt x="76" y="57"/>
                  <a:pt x="76" y="5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3" y="70"/>
                  <a:pt x="63" y="70"/>
                  <a:pt x="63" y="70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0"/>
                  <a:pt x="60" y="80"/>
                  <a:pt x="60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6"/>
                  <a:pt x="34" y="86"/>
                  <a:pt x="34" y="86"/>
                </a:cubicBezTo>
                <a:cubicBezTo>
                  <a:pt x="35" y="90"/>
                  <a:pt x="35" y="90"/>
                  <a:pt x="35" y="90"/>
                </a:cubicBezTo>
                <a:cubicBezTo>
                  <a:pt x="40" y="91"/>
                  <a:pt x="40" y="91"/>
                  <a:pt x="40" y="91"/>
                </a:cubicBezTo>
                <a:cubicBezTo>
                  <a:pt x="48" y="85"/>
                  <a:pt x="48" y="85"/>
                  <a:pt x="48" y="85"/>
                </a:cubicBezTo>
                <a:cubicBezTo>
                  <a:pt x="49" y="88"/>
                  <a:pt x="49" y="88"/>
                  <a:pt x="49" y="88"/>
                </a:cubicBezTo>
                <a:cubicBezTo>
                  <a:pt x="46" y="92"/>
                  <a:pt x="46" y="92"/>
                  <a:pt x="46" y="92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45" y="98"/>
                  <a:pt x="45" y="98"/>
                  <a:pt x="45" y="98"/>
                </a:cubicBezTo>
                <a:cubicBezTo>
                  <a:pt x="41" y="97"/>
                  <a:pt x="41" y="97"/>
                  <a:pt x="41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4"/>
                  <a:pt x="38" y="94"/>
                  <a:pt x="38" y="94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5"/>
                  <a:pt x="35" y="95"/>
                  <a:pt x="35" y="95"/>
                </a:cubicBezTo>
                <a:cubicBezTo>
                  <a:pt x="26" y="93"/>
                  <a:pt x="26" y="93"/>
                  <a:pt x="26" y="93"/>
                </a:cubicBezTo>
                <a:cubicBezTo>
                  <a:pt x="22" y="87"/>
                  <a:pt x="22" y="87"/>
                  <a:pt x="22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76"/>
                  <a:pt x="18" y="76"/>
                  <a:pt x="18" y="76"/>
                </a:cubicBezTo>
                <a:cubicBezTo>
                  <a:pt x="17" y="70"/>
                  <a:pt x="17" y="70"/>
                  <a:pt x="17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6"/>
                  <a:pt x="16" y="76"/>
                  <a:pt x="16" y="76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5"/>
                  <a:pt x="19" y="85"/>
                  <a:pt x="19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69"/>
                  <a:pt x="12" y="69"/>
                  <a:pt x="12" y="6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1"/>
                  <a:pt x="8" y="61"/>
                  <a:pt x="8" y="61"/>
                </a:cubicBezTo>
                <a:cubicBezTo>
                  <a:pt x="2" y="74"/>
                  <a:pt x="0" y="87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133" y="203"/>
                  <a:pt x="161" y="188"/>
                  <a:pt x="180" y="165"/>
                </a:cubicBezTo>
                <a:cubicBezTo>
                  <a:pt x="177" y="165"/>
                  <a:pt x="177" y="165"/>
                  <a:pt x="177" y="165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9"/>
                  <a:pt x="167" y="69"/>
                  <a:pt x="167" y="69"/>
                </a:cubicBezTo>
                <a:lnTo>
                  <a:pt x="176" y="72"/>
                </a:lnTo>
                <a:close/>
                <a:moveTo>
                  <a:pt x="148" y="36"/>
                </a:moveTo>
                <a:cubicBezTo>
                  <a:pt x="149" y="34"/>
                  <a:pt x="149" y="34"/>
                  <a:pt x="149" y="3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8" y="37"/>
                  <a:pt x="148" y="37"/>
                  <a:pt x="148" y="37"/>
                </a:cubicBezTo>
                <a:lnTo>
                  <a:pt x="148" y="36"/>
                </a:lnTo>
                <a:close/>
                <a:moveTo>
                  <a:pt x="142" y="42"/>
                </a:moveTo>
                <a:cubicBezTo>
                  <a:pt x="144" y="39"/>
                  <a:pt x="144" y="39"/>
                  <a:pt x="144" y="39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2" y="44"/>
                  <a:pt x="142" y="44"/>
                  <a:pt x="142" y="44"/>
                </a:cubicBezTo>
                <a:lnTo>
                  <a:pt x="142" y="42"/>
                </a:lnTo>
                <a:close/>
                <a:moveTo>
                  <a:pt x="87" y="54"/>
                </a:moveTo>
                <a:cubicBezTo>
                  <a:pt x="85" y="55"/>
                  <a:pt x="85" y="55"/>
                  <a:pt x="85" y="55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3"/>
                  <a:pt x="87" y="53"/>
                  <a:pt x="87" y="53"/>
                </a:cubicBezTo>
                <a:lnTo>
                  <a:pt x="87" y="54"/>
                </a:lnTo>
                <a:close/>
                <a:moveTo>
                  <a:pt x="95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3"/>
                  <a:pt x="90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2"/>
                  <a:pt x="89" y="52"/>
                  <a:pt x="89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5" y="51"/>
                  <a:pt x="95" y="51"/>
                  <a:pt x="95" y="51"/>
                </a:cubicBezTo>
                <a:lnTo>
                  <a:pt x="95" y="52"/>
                </a:lnTo>
                <a:close/>
              </a:path>
            </a:pathLst>
          </a:custGeom>
          <a:solidFill>
            <a:srgbClr val="058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92B589-C0FA-4222-8F73-0A06220C43FD}"/>
              </a:ext>
            </a:extLst>
          </p:cNvPr>
          <p:cNvSpPr txBox="1"/>
          <p:nvPr/>
        </p:nvSpPr>
        <p:spPr>
          <a:xfrm>
            <a:off x="1717198" y="57107"/>
            <a:ext cx="8757604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33F7D-6FB0-4365-A9C5-7F6C20C36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95" y="1738819"/>
            <a:ext cx="9407003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450A17FF-DB2B-4C54-9B77-8853EFC415AA}"/>
              </a:ext>
            </a:extLst>
          </p:cNvPr>
          <p:cNvSpPr/>
          <p:nvPr/>
        </p:nvSpPr>
        <p:spPr>
          <a:xfrm>
            <a:off x="6260343" y="1167370"/>
            <a:ext cx="6048539" cy="2068100"/>
          </a:xfrm>
          <a:prstGeom prst="cloudCallout">
            <a:avLst>
              <a:gd name="adj1" fmla="val -46394"/>
              <a:gd name="adj2" fmla="val 737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Nêu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bằng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chứng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bản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thấy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Nguyên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Hồng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thiếu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nhỏ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48F6DF-C8A3-4037-8FAF-31A8684DE099}"/>
              </a:ext>
            </a:extLst>
          </p:cNvPr>
          <p:cNvSpPr txBox="1"/>
          <p:nvPr/>
        </p:nvSpPr>
        <p:spPr>
          <a:xfrm>
            <a:off x="674534" y="2650997"/>
            <a:ext cx="6769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D9B5CF-91D1-480B-8716-7C72965D014B}"/>
              </a:ext>
            </a:extLst>
          </p:cNvPr>
          <p:cNvSpPr txBox="1"/>
          <p:nvPr/>
        </p:nvSpPr>
        <p:spPr>
          <a:xfrm>
            <a:off x="786297" y="3647776"/>
            <a:ext cx="6769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4E424B-F895-4A3F-AADC-AE43C5F2A7F6}"/>
              </a:ext>
            </a:extLst>
          </p:cNvPr>
          <p:cNvSpPr txBox="1"/>
          <p:nvPr/>
        </p:nvSpPr>
        <p:spPr>
          <a:xfrm>
            <a:off x="1082646" y="4316101"/>
            <a:ext cx="6769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3D98DE-F226-45B1-9D03-2C4649A24321}"/>
              </a:ext>
            </a:extLst>
          </p:cNvPr>
          <p:cNvSpPr txBox="1"/>
          <p:nvPr/>
        </p:nvSpPr>
        <p:spPr>
          <a:xfrm>
            <a:off x="1082646" y="4889503"/>
            <a:ext cx="7306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1269D6-CF31-4686-B7E1-F0BEE297C2C0}"/>
              </a:ext>
            </a:extLst>
          </p:cNvPr>
          <p:cNvSpPr txBox="1"/>
          <p:nvPr/>
        </p:nvSpPr>
        <p:spPr>
          <a:xfrm>
            <a:off x="1082646" y="5349070"/>
            <a:ext cx="8339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C0B5E0-5952-4B67-94D9-E2D450AFA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07" y="5870253"/>
            <a:ext cx="9407003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03C8B7-F8F5-4CB5-BF76-434C1ADA3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765" y="6384684"/>
            <a:ext cx="517472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6480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0.01204 C -0.01003 0.0132 -0.01875 0.01667 -0.02865 0.01783 C -0.03868 0.02199 -0.04805 0.02246 -0.05873 0.02385 C -0.1517 0.02199 -0.15352 0.03264 -0.20625 0.01459 C -0.21185 0.00949 -0.21303 0.00556 -0.2181 -0.00162 C -0.22605 -0.0125 -0.23451 -0.02384 -0.24571 -0.02777 C -0.27448 -0.0537 -0.34063 -0.04328 -0.36146 -0.04375 C -0.36993 -0.04652 -0.37865 -0.04791 -0.38737 -0.05069 C -0.39284 -0.05254 -0.39779 -0.05532 -0.40326 -0.05648 C -0.41094 -0.06041 -0.41941 -0.06481 -0.42761 -0.06666 C -0.44024 -0.07546 -0.45326 -0.08217 -0.46706 -0.0875 C -0.47188 -0.08935 -0.47592 -0.09259 -0.48034 -0.09537 C -0.49102 -0.10092 -0.50352 -0.10555 -0.51472 -0.1081 C -0.54076 -0.10694 -0.56602 -0.10555 -0.5918 -0.10648 C -0.60352 -0.11203 -0.61524 -0.11643 -0.62618 -0.12407 C -0.63112 -0.12754 -0.63607 -0.13101 -0.64154 -0.1331 C -0.65196 -0.14143 -0.63959 -0.1324 -0.64987 -0.1375 C -0.6543 -0.14027 -0.65873 -0.14398 -0.66342 -0.14676 C -0.6681 -0.14953 -0.66498 -0.14629 -0.66915 -0.14907 C -0.67696 -0.15416 -0.6849 -0.15926 -0.69336 -0.16273 C -0.70092 -0.16944 -0.70925 -0.17639 -0.71771 -0.18101 C -0.72409 -0.19004 -0.73425 -0.19421 -0.73946 -0.20509 C -0.74063 -0.20764 -0.74206 -0.20949 -0.74271 -0.2118 C -0.74336 -0.21365 -0.74362 -0.21597 -0.74441 -0.21782 C -0.74649 -0.22245 -0.74987 -0.22569 -0.75209 -0.23032 C -0.75691 -0.24004 -0.76094 -0.24583 -0.76706 -0.25416 " pathEditMode="relative" rAng="0" ptsTypes="AAAAAAAAAAAAAAAAAAAAAAAAAA">
                                      <p:cBhvr>
                                        <p:cTn id="17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21" grpId="0"/>
      <p:bldP spid="23" grpId="0"/>
      <p:bldP spid="24" grpId="0"/>
      <p:bldP spid="26" grpId="0"/>
      <p:bldP spid="28" grpId="0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0" y="-9308"/>
            <a:ext cx="12311744" cy="6947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“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…con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98C558D7-B91F-4805-B86D-F5C54470AC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62936" y="-99845"/>
            <a:ext cx="1257864" cy="1435159"/>
          </a:xfrm>
          <a:prstGeom prst="rect">
            <a:avLst/>
          </a:prstGeom>
        </p:spPr>
      </p:pic>
      <p:pic>
        <p:nvPicPr>
          <p:cNvPr id="6" name="图片 8" descr="6fc417983c9675ce1b60e983870aeb8a">
            <a:extLst>
              <a:ext uri="{FF2B5EF4-FFF2-40B4-BE49-F238E27FC236}">
                <a16:creationId xmlns:a16="http://schemas.microsoft.com/office/drawing/2014/main" id="{BE11593E-522C-4F04-A4BE-B6726470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99" y="4767280"/>
            <a:ext cx="2287501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dministrator\Desktop\小鸟.png">
            <a:extLst>
              <a:ext uri="{FF2B5EF4-FFF2-40B4-BE49-F238E27FC236}">
                <a16:creationId xmlns:a16="http://schemas.microsoft.com/office/drawing/2014/main" id="{8B9CBE27-2548-45A5-98A8-7686BA0B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68" y="1521683"/>
            <a:ext cx="1112140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角星 12">
            <a:extLst>
              <a:ext uri="{FF2B5EF4-FFF2-40B4-BE49-F238E27FC236}">
                <a16:creationId xmlns:a16="http://schemas.microsoft.com/office/drawing/2014/main" id="{741B08D8-0298-4A55-B4A8-240F53FC5FD1}"/>
              </a:ext>
            </a:extLst>
          </p:cNvPr>
          <p:cNvSpPr/>
          <p:nvPr/>
        </p:nvSpPr>
        <p:spPr>
          <a:xfrm rot="19922997">
            <a:off x="11814388" y="4088151"/>
            <a:ext cx="476952" cy="427235"/>
          </a:xfrm>
          <a:prstGeom prst="star5">
            <a:avLst>
              <a:gd name="adj" fmla="val 16657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0" name="Freeform 3789">
            <a:extLst>
              <a:ext uri="{FF2B5EF4-FFF2-40B4-BE49-F238E27FC236}">
                <a16:creationId xmlns:a16="http://schemas.microsoft.com/office/drawing/2014/main" id="{804DE0B2-582D-4A17-B5FD-FDC39387A6B5}"/>
              </a:ext>
            </a:extLst>
          </p:cNvPr>
          <p:cNvSpPr>
            <a:spLocks noEditPoints="1"/>
          </p:cNvSpPr>
          <p:nvPr/>
        </p:nvSpPr>
        <p:spPr bwMode="auto">
          <a:xfrm>
            <a:off x="11783861" y="94932"/>
            <a:ext cx="481478" cy="435759"/>
          </a:xfrm>
          <a:custGeom>
            <a:avLst/>
            <a:gdLst>
              <a:gd name="T0" fmla="*/ 190 w 199"/>
              <a:gd name="T1" fmla="*/ 73 h 203"/>
              <a:gd name="T2" fmla="*/ 187 w 199"/>
              <a:gd name="T3" fmla="*/ 57 h 203"/>
              <a:gd name="T4" fmla="*/ 174 w 199"/>
              <a:gd name="T5" fmla="*/ 51 h 203"/>
              <a:gd name="T6" fmla="*/ 176 w 199"/>
              <a:gd name="T7" fmla="*/ 63 h 203"/>
              <a:gd name="T8" fmla="*/ 167 w 199"/>
              <a:gd name="T9" fmla="*/ 55 h 203"/>
              <a:gd name="T10" fmla="*/ 150 w 199"/>
              <a:gd name="T11" fmla="*/ 64 h 203"/>
              <a:gd name="T12" fmla="*/ 153 w 199"/>
              <a:gd name="T13" fmla="*/ 55 h 203"/>
              <a:gd name="T14" fmla="*/ 165 w 199"/>
              <a:gd name="T15" fmla="*/ 40 h 203"/>
              <a:gd name="T16" fmla="*/ 161 w 199"/>
              <a:gd name="T17" fmla="*/ 34 h 203"/>
              <a:gd name="T18" fmla="*/ 41 w 199"/>
              <a:gd name="T19" fmla="*/ 19 h 203"/>
              <a:gd name="T20" fmla="*/ 59 w 199"/>
              <a:gd name="T21" fmla="*/ 21 h 203"/>
              <a:gd name="T22" fmla="*/ 61 w 199"/>
              <a:gd name="T23" fmla="*/ 13 h 203"/>
              <a:gd name="T24" fmla="*/ 64 w 199"/>
              <a:gd name="T25" fmla="*/ 19 h 203"/>
              <a:gd name="T26" fmla="*/ 73 w 199"/>
              <a:gd name="T27" fmla="*/ 18 h 203"/>
              <a:gd name="T28" fmla="*/ 84 w 199"/>
              <a:gd name="T29" fmla="*/ 22 h 203"/>
              <a:gd name="T30" fmla="*/ 106 w 199"/>
              <a:gd name="T31" fmla="*/ 23 h 203"/>
              <a:gd name="T32" fmla="*/ 94 w 199"/>
              <a:gd name="T33" fmla="*/ 20 h 203"/>
              <a:gd name="T34" fmla="*/ 82 w 199"/>
              <a:gd name="T35" fmla="*/ 24 h 203"/>
              <a:gd name="T36" fmla="*/ 78 w 199"/>
              <a:gd name="T37" fmla="*/ 29 h 203"/>
              <a:gd name="T38" fmla="*/ 73 w 199"/>
              <a:gd name="T39" fmla="*/ 38 h 203"/>
              <a:gd name="T40" fmla="*/ 85 w 199"/>
              <a:gd name="T41" fmla="*/ 28 h 203"/>
              <a:gd name="T42" fmla="*/ 104 w 199"/>
              <a:gd name="T43" fmla="*/ 40 h 203"/>
              <a:gd name="T44" fmla="*/ 103 w 199"/>
              <a:gd name="T45" fmla="*/ 51 h 203"/>
              <a:gd name="T46" fmla="*/ 99 w 199"/>
              <a:gd name="T47" fmla="*/ 45 h 203"/>
              <a:gd name="T48" fmla="*/ 92 w 199"/>
              <a:gd name="T49" fmla="*/ 46 h 203"/>
              <a:gd name="T50" fmla="*/ 89 w 199"/>
              <a:gd name="T51" fmla="*/ 48 h 203"/>
              <a:gd name="T52" fmla="*/ 82 w 199"/>
              <a:gd name="T53" fmla="*/ 53 h 203"/>
              <a:gd name="T54" fmla="*/ 60 w 199"/>
              <a:gd name="T55" fmla="*/ 73 h 203"/>
              <a:gd name="T56" fmla="*/ 35 w 199"/>
              <a:gd name="T57" fmla="*/ 82 h 203"/>
              <a:gd name="T58" fmla="*/ 46 w 199"/>
              <a:gd name="T59" fmla="*/ 92 h 203"/>
              <a:gd name="T60" fmla="*/ 75 w 199"/>
              <a:gd name="T61" fmla="*/ 102 h 203"/>
              <a:gd name="T62" fmla="*/ 97 w 199"/>
              <a:gd name="T63" fmla="*/ 112 h 203"/>
              <a:gd name="T64" fmla="*/ 119 w 199"/>
              <a:gd name="T65" fmla="*/ 129 h 203"/>
              <a:gd name="T66" fmla="*/ 103 w 199"/>
              <a:gd name="T67" fmla="*/ 159 h 203"/>
              <a:gd name="T68" fmla="*/ 87 w 199"/>
              <a:gd name="T69" fmla="*/ 177 h 203"/>
              <a:gd name="T70" fmla="*/ 88 w 199"/>
              <a:gd name="T71" fmla="*/ 188 h 203"/>
              <a:gd name="T72" fmla="*/ 75 w 199"/>
              <a:gd name="T73" fmla="*/ 182 h 203"/>
              <a:gd name="T74" fmla="*/ 65 w 199"/>
              <a:gd name="T75" fmla="*/ 139 h 203"/>
              <a:gd name="T76" fmla="*/ 60 w 199"/>
              <a:gd name="T77" fmla="*/ 112 h 203"/>
              <a:gd name="T78" fmla="*/ 38 w 199"/>
              <a:gd name="T79" fmla="*/ 94 h 203"/>
              <a:gd name="T80" fmla="*/ 18 w 199"/>
              <a:gd name="T81" fmla="*/ 76 h 203"/>
              <a:gd name="T82" fmla="*/ 16 w 199"/>
              <a:gd name="T83" fmla="*/ 84 h 203"/>
              <a:gd name="T84" fmla="*/ 101 w 199"/>
              <a:gd name="T85" fmla="*/ 203 h 203"/>
              <a:gd name="T86" fmla="*/ 170 w 199"/>
              <a:gd name="T87" fmla="*/ 142 h 203"/>
              <a:gd name="T88" fmla="*/ 158 w 199"/>
              <a:gd name="T89" fmla="*/ 107 h 203"/>
              <a:gd name="T90" fmla="*/ 130 w 199"/>
              <a:gd name="T91" fmla="*/ 99 h 203"/>
              <a:gd name="T92" fmla="*/ 140 w 199"/>
              <a:gd name="T93" fmla="*/ 75 h 203"/>
              <a:gd name="T94" fmla="*/ 167 w 199"/>
              <a:gd name="T95" fmla="*/ 64 h 203"/>
              <a:gd name="T96" fmla="*/ 153 w 199"/>
              <a:gd name="T97" fmla="*/ 37 h 203"/>
              <a:gd name="T98" fmla="*/ 149 w 199"/>
              <a:gd name="T99" fmla="*/ 45 h 203"/>
              <a:gd name="T100" fmla="*/ 148 w 199"/>
              <a:gd name="T101" fmla="*/ 36 h 203"/>
              <a:gd name="T102" fmla="*/ 145 w 199"/>
              <a:gd name="T103" fmla="*/ 44 h 203"/>
              <a:gd name="T104" fmla="*/ 86 w 199"/>
              <a:gd name="T105" fmla="*/ 52 h 203"/>
              <a:gd name="T106" fmla="*/ 92 w 199"/>
              <a:gd name="T107" fmla="*/ 54 h 203"/>
              <a:gd name="T108" fmla="*/ 93 w 199"/>
              <a:gd name="T109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" h="203">
                <a:moveTo>
                  <a:pt x="176" y="72"/>
                </a:moveTo>
                <a:cubicBezTo>
                  <a:pt x="178" y="73"/>
                  <a:pt x="178" y="73"/>
                  <a:pt x="178" y="73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90" y="73"/>
                  <a:pt x="190" y="73"/>
                  <a:pt x="190" y="73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9" y="73"/>
                  <a:pt x="199" y="73"/>
                  <a:pt x="199" y="73"/>
                </a:cubicBezTo>
                <a:cubicBezTo>
                  <a:pt x="198" y="70"/>
                  <a:pt x="197" y="67"/>
                  <a:pt x="196" y="64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88" y="62"/>
                  <a:pt x="188" y="62"/>
                  <a:pt x="188" y="62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69" y="36"/>
                  <a:pt x="169" y="36"/>
                  <a:pt x="169" y="36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1" y="34"/>
                  <a:pt x="161" y="34"/>
                  <a:pt x="161" y="34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50" y="9"/>
                  <a:pt x="127" y="0"/>
                  <a:pt x="101" y="0"/>
                </a:cubicBezTo>
                <a:cubicBezTo>
                  <a:pt x="79" y="0"/>
                  <a:pt x="58" y="7"/>
                  <a:pt x="41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3"/>
                  <a:pt x="54" y="23"/>
                  <a:pt x="54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4" y="18"/>
                  <a:pt x="54" y="18"/>
                  <a:pt x="54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5" y="13"/>
                  <a:pt x="55" y="13"/>
                  <a:pt x="55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7"/>
                  <a:pt x="63" y="17"/>
                  <a:pt x="63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6"/>
                  <a:pt x="72" y="16"/>
                  <a:pt x="72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3"/>
                  <a:pt x="64" y="23"/>
                  <a:pt x="64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1"/>
                  <a:pt x="71" y="21"/>
                  <a:pt x="7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17"/>
                  <a:pt x="84" y="17"/>
                  <a:pt x="84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94" y="14"/>
                  <a:pt x="94" y="14"/>
                  <a:pt x="94" y="14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9"/>
                  <a:pt x="99" y="29"/>
                  <a:pt x="99" y="29"/>
                </a:cubicBezTo>
                <a:cubicBezTo>
                  <a:pt x="89" y="27"/>
                  <a:pt x="89" y="27"/>
                  <a:pt x="89" y="27"/>
                </a:cubicBezTo>
                <a:cubicBezTo>
                  <a:pt x="97" y="23"/>
                  <a:pt x="97" y="23"/>
                  <a:pt x="97" y="23"/>
                </a:cubicBezTo>
                <a:cubicBezTo>
                  <a:pt x="94" y="20"/>
                  <a:pt x="94" y="20"/>
                  <a:pt x="94" y="20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7"/>
                  <a:pt x="83" y="27"/>
                  <a:pt x="83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9"/>
                  <a:pt x="80" y="29"/>
                  <a:pt x="80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6"/>
                  <a:pt x="77" y="26"/>
                  <a:pt x="77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44"/>
                  <a:pt x="73" y="44"/>
                  <a:pt x="73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39"/>
                  <a:pt x="77" y="39"/>
                  <a:pt x="77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1"/>
                  <a:pt x="82" y="31"/>
                  <a:pt x="82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2" y="35"/>
                  <a:pt x="92" y="35"/>
                  <a:pt x="92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47"/>
                  <a:pt x="97" y="47"/>
                  <a:pt x="97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45"/>
                  <a:pt x="99" y="45"/>
                  <a:pt x="99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6"/>
                  <a:pt x="97" y="46"/>
                  <a:pt x="97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45"/>
                  <a:pt x="91" y="45"/>
                  <a:pt x="91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7"/>
                  <a:pt x="87" y="47"/>
                  <a:pt x="87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89" y="50"/>
                  <a:pt x="89" y="50"/>
                  <a:pt x="89" y="50"/>
                </a:cubicBezTo>
                <a:cubicBezTo>
                  <a:pt x="88" y="49"/>
                  <a:pt x="88" y="49"/>
                  <a:pt x="88" y="49"/>
                </a:cubicBezTo>
                <a:cubicBezTo>
                  <a:pt x="86" y="48"/>
                  <a:pt x="86" y="48"/>
                  <a:pt x="86" y="48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6" y="57"/>
                  <a:pt x="76" y="57"/>
                  <a:pt x="76" y="5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3" y="70"/>
                  <a:pt x="63" y="70"/>
                  <a:pt x="63" y="70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0"/>
                  <a:pt x="60" y="80"/>
                  <a:pt x="60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6"/>
                  <a:pt x="34" y="86"/>
                  <a:pt x="34" y="86"/>
                </a:cubicBezTo>
                <a:cubicBezTo>
                  <a:pt x="35" y="90"/>
                  <a:pt x="35" y="90"/>
                  <a:pt x="35" y="90"/>
                </a:cubicBezTo>
                <a:cubicBezTo>
                  <a:pt x="40" y="91"/>
                  <a:pt x="40" y="91"/>
                  <a:pt x="40" y="91"/>
                </a:cubicBezTo>
                <a:cubicBezTo>
                  <a:pt x="48" y="85"/>
                  <a:pt x="48" y="85"/>
                  <a:pt x="48" y="85"/>
                </a:cubicBezTo>
                <a:cubicBezTo>
                  <a:pt x="49" y="88"/>
                  <a:pt x="49" y="88"/>
                  <a:pt x="49" y="88"/>
                </a:cubicBezTo>
                <a:cubicBezTo>
                  <a:pt x="46" y="92"/>
                  <a:pt x="46" y="92"/>
                  <a:pt x="46" y="92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45" y="98"/>
                  <a:pt x="45" y="98"/>
                  <a:pt x="45" y="98"/>
                </a:cubicBezTo>
                <a:cubicBezTo>
                  <a:pt x="41" y="97"/>
                  <a:pt x="41" y="97"/>
                  <a:pt x="41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4"/>
                  <a:pt x="38" y="94"/>
                  <a:pt x="38" y="94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5"/>
                  <a:pt x="35" y="95"/>
                  <a:pt x="35" y="95"/>
                </a:cubicBezTo>
                <a:cubicBezTo>
                  <a:pt x="26" y="93"/>
                  <a:pt x="26" y="93"/>
                  <a:pt x="26" y="93"/>
                </a:cubicBezTo>
                <a:cubicBezTo>
                  <a:pt x="22" y="87"/>
                  <a:pt x="22" y="87"/>
                  <a:pt x="22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76"/>
                  <a:pt x="18" y="76"/>
                  <a:pt x="18" y="76"/>
                </a:cubicBezTo>
                <a:cubicBezTo>
                  <a:pt x="17" y="70"/>
                  <a:pt x="17" y="70"/>
                  <a:pt x="17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6"/>
                  <a:pt x="16" y="76"/>
                  <a:pt x="16" y="76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5"/>
                  <a:pt x="19" y="85"/>
                  <a:pt x="19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69"/>
                  <a:pt x="12" y="69"/>
                  <a:pt x="12" y="6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1"/>
                  <a:pt x="8" y="61"/>
                  <a:pt x="8" y="61"/>
                </a:cubicBezTo>
                <a:cubicBezTo>
                  <a:pt x="2" y="74"/>
                  <a:pt x="0" y="87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133" y="203"/>
                  <a:pt x="161" y="188"/>
                  <a:pt x="180" y="165"/>
                </a:cubicBezTo>
                <a:cubicBezTo>
                  <a:pt x="177" y="165"/>
                  <a:pt x="177" y="165"/>
                  <a:pt x="177" y="165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9"/>
                  <a:pt x="167" y="69"/>
                  <a:pt x="167" y="69"/>
                </a:cubicBezTo>
                <a:lnTo>
                  <a:pt x="176" y="72"/>
                </a:lnTo>
                <a:close/>
                <a:moveTo>
                  <a:pt x="148" y="36"/>
                </a:moveTo>
                <a:cubicBezTo>
                  <a:pt x="149" y="34"/>
                  <a:pt x="149" y="34"/>
                  <a:pt x="149" y="3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8" y="37"/>
                  <a:pt x="148" y="37"/>
                  <a:pt x="148" y="37"/>
                </a:cubicBezTo>
                <a:lnTo>
                  <a:pt x="148" y="36"/>
                </a:lnTo>
                <a:close/>
                <a:moveTo>
                  <a:pt x="142" y="42"/>
                </a:moveTo>
                <a:cubicBezTo>
                  <a:pt x="144" y="39"/>
                  <a:pt x="144" y="39"/>
                  <a:pt x="144" y="39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2" y="44"/>
                  <a:pt x="142" y="44"/>
                  <a:pt x="142" y="44"/>
                </a:cubicBezTo>
                <a:lnTo>
                  <a:pt x="142" y="42"/>
                </a:lnTo>
                <a:close/>
                <a:moveTo>
                  <a:pt x="87" y="54"/>
                </a:moveTo>
                <a:cubicBezTo>
                  <a:pt x="85" y="55"/>
                  <a:pt x="85" y="55"/>
                  <a:pt x="85" y="55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3"/>
                  <a:pt x="87" y="53"/>
                  <a:pt x="87" y="53"/>
                </a:cubicBezTo>
                <a:lnTo>
                  <a:pt x="87" y="54"/>
                </a:lnTo>
                <a:close/>
                <a:moveTo>
                  <a:pt x="95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3"/>
                  <a:pt x="90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2"/>
                  <a:pt x="89" y="52"/>
                  <a:pt x="89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5" y="51"/>
                  <a:pt x="95" y="51"/>
                  <a:pt x="95" y="51"/>
                </a:cubicBezTo>
                <a:lnTo>
                  <a:pt x="95" y="52"/>
                </a:lnTo>
                <a:close/>
              </a:path>
            </a:pathLst>
          </a:custGeom>
          <a:solidFill>
            <a:srgbClr val="058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240BBF-9800-4967-A594-76BE64B58C2E}"/>
              </a:ext>
            </a:extLst>
          </p:cNvPr>
          <p:cNvSpPr txBox="1"/>
          <p:nvPr/>
        </p:nvSpPr>
        <p:spPr>
          <a:xfrm>
            <a:off x="333735" y="1364151"/>
            <a:ext cx="794979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II.TÌM HIỂU CHI TIẾT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5CE9DE-1C05-4011-AF88-B922A4AC919D}"/>
              </a:ext>
            </a:extLst>
          </p:cNvPr>
          <p:cNvSpPr txBox="1"/>
          <p:nvPr/>
        </p:nvSpPr>
        <p:spPr>
          <a:xfrm>
            <a:off x="1320801" y="47852"/>
            <a:ext cx="9361714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D11FE-B48E-47A8-B352-6ECBE8CA2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7" y="1971612"/>
            <a:ext cx="84714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0.01204 C -0.01003 0.0132 -0.01875 0.01667 -0.02865 0.01783 C -0.03868 0.02199 -0.04805 0.02246 -0.05873 0.02385 C -0.1517 0.02199 -0.15352 0.03264 -0.20625 0.01459 C -0.21185 0.00949 -0.21303 0.00556 -0.2181 -0.00162 C -0.22605 -0.0125 -0.23451 -0.02384 -0.24571 -0.02777 C -0.27448 -0.0537 -0.34063 -0.04328 -0.36146 -0.04375 C -0.36993 -0.04652 -0.37865 -0.04791 -0.38737 -0.05069 C -0.39284 -0.05254 -0.39779 -0.05532 -0.40326 -0.05648 C -0.41094 -0.06041 -0.41941 -0.06481 -0.42761 -0.06666 C -0.44024 -0.07546 -0.45326 -0.08217 -0.46706 -0.0875 C -0.47188 -0.08935 -0.47592 -0.09259 -0.48034 -0.09537 C -0.49102 -0.10092 -0.50352 -0.10555 -0.51472 -0.1081 C -0.54076 -0.10694 -0.56602 -0.10555 -0.5918 -0.10648 C -0.60352 -0.11203 -0.61524 -0.11643 -0.62618 -0.12407 C -0.63112 -0.12754 -0.63607 -0.13101 -0.64154 -0.1331 C -0.65196 -0.14143 -0.63959 -0.1324 -0.64987 -0.1375 C -0.6543 -0.14027 -0.65873 -0.14398 -0.66342 -0.14676 C -0.6681 -0.14953 -0.66498 -0.14629 -0.66915 -0.14907 C -0.67696 -0.15416 -0.6849 -0.15926 -0.69336 -0.16273 C -0.70092 -0.16944 -0.70925 -0.17639 -0.71771 -0.18101 C -0.72409 -0.19004 -0.73425 -0.19421 -0.73946 -0.20509 C -0.74063 -0.20764 -0.74206 -0.20949 -0.74271 -0.2118 C -0.74336 -0.21365 -0.74362 -0.21597 -0.74441 -0.21782 C -0.74649 -0.22245 -0.74987 -0.22569 -0.75209 -0.23032 C -0.75691 -0.24004 -0.76094 -0.24583 -0.76706 -0.25416 " pathEditMode="relative" rAng="0" ptsTypes="AAAAAAAAAAAAAAAAAAAAAAAAAA">
                                      <p:cBhvr>
                                        <p:cTn id="17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15" y="-137135"/>
            <a:ext cx="1246569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86815" y="4750409"/>
            <a:ext cx="2687293" cy="1970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图片 8" descr="6fc417983c9675ce1b60e983870aeb8a">
            <a:extLst>
              <a:ext uri="{FF2B5EF4-FFF2-40B4-BE49-F238E27FC236}">
                <a16:creationId xmlns:a16="http://schemas.microsoft.com/office/drawing/2014/main" id="{A87C855E-E4B1-4449-BC0B-55C20F9B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86" y="2853255"/>
            <a:ext cx="1509485" cy="11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943427-E646-48AD-9CD7-BDF2E2BA8FBB}"/>
              </a:ext>
            </a:extLst>
          </p:cNvPr>
          <p:cNvSpPr txBox="1"/>
          <p:nvPr/>
        </p:nvSpPr>
        <p:spPr>
          <a:xfrm>
            <a:off x="0" y="31294"/>
            <a:ext cx="11931435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3053A813-87EC-41D9-A1B4-909A774B18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2094" y="993222"/>
            <a:ext cx="6586537" cy="57467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914400" fontAlgn="base">
              <a:spcBef>
                <a:spcPct val="20000"/>
              </a:spcBef>
              <a:spcAft>
                <a:spcPct val="20000"/>
              </a:spcAft>
              <a:buClr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7544500-1102-4D09-97E0-A5E67A7DDE22}"/>
              </a:ext>
            </a:extLst>
          </p:cNvPr>
          <p:cNvGrpSpPr>
            <a:grpSpLocks/>
          </p:cNvGrpSpPr>
          <p:nvPr/>
        </p:nvGrpSpPr>
        <p:grpSpPr bwMode="auto">
          <a:xfrm>
            <a:off x="435011" y="1761220"/>
            <a:ext cx="4075511" cy="2989189"/>
            <a:chOff x="569" y="1429"/>
            <a:chExt cx="1460" cy="226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3A116C7D-B180-41E9-B0B9-65D30CD0F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1709"/>
              <a:ext cx="1460" cy="1988"/>
            </a:xfrm>
            <a:prstGeom prst="roundRect">
              <a:avLst>
                <a:gd name="adj" fmla="val 4690"/>
              </a:avLst>
            </a:prstGeom>
            <a:grp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8F2BA3B6-91EC-4D6F-906A-EDB60DA1D3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7" y="1429"/>
              <a:ext cx="1174" cy="39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103AEEA8-B6DF-4E00-B3F0-27B6318D876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06" y="1512"/>
              <a:ext cx="51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</a:t>
              </a:r>
            </a:p>
          </p:txBody>
        </p:sp>
      </p:grpSp>
      <p:sp>
        <p:nvSpPr>
          <p:cNvPr id="19" name="Text Box 21">
            <a:extLst>
              <a:ext uri="{FF2B5EF4-FFF2-40B4-BE49-F238E27FC236}">
                <a16:creationId xmlns:a16="http://schemas.microsoft.com/office/drawing/2014/main" id="{50F5DCDE-8197-4E97-83C9-09EF46B3E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00" y="2636016"/>
            <a:ext cx="3836194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8C0D538E-8441-4326-A290-4DA5DE0EE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031" y="2127820"/>
            <a:ext cx="4419055" cy="2798351"/>
          </a:xfrm>
          <a:prstGeom prst="roundRect">
            <a:avLst>
              <a:gd name="adj" fmla="val 469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7D17FB98-00D3-4B23-80D7-A6322885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30271"/>
            <a:ext cx="4222622" cy="181588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3D0530BA-182E-41D4-8E64-CE5B60147A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07506" y="1974767"/>
            <a:ext cx="2541587" cy="5238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73393A98-C00D-4B9D-BE6F-4E235BBF319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88917" y="2021049"/>
            <a:ext cx="13350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F790071-4D01-48AA-9D01-73B6CDA69163}"/>
              </a:ext>
            </a:extLst>
          </p:cNvPr>
          <p:cNvSpPr/>
          <p:nvPr/>
        </p:nvSpPr>
        <p:spPr>
          <a:xfrm>
            <a:off x="4534724" y="3324218"/>
            <a:ext cx="1411306" cy="57467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B4DD-A02D-4111-A470-E03F909D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E69-B5BF-46C1-BE36-BE5FD0E5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C420C1-7DCA-401C-A293-E91E72D720BB}"/>
              </a:ext>
            </a:extLst>
          </p:cNvPr>
          <p:cNvSpPr/>
          <p:nvPr/>
        </p:nvSpPr>
        <p:spPr>
          <a:xfrm>
            <a:off x="-139136" y="-31717"/>
            <a:ext cx="12311744" cy="6947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tabLst>
                <a:tab pos="1714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tabLst>
                <a:tab pos="1714500" algn="l"/>
              </a:tabLs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tabLst>
                <a:tab pos="1714500" algn="l"/>
              </a:tabLst>
            </a:pP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tabLst>
                <a:tab pos="1714500" algn="l"/>
              </a:tabLs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98C558D7-B91F-4805-B86D-F5C54470A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62738" y="-99845"/>
            <a:ext cx="1902852" cy="1790534"/>
          </a:xfrm>
          <a:prstGeom prst="rect">
            <a:avLst/>
          </a:prstGeom>
        </p:spPr>
      </p:pic>
      <p:pic>
        <p:nvPicPr>
          <p:cNvPr id="6" name="图片 8" descr="6fc417983c9675ce1b60e983870aeb8a">
            <a:extLst>
              <a:ext uri="{FF2B5EF4-FFF2-40B4-BE49-F238E27FC236}">
                <a16:creationId xmlns:a16="http://schemas.microsoft.com/office/drawing/2014/main" id="{BE11593E-522C-4F04-A4BE-B6726470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43" y="4876800"/>
            <a:ext cx="1566280" cy="20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Administrator\Desktop\小鸟.png">
            <a:extLst>
              <a:ext uri="{FF2B5EF4-FFF2-40B4-BE49-F238E27FC236}">
                <a16:creationId xmlns:a16="http://schemas.microsoft.com/office/drawing/2014/main" id="{8B9CBE27-2548-45A5-98A8-7686BA0B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468" y="1521683"/>
            <a:ext cx="1112140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角星 12">
            <a:extLst>
              <a:ext uri="{FF2B5EF4-FFF2-40B4-BE49-F238E27FC236}">
                <a16:creationId xmlns:a16="http://schemas.microsoft.com/office/drawing/2014/main" id="{741B08D8-0298-4A55-B4A8-240F53FC5FD1}"/>
              </a:ext>
            </a:extLst>
          </p:cNvPr>
          <p:cNvSpPr/>
          <p:nvPr/>
        </p:nvSpPr>
        <p:spPr>
          <a:xfrm rot="19922997">
            <a:off x="11814388" y="4088151"/>
            <a:ext cx="476952" cy="427235"/>
          </a:xfrm>
          <a:prstGeom prst="star5">
            <a:avLst>
              <a:gd name="adj" fmla="val 16657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0" name="Freeform 3789">
            <a:extLst>
              <a:ext uri="{FF2B5EF4-FFF2-40B4-BE49-F238E27FC236}">
                <a16:creationId xmlns:a16="http://schemas.microsoft.com/office/drawing/2014/main" id="{804DE0B2-582D-4A17-B5FD-FDC39387A6B5}"/>
              </a:ext>
            </a:extLst>
          </p:cNvPr>
          <p:cNvSpPr>
            <a:spLocks noEditPoints="1"/>
          </p:cNvSpPr>
          <p:nvPr/>
        </p:nvSpPr>
        <p:spPr bwMode="auto">
          <a:xfrm>
            <a:off x="11585543" y="54715"/>
            <a:ext cx="481478" cy="435759"/>
          </a:xfrm>
          <a:custGeom>
            <a:avLst/>
            <a:gdLst>
              <a:gd name="T0" fmla="*/ 190 w 199"/>
              <a:gd name="T1" fmla="*/ 73 h 203"/>
              <a:gd name="T2" fmla="*/ 187 w 199"/>
              <a:gd name="T3" fmla="*/ 57 h 203"/>
              <a:gd name="T4" fmla="*/ 174 w 199"/>
              <a:gd name="T5" fmla="*/ 51 h 203"/>
              <a:gd name="T6" fmla="*/ 176 w 199"/>
              <a:gd name="T7" fmla="*/ 63 h 203"/>
              <a:gd name="T8" fmla="*/ 167 w 199"/>
              <a:gd name="T9" fmla="*/ 55 h 203"/>
              <a:gd name="T10" fmla="*/ 150 w 199"/>
              <a:gd name="T11" fmla="*/ 64 h 203"/>
              <a:gd name="T12" fmla="*/ 153 w 199"/>
              <a:gd name="T13" fmla="*/ 55 h 203"/>
              <a:gd name="T14" fmla="*/ 165 w 199"/>
              <a:gd name="T15" fmla="*/ 40 h 203"/>
              <a:gd name="T16" fmla="*/ 161 w 199"/>
              <a:gd name="T17" fmla="*/ 34 h 203"/>
              <a:gd name="T18" fmla="*/ 41 w 199"/>
              <a:gd name="T19" fmla="*/ 19 h 203"/>
              <a:gd name="T20" fmla="*/ 59 w 199"/>
              <a:gd name="T21" fmla="*/ 21 h 203"/>
              <a:gd name="T22" fmla="*/ 61 w 199"/>
              <a:gd name="T23" fmla="*/ 13 h 203"/>
              <a:gd name="T24" fmla="*/ 64 w 199"/>
              <a:gd name="T25" fmla="*/ 19 h 203"/>
              <a:gd name="T26" fmla="*/ 73 w 199"/>
              <a:gd name="T27" fmla="*/ 18 h 203"/>
              <a:gd name="T28" fmla="*/ 84 w 199"/>
              <a:gd name="T29" fmla="*/ 22 h 203"/>
              <a:gd name="T30" fmla="*/ 106 w 199"/>
              <a:gd name="T31" fmla="*/ 23 h 203"/>
              <a:gd name="T32" fmla="*/ 94 w 199"/>
              <a:gd name="T33" fmla="*/ 20 h 203"/>
              <a:gd name="T34" fmla="*/ 82 w 199"/>
              <a:gd name="T35" fmla="*/ 24 h 203"/>
              <a:gd name="T36" fmla="*/ 78 w 199"/>
              <a:gd name="T37" fmla="*/ 29 h 203"/>
              <a:gd name="T38" fmla="*/ 73 w 199"/>
              <a:gd name="T39" fmla="*/ 38 h 203"/>
              <a:gd name="T40" fmla="*/ 85 w 199"/>
              <a:gd name="T41" fmla="*/ 28 h 203"/>
              <a:gd name="T42" fmla="*/ 104 w 199"/>
              <a:gd name="T43" fmla="*/ 40 h 203"/>
              <a:gd name="T44" fmla="*/ 103 w 199"/>
              <a:gd name="T45" fmla="*/ 51 h 203"/>
              <a:gd name="T46" fmla="*/ 99 w 199"/>
              <a:gd name="T47" fmla="*/ 45 h 203"/>
              <a:gd name="T48" fmla="*/ 92 w 199"/>
              <a:gd name="T49" fmla="*/ 46 h 203"/>
              <a:gd name="T50" fmla="*/ 89 w 199"/>
              <a:gd name="T51" fmla="*/ 48 h 203"/>
              <a:gd name="T52" fmla="*/ 82 w 199"/>
              <a:gd name="T53" fmla="*/ 53 h 203"/>
              <a:gd name="T54" fmla="*/ 60 w 199"/>
              <a:gd name="T55" fmla="*/ 73 h 203"/>
              <a:gd name="T56" fmla="*/ 35 w 199"/>
              <a:gd name="T57" fmla="*/ 82 h 203"/>
              <a:gd name="T58" fmla="*/ 46 w 199"/>
              <a:gd name="T59" fmla="*/ 92 h 203"/>
              <a:gd name="T60" fmla="*/ 75 w 199"/>
              <a:gd name="T61" fmla="*/ 102 h 203"/>
              <a:gd name="T62" fmla="*/ 97 w 199"/>
              <a:gd name="T63" fmla="*/ 112 h 203"/>
              <a:gd name="T64" fmla="*/ 119 w 199"/>
              <a:gd name="T65" fmla="*/ 129 h 203"/>
              <a:gd name="T66" fmla="*/ 103 w 199"/>
              <a:gd name="T67" fmla="*/ 159 h 203"/>
              <a:gd name="T68" fmla="*/ 87 w 199"/>
              <a:gd name="T69" fmla="*/ 177 h 203"/>
              <a:gd name="T70" fmla="*/ 88 w 199"/>
              <a:gd name="T71" fmla="*/ 188 h 203"/>
              <a:gd name="T72" fmla="*/ 75 w 199"/>
              <a:gd name="T73" fmla="*/ 182 h 203"/>
              <a:gd name="T74" fmla="*/ 65 w 199"/>
              <a:gd name="T75" fmla="*/ 139 h 203"/>
              <a:gd name="T76" fmla="*/ 60 w 199"/>
              <a:gd name="T77" fmla="*/ 112 h 203"/>
              <a:gd name="T78" fmla="*/ 38 w 199"/>
              <a:gd name="T79" fmla="*/ 94 h 203"/>
              <a:gd name="T80" fmla="*/ 18 w 199"/>
              <a:gd name="T81" fmla="*/ 76 h 203"/>
              <a:gd name="T82" fmla="*/ 16 w 199"/>
              <a:gd name="T83" fmla="*/ 84 h 203"/>
              <a:gd name="T84" fmla="*/ 101 w 199"/>
              <a:gd name="T85" fmla="*/ 203 h 203"/>
              <a:gd name="T86" fmla="*/ 170 w 199"/>
              <a:gd name="T87" fmla="*/ 142 h 203"/>
              <a:gd name="T88" fmla="*/ 158 w 199"/>
              <a:gd name="T89" fmla="*/ 107 h 203"/>
              <a:gd name="T90" fmla="*/ 130 w 199"/>
              <a:gd name="T91" fmla="*/ 99 h 203"/>
              <a:gd name="T92" fmla="*/ 140 w 199"/>
              <a:gd name="T93" fmla="*/ 75 h 203"/>
              <a:gd name="T94" fmla="*/ 167 w 199"/>
              <a:gd name="T95" fmla="*/ 64 h 203"/>
              <a:gd name="T96" fmla="*/ 153 w 199"/>
              <a:gd name="T97" fmla="*/ 37 h 203"/>
              <a:gd name="T98" fmla="*/ 149 w 199"/>
              <a:gd name="T99" fmla="*/ 45 h 203"/>
              <a:gd name="T100" fmla="*/ 148 w 199"/>
              <a:gd name="T101" fmla="*/ 36 h 203"/>
              <a:gd name="T102" fmla="*/ 145 w 199"/>
              <a:gd name="T103" fmla="*/ 44 h 203"/>
              <a:gd name="T104" fmla="*/ 86 w 199"/>
              <a:gd name="T105" fmla="*/ 52 h 203"/>
              <a:gd name="T106" fmla="*/ 92 w 199"/>
              <a:gd name="T107" fmla="*/ 54 h 203"/>
              <a:gd name="T108" fmla="*/ 93 w 199"/>
              <a:gd name="T109" fmla="*/ 5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" h="203">
                <a:moveTo>
                  <a:pt x="176" y="72"/>
                </a:moveTo>
                <a:cubicBezTo>
                  <a:pt x="178" y="73"/>
                  <a:pt x="178" y="73"/>
                  <a:pt x="178" y="73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0" y="70"/>
                  <a:pt x="180" y="70"/>
                  <a:pt x="180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90" y="73"/>
                  <a:pt x="190" y="73"/>
                  <a:pt x="190" y="73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9" y="73"/>
                  <a:pt x="199" y="73"/>
                  <a:pt x="199" y="73"/>
                </a:cubicBezTo>
                <a:cubicBezTo>
                  <a:pt x="198" y="70"/>
                  <a:pt x="197" y="67"/>
                  <a:pt x="196" y="64"/>
                </a:cubicBezTo>
                <a:cubicBezTo>
                  <a:pt x="191" y="65"/>
                  <a:pt x="191" y="65"/>
                  <a:pt x="191" y="65"/>
                </a:cubicBezTo>
                <a:cubicBezTo>
                  <a:pt x="188" y="62"/>
                  <a:pt x="188" y="62"/>
                  <a:pt x="188" y="62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5"/>
                  <a:pt x="171" y="55"/>
                  <a:pt x="171" y="55"/>
                </a:cubicBezTo>
                <a:cubicBezTo>
                  <a:pt x="176" y="58"/>
                  <a:pt x="176" y="58"/>
                  <a:pt x="176" y="58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1" y="63"/>
                  <a:pt x="171" y="63"/>
                  <a:pt x="171" y="63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73" y="62"/>
                  <a:pt x="173" y="62"/>
                  <a:pt x="173" y="62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3" y="55"/>
                  <a:pt x="143" y="55"/>
                  <a:pt x="143" y="55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53" y="55"/>
                  <a:pt x="153" y="55"/>
                  <a:pt x="153" y="55"/>
                </a:cubicBezTo>
                <a:cubicBezTo>
                  <a:pt x="154" y="52"/>
                  <a:pt x="154" y="52"/>
                  <a:pt x="154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69" y="36"/>
                  <a:pt x="169" y="36"/>
                  <a:pt x="169" y="36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1" y="34"/>
                  <a:pt x="161" y="34"/>
                  <a:pt x="161" y="34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67" y="27"/>
                  <a:pt x="167" y="27"/>
                  <a:pt x="167" y="27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50" y="9"/>
                  <a:pt x="127" y="0"/>
                  <a:pt x="101" y="0"/>
                </a:cubicBezTo>
                <a:cubicBezTo>
                  <a:pt x="79" y="0"/>
                  <a:pt x="58" y="7"/>
                  <a:pt x="41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3"/>
                  <a:pt x="54" y="23"/>
                  <a:pt x="54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59" y="21"/>
                  <a:pt x="59" y="21"/>
                  <a:pt x="59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54" y="18"/>
                  <a:pt x="54" y="18"/>
                  <a:pt x="54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5" y="13"/>
                  <a:pt x="55" y="13"/>
                  <a:pt x="55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3" y="17"/>
                  <a:pt x="63" y="17"/>
                  <a:pt x="63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6"/>
                  <a:pt x="72" y="16"/>
                  <a:pt x="72" y="16"/>
                </a:cubicBezTo>
                <a:cubicBezTo>
                  <a:pt x="69" y="19"/>
                  <a:pt x="69" y="19"/>
                  <a:pt x="69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3"/>
                  <a:pt x="64" y="23"/>
                  <a:pt x="64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1"/>
                  <a:pt x="71" y="21"/>
                  <a:pt x="7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3" y="18"/>
                  <a:pt x="73" y="18"/>
                  <a:pt x="73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79" y="19"/>
                  <a:pt x="79" y="19"/>
                  <a:pt x="79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17"/>
                  <a:pt x="84" y="17"/>
                  <a:pt x="84" y="17"/>
                </a:cubicBezTo>
                <a:cubicBezTo>
                  <a:pt x="87" y="15"/>
                  <a:pt x="87" y="15"/>
                  <a:pt x="87" y="15"/>
                </a:cubicBezTo>
                <a:cubicBezTo>
                  <a:pt x="94" y="14"/>
                  <a:pt x="94" y="14"/>
                  <a:pt x="94" y="14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99" y="29"/>
                  <a:pt x="99" y="29"/>
                  <a:pt x="99" y="29"/>
                </a:cubicBezTo>
                <a:cubicBezTo>
                  <a:pt x="89" y="27"/>
                  <a:pt x="89" y="27"/>
                  <a:pt x="89" y="27"/>
                </a:cubicBezTo>
                <a:cubicBezTo>
                  <a:pt x="97" y="23"/>
                  <a:pt x="97" y="23"/>
                  <a:pt x="97" y="23"/>
                </a:cubicBezTo>
                <a:cubicBezTo>
                  <a:pt x="94" y="20"/>
                  <a:pt x="94" y="20"/>
                  <a:pt x="94" y="20"/>
                </a:cubicBezTo>
                <a:cubicBezTo>
                  <a:pt x="88" y="21"/>
                  <a:pt x="88" y="21"/>
                  <a:pt x="88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2" y="26"/>
                  <a:pt x="82" y="26"/>
                  <a:pt x="82" y="26"/>
                </a:cubicBezTo>
                <a:cubicBezTo>
                  <a:pt x="83" y="26"/>
                  <a:pt x="83" y="26"/>
                  <a:pt x="83" y="26"/>
                </a:cubicBezTo>
                <a:cubicBezTo>
                  <a:pt x="83" y="27"/>
                  <a:pt x="83" y="27"/>
                  <a:pt x="83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9"/>
                  <a:pt x="80" y="29"/>
                  <a:pt x="80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7" y="26"/>
                  <a:pt x="77" y="26"/>
                  <a:pt x="77" y="26"/>
                </a:cubicBezTo>
                <a:cubicBezTo>
                  <a:pt x="73" y="27"/>
                  <a:pt x="73" y="27"/>
                  <a:pt x="73" y="2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44"/>
                  <a:pt x="73" y="44"/>
                  <a:pt x="73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7" y="39"/>
                  <a:pt x="77" y="39"/>
                  <a:pt x="77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1"/>
                  <a:pt x="82" y="31"/>
                  <a:pt x="82" y="31"/>
                </a:cubicBezTo>
                <a:cubicBezTo>
                  <a:pt x="85" y="28"/>
                  <a:pt x="85" y="28"/>
                  <a:pt x="85" y="28"/>
                </a:cubicBezTo>
                <a:cubicBezTo>
                  <a:pt x="93" y="30"/>
                  <a:pt x="93" y="30"/>
                  <a:pt x="93" y="30"/>
                </a:cubicBezTo>
                <a:cubicBezTo>
                  <a:pt x="92" y="35"/>
                  <a:pt x="92" y="35"/>
                  <a:pt x="92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97" y="49"/>
                  <a:pt x="97" y="49"/>
                  <a:pt x="97" y="49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47"/>
                  <a:pt x="97" y="47"/>
                  <a:pt x="97" y="47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45"/>
                  <a:pt x="99" y="45"/>
                  <a:pt x="99" y="45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6"/>
                  <a:pt x="97" y="46"/>
                  <a:pt x="97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91" y="45"/>
                  <a:pt x="91" y="45"/>
                  <a:pt x="91" y="45"/>
                </a:cubicBezTo>
                <a:cubicBezTo>
                  <a:pt x="90" y="44"/>
                  <a:pt x="90" y="44"/>
                  <a:pt x="90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45"/>
                  <a:pt x="87" y="45"/>
                  <a:pt x="87" y="45"/>
                </a:cubicBezTo>
                <a:cubicBezTo>
                  <a:pt x="87" y="47"/>
                  <a:pt x="87" y="47"/>
                  <a:pt x="87" y="47"/>
                </a:cubicBezTo>
                <a:cubicBezTo>
                  <a:pt x="89" y="48"/>
                  <a:pt x="89" y="48"/>
                  <a:pt x="89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89" y="50"/>
                  <a:pt x="89" y="50"/>
                  <a:pt x="89" y="50"/>
                </a:cubicBezTo>
                <a:cubicBezTo>
                  <a:pt x="88" y="49"/>
                  <a:pt x="88" y="49"/>
                  <a:pt x="88" y="49"/>
                </a:cubicBezTo>
                <a:cubicBezTo>
                  <a:pt x="86" y="48"/>
                  <a:pt x="86" y="48"/>
                  <a:pt x="86" y="48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6" y="57"/>
                  <a:pt x="76" y="57"/>
                  <a:pt x="76" y="57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6"/>
                  <a:pt x="69" y="66"/>
                  <a:pt x="69" y="66"/>
                </a:cubicBezTo>
                <a:cubicBezTo>
                  <a:pt x="63" y="70"/>
                  <a:pt x="63" y="70"/>
                  <a:pt x="63" y="70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80"/>
                  <a:pt x="60" y="80"/>
                  <a:pt x="60" y="80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74"/>
                  <a:pt x="56" y="74"/>
                  <a:pt x="56" y="74"/>
                </a:cubicBezTo>
                <a:cubicBezTo>
                  <a:pt x="44" y="74"/>
                  <a:pt x="44" y="74"/>
                  <a:pt x="44" y="74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82"/>
                  <a:pt x="35" y="82"/>
                  <a:pt x="35" y="82"/>
                </a:cubicBezTo>
                <a:cubicBezTo>
                  <a:pt x="34" y="86"/>
                  <a:pt x="34" y="86"/>
                  <a:pt x="34" y="86"/>
                </a:cubicBezTo>
                <a:cubicBezTo>
                  <a:pt x="35" y="90"/>
                  <a:pt x="35" y="90"/>
                  <a:pt x="35" y="90"/>
                </a:cubicBezTo>
                <a:cubicBezTo>
                  <a:pt x="40" y="91"/>
                  <a:pt x="40" y="91"/>
                  <a:pt x="40" y="91"/>
                </a:cubicBezTo>
                <a:cubicBezTo>
                  <a:pt x="48" y="85"/>
                  <a:pt x="48" y="85"/>
                  <a:pt x="48" y="85"/>
                </a:cubicBezTo>
                <a:cubicBezTo>
                  <a:pt x="49" y="88"/>
                  <a:pt x="49" y="88"/>
                  <a:pt x="49" y="88"/>
                </a:cubicBezTo>
                <a:cubicBezTo>
                  <a:pt x="46" y="92"/>
                  <a:pt x="46" y="92"/>
                  <a:pt x="46" y="92"/>
                </a:cubicBezTo>
                <a:cubicBezTo>
                  <a:pt x="52" y="93"/>
                  <a:pt x="52" y="93"/>
                  <a:pt x="52" y="9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3" y="159"/>
                  <a:pt x="103" y="159"/>
                  <a:pt x="103" y="159"/>
                </a:cubicBezTo>
                <a:cubicBezTo>
                  <a:pt x="97" y="167"/>
                  <a:pt x="97" y="167"/>
                  <a:pt x="97" y="167"/>
                </a:cubicBezTo>
                <a:cubicBezTo>
                  <a:pt x="94" y="171"/>
                  <a:pt x="94" y="171"/>
                  <a:pt x="94" y="171"/>
                </a:cubicBezTo>
                <a:cubicBezTo>
                  <a:pt x="88" y="174"/>
                  <a:pt x="88" y="174"/>
                  <a:pt x="88" y="174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7" y="177"/>
                  <a:pt x="87" y="177"/>
                  <a:pt x="87" y="177"/>
                </a:cubicBezTo>
                <a:cubicBezTo>
                  <a:pt x="87" y="179"/>
                  <a:pt x="87" y="179"/>
                  <a:pt x="87" y="179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9" y="183"/>
                  <a:pt x="89" y="183"/>
                  <a:pt x="89" y="183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85" y="195"/>
                  <a:pt x="85" y="195"/>
                  <a:pt x="85" y="195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61"/>
                  <a:pt x="73" y="161"/>
                  <a:pt x="73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3"/>
                  <a:pt x="71" y="143"/>
                  <a:pt x="71" y="143"/>
                </a:cubicBezTo>
                <a:cubicBezTo>
                  <a:pt x="65" y="139"/>
                  <a:pt x="65" y="139"/>
                  <a:pt x="65" y="139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45" y="98"/>
                  <a:pt x="45" y="98"/>
                  <a:pt x="45" y="98"/>
                </a:cubicBezTo>
                <a:cubicBezTo>
                  <a:pt x="41" y="97"/>
                  <a:pt x="41" y="97"/>
                  <a:pt x="41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8" y="94"/>
                  <a:pt x="38" y="94"/>
                  <a:pt x="38" y="94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5"/>
                  <a:pt x="35" y="95"/>
                  <a:pt x="35" y="95"/>
                </a:cubicBezTo>
                <a:cubicBezTo>
                  <a:pt x="26" y="93"/>
                  <a:pt x="26" y="93"/>
                  <a:pt x="26" y="93"/>
                </a:cubicBezTo>
                <a:cubicBezTo>
                  <a:pt x="22" y="87"/>
                  <a:pt x="22" y="87"/>
                  <a:pt x="22" y="87"/>
                </a:cubicBezTo>
                <a:cubicBezTo>
                  <a:pt x="24" y="85"/>
                  <a:pt x="24" y="85"/>
                  <a:pt x="24" y="85"/>
                </a:cubicBezTo>
                <a:cubicBezTo>
                  <a:pt x="18" y="76"/>
                  <a:pt x="18" y="76"/>
                  <a:pt x="18" y="76"/>
                </a:cubicBezTo>
                <a:cubicBezTo>
                  <a:pt x="17" y="70"/>
                  <a:pt x="17" y="70"/>
                  <a:pt x="17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6"/>
                  <a:pt x="16" y="76"/>
                  <a:pt x="16" y="76"/>
                </a:cubicBezTo>
                <a:cubicBezTo>
                  <a:pt x="20" y="82"/>
                  <a:pt x="20" y="82"/>
                  <a:pt x="20" y="82"/>
                </a:cubicBezTo>
                <a:cubicBezTo>
                  <a:pt x="19" y="85"/>
                  <a:pt x="19" y="85"/>
                  <a:pt x="19" y="85"/>
                </a:cubicBezTo>
                <a:cubicBezTo>
                  <a:pt x="16" y="84"/>
                  <a:pt x="16" y="84"/>
                  <a:pt x="16" y="84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69"/>
                  <a:pt x="12" y="69"/>
                  <a:pt x="12" y="69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1"/>
                  <a:pt x="8" y="61"/>
                  <a:pt x="8" y="61"/>
                </a:cubicBezTo>
                <a:cubicBezTo>
                  <a:pt x="2" y="74"/>
                  <a:pt x="0" y="87"/>
                  <a:pt x="0" y="101"/>
                </a:cubicBezTo>
                <a:cubicBezTo>
                  <a:pt x="0" y="157"/>
                  <a:pt x="45" y="203"/>
                  <a:pt x="101" y="203"/>
                </a:cubicBezTo>
                <a:cubicBezTo>
                  <a:pt x="133" y="203"/>
                  <a:pt x="161" y="188"/>
                  <a:pt x="180" y="165"/>
                </a:cubicBezTo>
                <a:cubicBezTo>
                  <a:pt x="177" y="165"/>
                  <a:pt x="177" y="165"/>
                  <a:pt x="177" y="165"/>
                </a:cubicBezTo>
                <a:cubicBezTo>
                  <a:pt x="177" y="158"/>
                  <a:pt x="177" y="158"/>
                  <a:pt x="177" y="158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0" y="142"/>
                  <a:pt x="170" y="142"/>
                  <a:pt x="170" y="142"/>
                </a:cubicBezTo>
                <a:cubicBezTo>
                  <a:pt x="170" y="139"/>
                  <a:pt x="170" y="139"/>
                  <a:pt x="170" y="139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66" y="119"/>
                  <a:pt x="166" y="119"/>
                  <a:pt x="166" y="119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0" y="99"/>
                  <a:pt x="130" y="99"/>
                  <a:pt x="130" y="99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6" y="65"/>
                  <a:pt x="156" y="65"/>
                  <a:pt x="156" y="65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69"/>
                  <a:pt x="167" y="69"/>
                  <a:pt x="167" y="69"/>
                </a:cubicBezTo>
                <a:lnTo>
                  <a:pt x="176" y="72"/>
                </a:lnTo>
                <a:close/>
                <a:moveTo>
                  <a:pt x="148" y="36"/>
                </a:moveTo>
                <a:cubicBezTo>
                  <a:pt x="149" y="34"/>
                  <a:pt x="149" y="34"/>
                  <a:pt x="149" y="34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49" y="45"/>
                  <a:pt x="149" y="45"/>
                  <a:pt x="149" y="45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8" y="37"/>
                  <a:pt x="148" y="37"/>
                  <a:pt x="148" y="37"/>
                </a:cubicBezTo>
                <a:lnTo>
                  <a:pt x="148" y="36"/>
                </a:lnTo>
                <a:close/>
                <a:moveTo>
                  <a:pt x="142" y="42"/>
                </a:moveTo>
                <a:cubicBezTo>
                  <a:pt x="144" y="39"/>
                  <a:pt x="144" y="39"/>
                  <a:pt x="144" y="39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42" y="44"/>
                  <a:pt x="142" y="44"/>
                  <a:pt x="142" y="44"/>
                </a:cubicBezTo>
                <a:lnTo>
                  <a:pt x="142" y="42"/>
                </a:lnTo>
                <a:close/>
                <a:moveTo>
                  <a:pt x="87" y="54"/>
                </a:moveTo>
                <a:cubicBezTo>
                  <a:pt x="85" y="55"/>
                  <a:pt x="85" y="55"/>
                  <a:pt x="85" y="55"/>
                </a:cubicBezTo>
                <a:cubicBezTo>
                  <a:pt x="85" y="53"/>
                  <a:pt x="85" y="53"/>
                  <a:pt x="85" y="53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3"/>
                  <a:pt x="87" y="53"/>
                  <a:pt x="87" y="53"/>
                </a:cubicBezTo>
                <a:lnTo>
                  <a:pt x="87" y="54"/>
                </a:lnTo>
                <a:close/>
                <a:moveTo>
                  <a:pt x="95" y="52"/>
                </a:moveTo>
                <a:cubicBezTo>
                  <a:pt x="93" y="52"/>
                  <a:pt x="93" y="52"/>
                  <a:pt x="93" y="52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4"/>
                  <a:pt x="90" y="53"/>
                  <a:pt x="90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2"/>
                  <a:pt x="89" y="52"/>
                  <a:pt x="89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5" y="51"/>
                  <a:pt x="95" y="51"/>
                  <a:pt x="95" y="51"/>
                </a:cubicBezTo>
                <a:lnTo>
                  <a:pt x="95" y="52"/>
                </a:lnTo>
                <a:close/>
              </a:path>
            </a:pathLst>
          </a:custGeom>
          <a:solidFill>
            <a:srgbClr val="058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E0B10-E084-487A-AE40-936F3C0159ED}"/>
              </a:ext>
            </a:extLst>
          </p:cNvPr>
          <p:cNvSpPr txBox="1"/>
          <p:nvPr/>
        </p:nvSpPr>
        <p:spPr>
          <a:xfrm>
            <a:off x="1858622" y="293"/>
            <a:ext cx="9188611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A70ABE-861D-44C3-ACF5-ABD2FE9CB7C8}"/>
              </a:ext>
            </a:extLst>
          </p:cNvPr>
          <p:cNvSpPr/>
          <p:nvPr/>
        </p:nvSpPr>
        <p:spPr>
          <a:xfrm>
            <a:off x="3179040" y="969804"/>
            <a:ext cx="4672004" cy="11831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C33666E0-B1B9-47F3-8E5C-F5D92AE2CD57}"/>
              </a:ext>
            </a:extLst>
          </p:cNvPr>
          <p:cNvGrpSpPr>
            <a:grpSpLocks/>
          </p:cNvGrpSpPr>
          <p:nvPr/>
        </p:nvGrpSpPr>
        <p:grpSpPr bwMode="auto">
          <a:xfrm>
            <a:off x="509891" y="2194812"/>
            <a:ext cx="4633228" cy="4832057"/>
            <a:chOff x="562" y="1784"/>
            <a:chExt cx="1460" cy="2146"/>
          </a:xfrm>
        </p:grpSpPr>
        <p:sp>
          <p:nvSpPr>
            <p:cNvPr id="25" name="AutoShape 16">
              <a:extLst>
                <a:ext uri="{FF2B5EF4-FFF2-40B4-BE49-F238E27FC236}">
                  <a16:creationId xmlns:a16="http://schemas.microsoft.com/office/drawing/2014/main" id="{CE9B2B72-603A-4C89-88C3-360C18236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1942"/>
              <a:ext cx="1460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endParaRPr>
            </a:p>
          </p:txBody>
        </p:sp>
        <p:sp>
          <p:nvSpPr>
            <p:cNvPr id="26" name="AutoShape 17">
              <a:extLst>
                <a:ext uri="{FF2B5EF4-FFF2-40B4-BE49-F238E27FC236}">
                  <a16:creationId xmlns:a16="http://schemas.microsoft.com/office/drawing/2014/main" id="{D661BE8E-2377-4BAE-881F-A563D366D9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12" y="1788"/>
              <a:ext cx="1174" cy="2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Trebuchet MS" panose="020B0603020202020204"/>
                <a:cs typeface="Arial" panose="020B0604020202020204" pitchFamily="34" charset="0"/>
              </a:endParaRP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1F6C0F07-64BE-4DDA-B33F-DE5F5E88C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69" y="1784"/>
              <a:ext cx="71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 THUẬT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E0F9BE-001D-42D3-9B76-1BA7D87F52BB}"/>
              </a:ext>
            </a:extLst>
          </p:cNvPr>
          <p:cNvSpPr/>
          <p:nvPr/>
        </p:nvSpPr>
        <p:spPr>
          <a:xfrm>
            <a:off x="925453" y="2877933"/>
            <a:ext cx="3931448" cy="3795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7145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 trọng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AutoShape 8">
            <a:extLst>
              <a:ext uri="{FF2B5EF4-FFF2-40B4-BE49-F238E27FC236}">
                <a16:creationId xmlns:a16="http://schemas.microsoft.com/office/drawing/2014/main" id="{57241A29-CA63-4111-9A5D-492D2DB6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156" y="2504242"/>
            <a:ext cx="4318911" cy="428422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prstClr val="black"/>
              </a:solidFill>
              <a:latin typeface="Trebuchet MS" panose="020B0603020202020204"/>
              <a:cs typeface="Arial" panose="020B0604020202020204" pitchFamily="34" charset="0"/>
            </a:endParaRPr>
          </a:p>
        </p:txBody>
      </p:sp>
      <p:sp>
        <p:nvSpPr>
          <p:cNvPr id="31" name="AutoShape 17">
            <a:extLst>
              <a:ext uri="{FF2B5EF4-FFF2-40B4-BE49-F238E27FC236}">
                <a16:creationId xmlns:a16="http://schemas.microsoft.com/office/drawing/2014/main" id="{47ADFD90-72D3-4AC8-B727-25D2B05D5C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59808" y="2229943"/>
            <a:ext cx="3725623" cy="5516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38824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882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5BC117-2C4C-4B6C-AD36-9984A9A99C77}"/>
              </a:ext>
            </a:extLst>
          </p:cNvPr>
          <p:cNvSpPr/>
          <p:nvPr/>
        </p:nvSpPr>
        <p:spPr>
          <a:xfrm>
            <a:off x="6510202" y="3010847"/>
            <a:ext cx="3292745" cy="33010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cay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đắng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đó là tiền đề tạo nên một nhà văn Nguyên Hồng rất giàu cảm xúc và dạt dào tình yêu thương.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0.01204 C -0.01003 0.0132 -0.01875 0.01667 -0.02865 0.01783 C -0.03868 0.02199 -0.04805 0.02246 -0.05873 0.02385 C -0.1517 0.02199 -0.15352 0.03264 -0.20625 0.01459 C -0.21185 0.00949 -0.21303 0.00556 -0.2181 -0.00162 C -0.22605 -0.0125 -0.23451 -0.02384 -0.24571 -0.02777 C -0.27448 -0.0537 -0.34063 -0.04328 -0.36146 -0.04375 C -0.36993 -0.04652 -0.37865 -0.04791 -0.38737 -0.05069 C -0.39284 -0.05254 -0.39779 -0.05532 -0.40326 -0.05648 C -0.41094 -0.06041 -0.41941 -0.06481 -0.42761 -0.06666 C -0.44024 -0.07546 -0.45326 -0.08217 -0.46706 -0.0875 C -0.47188 -0.08935 -0.47592 -0.09259 -0.48034 -0.09537 C -0.49102 -0.10092 -0.50352 -0.10555 -0.51472 -0.1081 C -0.54076 -0.10694 -0.56602 -0.10555 -0.5918 -0.10648 C -0.60352 -0.11203 -0.61524 -0.11643 -0.62618 -0.12407 C -0.63112 -0.12754 -0.63607 -0.13101 -0.64154 -0.1331 C -0.65196 -0.14143 -0.63959 -0.1324 -0.64987 -0.1375 C -0.6543 -0.14027 -0.65873 -0.14398 -0.66342 -0.14676 C -0.6681 -0.14953 -0.66498 -0.14629 -0.66915 -0.14907 C -0.67696 -0.15416 -0.6849 -0.15926 -0.69336 -0.16273 C -0.70092 -0.16944 -0.70925 -0.17639 -0.71771 -0.18101 C -0.72409 -0.19004 -0.73425 -0.19421 -0.73946 -0.20509 C -0.74063 -0.20764 -0.74206 -0.20949 -0.74271 -0.2118 C -0.74336 -0.21365 -0.74362 -0.21597 -0.74441 -0.21782 C -0.74649 -0.22245 -0.74987 -0.22569 -0.75209 -0.23032 C -0.75691 -0.24004 -0.76094 -0.24583 -0.76706 -0.25416 " pathEditMode="relative" rAng="0" ptsTypes="AAAAAAAAAAAAAAAAAAAAAAAAAA">
                                      <p:cBhvr>
                                        <p:cTn id="17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7" grpId="0" animBg="1"/>
      <p:bldP spid="8" grpId="0" animBg="1"/>
      <p:bldP spid="29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6884" y="1428704"/>
            <a:ext cx="4907634" cy="55523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NGỮ VĂN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57862" y="5473005"/>
            <a:ext cx="1331264" cy="1384995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43710"/>
            <a:ext cx="1440953" cy="121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64F3B-D929-49F9-B993-CC4F2312C258}"/>
              </a:ext>
            </a:extLst>
          </p:cNvPr>
          <p:cNvSpPr txBox="1"/>
          <p:nvPr/>
        </p:nvSpPr>
        <p:spPr>
          <a:xfrm>
            <a:off x="1173403" y="43709"/>
            <a:ext cx="94945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BÀI 4   </a:t>
            </a:r>
          </a:p>
          <a:p>
            <a:pPr algn="ctr"/>
            <a:r>
              <a:rPr lang="vi-VN" sz="2800" b="1" dirty="0">
                <a:latin typeface="+mj-lt"/>
              </a:rPr>
              <a:t>VĂN BẢN NGHỊ LUẬN </a:t>
            </a:r>
          </a:p>
          <a:p>
            <a:pPr algn="ctr"/>
            <a:r>
              <a:rPr lang="vi-VN" sz="2800" b="1" dirty="0">
                <a:latin typeface="+mj-lt"/>
              </a:rPr>
              <a:t>( Nghị luận văn học)</a:t>
            </a:r>
            <a:endParaRPr lang="en-US" sz="2800" dirty="0">
              <a:latin typeface="+mj-lt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20A02D3-5909-4206-BC8A-A4FEB9065778}"/>
              </a:ext>
            </a:extLst>
          </p:cNvPr>
          <p:cNvSpPr/>
          <p:nvPr/>
        </p:nvSpPr>
        <p:spPr>
          <a:xfrm>
            <a:off x="3189224" y="1983940"/>
            <a:ext cx="5462954" cy="11067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THẢO LUẬN NHÓM  TỔ (  5 PHÚT)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3663B-E3E3-4DCF-A11A-AC1F85F85B1A}"/>
              </a:ext>
            </a:extLst>
          </p:cNvPr>
          <p:cNvSpPr txBox="1"/>
          <p:nvPr/>
        </p:nvSpPr>
        <p:spPr>
          <a:xfrm>
            <a:off x="805102" y="3542954"/>
            <a:ext cx="11577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1" y="-28418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86815" y="4750409"/>
            <a:ext cx="2687293" cy="1970456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31" y="-28418"/>
            <a:ext cx="208863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A34622C-E648-436D-8E25-F8E1D86A0B49}"/>
              </a:ext>
            </a:extLst>
          </p:cNvPr>
          <p:cNvSpPr/>
          <p:nvPr/>
        </p:nvSpPr>
        <p:spPr>
          <a:xfrm>
            <a:off x="3935626" y="1300533"/>
            <a:ext cx="6961638" cy="3603219"/>
          </a:xfrm>
          <a:prstGeom prst="cloudCallout">
            <a:avLst>
              <a:gd name="adj1" fmla="val -4618"/>
              <a:gd name="adj2" fmla="val 5463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tìm hiểu về kiểu bài nghị luận văn học </a:t>
            </a:r>
          </a:p>
          <a:p>
            <a:pPr marL="457200" indent="-457200" algn="ctr">
              <a:buFontTx/>
              <a:buChar char="-"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một bài ca dao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BACK032">
            <a:extLst>
              <a:ext uri="{FF2B5EF4-FFF2-40B4-BE49-F238E27FC236}">
                <a16:creationId xmlns:a16="http://schemas.microsoft.com/office/drawing/2014/main" id="{792B9675-1116-46B5-9851-FE9D2DF6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4" y="604837"/>
            <a:ext cx="44196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5B1EB07C-7E0F-4A00-87AD-6A3C3E2E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474" y="2001838"/>
            <a:ext cx="3377179" cy="584048"/>
          </a:xfrm>
          <a:prstGeom prst="rect">
            <a:avLst/>
          </a:prstGeom>
          <a:solidFill>
            <a:srgbClr val="FFFF00">
              <a:alpha val="70195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Hướng dẫn tự học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57861" y="5142889"/>
            <a:ext cx="1588077" cy="1715111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43710"/>
            <a:ext cx="1440953" cy="8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64F3B-D929-49F9-B993-CC4F2312C258}"/>
              </a:ext>
            </a:extLst>
          </p:cNvPr>
          <p:cNvSpPr txBox="1"/>
          <p:nvPr/>
        </p:nvSpPr>
        <p:spPr>
          <a:xfrm>
            <a:off x="1173402" y="-68177"/>
            <a:ext cx="94945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BÀI 4   </a:t>
            </a:r>
          </a:p>
          <a:p>
            <a:pPr algn="ctr"/>
            <a:r>
              <a:rPr lang="vi-VN" sz="2000" b="1" dirty="0">
                <a:latin typeface="+mj-lt"/>
              </a:rPr>
              <a:t>VĂN BẢN NGHỊ LUẬN </a:t>
            </a:r>
          </a:p>
          <a:p>
            <a:pPr algn="ctr"/>
            <a:r>
              <a:rPr lang="vi-VN" sz="2000" b="1" dirty="0">
                <a:latin typeface="+mj-lt"/>
              </a:rPr>
              <a:t>( Nghị luận văn học)</a:t>
            </a:r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C1213-7572-4871-A04D-32BCC3648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61" y="872669"/>
            <a:ext cx="12266813" cy="60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57861" y="5142889"/>
            <a:ext cx="1588077" cy="1715111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43710"/>
            <a:ext cx="1440953" cy="8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64F3B-D929-49F9-B993-CC4F2312C258}"/>
              </a:ext>
            </a:extLst>
          </p:cNvPr>
          <p:cNvSpPr txBox="1"/>
          <p:nvPr/>
        </p:nvSpPr>
        <p:spPr>
          <a:xfrm>
            <a:off x="1173402" y="-68177"/>
            <a:ext cx="94945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BÀI 4   </a:t>
            </a:r>
          </a:p>
          <a:p>
            <a:pPr algn="ctr"/>
            <a:r>
              <a:rPr lang="vi-VN" sz="2800" b="1" dirty="0">
                <a:latin typeface="+mj-lt"/>
              </a:rPr>
              <a:t>VĂN BẢN NGHỊ LUẬN </a:t>
            </a:r>
          </a:p>
          <a:p>
            <a:pPr algn="ctr"/>
            <a:r>
              <a:rPr lang="vi-VN" sz="2800" b="1" dirty="0">
                <a:latin typeface="+mj-lt"/>
              </a:rPr>
              <a:t>( Nghị luận văn học)</a:t>
            </a:r>
            <a:endParaRPr lang="en-US" sz="2800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97A42A-55D8-4837-ABE2-25529B49B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6884" y="1428704"/>
            <a:ext cx="4907634" cy="55523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NGỮ VĂN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B7A74-62BF-47E2-A916-97695ED76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16" y="2060140"/>
            <a:ext cx="10328030" cy="47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E36059-184C-4BF0-8F30-B40D52877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57861" y="5142889"/>
            <a:ext cx="1588077" cy="1715111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43710"/>
            <a:ext cx="1440953" cy="8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64F3B-D929-49F9-B993-CC4F2312C258}"/>
              </a:ext>
            </a:extLst>
          </p:cNvPr>
          <p:cNvSpPr txBox="1"/>
          <p:nvPr/>
        </p:nvSpPr>
        <p:spPr>
          <a:xfrm>
            <a:off x="1173402" y="-68177"/>
            <a:ext cx="94945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BÀI 4   </a:t>
            </a:r>
          </a:p>
          <a:p>
            <a:pPr algn="ctr"/>
            <a:r>
              <a:rPr lang="vi-VN" sz="2800" b="1" dirty="0">
                <a:latin typeface="+mj-lt"/>
              </a:rPr>
              <a:t>VĂN BẢN NGHỊ LUẬN </a:t>
            </a:r>
          </a:p>
          <a:p>
            <a:pPr algn="ctr"/>
            <a:r>
              <a:rPr lang="vi-VN" sz="2800" b="1" dirty="0">
                <a:latin typeface="+mj-lt"/>
              </a:rPr>
              <a:t>( Nghị luận văn học)</a:t>
            </a:r>
            <a:endParaRPr lang="en-US" sz="2800" dirty="0">
              <a:latin typeface="+mj-lt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53B33DE-576A-475D-8084-59633F5F2C75}"/>
              </a:ext>
            </a:extLst>
          </p:cNvPr>
          <p:cNvSpPr/>
          <p:nvPr/>
        </p:nvSpPr>
        <p:spPr>
          <a:xfrm>
            <a:off x="2603500" y="1522005"/>
            <a:ext cx="7429500" cy="331408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63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E36059-184C-4BF0-8F30-B40D52877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57861" y="5142889"/>
            <a:ext cx="1588077" cy="1715111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43710"/>
            <a:ext cx="1440953" cy="8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64F3B-D929-49F9-B993-CC4F2312C258}"/>
              </a:ext>
            </a:extLst>
          </p:cNvPr>
          <p:cNvSpPr txBox="1"/>
          <p:nvPr/>
        </p:nvSpPr>
        <p:spPr>
          <a:xfrm>
            <a:off x="1173402" y="-68177"/>
            <a:ext cx="94945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BÀI 4   </a:t>
            </a:r>
          </a:p>
          <a:p>
            <a:pPr algn="ctr"/>
            <a:r>
              <a:rPr lang="vi-VN" sz="2800" b="1" dirty="0">
                <a:latin typeface="+mj-lt"/>
              </a:rPr>
              <a:t>VĂN BẢN NGHỊ LUẬN </a:t>
            </a:r>
          </a:p>
          <a:p>
            <a:pPr algn="ctr"/>
            <a:r>
              <a:rPr lang="vi-VN" sz="2800" b="1" dirty="0">
                <a:latin typeface="+mj-lt"/>
              </a:rPr>
              <a:t>( Nghị luận văn học)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4313A-24AD-4D33-B6FE-DB2C9C117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0" y="1524000"/>
            <a:ext cx="9494597" cy="246538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13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86815" y="4750409"/>
            <a:ext cx="2687293" cy="1970456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534" y="77003"/>
            <a:ext cx="3010466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A34622C-E648-436D-8E25-F8E1D86A0B49}"/>
              </a:ext>
            </a:extLst>
          </p:cNvPr>
          <p:cNvSpPr/>
          <p:nvPr/>
        </p:nvSpPr>
        <p:spPr>
          <a:xfrm>
            <a:off x="1768840" y="947058"/>
            <a:ext cx="8754256" cy="4310742"/>
          </a:xfrm>
          <a:prstGeom prst="cloudCallout">
            <a:avLst>
              <a:gd name="adj1" fmla="val -12154"/>
              <a:gd name="adj2" fmla="val 508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F5D2CA-496B-4A1A-B721-A5AF13E54D0D}"/>
              </a:ext>
            </a:extLst>
          </p:cNvPr>
          <p:cNvSpPr/>
          <p:nvPr/>
        </p:nvSpPr>
        <p:spPr>
          <a:xfrm>
            <a:off x="4438309" y="947058"/>
            <a:ext cx="3415317" cy="5699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</a:p>
        </p:txBody>
      </p:sp>
    </p:spTree>
    <p:extLst>
      <p:ext uri="{BB962C8B-B14F-4D97-AF65-F5344CB8AC3E}">
        <p14:creationId xmlns:p14="http://schemas.microsoft.com/office/powerpoint/2010/main" val="3339762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58438" y="4705915"/>
            <a:ext cx="2687293" cy="1970456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885" y="43709"/>
            <a:ext cx="1744067" cy="155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64F3B-D929-49F9-B993-CC4F2312C258}"/>
              </a:ext>
            </a:extLst>
          </p:cNvPr>
          <p:cNvSpPr txBox="1"/>
          <p:nvPr/>
        </p:nvSpPr>
        <p:spPr>
          <a:xfrm>
            <a:off x="1199212" y="181629"/>
            <a:ext cx="94945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BÀI 4   </a:t>
            </a:r>
          </a:p>
          <a:p>
            <a:pPr algn="ctr"/>
            <a:r>
              <a:rPr lang="vi-VN" sz="2800" b="1" dirty="0">
                <a:latin typeface="+mj-lt"/>
              </a:rPr>
              <a:t>VĂN BẢN NGHỊ LUẬN </a:t>
            </a:r>
          </a:p>
          <a:p>
            <a:pPr algn="ctr"/>
            <a:r>
              <a:rPr lang="vi-VN" sz="2800" b="1" dirty="0">
                <a:latin typeface="+mj-lt"/>
              </a:rPr>
              <a:t>( Nghị luận văn học)</a:t>
            </a:r>
            <a:endParaRPr lang="en-US" sz="28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9DF4A6-6A8B-4635-A8C1-ED582F18A2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8253"/>
            <a:ext cx="3162478" cy="409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Đôi nét về tác giả: NGUYÊN HỒNG">
            <a:extLst>
              <a:ext uri="{FF2B5EF4-FFF2-40B4-BE49-F238E27FC236}">
                <a16:creationId xmlns:a16="http://schemas.microsoft.com/office/drawing/2014/main" id="{248F0DEC-2BFB-4DF4-8F11-670179652E9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03" y="1772325"/>
            <a:ext cx="3024550" cy="412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72B176-1399-49DA-B4D2-03DBDF220E4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02" y="1748252"/>
            <a:ext cx="3024550" cy="412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7" descr="https://hoc24.vn/source/V%C4%83n6/bmn2.jpg">
            <a:extLst>
              <a:ext uri="{FF2B5EF4-FFF2-40B4-BE49-F238E27FC236}">
                <a16:creationId xmlns:a16="http://schemas.microsoft.com/office/drawing/2014/main" id="{6FA5D0CC-4254-4355-AB53-4C04B225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52" y="1704544"/>
            <a:ext cx="2862199" cy="41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FF7AB-CBEC-456D-9DCA-1179B1AC806B}"/>
              </a:ext>
            </a:extLst>
          </p:cNvPr>
          <p:cNvSpPr txBox="1"/>
          <p:nvPr/>
        </p:nvSpPr>
        <p:spPr>
          <a:xfrm>
            <a:off x="6222202" y="6025804"/>
            <a:ext cx="262969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ĐINH NAM KH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A0583-E7F1-43E4-8456-4182287F881E}"/>
              </a:ext>
            </a:extLst>
          </p:cNvPr>
          <p:cNvSpPr txBox="1"/>
          <p:nvPr/>
        </p:nvSpPr>
        <p:spPr>
          <a:xfrm>
            <a:off x="9600684" y="6051333"/>
            <a:ext cx="2501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CÔNG HÙNG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18803-701D-4C88-AA26-E8E0C0D228E1}"/>
              </a:ext>
            </a:extLst>
          </p:cNvPr>
          <p:cNvSpPr txBox="1"/>
          <p:nvPr/>
        </p:nvSpPr>
        <p:spPr>
          <a:xfrm>
            <a:off x="3662360" y="6051333"/>
            <a:ext cx="202723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HỒNG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F1285-5A29-4C31-8BC1-8A407220EF08}"/>
              </a:ext>
            </a:extLst>
          </p:cNvPr>
          <p:cNvSpPr txBox="1"/>
          <p:nvPr/>
        </p:nvSpPr>
        <p:spPr>
          <a:xfrm>
            <a:off x="340753" y="6025804"/>
            <a:ext cx="271099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ĐĂNG MẠNH</a:t>
            </a:r>
          </a:p>
        </p:txBody>
      </p:sp>
    </p:spTree>
    <p:extLst>
      <p:ext uri="{BB962C8B-B14F-4D97-AF65-F5344CB8AC3E}">
        <p14:creationId xmlns:p14="http://schemas.microsoft.com/office/powerpoint/2010/main" val="39470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E640-B142-4B8D-8417-FC76E103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D4D19-1A30-4AA0-8B37-146DAD79F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32" y="766552"/>
            <a:ext cx="12191999" cy="71700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83A69-78CC-4D43-9E20-3381DE06424F}"/>
              </a:ext>
            </a:extLst>
          </p:cNvPr>
          <p:cNvSpPr txBox="1"/>
          <p:nvPr/>
        </p:nvSpPr>
        <p:spPr>
          <a:xfrm>
            <a:off x="838197" y="16618"/>
            <a:ext cx="10658724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FF00"/>
                </a:solidFill>
              </a:rPr>
              <a:t>                 </a:t>
            </a:r>
            <a:r>
              <a:rPr lang="de-D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      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 HỒNG -  NHÀ VĂN CỦA </a:t>
            </a:r>
          </a:p>
          <a:p>
            <a:pPr algn="ctr"/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NHỮNG NGƯỜI CÙNG KHỔ ( Nguyễn Đăng Mạnh)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DCA3394-3EB4-4381-8D7A-17725B99FA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75656" y="-203979"/>
            <a:ext cx="2027707" cy="1551333"/>
          </a:xfrm>
          <a:prstGeom prst="rect">
            <a:avLst/>
          </a:prstGeom>
        </p:spPr>
      </p:pic>
      <p:pic>
        <p:nvPicPr>
          <p:cNvPr id="8" name="图片 8" descr="6fc417983c9675ce1b60e983870aeb8a">
            <a:extLst>
              <a:ext uri="{FF2B5EF4-FFF2-40B4-BE49-F238E27FC236}">
                <a16:creationId xmlns:a16="http://schemas.microsoft.com/office/drawing/2014/main" id="{E18447E4-6C94-4503-A141-18344F573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15" y="1101"/>
            <a:ext cx="1509485" cy="11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五角星 5">
            <a:extLst>
              <a:ext uri="{FF2B5EF4-FFF2-40B4-BE49-F238E27FC236}">
                <a16:creationId xmlns:a16="http://schemas.microsoft.com/office/drawing/2014/main" id="{AEC546D3-9368-44A1-8175-7C0D0A05569E}"/>
              </a:ext>
            </a:extLst>
          </p:cNvPr>
          <p:cNvSpPr/>
          <p:nvPr/>
        </p:nvSpPr>
        <p:spPr>
          <a:xfrm rot="21380687">
            <a:off x="8460276" y="6130909"/>
            <a:ext cx="610625" cy="611191"/>
          </a:xfrm>
          <a:prstGeom prst="star5">
            <a:avLst>
              <a:gd name="adj" fmla="val 18804"/>
              <a:gd name="hf" fmla="val 105146"/>
              <a:gd name="vf" fmla="val 110557"/>
            </a:avLst>
          </a:prstGeom>
          <a:solidFill>
            <a:srgbClr val="0070C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5" name="矩形 69">
            <a:extLst>
              <a:ext uri="{FF2B5EF4-FFF2-40B4-BE49-F238E27FC236}">
                <a16:creationId xmlns:a16="http://schemas.microsoft.com/office/drawing/2014/main" id="{42A470BB-4A56-46D5-8A25-EF0897EE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3" y="1375776"/>
            <a:ext cx="4978400" cy="107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5" tIns="45678" rIns="91355" bIns="4567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072"/>
            <a:r>
              <a:rPr lang="en-US" altLang="zh-CN" sz="3200" b="1" dirty="0">
                <a:solidFill>
                  <a:srgbClr val="7030A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I. TÌM HIỂU CHUNG</a:t>
            </a:r>
          </a:p>
          <a:p>
            <a:pPr algn="just" defTabSz="1218072"/>
            <a:r>
              <a:rPr lang="de-DE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Tác giả</a:t>
            </a:r>
            <a:endParaRPr lang="en-US" altLang="zh-CN" sz="3200" b="1" dirty="0">
              <a:solidFill>
                <a:srgbClr val="7030A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5F9EA9-2EC7-48C2-A191-CAE19A25570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03" y="949450"/>
            <a:ext cx="4662436" cy="58422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7DA88D-A087-4F4C-BD58-901F9E0EA080}"/>
              </a:ext>
            </a:extLst>
          </p:cNvPr>
          <p:cNvSpPr txBox="1"/>
          <p:nvPr/>
        </p:nvSpPr>
        <p:spPr>
          <a:xfrm>
            <a:off x="183646" y="2289478"/>
            <a:ext cx="62338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( 1930-2018)</a:t>
            </a:r>
          </a:p>
          <a:p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Quê: Hà Nội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76BF4-91EC-42B0-B722-9DBB4F83148A}"/>
              </a:ext>
            </a:extLst>
          </p:cNvPr>
          <p:cNvSpPr txBox="1"/>
          <p:nvPr/>
        </p:nvSpPr>
        <p:spPr>
          <a:xfrm>
            <a:off x="637740" y="4245014"/>
            <a:ext cx="6233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2F2C83-370C-49B1-9117-6135F53DDFDC}"/>
              </a:ext>
            </a:extLst>
          </p:cNvPr>
          <p:cNvSpPr txBox="1"/>
          <p:nvPr/>
        </p:nvSpPr>
        <p:spPr>
          <a:xfrm>
            <a:off x="326380" y="4811657"/>
            <a:ext cx="6233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84D56-5008-4609-A0E5-A5F036C6B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25" y="941220"/>
            <a:ext cx="956473" cy="10771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843BEE-74C0-4EC8-AE89-342622431866}"/>
              </a:ext>
            </a:extLst>
          </p:cNvPr>
          <p:cNvSpPr txBox="1"/>
          <p:nvPr/>
        </p:nvSpPr>
        <p:spPr>
          <a:xfrm>
            <a:off x="353184" y="5351060"/>
            <a:ext cx="6354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2447C5-3323-4E73-A5EB-0A5D396A1669}"/>
              </a:ext>
            </a:extLst>
          </p:cNvPr>
          <p:cNvSpPr txBox="1"/>
          <p:nvPr/>
        </p:nvSpPr>
        <p:spPr>
          <a:xfrm>
            <a:off x="454784" y="5875832"/>
            <a:ext cx="5267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/>
      <p:bldP spid="17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1300</Words>
  <Application>Microsoft Office PowerPoint</Application>
  <PresentationFormat>Widescreen</PresentationFormat>
  <Paragraphs>157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DengXian</vt:lpstr>
      <vt:lpstr>Microsoft YaHei</vt:lpstr>
      <vt:lpstr>SimSun</vt:lpstr>
      <vt:lpstr>.VnCentury Schoolbook</vt:lpstr>
      <vt:lpstr>Arial</vt:lpstr>
      <vt:lpstr>Calibri</vt:lpstr>
      <vt:lpstr>Calibri Light</vt:lpstr>
      <vt:lpstr>Symbol</vt:lpstr>
      <vt:lpstr>Times New Roman</vt:lpstr>
      <vt:lpstr>Trebuchet MS</vt:lpstr>
      <vt:lpstr>Wingdings 3</vt:lpstr>
      <vt:lpstr>方正卡通简体</vt:lpstr>
      <vt:lpstr>Office Theme</vt:lpstr>
      <vt:lpstr>PowerPoint Presentation</vt:lpstr>
      <vt:lpstr>KIẾN THỨC NGỮ VĂN</vt:lpstr>
      <vt:lpstr>PowerPoint Presentation</vt:lpstr>
      <vt:lpstr>KIẾN THỨC NGỮ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 Thi Mai Tram</cp:lastModifiedBy>
  <cp:revision>94</cp:revision>
  <dcterms:created xsi:type="dcterms:W3CDTF">2021-06-22T20:56:10Z</dcterms:created>
  <dcterms:modified xsi:type="dcterms:W3CDTF">2022-11-07T03:10:45Z</dcterms:modified>
</cp:coreProperties>
</file>