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5"/>
  </p:notesMasterIdLst>
  <p:sldIdLst>
    <p:sldId id="325" r:id="rId3"/>
    <p:sldId id="274" r:id="rId4"/>
    <p:sldId id="310" r:id="rId5"/>
    <p:sldId id="2007577909" r:id="rId6"/>
    <p:sldId id="278" r:id="rId7"/>
    <p:sldId id="2007577929" r:id="rId8"/>
    <p:sldId id="2007578095" r:id="rId9"/>
    <p:sldId id="2007578085" r:id="rId10"/>
    <p:sldId id="2007577934" r:id="rId11"/>
    <p:sldId id="2007578096" r:id="rId12"/>
    <p:sldId id="2007578088" r:id="rId13"/>
    <p:sldId id="2007578097" r:id="rId14"/>
    <p:sldId id="2007578090" r:id="rId15"/>
    <p:sldId id="2007577945" r:id="rId16"/>
    <p:sldId id="2007578098" r:id="rId17"/>
    <p:sldId id="2007578091" r:id="rId18"/>
    <p:sldId id="2007577947" r:id="rId19"/>
    <p:sldId id="2007578099" r:id="rId20"/>
    <p:sldId id="2007578100" r:id="rId21"/>
    <p:sldId id="2007578092" r:id="rId22"/>
    <p:sldId id="2007578093" r:id="rId23"/>
    <p:sldId id="200757792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5" d="100"/>
          <a:sy n="95" d="100"/>
        </p:scale>
        <p:origin x="4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22DD5-BB6A-4006-AE35-78906A41C690}" type="datetimeFigureOut">
              <a:rPr lang="en-SG" smtClean="0"/>
              <a:t>11/3/2025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AE4B26-827C-4E20-87A4-D2EAFC39ED80}" type="slidenum">
              <a:rPr lang="en-SG" smtClean="0"/>
              <a:t>‹#›</a:t>
            </a:fld>
            <a:endParaRPr lang="en-SG"/>
          </a:p>
        </p:txBody>
      </p:sp>
    </p:spTree>
    <p:extLst>
      <p:ext uri="{BB962C8B-B14F-4D97-AF65-F5344CB8AC3E}">
        <p14:creationId xmlns:p14="http://schemas.microsoft.com/office/powerpoint/2010/main" val="3194941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bfe78c4662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bfe78c4662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00" dirty="0" err="1">
                <a:solidFill>
                  <a:schemeClr val="accent5">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Zalo</a:t>
            </a:r>
            <a:r>
              <a:rPr lang="en-US" sz="1200" b="1" i="1" kern="100" dirty="0">
                <a:solidFill>
                  <a:schemeClr val="accent5">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 0981.713.891</a:t>
            </a:r>
            <a:endParaRPr lang="en-US" sz="1200" b="1" dirty="0">
              <a:solidFill>
                <a:schemeClr val="accent5">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7FAE4B26-827C-4E20-87A4-D2EAFC39ED80}" type="slidenum">
              <a:rPr lang="en-SG" smtClean="0"/>
              <a:t>5</a:t>
            </a:fld>
            <a:endParaRPr lang="en-SG"/>
          </a:p>
        </p:txBody>
      </p:sp>
    </p:spTree>
    <p:extLst>
      <p:ext uri="{BB962C8B-B14F-4D97-AF65-F5344CB8AC3E}">
        <p14:creationId xmlns:p14="http://schemas.microsoft.com/office/powerpoint/2010/main" val="2333964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00" dirty="0" err="1">
                <a:solidFill>
                  <a:schemeClr val="accent5">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Zalo</a:t>
            </a:r>
            <a:r>
              <a:rPr lang="en-US" sz="1200" b="1" i="1" kern="100" dirty="0">
                <a:solidFill>
                  <a:schemeClr val="accent5">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 0981.713.891</a:t>
            </a:r>
            <a:endParaRPr lang="en-US" sz="1200" b="1" dirty="0">
              <a:solidFill>
                <a:schemeClr val="accent5">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7FAE4B26-827C-4E20-87A4-D2EAFC39ED80}" type="slidenum">
              <a:rPr lang="en-SG" smtClean="0"/>
              <a:t>6</a:t>
            </a:fld>
            <a:endParaRPr lang="en-SG"/>
          </a:p>
        </p:txBody>
      </p:sp>
    </p:spTree>
    <p:extLst>
      <p:ext uri="{BB962C8B-B14F-4D97-AF65-F5344CB8AC3E}">
        <p14:creationId xmlns:p14="http://schemas.microsoft.com/office/powerpoint/2010/main" val="361942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00" dirty="0" err="1">
                <a:solidFill>
                  <a:schemeClr val="accent5">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Zalo</a:t>
            </a:r>
            <a:r>
              <a:rPr lang="en-US" sz="1200" b="1" i="1" kern="100" dirty="0">
                <a:solidFill>
                  <a:schemeClr val="accent5">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 0981.713.891</a:t>
            </a:r>
            <a:endParaRPr lang="en-US" sz="1200" b="1" dirty="0">
              <a:solidFill>
                <a:schemeClr val="accent5">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7FAE4B26-827C-4E20-87A4-D2EAFC39ED80}" type="slidenum">
              <a:rPr lang="en-SG" smtClean="0"/>
              <a:t>11</a:t>
            </a:fld>
            <a:endParaRPr lang="en-SG"/>
          </a:p>
        </p:txBody>
      </p:sp>
    </p:spTree>
    <p:extLst>
      <p:ext uri="{BB962C8B-B14F-4D97-AF65-F5344CB8AC3E}">
        <p14:creationId xmlns:p14="http://schemas.microsoft.com/office/powerpoint/2010/main" val="868570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00" dirty="0" err="1">
                <a:solidFill>
                  <a:schemeClr val="accent5">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Zalo</a:t>
            </a:r>
            <a:r>
              <a:rPr lang="en-US" sz="1200" b="1" i="1" kern="100" dirty="0">
                <a:solidFill>
                  <a:schemeClr val="accent5">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 0981.713.891</a:t>
            </a:r>
            <a:endParaRPr lang="en-US" sz="1200" b="1" dirty="0">
              <a:solidFill>
                <a:schemeClr val="accent5">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7FAE4B26-827C-4E20-87A4-D2EAFC39ED80}" type="slidenum">
              <a:rPr lang="en-SG" smtClean="0"/>
              <a:t>12</a:t>
            </a:fld>
            <a:endParaRPr lang="en-SG"/>
          </a:p>
        </p:txBody>
      </p:sp>
    </p:spTree>
    <p:extLst>
      <p:ext uri="{BB962C8B-B14F-4D97-AF65-F5344CB8AC3E}">
        <p14:creationId xmlns:p14="http://schemas.microsoft.com/office/powerpoint/2010/main" val="4090408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00" dirty="0" err="1">
                <a:solidFill>
                  <a:schemeClr val="accent5">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Zalo</a:t>
            </a:r>
            <a:r>
              <a:rPr lang="en-US" sz="1200" b="1" i="1" kern="100" dirty="0">
                <a:solidFill>
                  <a:schemeClr val="accent5">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 0981.713.891</a:t>
            </a:r>
            <a:endParaRPr lang="en-US" sz="1200" b="1" dirty="0">
              <a:solidFill>
                <a:schemeClr val="accent5">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7FAE4B26-827C-4E20-87A4-D2EAFC39ED80}" type="slidenum">
              <a:rPr lang="en-SG" smtClean="0"/>
              <a:t>14</a:t>
            </a:fld>
            <a:endParaRPr lang="en-SG"/>
          </a:p>
        </p:txBody>
      </p:sp>
    </p:spTree>
    <p:extLst>
      <p:ext uri="{BB962C8B-B14F-4D97-AF65-F5344CB8AC3E}">
        <p14:creationId xmlns:p14="http://schemas.microsoft.com/office/powerpoint/2010/main" val="72651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884623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275836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217466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408487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574067" y="163832"/>
            <a:ext cx="15255421" cy="6718689"/>
            <a:chOff x="-1180550" y="122873"/>
            <a:chExt cx="11441566" cy="5039017"/>
          </a:xfrm>
        </p:grpSpPr>
        <p:sp>
          <p:nvSpPr>
            <p:cNvPr id="10" name="Google Shape;10;p2"/>
            <p:cNvSpPr/>
            <p:nvPr/>
          </p:nvSpPr>
          <p:spPr>
            <a:xfrm>
              <a:off x="-179259" y="4165417"/>
              <a:ext cx="9944790" cy="825695"/>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881042" y="1102010"/>
              <a:ext cx="1673714" cy="797667"/>
            </a:xfrm>
            <a:custGeom>
              <a:avLst/>
              <a:gdLst/>
              <a:ahLst/>
              <a:cxnLst/>
              <a:rect l="l" t="t" r="r" b="b"/>
              <a:pathLst>
                <a:path w="35175" h="16763" extrusionOk="0">
                  <a:moveTo>
                    <a:pt x="18530" y="0"/>
                  </a:moveTo>
                  <a:cubicBezTo>
                    <a:pt x="12680" y="0"/>
                    <a:pt x="7930" y="2866"/>
                    <a:pt x="7930" y="6438"/>
                  </a:cubicBezTo>
                  <a:lnTo>
                    <a:pt x="7930" y="6713"/>
                  </a:lnTo>
                  <a:cubicBezTo>
                    <a:pt x="3337" y="7341"/>
                    <a:pt x="1" y="9265"/>
                    <a:pt x="1" y="11502"/>
                  </a:cubicBezTo>
                  <a:cubicBezTo>
                    <a:pt x="1" y="14289"/>
                    <a:pt x="5025" y="16527"/>
                    <a:pt x="11228" y="16527"/>
                  </a:cubicBezTo>
                  <a:cubicBezTo>
                    <a:pt x="11403" y="16532"/>
                    <a:pt x="11578" y="16534"/>
                    <a:pt x="11753" y="16534"/>
                  </a:cubicBezTo>
                  <a:cubicBezTo>
                    <a:pt x="14360" y="16534"/>
                    <a:pt x="16924" y="15989"/>
                    <a:pt x="19315" y="14996"/>
                  </a:cubicBezTo>
                  <a:cubicBezTo>
                    <a:pt x="20846" y="16056"/>
                    <a:pt x="23515" y="16762"/>
                    <a:pt x="26538" y="16762"/>
                  </a:cubicBezTo>
                  <a:cubicBezTo>
                    <a:pt x="31288" y="16762"/>
                    <a:pt x="35174" y="14996"/>
                    <a:pt x="35174" y="12837"/>
                  </a:cubicBezTo>
                  <a:cubicBezTo>
                    <a:pt x="35174" y="10913"/>
                    <a:pt x="32230" y="9304"/>
                    <a:pt x="28265" y="8950"/>
                  </a:cubicBezTo>
                  <a:cubicBezTo>
                    <a:pt x="28815" y="8205"/>
                    <a:pt x="29129" y="7341"/>
                    <a:pt x="29129" y="6438"/>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4514840" y="122873"/>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3633147" y="3321100"/>
              <a:ext cx="1077839" cy="513728"/>
            </a:xfrm>
            <a:custGeom>
              <a:avLst/>
              <a:gdLst/>
              <a:ahLst/>
              <a:cxnLst/>
              <a:rect l="l" t="t" r="r" b="b"/>
              <a:pathLst>
                <a:path w="22652" h="10796" extrusionOk="0">
                  <a:moveTo>
                    <a:pt x="11935" y="0"/>
                  </a:moveTo>
                  <a:cubicBezTo>
                    <a:pt x="8166" y="0"/>
                    <a:pt x="5104" y="1846"/>
                    <a:pt x="5104" y="4122"/>
                  </a:cubicBezTo>
                  <a:lnTo>
                    <a:pt x="5104" y="4319"/>
                  </a:lnTo>
                  <a:cubicBezTo>
                    <a:pt x="2160" y="4711"/>
                    <a:pt x="1" y="5967"/>
                    <a:pt x="1" y="7420"/>
                  </a:cubicBezTo>
                  <a:cubicBezTo>
                    <a:pt x="1" y="9186"/>
                    <a:pt x="3259" y="10639"/>
                    <a:pt x="7224" y="10639"/>
                  </a:cubicBezTo>
                  <a:cubicBezTo>
                    <a:pt x="7324" y="10641"/>
                    <a:pt x="7424" y="10642"/>
                    <a:pt x="7524" y="10642"/>
                  </a:cubicBezTo>
                  <a:cubicBezTo>
                    <a:pt x="9225" y="10642"/>
                    <a:pt x="10888" y="10325"/>
                    <a:pt x="12445" y="9658"/>
                  </a:cubicBezTo>
                  <a:cubicBezTo>
                    <a:pt x="13427" y="10364"/>
                    <a:pt x="15154" y="10796"/>
                    <a:pt x="17077" y="10796"/>
                  </a:cubicBezTo>
                  <a:cubicBezTo>
                    <a:pt x="20139" y="10796"/>
                    <a:pt x="22652" y="9658"/>
                    <a:pt x="22652" y="8284"/>
                  </a:cubicBezTo>
                  <a:cubicBezTo>
                    <a:pt x="22652" y="7027"/>
                    <a:pt x="20728" y="6007"/>
                    <a:pt x="18216" y="5771"/>
                  </a:cubicBezTo>
                  <a:cubicBezTo>
                    <a:pt x="18569" y="5300"/>
                    <a:pt x="18765" y="4711"/>
                    <a:pt x="18765" y="4122"/>
                  </a:cubicBezTo>
                  <a:cubicBezTo>
                    <a:pt x="18765" y="1846"/>
                    <a:pt x="15703" y="0"/>
                    <a:pt x="119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0521" y="3061439"/>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5256778"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80550"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679926"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7943958"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641278" y="1131893"/>
              <a:ext cx="1739093" cy="2295833"/>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3414646" y="3326715"/>
              <a:ext cx="188665" cy="971400"/>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3452950" y="1660018"/>
              <a:ext cx="2372226" cy="263444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5183548" y="3625585"/>
              <a:ext cx="194327" cy="691220"/>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4341136" y="1752044"/>
              <a:ext cx="1881031" cy="21385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834363" y="3511623"/>
              <a:ext cx="222305" cy="784629"/>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876087" y="1329886"/>
              <a:ext cx="2140689" cy="2485793"/>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550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79259" y="4378351"/>
              <a:ext cx="9944790" cy="74756"/>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 name="Google Shape;37;p2"/>
          <p:cNvSpPr txBox="1">
            <a:spLocks noGrp="1"/>
          </p:cNvSpPr>
          <p:nvPr>
            <p:ph type="ctrTitle"/>
          </p:nvPr>
        </p:nvSpPr>
        <p:spPr>
          <a:xfrm rot="302">
            <a:off x="1270200" y="1042119"/>
            <a:ext cx="45464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8000">
                <a:solidFill>
                  <a:srgbClr val="FFFFFF"/>
                </a:solidFill>
                <a:latin typeface="Mouse Memoirs"/>
                <a:ea typeface="Mouse Memoirs"/>
                <a:cs typeface="Mouse Memoirs"/>
                <a:sym typeface="Mouse Memoir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8" name="Google Shape;38;p2"/>
          <p:cNvSpPr txBox="1">
            <a:spLocks noGrp="1"/>
          </p:cNvSpPr>
          <p:nvPr>
            <p:ph type="subTitle" idx="1"/>
          </p:nvPr>
        </p:nvSpPr>
        <p:spPr>
          <a:xfrm>
            <a:off x="1492200" y="3778833"/>
            <a:ext cx="41024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a:solidFill>
                  <a:srgbClr val="FFFFFF"/>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696174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grpSp>
        <p:nvGrpSpPr>
          <p:cNvPr id="40" name="Google Shape;40;p3"/>
          <p:cNvGrpSpPr/>
          <p:nvPr/>
        </p:nvGrpSpPr>
        <p:grpSpPr>
          <a:xfrm>
            <a:off x="-571526" y="571357"/>
            <a:ext cx="13563596" cy="6934947"/>
            <a:chOff x="-1180550" y="-1533167"/>
            <a:chExt cx="11441566" cy="5849972"/>
          </a:xfrm>
        </p:grpSpPr>
        <p:sp>
          <p:nvSpPr>
            <p:cNvPr id="41" name="Google Shape;41;p3"/>
            <p:cNvSpPr/>
            <p:nvPr/>
          </p:nvSpPr>
          <p:spPr>
            <a:xfrm>
              <a:off x="1966747" y="-1126310"/>
              <a:ext cx="1673714" cy="797667"/>
            </a:xfrm>
            <a:custGeom>
              <a:avLst/>
              <a:gdLst/>
              <a:ahLst/>
              <a:cxnLst/>
              <a:rect l="l" t="t" r="r" b="b"/>
              <a:pathLst>
                <a:path w="35175" h="16763" extrusionOk="0">
                  <a:moveTo>
                    <a:pt x="18530" y="0"/>
                  </a:moveTo>
                  <a:cubicBezTo>
                    <a:pt x="12680" y="0"/>
                    <a:pt x="7930" y="2866"/>
                    <a:pt x="7930" y="6438"/>
                  </a:cubicBezTo>
                  <a:lnTo>
                    <a:pt x="7930" y="6713"/>
                  </a:lnTo>
                  <a:cubicBezTo>
                    <a:pt x="3337" y="7341"/>
                    <a:pt x="1" y="9265"/>
                    <a:pt x="1" y="11502"/>
                  </a:cubicBezTo>
                  <a:cubicBezTo>
                    <a:pt x="1" y="14289"/>
                    <a:pt x="5025" y="16527"/>
                    <a:pt x="11228" y="16527"/>
                  </a:cubicBezTo>
                  <a:cubicBezTo>
                    <a:pt x="11403" y="16532"/>
                    <a:pt x="11578" y="16534"/>
                    <a:pt x="11753" y="16534"/>
                  </a:cubicBezTo>
                  <a:cubicBezTo>
                    <a:pt x="14360" y="16534"/>
                    <a:pt x="16924" y="15989"/>
                    <a:pt x="19315" y="14996"/>
                  </a:cubicBezTo>
                  <a:cubicBezTo>
                    <a:pt x="20846" y="16056"/>
                    <a:pt x="23515" y="16762"/>
                    <a:pt x="26538" y="16762"/>
                  </a:cubicBezTo>
                  <a:cubicBezTo>
                    <a:pt x="31288" y="16762"/>
                    <a:pt x="35174" y="14996"/>
                    <a:pt x="35174" y="12837"/>
                  </a:cubicBezTo>
                  <a:cubicBezTo>
                    <a:pt x="35174" y="10913"/>
                    <a:pt x="32230" y="9304"/>
                    <a:pt x="28265" y="8950"/>
                  </a:cubicBezTo>
                  <a:cubicBezTo>
                    <a:pt x="28815" y="8205"/>
                    <a:pt x="29129" y="7341"/>
                    <a:pt x="29129" y="6438"/>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4514840" y="122873"/>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376905" y="-1533167"/>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5256778"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1180550"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8679926"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7943958"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2641278" y="1131893"/>
              <a:ext cx="1739093" cy="2295833"/>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3414646" y="3326715"/>
              <a:ext cx="188665" cy="971400"/>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3452950" y="1660018"/>
              <a:ext cx="2372226" cy="263444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5183548" y="3625585"/>
              <a:ext cx="194327" cy="691220"/>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4341136" y="1752044"/>
              <a:ext cx="1881031" cy="21385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1834363" y="3511623"/>
              <a:ext cx="222305" cy="784629"/>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76087" y="1329886"/>
              <a:ext cx="2140689" cy="2485793"/>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1550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 name="Google Shape;62;p3"/>
          <p:cNvSpPr txBox="1">
            <a:spLocks noGrp="1"/>
          </p:cNvSpPr>
          <p:nvPr>
            <p:ph type="title"/>
          </p:nvPr>
        </p:nvSpPr>
        <p:spPr>
          <a:xfrm>
            <a:off x="2197176" y="1620333"/>
            <a:ext cx="3430800" cy="189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7920">
                <a:solidFill>
                  <a:srgbClr val="FFFFFF"/>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3" name="Google Shape;63;p3"/>
          <p:cNvSpPr txBox="1">
            <a:spLocks noGrp="1"/>
          </p:cNvSpPr>
          <p:nvPr>
            <p:ph type="title" idx="2" hasCustomPrompt="1"/>
          </p:nvPr>
        </p:nvSpPr>
        <p:spPr>
          <a:xfrm>
            <a:off x="7678176" y="2481600"/>
            <a:ext cx="2527200" cy="1894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6000"/>
              <a:buNone/>
              <a:defRPr sz="12000">
                <a:solidFill>
                  <a:srgbClr val="FFFFFF"/>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64" name="Google Shape;64;p3"/>
          <p:cNvSpPr txBox="1">
            <a:spLocks noGrp="1"/>
          </p:cNvSpPr>
          <p:nvPr>
            <p:ph type="subTitle" idx="1"/>
          </p:nvPr>
        </p:nvSpPr>
        <p:spPr>
          <a:xfrm>
            <a:off x="2007576" y="4669133"/>
            <a:ext cx="3810000" cy="918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sz="2400">
                <a:solidFill>
                  <a:srgbClr val="FFFFFF"/>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72831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5"/>
        <p:cNvGrpSpPr/>
        <p:nvPr/>
      </p:nvGrpSpPr>
      <p:grpSpPr>
        <a:xfrm>
          <a:off x="0" y="0"/>
          <a:ext cx="0" cy="0"/>
          <a:chOff x="0" y="0"/>
          <a:chExt cx="0" cy="0"/>
        </a:xfrm>
      </p:grpSpPr>
      <p:sp>
        <p:nvSpPr>
          <p:cNvPr id="66" name="Google Shape;66;p4"/>
          <p:cNvSpPr txBox="1">
            <a:spLocks noGrp="1"/>
          </p:cNvSpPr>
          <p:nvPr>
            <p:ph type="body" idx="1"/>
          </p:nvPr>
        </p:nvSpPr>
        <p:spPr>
          <a:xfrm>
            <a:off x="950967" y="1536633"/>
            <a:ext cx="10290400" cy="4602000"/>
          </a:xfrm>
          <a:prstGeom prst="rect">
            <a:avLst/>
          </a:prstGeom>
        </p:spPr>
        <p:txBody>
          <a:bodyPr spcFirstLastPara="1" wrap="square" lIns="91425" tIns="91425" rIns="91425" bIns="91425" anchor="t" anchorCtr="0">
            <a:normAutofit/>
          </a:bodyPr>
          <a:lstStyle>
            <a:lvl1pPr marL="609585" lvl="0" indent="-406390">
              <a:lnSpc>
                <a:spcPct val="100000"/>
              </a:lnSpc>
              <a:spcBef>
                <a:spcPts val="0"/>
              </a:spcBef>
              <a:spcAft>
                <a:spcPts val="0"/>
              </a:spcAft>
              <a:buClr>
                <a:srgbClr val="434343"/>
              </a:buClr>
              <a:buSzPts val="1200"/>
              <a:buFont typeface="Anaheim"/>
              <a:buAutoNum type="arabicPeriod"/>
              <a:defRPr sz="1600"/>
            </a:lvl1pPr>
            <a:lvl2pPr marL="1219170" lvl="1" indent="-406390">
              <a:spcBef>
                <a:spcPts val="0"/>
              </a:spcBef>
              <a:spcAft>
                <a:spcPts val="0"/>
              </a:spcAft>
              <a:buClr>
                <a:srgbClr val="434343"/>
              </a:buClr>
              <a:buSzPts val="1200"/>
              <a:buFont typeface="Roboto Condensed"/>
              <a:buAutoNum type="alphaLcPeriod"/>
              <a:defRPr/>
            </a:lvl2pPr>
            <a:lvl3pPr marL="1828754" lvl="2" indent="-406390">
              <a:spcBef>
                <a:spcPts val="0"/>
              </a:spcBef>
              <a:spcAft>
                <a:spcPts val="0"/>
              </a:spcAft>
              <a:buClr>
                <a:srgbClr val="434343"/>
              </a:buClr>
              <a:buSzPts val="1200"/>
              <a:buFont typeface="Roboto Condensed"/>
              <a:buAutoNum type="romanLcPeriod"/>
              <a:defRPr/>
            </a:lvl3pPr>
            <a:lvl4pPr marL="2438339" lvl="3" indent="-406390">
              <a:spcBef>
                <a:spcPts val="0"/>
              </a:spcBef>
              <a:spcAft>
                <a:spcPts val="0"/>
              </a:spcAft>
              <a:buClr>
                <a:srgbClr val="434343"/>
              </a:buClr>
              <a:buSzPts val="1200"/>
              <a:buFont typeface="Roboto Condensed"/>
              <a:buAutoNum type="arabicPeriod"/>
              <a:defRPr/>
            </a:lvl4pPr>
            <a:lvl5pPr marL="3047924" lvl="4" indent="-406390">
              <a:spcBef>
                <a:spcPts val="0"/>
              </a:spcBef>
              <a:spcAft>
                <a:spcPts val="0"/>
              </a:spcAft>
              <a:buClr>
                <a:srgbClr val="434343"/>
              </a:buClr>
              <a:buSzPts val="1200"/>
              <a:buFont typeface="Roboto Condensed"/>
              <a:buAutoNum type="alphaLcPeriod"/>
              <a:defRPr/>
            </a:lvl5pPr>
            <a:lvl6pPr marL="3657509" lvl="5" indent="-406390">
              <a:spcBef>
                <a:spcPts val="0"/>
              </a:spcBef>
              <a:spcAft>
                <a:spcPts val="0"/>
              </a:spcAft>
              <a:buClr>
                <a:srgbClr val="434343"/>
              </a:buClr>
              <a:buSzPts val="1200"/>
              <a:buFont typeface="Roboto Condensed"/>
              <a:buAutoNum type="romanLcPeriod"/>
              <a:defRPr/>
            </a:lvl6pPr>
            <a:lvl7pPr marL="4267093" lvl="6" indent="-406390">
              <a:spcBef>
                <a:spcPts val="0"/>
              </a:spcBef>
              <a:spcAft>
                <a:spcPts val="0"/>
              </a:spcAft>
              <a:buClr>
                <a:srgbClr val="434343"/>
              </a:buClr>
              <a:buSzPts val="1200"/>
              <a:buFont typeface="Roboto Condensed"/>
              <a:buAutoNum type="arabicPeriod"/>
              <a:defRPr/>
            </a:lvl7pPr>
            <a:lvl8pPr marL="4876678" lvl="7" indent="-406390">
              <a:spcBef>
                <a:spcPts val="0"/>
              </a:spcBef>
              <a:spcAft>
                <a:spcPts val="0"/>
              </a:spcAft>
              <a:buClr>
                <a:srgbClr val="434343"/>
              </a:buClr>
              <a:buSzPts val="1200"/>
              <a:buFont typeface="Roboto Condensed"/>
              <a:buAutoNum type="alphaLcPeriod"/>
              <a:defRPr/>
            </a:lvl8pPr>
            <a:lvl9pPr marL="5486263" lvl="8" indent="-406390">
              <a:spcBef>
                <a:spcPts val="0"/>
              </a:spcBef>
              <a:spcAft>
                <a:spcPts val="0"/>
              </a:spcAft>
              <a:buClr>
                <a:srgbClr val="434343"/>
              </a:buClr>
              <a:buSzPts val="1200"/>
              <a:buFont typeface="Roboto Condensed"/>
              <a:buAutoNum type="romanLcPeriod"/>
              <a:defRPr/>
            </a:lvl9pPr>
          </a:lstStyle>
          <a:p>
            <a:endParaRPr/>
          </a:p>
        </p:txBody>
      </p:sp>
      <p:sp>
        <p:nvSpPr>
          <p:cNvPr id="67" name="Google Shape;67;p4"/>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8" name="Google Shape;68;p4"/>
          <p:cNvGrpSpPr/>
          <p:nvPr/>
        </p:nvGrpSpPr>
        <p:grpSpPr>
          <a:xfrm>
            <a:off x="-502540" y="266567"/>
            <a:ext cx="14183895" cy="1497563"/>
            <a:chOff x="-376905" y="199925"/>
            <a:chExt cx="10637921" cy="1123172"/>
          </a:xfrm>
        </p:grpSpPr>
        <p:sp>
          <p:nvSpPr>
            <p:cNvPr id="69" name="Google Shape;69;p4"/>
            <p:cNvSpPr/>
            <p:nvPr/>
          </p:nvSpPr>
          <p:spPr>
            <a:xfrm>
              <a:off x="8587302" y="1999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4"/>
            <p:cNvSpPr/>
            <p:nvPr/>
          </p:nvSpPr>
          <p:spPr>
            <a:xfrm>
              <a:off x="6924471" y="7681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4"/>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 name="Google Shape;72;p4"/>
          <p:cNvGrpSpPr/>
          <p:nvPr/>
        </p:nvGrpSpPr>
        <p:grpSpPr>
          <a:xfrm>
            <a:off x="-7" y="6141741"/>
            <a:ext cx="12192323" cy="956535"/>
            <a:chOff x="-179259" y="4444489"/>
            <a:chExt cx="9944799" cy="717401"/>
          </a:xfrm>
        </p:grpSpPr>
        <p:sp>
          <p:nvSpPr>
            <p:cNvPr id="73" name="Google Shape;73;p4"/>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 name="Google Shape;75;p4"/>
          <p:cNvGrpSpPr/>
          <p:nvPr/>
        </p:nvGrpSpPr>
        <p:grpSpPr>
          <a:xfrm flipH="1">
            <a:off x="10289369" y="4952884"/>
            <a:ext cx="3668707" cy="1827857"/>
            <a:chOff x="404850" y="2182975"/>
            <a:chExt cx="2230850" cy="1111475"/>
          </a:xfrm>
        </p:grpSpPr>
        <p:sp>
          <p:nvSpPr>
            <p:cNvPr id="76" name="Google Shape;76;p4"/>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4"/>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4"/>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4"/>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4"/>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4"/>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4"/>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4"/>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4"/>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4"/>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4"/>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4"/>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4"/>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4"/>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4"/>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4"/>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4"/>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4"/>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4"/>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4"/>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4"/>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4"/>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4"/>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4"/>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4"/>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4"/>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4"/>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4"/>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85936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rgbClr val="9EDADA"/>
        </a:solidFill>
        <a:effectLst/>
      </p:bgPr>
    </p:bg>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a:spcBef>
                <a:spcPts val="0"/>
              </a:spcBef>
              <a:spcAft>
                <a:spcPts val="0"/>
              </a:spcAft>
              <a:buSzPts val="2800"/>
              <a:buNone/>
              <a:defRPr sz="5067">
                <a:solidFill>
                  <a:srgbClr val="3B3B3B"/>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5"/>
          <p:cNvSpPr txBox="1">
            <a:spLocks noGrp="1"/>
          </p:cNvSpPr>
          <p:nvPr>
            <p:ph type="subTitle" idx="1"/>
          </p:nvPr>
        </p:nvSpPr>
        <p:spPr>
          <a:xfrm>
            <a:off x="6462821" y="1884733"/>
            <a:ext cx="3876800" cy="951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2B4C64"/>
              </a:buClr>
              <a:buSzPts val="2000"/>
              <a:buFont typeface="Alfa Slab One"/>
              <a:buNone/>
              <a:defRPr sz="3733">
                <a:solidFill>
                  <a:srgbClr val="E15561"/>
                </a:solidFill>
                <a:latin typeface="Mouse Memoirs"/>
                <a:ea typeface="Mouse Memoirs"/>
                <a:cs typeface="Mouse Memoirs"/>
                <a:sym typeface="Mouse Memoirs"/>
              </a:defRPr>
            </a:lvl1pPr>
            <a:lvl2pPr lvl="1"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2pPr>
            <a:lvl3pPr lvl="2"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3pPr>
            <a:lvl4pPr lvl="3"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4pPr>
            <a:lvl5pPr lvl="4"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5pPr>
            <a:lvl6pPr lvl="5"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6pPr>
            <a:lvl7pPr lvl="6"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7pPr>
            <a:lvl8pPr lvl="7"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8pPr>
            <a:lvl9pPr lvl="8"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9pPr>
          </a:lstStyle>
          <a:p>
            <a:endParaRPr/>
          </a:p>
        </p:txBody>
      </p:sp>
      <p:sp>
        <p:nvSpPr>
          <p:cNvPr id="107" name="Google Shape;107;p5"/>
          <p:cNvSpPr txBox="1">
            <a:spLocks noGrp="1"/>
          </p:cNvSpPr>
          <p:nvPr>
            <p:ph type="subTitle" idx="2"/>
          </p:nvPr>
        </p:nvSpPr>
        <p:spPr>
          <a:xfrm>
            <a:off x="6462821" y="4119933"/>
            <a:ext cx="3876800" cy="951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2B4C64"/>
              </a:buClr>
              <a:buSzPts val="2000"/>
              <a:buFont typeface="Alfa Slab One"/>
              <a:buNone/>
              <a:defRPr sz="3733">
                <a:solidFill>
                  <a:srgbClr val="5587AC"/>
                </a:solidFill>
                <a:latin typeface="Mouse Memoirs"/>
                <a:ea typeface="Mouse Memoirs"/>
                <a:cs typeface="Mouse Memoirs"/>
                <a:sym typeface="Mouse Memoirs"/>
              </a:defRPr>
            </a:lvl1pPr>
            <a:lvl2pPr lvl="1"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2pPr>
            <a:lvl3pPr lvl="2"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3pPr>
            <a:lvl4pPr lvl="3"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4pPr>
            <a:lvl5pPr lvl="4"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5pPr>
            <a:lvl6pPr lvl="5"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6pPr>
            <a:lvl7pPr lvl="6"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7pPr>
            <a:lvl8pPr lvl="7"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8pPr>
            <a:lvl9pPr lvl="8"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9pPr>
          </a:lstStyle>
          <a:p>
            <a:endParaRPr/>
          </a:p>
        </p:txBody>
      </p:sp>
      <p:sp>
        <p:nvSpPr>
          <p:cNvPr id="108" name="Google Shape;108;p5"/>
          <p:cNvSpPr txBox="1">
            <a:spLocks noGrp="1"/>
          </p:cNvSpPr>
          <p:nvPr>
            <p:ph type="subTitle" idx="3"/>
          </p:nvPr>
        </p:nvSpPr>
        <p:spPr>
          <a:xfrm>
            <a:off x="6342021" y="2576433"/>
            <a:ext cx="4118400" cy="1177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600"/>
              <a:buNone/>
              <a:defRPr sz="2133">
                <a:solidFill>
                  <a:srgbClr val="3B3B3B"/>
                </a:solidFill>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9" name="Google Shape;109;p5"/>
          <p:cNvSpPr txBox="1">
            <a:spLocks noGrp="1"/>
          </p:cNvSpPr>
          <p:nvPr>
            <p:ph type="subTitle" idx="4"/>
          </p:nvPr>
        </p:nvSpPr>
        <p:spPr>
          <a:xfrm>
            <a:off x="6340821" y="4811633"/>
            <a:ext cx="4120800" cy="1177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600"/>
              <a:buNone/>
              <a:defRPr sz="2133">
                <a:solidFill>
                  <a:srgbClr val="3B3B3B"/>
                </a:solidFill>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826526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0"/>
        <p:cNvGrpSpPr/>
        <p:nvPr/>
      </p:nvGrpSpPr>
      <p:grpSpPr>
        <a:xfrm>
          <a:off x="0" y="0"/>
          <a:ext cx="0" cy="0"/>
          <a:chOff x="0" y="0"/>
          <a:chExt cx="0" cy="0"/>
        </a:xfrm>
      </p:grpSpPr>
      <p:sp>
        <p:nvSpPr>
          <p:cNvPr id="111" name="Google Shape;111;p6"/>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2" name="Google Shape;112;p6"/>
          <p:cNvGrpSpPr/>
          <p:nvPr/>
        </p:nvGrpSpPr>
        <p:grpSpPr>
          <a:xfrm>
            <a:off x="-502540" y="328600"/>
            <a:ext cx="13790195" cy="1699240"/>
            <a:chOff x="-376905" y="246450"/>
            <a:chExt cx="10342646" cy="1274430"/>
          </a:xfrm>
        </p:grpSpPr>
        <p:sp>
          <p:nvSpPr>
            <p:cNvPr id="113" name="Google Shape;113;p6"/>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6"/>
            <p:cNvSpPr/>
            <p:nvPr/>
          </p:nvSpPr>
          <p:spPr>
            <a:xfrm>
              <a:off x="7511824" y="1149999"/>
              <a:ext cx="857646" cy="370881"/>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6"/>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8201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6"/>
        <p:cNvGrpSpPr/>
        <p:nvPr/>
      </p:nvGrpSpPr>
      <p:grpSpPr>
        <a:xfrm>
          <a:off x="0" y="0"/>
          <a:ext cx="0" cy="0"/>
          <a:chOff x="0" y="0"/>
          <a:chExt cx="0" cy="0"/>
        </a:xfrm>
      </p:grpSpPr>
      <p:sp>
        <p:nvSpPr>
          <p:cNvPr id="117" name="Google Shape;117;p7"/>
          <p:cNvSpPr txBox="1">
            <a:spLocks noGrp="1"/>
          </p:cNvSpPr>
          <p:nvPr>
            <p:ph type="title"/>
          </p:nvPr>
        </p:nvSpPr>
        <p:spPr>
          <a:xfrm>
            <a:off x="1144367" y="1787900"/>
            <a:ext cx="4607200" cy="1264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sz="9333">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 name="Google Shape;118;p7"/>
          <p:cNvSpPr txBox="1">
            <a:spLocks noGrp="1"/>
          </p:cNvSpPr>
          <p:nvPr>
            <p:ph type="subTitle" idx="1"/>
          </p:nvPr>
        </p:nvSpPr>
        <p:spPr>
          <a:xfrm>
            <a:off x="1552567" y="3237100"/>
            <a:ext cx="3790800" cy="1324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2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7"/>
          <p:cNvSpPr/>
          <p:nvPr/>
        </p:nvSpPr>
        <p:spPr>
          <a:xfrm>
            <a:off x="10397934" y="1597167"/>
            <a:ext cx="2124687" cy="1012653"/>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7"/>
          <p:cNvSpPr/>
          <p:nvPr/>
        </p:nvSpPr>
        <p:spPr>
          <a:xfrm>
            <a:off x="5202867" y="365688"/>
            <a:ext cx="2406067" cy="1329667"/>
          </a:xfrm>
          <a:custGeom>
            <a:avLst/>
            <a:gdLst/>
            <a:ahLst/>
            <a:cxnLst/>
            <a:rect l="l" t="t" r="r" b="b"/>
            <a:pathLst>
              <a:path w="72182" h="39890" extrusionOk="0">
                <a:moveTo>
                  <a:pt x="34167" y="1"/>
                </a:moveTo>
                <a:cubicBezTo>
                  <a:pt x="33792" y="1"/>
                  <a:pt x="33407" y="8"/>
                  <a:pt x="33013" y="22"/>
                </a:cubicBezTo>
                <a:cubicBezTo>
                  <a:pt x="21215" y="438"/>
                  <a:pt x="19139" y="10404"/>
                  <a:pt x="22178" y="17011"/>
                </a:cubicBezTo>
                <a:cubicBezTo>
                  <a:pt x="22178" y="17011"/>
                  <a:pt x="19602" y="16309"/>
                  <a:pt x="16688" y="16309"/>
                </a:cubicBezTo>
                <a:cubicBezTo>
                  <a:pt x="12231" y="16309"/>
                  <a:pt x="6982" y="17952"/>
                  <a:pt x="8945" y="26261"/>
                </a:cubicBezTo>
                <a:cubicBezTo>
                  <a:pt x="8945" y="26261"/>
                  <a:pt x="92" y="27393"/>
                  <a:pt x="35" y="33056"/>
                </a:cubicBezTo>
                <a:cubicBezTo>
                  <a:pt x="0" y="36563"/>
                  <a:pt x="6514" y="38260"/>
                  <a:pt x="12709" y="38260"/>
                </a:cubicBezTo>
                <a:cubicBezTo>
                  <a:pt x="16519" y="38260"/>
                  <a:pt x="20208" y="37618"/>
                  <a:pt x="22178" y="36360"/>
                </a:cubicBezTo>
                <a:cubicBezTo>
                  <a:pt x="22178" y="36360"/>
                  <a:pt x="30156" y="39522"/>
                  <a:pt x="36958" y="39522"/>
                </a:cubicBezTo>
                <a:cubicBezTo>
                  <a:pt x="39289" y="39522"/>
                  <a:pt x="41482" y="39151"/>
                  <a:pt x="43168" y="38153"/>
                </a:cubicBezTo>
                <a:cubicBezTo>
                  <a:pt x="43168" y="38153"/>
                  <a:pt x="52917" y="39890"/>
                  <a:pt x="60468" y="39890"/>
                </a:cubicBezTo>
                <a:cubicBezTo>
                  <a:pt x="64243" y="39890"/>
                  <a:pt x="67469" y="39456"/>
                  <a:pt x="68652" y="38153"/>
                </a:cubicBezTo>
                <a:cubicBezTo>
                  <a:pt x="72182" y="34227"/>
                  <a:pt x="60629" y="29508"/>
                  <a:pt x="60629" y="29508"/>
                </a:cubicBezTo>
                <a:cubicBezTo>
                  <a:pt x="60629" y="29508"/>
                  <a:pt x="63215" y="17955"/>
                  <a:pt x="48586" y="16766"/>
                </a:cubicBezTo>
                <a:cubicBezTo>
                  <a:pt x="48586" y="16766"/>
                  <a:pt x="52447" y="1"/>
                  <a:pt x="341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7"/>
          <p:cNvSpPr/>
          <p:nvPr/>
        </p:nvSpPr>
        <p:spPr>
          <a:xfrm>
            <a:off x="-806800" y="4415855"/>
            <a:ext cx="2489400" cy="1382933"/>
          </a:xfrm>
          <a:custGeom>
            <a:avLst/>
            <a:gdLst/>
            <a:ahLst/>
            <a:cxnLst/>
            <a:rect l="l" t="t" r="r" b="b"/>
            <a:pathLst>
              <a:path w="74682" h="41488" extrusionOk="0">
                <a:moveTo>
                  <a:pt x="34145" y="1"/>
                </a:moveTo>
                <a:cubicBezTo>
                  <a:pt x="33779" y="1"/>
                  <a:pt x="33404" y="7"/>
                  <a:pt x="33020" y="21"/>
                </a:cubicBezTo>
                <a:cubicBezTo>
                  <a:pt x="21222" y="455"/>
                  <a:pt x="19127" y="10403"/>
                  <a:pt x="22185" y="17010"/>
                </a:cubicBezTo>
                <a:cubicBezTo>
                  <a:pt x="22185" y="17010"/>
                  <a:pt x="19623" y="16314"/>
                  <a:pt x="16716" y="16314"/>
                </a:cubicBezTo>
                <a:cubicBezTo>
                  <a:pt x="12253" y="16314"/>
                  <a:pt x="6979" y="17955"/>
                  <a:pt x="8934" y="26278"/>
                </a:cubicBezTo>
                <a:cubicBezTo>
                  <a:pt x="8934" y="26278"/>
                  <a:pt x="81" y="27392"/>
                  <a:pt x="24" y="33055"/>
                </a:cubicBezTo>
                <a:cubicBezTo>
                  <a:pt x="1" y="36562"/>
                  <a:pt x="6512" y="38259"/>
                  <a:pt x="12707" y="38259"/>
                </a:cubicBezTo>
                <a:cubicBezTo>
                  <a:pt x="16517" y="38259"/>
                  <a:pt x="20208" y="37617"/>
                  <a:pt x="22185" y="36359"/>
                </a:cubicBezTo>
                <a:cubicBezTo>
                  <a:pt x="22185" y="36359"/>
                  <a:pt x="27456" y="41488"/>
                  <a:pt x="34246" y="41488"/>
                </a:cubicBezTo>
                <a:cubicBezTo>
                  <a:pt x="37046" y="41488"/>
                  <a:pt x="40104" y="40615"/>
                  <a:pt x="43157" y="38152"/>
                </a:cubicBezTo>
                <a:cubicBezTo>
                  <a:pt x="44754" y="40242"/>
                  <a:pt x="50343" y="41173"/>
                  <a:pt x="56207" y="41173"/>
                </a:cubicBezTo>
                <a:cubicBezTo>
                  <a:pt x="63372" y="41173"/>
                  <a:pt x="70947" y="39783"/>
                  <a:pt x="72152" y="37416"/>
                </a:cubicBezTo>
                <a:cubicBezTo>
                  <a:pt x="74681" y="32395"/>
                  <a:pt x="60618" y="29525"/>
                  <a:pt x="60618" y="29525"/>
                </a:cubicBezTo>
                <a:cubicBezTo>
                  <a:pt x="60618" y="29525"/>
                  <a:pt x="63223" y="17954"/>
                  <a:pt x="48594" y="16784"/>
                </a:cubicBezTo>
                <a:cubicBezTo>
                  <a:pt x="48594" y="16784"/>
                  <a:pt x="52440" y="1"/>
                  <a:pt x="3414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82075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22"/>
        <p:cNvGrpSpPr/>
        <p:nvPr/>
      </p:nvGrpSpPr>
      <p:grpSpPr>
        <a:xfrm>
          <a:off x="0" y="0"/>
          <a:ext cx="0" cy="0"/>
          <a:chOff x="0" y="0"/>
          <a:chExt cx="0" cy="0"/>
        </a:xfrm>
      </p:grpSpPr>
      <p:grpSp>
        <p:nvGrpSpPr>
          <p:cNvPr id="123" name="Google Shape;123;p8"/>
          <p:cNvGrpSpPr/>
          <p:nvPr/>
        </p:nvGrpSpPr>
        <p:grpSpPr>
          <a:xfrm>
            <a:off x="-851510" y="-1439599"/>
            <a:ext cx="13821276" cy="9782441"/>
            <a:chOff x="-638633" y="-1041600"/>
            <a:chExt cx="10365957" cy="7336831"/>
          </a:xfrm>
        </p:grpSpPr>
        <p:sp>
          <p:nvSpPr>
            <p:cNvPr id="124" name="Google Shape;124;p8"/>
            <p:cNvSpPr/>
            <p:nvPr/>
          </p:nvSpPr>
          <p:spPr>
            <a:xfrm>
              <a:off x="824400" y="4387602"/>
              <a:ext cx="7336788" cy="571746"/>
            </a:xfrm>
            <a:custGeom>
              <a:avLst/>
              <a:gdLst/>
              <a:ahLst/>
              <a:cxnLst/>
              <a:rect l="l" t="t" r="r" b="b"/>
              <a:pathLst>
                <a:path w="166537" h="12978" extrusionOk="0">
                  <a:moveTo>
                    <a:pt x="0" y="1"/>
                  </a:moveTo>
                  <a:lnTo>
                    <a:pt x="0" y="12977"/>
                  </a:lnTo>
                  <a:lnTo>
                    <a:pt x="166537" y="12977"/>
                  </a:lnTo>
                  <a:lnTo>
                    <a:pt x="166537" y="1"/>
                  </a:lnTo>
                  <a:close/>
                </a:path>
              </a:pathLst>
            </a:custGeom>
            <a:solidFill>
              <a:srgbClr val="C1CA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120050" y="4548450"/>
              <a:ext cx="9024224" cy="1746781"/>
            </a:xfrm>
            <a:custGeom>
              <a:avLst/>
              <a:gdLst/>
              <a:ahLst/>
              <a:cxnLst/>
              <a:rect l="l" t="t" r="r" b="b"/>
              <a:pathLst>
                <a:path w="166537" h="39650" extrusionOk="0">
                  <a:moveTo>
                    <a:pt x="0" y="0"/>
                  </a:moveTo>
                  <a:lnTo>
                    <a:pt x="0" y="39649"/>
                  </a:lnTo>
                  <a:lnTo>
                    <a:pt x="166537" y="39649"/>
                  </a:lnTo>
                  <a:lnTo>
                    <a:pt x="1665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824400" y="5604930"/>
              <a:ext cx="7336788" cy="58725"/>
            </a:xfrm>
            <a:custGeom>
              <a:avLst/>
              <a:gdLst/>
              <a:ahLst/>
              <a:cxnLst/>
              <a:rect l="l" t="t" r="r" b="b"/>
              <a:pathLst>
                <a:path w="166537" h="1333" extrusionOk="0">
                  <a:moveTo>
                    <a:pt x="0" y="0"/>
                  </a:moveTo>
                  <a:lnTo>
                    <a:pt x="0" y="1333"/>
                  </a:lnTo>
                  <a:lnTo>
                    <a:pt x="166537" y="1333"/>
                  </a:lnTo>
                  <a:lnTo>
                    <a:pt x="1665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824400" y="4548447"/>
              <a:ext cx="7336788" cy="29385"/>
            </a:xfrm>
            <a:custGeom>
              <a:avLst/>
              <a:gdLst/>
              <a:ahLst/>
              <a:cxnLst/>
              <a:rect l="l" t="t" r="r" b="b"/>
              <a:pathLst>
                <a:path w="166537" h="667" extrusionOk="0">
                  <a:moveTo>
                    <a:pt x="0" y="0"/>
                  </a:moveTo>
                  <a:lnTo>
                    <a:pt x="0" y="666"/>
                  </a:lnTo>
                  <a:lnTo>
                    <a:pt x="166537" y="666"/>
                  </a:lnTo>
                  <a:lnTo>
                    <a:pt x="166537" y="0"/>
                  </a:lnTo>
                  <a:close/>
                </a:path>
              </a:pathLst>
            </a:custGeom>
            <a:solidFill>
              <a:srgbClr val="A7A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2864587" y="5805645"/>
              <a:ext cx="119786" cy="32909"/>
            </a:xfrm>
            <a:custGeom>
              <a:avLst/>
              <a:gdLst/>
              <a:ahLst/>
              <a:cxnLst/>
              <a:rect l="l" t="t" r="r" b="b"/>
              <a:pathLst>
                <a:path w="2719" h="747" extrusionOk="0">
                  <a:moveTo>
                    <a:pt x="1360" y="1"/>
                  </a:moveTo>
                  <a:cubicBezTo>
                    <a:pt x="614" y="1"/>
                    <a:pt x="1" y="161"/>
                    <a:pt x="1" y="374"/>
                  </a:cubicBezTo>
                  <a:cubicBezTo>
                    <a:pt x="1" y="587"/>
                    <a:pt x="614" y="747"/>
                    <a:pt x="1360" y="747"/>
                  </a:cubicBezTo>
                  <a:cubicBezTo>
                    <a:pt x="2106" y="747"/>
                    <a:pt x="2719" y="587"/>
                    <a:pt x="2719" y="374"/>
                  </a:cubicBezTo>
                  <a:cubicBezTo>
                    <a:pt x="2719" y="161"/>
                    <a:pt x="2106" y="1"/>
                    <a:pt x="1360"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3071205" y="5838510"/>
              <a:ext cx="70488" cy="34099"/>
            </a:xfrm>
            <a:custGeom>
              <a:avLst/>
              <a:gdLst/>
              <a:ahLst/>
              <a:cxnLst/>
              <a:rect l="l" t="t" r="r" b="b"/>
              <a:pathLst>
                <a:path w="1600" h="774" extrusionOk="0">
                  <a:moveTo>
                    <a:pt x="800" y="1"/>
                  </a:moveTo>
                  <a:cubicBezTo>
                    <a:pt x="347" y="1"/>
                    <a:pt x="1" y="187"/>
                    <a:pt x="1" y="401"/>
                  </a:cubicBezTo>
                  <a:cubicBezTo>
                    <a:pt x="1" y="587"/>
                    <a:pt x="347" y="774"/>
                    <a:pt x="800" y="774"/>
                  </a:cubicBezTo>
                  <a:cubicBezTo>
                    <a:pt x="1226" y="774"/>
                    <a:pt x="1599" y="587"/>
                    <a:pt x="1599" y="401"/>
                  </a:cubicBezTo>
                  <a:cubicBezTo>
                    <a:pt x="1599" y="187"/>
                    <a:pt x="1226" y="1"/>
                    <a:pt x="800"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8"/>
            <p:cNvSpPr/>
            <p:nvPr/>
          </p:nvSpPr>
          <p:spPr>
            <a:xfrm>
              <a:off x="2777755" y="5978208"/>
              <a:ext cx="146747" cy="36433"/>
            </a:xfrm>
            <a:custGeom>
              <a:avLst/>
              <a:gdLst/>
              <a:ahLst/>
              <a:cxnLst/>
              <a:rect l="l" t="t" r="r" b="b"/>
              <a:pathLst>
                <a:path w="3331" h="827" extrusionOk="0">
                  <a:moveTo>
                    <a:pt x="1679" y="1"/>
                  </a:moveTo>
                  <a:cubicBezTo>
                    <a:pt x="746" y="1"/>
                    <a:pt x="0" y="187"/>
                    <a:pt x="0" y="427"/>
                  </a:cubicBezTo>
                  <a:cubicBezTo>
                    <a:pt x="0" y="667"/>
                    <a:pt x="746" y="827"/>
                    <a:pt x="1679" y="827"/>
                  </a:cubicBezTo>
                  <a:cubicBezTo>
                    <a:pt x="2585" y="827"/>
                    <a:pt x="3331" y="667"/>
                    <a:pt x="3331" y="427"/>
                  </a:cubicBezTo>
                  <a:cubicBezTo>
                    <a:pt x="3331" y="187"/>
                    <a:pt x="2585" y="1"/>
                    <a:pt x="1679"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8"/>
            <p:cNvSpPr/>
            <p:nvPr/>
          </p:nvSpPr>
          <p:spPr>
            <a:xfrm>
              <a:off x="7657551" y="5844413"/>
              <a:ext cx="120975" cy="32909"/>
            </a:xfrm>
            <a:custGeom>
              <a:avLst/>
              <a:gdLst/>
              <a:ahLst/>
              <a:cxnLst/>
              <a:rect l="l" t="t" r="r" b="b"/>
              <a:pathLst>
                <a:path w="2746" h="747" extrusionOk="0">
                  <a:moveTo>
                    <a:pt x="1360" y="0"/>
                  </a:moveTo>
                  <a:cubicBezTo>
                    <a:pt x="614" y="0"/>
                    <a:pt x="1" y="160"/>
                    <a:pt x="1" y="373"/>
                  </a:cubicBezTo>
                  <a:cubicBezTo>
                    <a:pt x="1" y="586"/>
                    <a:pt x="614" y="746"/>
                    <a:pt x="1360" y="746"/>
                  </a:cubicBezTo>
                  <a:cubicBezTo>
                    <a:pt x="2132" y="746"/>
                    <a:pt x="2745" y="586"/>
                    <a:pt x="2745" y="373"/>
                  </a:cubicBezTo>
                  <a:cubicBezTo>
                    <a:pt x="2745" y="160"/>
                    <a:pt x="2132" y="0"/>
                    <a:pt x="1360"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8"/>
            <p:cNvSpPr/>
            <p:nvPr/>
          </p:nvSpPr>
          <p:spPr>
            <a:xfrm>
              <a:off x="7864169" y="5877278"/>
              <a:ext cx="70488" cy="32909"/>
            </a:xfrm>
            <a:custGeom>
              <a:avLst/>
              <a:gdLst/>
              <a:ahLst/>
              <a:cxnLst/>
              <a:rect l="l" t="t" r="r" b="b"/>
              <a:pathLst>
                <a:path w="1600" h="747" extrusionOk="0">
                  <a:moveTo>
                    <a:pt x="800" y="0"/>
                  </a:moveTo>
                  <a:cubicBezTo>
                    <a:pt x="347" y="0"/>
                    <a:pt x="0" y="160"/>
                    <a:pt x="0" y="373"/>
                  </a:cubicBezTo>
                  <a:cubicBezTo>
                    <a:pt x="0" y="586"/>
                    <a:pt x="347" y="746"/>
                    <a:pt x="800" y="746"/>
                  </a:cubicBezTo>
                  <a:cubicBezTo>
                    <a:pt x="1226" y="746"/>
                    <a:pt x="1599" y="586"/>
                    <a:pt x="1599" y="373"/>
                  </a:cubicBezTo>
                  <a:cubicBezTo>
                    <a:pt x="1599" y="160"/>
                    <a:pt x="1226" y="0"/>
                    <a:pt x="800"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8"/>
            <p:cNvSpPr/>
            <p:nvPr/>
          </p:nvSpPr>
          <p:spPr>
            <a:xfrm>
              <a:off x="7571864" y="6016976"/>
              <a:ext cx="145602" cy="36433"/>
            </a:xfrm>
            <a:custGeom>
              <a:avLst/>
              <a:gdLst/>
              <a:ahLst/>
              <a:cxnLst/>
              <a:rect l="l" t="t" r="r" b="b"/>
              <a:pathLst>
                <a:path w="3305" h="827" extrusionOk="0">
                  <a:moveTo>
                    <a:pt x="1653" y="0"/>
                  </a:moveTo>
                  <a:cubicBezTo>
                    <a:pt x="720" y="0"/>
                    <a:pt x="1" y="187"/>
                    <a:pt x="1" y="400"/>
                  </a:cubicBezTo>
                  <a:cubicBezTo>
                    <a:pt x="1" y="640"/>
                    <a:pt x="720" y="826"/>
                    <a:pt x="1653" y="826"/>
                  </a:cubicBezTo>
                  <a:cubicBezTo>
                    <a:pt x="2559" y="826"/>
                    <a:pt x="3305" y="640"/>
                    <a:pt x="3305" y="400"/>
                  </a:cubicBezTo>
                  <a:cubicBezTo>
                    <a:pt x="3305" y="187"/>
                    <a:pt x="2559" y="0"/>
                    <a:pt x="1653"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8"/>
            <p:cNvSpPr/>
            <p:nvPr/>
          </p:nvSpPr>
          <p:spPr>
            <a:xfrm>
              <a:off x="4148835" y="4661140"/>
              <a:ext cx="117407" cy="21146"/>
            </a:xfrm>
            <a:custGeom>
              <a:avLst/>
              <a:gdLst/>
              <a:ahLst/>
              <a:cxnLst/>
              <a:rect l="l" t="t" r="r" b="b"/>
              <a:pathLst>
                <a:path w="2665" h="480" extrusionOk="0">
                  <a:moveTo>
                    <a:pt x="1333" y="0"/>
                  </a:moveTo>
                  <a:cubicBezTo>
                    <a:pt x="587" y="0"/>
                    <a:pt x="0" y="107"/>
                    <a:pt x="0" y="240"/>
                  </a:cubicBezTo>
                  <a:cubicBezTo>
                    <a:pt x="0" y="373"/>
                    <a:pt x="587" y="480"/>
                    <a:pt x="1333" y="480"/>
                  </a:cubicBezTo>
                  <a:cubicBezTo>
                    <a:pt x="2052" y="480"/>
                    <a:pt x="2665" y="373"/>
                    <a:pt x="2665" y="240"/>
                  </a:cubicBezTo>
                  <a:cubicBezTo>
                    <a:pt x="2665" y="107"/>
                    <a:pt x="2052" y="0"/>
                    <a:pt x="1333"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8"/>
            <p:cNvSpPr/>
            <p:nvPr/>
          </p:nvSpPr>
          <p:spPr>
            <a:xfrm>
              <a:off x="4012661" y="4722156"/>
              <a:ext cx="69299" cy="32909"/>
            </a:xfrm>
            <a:custGeom>
              <a:avLst/>
              <a:gdLst/>
              <a:ahLst/>
              <a:cxnLst/>
              <a:rect l="l" t="t" r="r" b="b"/>
              <a:pathLst>
                <a:path w="1573" h="747" extrusionOk="0">
                  <a:moveTo>
                    <a:pt x="773" y="1"/>
                  </a:moveTo>
                  <a:cubicBezTo>
                    <a:pt x="347" y="1"/>
                    <a:pt x="0" y="161"/>
                    <a:pt x="0" y="374"/>
                  </a:cubicBezTo>
                  <a:cubicBezTo>
                    <a:pt x="0" y="587"/>
                    <a:pt x="347" y="747"/>
                    <a:pt x="773" y="747"/>
                  </a:cubicBezTo>
                  <a:cubicBezTo>
                    <a:pt x="1226" y="747"/>
                    <a:pt x="1573" y="587"/>
                    <a:pt x="1573" y="374"/>
                  </a:cubicBezTo>
                  <a:cubicBezTo>
                    <a:pt x="1573" y="161"/>
                    <a:pt x="1226" y="1"/>
                    <a:pt x="77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8"/>
            <p:cNvSpPr/>
            <p:nvPr/>
          </p:nvSpPr>
          <p:spPr>
            <a:xfrm>
              <a:off x="4266197" y="4750351"/>
              <a:ext cx="89299" cy="10617"/>
            </a:xfrm>
            <a:custGeom>
              <a:avLst/>
              <a:gdLst/>
              <a:ahLst/>
              <a:cxnLst/>
              <a:rect l="l" t="t" r="r" b="b"/>
              <a:pathLst>
                <a:path w="2027" h="241" extrusionOk="0">
                  <a:moveTo>
                    <a:pt x="1014" y="0"/>
                  </a:moveTo>
                  <a:cubicBezTo>
                    <a:pt x="454" y="0"/>
                    <a:pt x="1" y="54"/>
                    <a:pt x="1" y="107"/>
                  </a:cubicBezTo>
                  <a:cubicBezTo>
                    <a:pt x="1" y="187"/>
                    <a:pt x="454" y="240"/>
                    <a:pt x="1014" y="240"/>
                  </a:cubicBezTo>
                  <a:cubicBezTo>
                    <a:pt x="1573" y="240"/>
                    <a:pt x="2026" y="187"/>
                    <a:pt x="2026" y="107"/>
                  </a:cubicBezTo>
                  <a:cubicBezTo>
                    <a:pt x="2026" y="54"/>
                    <a:pt x="1573" y="0"/>
                    <a:pt x="1014"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8"/>
            <p:cNvSpPr/>
            <p:nvPr/>
          </p:nvSpPr>
          <p:spPr>
            <a:xfrm>
              <a:off x="2015868" y="4705723"/>
              <a:ext cx="119786" cy="32909"/>
            </a:xfrm>
            <a:custGeom>
              <a:avLst/>
              <a:gdLst/>
              <a:ahLst/>
              <a:cxnLst/>
              <a:rect l="l" t="t" r="r" b="b"/>
              <a:pathLst>
                <a:path w="2719" h="747" extrusionOk="0">
                  <a:moveTo>
                    <a:pt x="1360" y="1"/>
                  </a:moveTo>
                  <a:cubicBezTo>
                    <a:pt x="614" y="1"/>
                    <a:pt x="1" y="161"/>
                    <a:pt x="1" y="374"/>
                  </a:cubicBezTo>
                  <a:cubicBezTo>
                    <a:pt x="1" y="587"/>
                    <a:pt x="614" y="747"/>
                    <a:pt x="1360" y="747"/>
                  </a:cubicBezTo>
                  <a:cubicBezTo>
                    <a:pt x="2106" y="747"/>
                    <a:pt x="2719" y="587"/>
                    <a:pt x="2719" y="374"/>
                  </a:cubicBezTo>
                  <a:cubicBezTo>
                    <a:pt x="2719" y="161"/>
                    <a:pt x="2106" y="1"/>
                    <a:pt x="1360"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8"/>
            <p:cNvSpPr/>
            <p:nvPr/>
          </p:nvSpPr>
          <p:spPr>
            <a:xfrm>
              <a:off x="2301124" y="4839563"/>
              <a:ext cx="70488" cy="34099"/>
            </a:xfrm>
            <a:custGeom>
              <a:avLst/>
              <a:gdLst/>
              <a:ahLst/>
              <a:cxnLst/>
              <a:rect l="l" t="t" r="r" b="b"/>
              <a:pathLst>
                <a:path w="1600" h="774" extrusionOk="0">
                  <a:moveTo>
                    <a:pt x="800" y="0"/>
                  </a:moveTo>
                  <a:cubicBezTo>
                    <a:pt x="347" y="0"/>
                    <a:pt x="1" y="187"/>
                    <a:pt x="1" y="373"/>
                  </a:cubicBezTo>
                  <a:cubicBezTo>
                    <a:pt x="1" y="587"/>
                    <a:pt x="347" y="773"/>
                    <a:pt x="800" y="773"/>
                  </a:cubicBezTo>
                  <a:cubicBezTo>
                    <a:pt x="1227" y="773"/>
                    <a:pt x="1600" y="587"/>
                    <a:pt x="1600" y="373"/>
                  </a:cubicBezTo>
                  <a:cubicBezTo>
                    <a:pt x="1600" y="187"/>
                    <a:pt x="1227" y="0"/>
                    <a:pt x="800"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8"/>
            <p:cNvSpPr/>
            <p:nvPr/>
          </p:nvSpPr>
          <p:spPr>
            <a:xfrm>
              <a:off x="2001814" y="4906482"/>
              <a:ext cx="146747" cy="36433"/>
            </a:xfrm>
            <a:custGeom>
              <a:avLst/>
              <a:gdLst/>
              <a:ahLst/>
              <a:cxnLst/>
              <a:rect l="l" t="t" r="r" b="b"/>
              <a:pathLst>
                <a:path w="3331" h="827" extrusionOk="0">
                  <a:moveTo>
                    <a:pt x="1679" y="0"/>
                  </a:moveTo>
                  <a:cubicBezTo>
                    <a:pt x="746" y="0"/>
                    <a:pt x="0" y="187"/>
                    <a:pt x="0" y="400"/>
                  </a:cubicBezTo>
                  <a:cubicBezTo>
                    <a:pt x="0" y="640"/>
                    <a:pt x="746" y="826"/>
                    <a:pt x="1679" y="826"/>
                  </a:cubicBezTo>
                  <a:cubicBezTo>
                    <a:pt x="2585" y="826"/>
                    <a:pt x="3331" y="640"/>
                    <a:pt x="3331" y="400"/>
                  </a:cubicBezTo>
                  <a:cubicBezTo>
                    <a:pt x="3331" y="187"/>
                    <a:pt x="2585" y="0"/>
                    <a:pt x="1679"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8"/>
            <p:cNvSpPr/>
            <p:nvPr/>
          </p:nvSpPr>
          <p:spPr>
            <a:xfrm>
              <a:off x="2025296" y="5324388"/>
              <a:ext cx="68109" cy="20001"/>
            </a:xfrm>
            <a:custGeom>
              <a:avLst/>
              <a:gdLst/>
              <a:ahLst/>
              <a:cxnLst/>
              <a:rect l="l" t="t" r="r" b="b"/>
              <a:pathLst>
                <a:path w="1546" h="454" extrusionOk="0">
                  <a:moveTo>
                    <a:pt x="773" y="0"/>
                  </a:moveTo>
                  <a:cubicBezTo>
                    <a:pt x="346" y="0"/>
                    <a:pt x="0" y="107"/>
                    <a:pt x="0" y="240"/>
                  </a:cubicBezTo>
                  <a:cubicBezTo>
                    <a:pt x="0" y="373"/>
                    <a:pt x="346" y="453"/>
                    <a:pt x="773" y="453"/>
                  </a:cubicBezTo>
                  <a:cubicBezTo>
                    <a:pt x="1199" y="453"/>
                    <a:pt x="1546" y="373"/>
                    <a:pt x="1546" y="240"/>
                  </a:cubicBezTo>
                  <a:cubicBezTo>
                    <a:pt x="1546" y="107"/>
                    <a:pt x="1199" y="0"/>
                    <a:pt x="773"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8"/>
            <p:cNvSpPr/>
            <p:nvPr/>
          </p:nvSpPr>
          <p:spPr>
            <a:xfrm>
              <a:off x="2144993" y="5344345"/>
              <a:ext cx="128024" cy="54011"/>
            </a:xfrm>
            <a:custGeom>
              <a:avLst/>
              <a:gdLst/>
              <a:ahLst/>
              <a:cxnLst/>
              <a:rect l="l" t="t" r="r" b="b"/>
              <a:pathLst>
                <a:path w="2906" h="1226" extrusionOk="0">
                  <a:moveTo>
                    <a:pt x="1440" y="0"/>
                  </a:moveTo>
                  <a:cubicBezTo>
                    <a:pt x="667" y="0"/>
                    <a:pt x="1" y="293"/>
                    <a:pt x="1" y="613"/>
                  </a:cubicBezTo>
                  <a:cubicBezTo>
                    <a:pt x="1" y="933"/>
                    <a:pt x="667" y="1226"/>
                    <a:pt x="1440" y="1226"/>
                  </a:cubicBezTo>
                  <a:cubicBezTo>
                    <a:pt x="2239" y="1226"/>
                    <a:pt x="2905" y="933"/>
                    <a:pt x="2905" y="613"/>
                  </a:cubicBezTo>
                  <a:cubicBezTo>
                    <a:pt x="2905" y="293"/>
                    <a:pt x="2239" y="0"/>
                    <a:pt x="1440"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8"/>
            <p:cNvSpPr/>
            <p:nvPr/>
          </p:nvSpPr>
          <p:spPr>
            <a:xfrm>
              <a:off x="2072214" y="5424128"/>
              <a:ext cx="45861" cy="14142"/>
            </a:xfrm>
            <a:custGeom>
              <a:avLst/>
              <a:gdLst/>
              <a:ahLst/>
              <a:cxnLst/>
              <a:rect l="l" t="t" r="r" b="b"/>
              <a:pathLst>
                <a:path w="1041" h="321" extrusionOk="0">
                  <a:moveTo>
                    <a:pt x="534" y="1"/>
                  </a:moveTo>
                  <a:cubicBezTo>
                    <a:pt x="241" y="1"/>
                    <a:pt x="1" y="81"/>
                    <a:pt x="1" y="161"/>
                  </a:cubicBezTo>
                  <a:cubicBezTo>
                    <a:pt x="1" y="241"/>
                    <a:pt x="241" y="321"/>
                    <a:pt x="534" y="321"/>
                  </a:cubicBezTo>
                  <a:cubicBezTo>
                    <a:pt x="800" y="321"/>
                    <a:pt x="1040" y="241"/>
                    <a:pt x="1040" y="161"/>
                  </a:cubicBezTo>
                  <a:cubicBezTo>
                    <a:pt x="1040" y="81"/>
                    <a:pt x="800" y="1"/>
                    <a:pt x="53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8"/>
            <p:cNvSpPr/>
            <p:nvPr/>
          </p:nvSpPr>
          <p:spPr>
            <a:xfrm>
              <a:off x="2534748" y="5474615"/>
              <a:ext cx="54055" cy="20001"/>
            </a:xfrm>
            <a:custGeom>
              <a:avLst/>
              <a:gdLst/>
              <a:ahLst/>
              <a:cxnLst/>
              <a:rect l="l" t="t" r="r" b="b"/>
              <a:pathLst>
                <a:path w="1227" h="454" extrusionOk="0">
                  <a:moveTo>
                    <a:pt x="613" y="1"/>
                  </a:moveTo>
                  <a:cubicBezTo>
                    <a:pt x="267" y="1"/>
                    <a:pt x="0" y="107"/>
                    <a:pt x="0" y="241"/>
                  </a:cubicBezTo>
                  <a:cubicBezTo>
                    <a:pt x="0" y="374"/>
                    <a:pt x="267" y="454"/>
                    <a:pt x="613" y="454"/>
                  </a:cubicBezTo>
                  <a:cubicBezTo>
                    <a:pt x="960" y="454"/>
                    <a:pt x="1226" y="374"/>
                    <a:pt x="1226" y="241"/>
                  </a:cubicBezTo>
                  <a:cubicBezTo>
                    <a:pt x="1226" y="107"/>
                    <a:pt x="960" y="1"/>
                    <a:pt x="61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8"/>
            <p:cNvSpPr/>
            <p:nvPr/>
          </p:nvSpPr>
          <p:spPr>
            <a:xfrm>
              <a:off x="1230543" y="4976882"/>
              <a:ext cx="117451" cy="21190"/>
            </a:xfrm>
            <a:custGeom>
              <a:avLst/>
              <a:gdLst/>
              <a:ahLst/>
              <a:cxnLst/>
              <a:rect l="l" t="t" r="r" b="b"/>
              <a:pathLst>
                <a:path w="2666" h="481" extrusionOk="0">
                  <a:moveTo>
                    <a:pt x="1333" y="1"/>
                  </a:moveTo>
                  <a:cubicBezTo>
                    <a:pt x="587" y="1"/>
                    <a:pt x="1" y="108"/>
                    <a:pt x="1" y="241"/>
                  </a:cubicBezTo>
                  <a:cubicBezTo>
                    <a:pt x="1" y="374"/>
                    <a:pt x="587" y="481"/>
                    <a:pt x="1333" y="481"/>
                  </a:cubicBezTo>
                  <a:cubicBezTo>
                    <a:pt x="2079" y="481"/>
                    <a:pt x="2665" y="374"/>
                    <a:pt x="2665" y="241"/>
                  </a:cubicBezTo>
                  <a:cubicBezTo>
                    <a:pt x="2665" y="108"/>
                    <a:pt x="2079" y="1"/>
                    <a:pt x="133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8"/>
            <p:cNvSpPr/>
            <p:nvPr/>
          </p:nvSpPr>
          <p:spPr>
            <a:xfrm>
              <a:off x="1373766" y="5030893"/>
              <a:ext cx="69299" cy="34099"/>
            </a:xfrm>
            <a:custGeom>
              <a:avLst/>
              <a:gdLst/>
              <a:ahLst/>
              <a:cxnLst/>
              <a:rect l="l" t="t" r="r" b="b"/>
              <a:pathLst>
                <a:path w="1573" h="774" extrusionOk="0">
                  <a:moveTo>
                    <a:pt x="773" y="1"/>
                  </a:moveTo>
                  <a:cubicBezTo>
                    <a:pt x="347" y="1"/>
                    <a:pt x="1" y="187"/>
                    <a:pt x="1" y="400"/>
                  </a:cubicBezTo>
                  <a:cubicBezTo>
                    <a:pt x="1" y="587"/>
                    <a:pt x="347" y="773"/>
                    <a:pt x="773" y="773"/>
                  </a:cubicBezTo>
                  <a:cubicBezTo>
                    <a:pt x="1200" y="773"/>
                    <a:pt x="1573" y="587"/>
                    <a:pt x="1573" y="400"/>
                  </a:cubicBezTo>
                  <a:cubicBezTo>
                    <a:pt x="1573" y="187"/>
                    <a:pt x="1200" y="1"/>
                    <a:pt x="77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8"/>
            <p:cNvSpPr/>
            <p:nvPr/>
          </p:nvSpPr>
          <p:spPr>
            <a:xfrm>
              <a:off x="1230543" y="5283285"/>
              <a:ext cx="89255" cy="9428"/>
            </a:xfrm>
            <a:custGeom>
              <a:avLst/>
              <a:gdLst/>
              <a:ahLst/>
              <a:cxnLst/>
              <a:rect l="l" t="t" r="r" b="b"/>
              <a:pathLst>
                <a:path w="2026" h="214" extrusionOk="0">
                  <a:moveTo>
                    <a:pt x="1013" y="0"/>
                  </a:moveTo>
                  <a:cubicBezTo>
                    <a:pt x="454" y="0"/>
                    <a:pt x="1" y="54"/>
                    <a:pt x="1" y="107"/>
                  </a:cubicBezTo>
                  <a:cubicBezTo>
                    <a:pt x="1" y="187"/>
                    <a:pt x="454" y="214"/>
                    <a:pt x="1013" y="214"/>
                  </a:cubicBezTo>
                  <a:cubicBezTo>
                    <a:pt x="1573" y="214"/>
                    <a:pt x="2026" y="187"/>
                    <a:pt x="2026" y="107"/>
                  </a:cubicBezTo>
                  <a:cubicBezTo>
                    <a:pt x="2026" y="54"/>
                    <a:pt x="1573" y="0"/>
                    <a:pt x="1013"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8"/>
            <p:cNvSpPr/>
            <p:nvPr/>
          </p:nvSpPr>
          <p:spPr>
            <a:xfrm>
              <a:off x="1669595" y="6069798"/>
              <a:ext cx="93969" cy="41103"/>
            </a:xfrm>
            <a:custGeom>
              <a:avLst/>
              <a:gdLst/>
              <a:ahLst/>
              <a:cxnLst/>
              <a:rect l="l" t="t" r="r" b="b"/>
              <a:pathLst>
                <a:path w="2133" h="933" extrusionOk="0">
                  <a:moveTo>
                    <a:pt x="1066" y="0"/>
                  </a:moveTo>
                  <a:cubicBezTo>
                    <a:pt x="480" y="0"/>
                    <a:pt x="0" y="213"/>
                    <a:pt x="0" y="453"/>
                  </a:cubicBezTo>
                  <a:cubicBezTo>
                    <a:pt x="0" y="720"/>
                    <a:pt x="480" y="933"/>
                    <a:pt x="1066" y="933"/>
                  </a:cubicBezTo>
                  <a:cubicBezTo>
                    <a:pt x="1652" y="933"/>
                    <a:pt x="2132" y="720"/>
                    <a:pt x="2132" y="453"/>
                  </a:cubicBezTo>
                  <a:cubicBezTo>
                    <a:pt x="2132" y="213"/>
                    <a:pt x="1652" y="0"/>
                    <a:pt x="1066"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8"/>
            <p:cNvSpPr/>
            <p:nvPr/>
          </p:nvSpPr>
          <p:spPr>
            <a:xfrm>
              <a:off x="5940155" y="5745774"/>
              <a:ext cx="68153" cy="20001"/>
            </a:xfrm>
            <a:custGeom>
              <a:avLst/>
              <a:gdLst/>
              <a:ahLst/>
              <a:cxnLst/>
              <a:rect l="l" t="t" r="r" b="b"/>
              <a:pathLst>
                <a:path w="1547" h="454" extrusionOk="0">
                  <a:moveTo>
                    <a:pt x="774" y="1"/>
                  </a:moveTo>
                  <a:cubicBezTo>
                    <a:pt x="347" y="1"/>
                    <a:pt x="1" y="108"/>
                    <a:pt x="1" y="214"/>
                  </a:cubicBezTo>
                  <a:cubicBezTo>
                    <a:pt x="1" y="347"/>
                    <a:pt x="347" y="454"/>
                    <a:pt x="774" y="454"/>
                  </a:cubicBezTo>
                  <a:cubicBezTo>
                    <a:pt x="1200" y="454"/>
                    <a:pt x="1546" y="347"/>
                    <a:pt x="1546" y="214"/>
                  </a:cubicBezTo>
                  <a:cubicBezTo>
                    <a:pt x="1546" y="108"/>
                    <a:pt x="1200" y="1"/>
                    <a:pt x="77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5761732" y="5765731"/>
              <a:ext cx="126834" cy="52866"/>
            </a:xfrm>
            <a:custGeom>
              <a:avLst/>
              <a:gdLst/>
              <a:ahLst/>
              <a:cxnLst/>
              <a:rect l="l" t="t" r="r" b="b"/>
              <a:pathLst>
                <a:path w="2879" h="1200" extrusionOk="0">
                  <a:moveTo>
                    <a:pt x="1440" y="1"/>
                  </a:moveTo>
                  <a:cubicBezTo>
                    <a:pt x="640" y="1"/>
                    <a:pt x="1" y="267"/>
                    <a:pt x="1" y="614"/>
                  </a:cubicBezTo>
                  <a:cubicBezTo>
                    <a:pt x="1" y="934"/>
                    <a:pt x="640" y="1200"/>
                    <a:pt x="1440" y="1200"/>
                  </a:cubicBezTo>
                  <a:cubicBezTo>
                    <a:pt x="2239" y="1200"/>
                    <a:pt x="2879" y="934"/>
                    <a:pt x="2879" y="614"/>
                  </a:cubicBezTo>
                  <a:cubicBezTo>
                    <a:pt x="2879" y="267"/>
                    <a:pt x="2239" y="1"/>
                    <a:pt x="1440"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8"/>
            <p:cNvSpPr/>
            <p:nvPr/>
          </p:nvSpPr>
          <p:spPr>
            <a:xfrm>
              <a:off x="5915528" y="5845558"/>
              <a:ext cx="45817" cy="12952"/>
            </a:xfrm>
            <a:custGeom>
              <a:avLst/>
              <a:gdLst/>
              <a:ahLst/>
              <a:cxnLst/>
              <a:rect l="l" t="t" r="r" b="b"/>
              <a:pathLst>
                <a:path w="1040" h="294" extrusionOk="0">
                  <a:moveTo>
                    <a:pt x="507" y="1"/>
                  </a:moveTo>
                  <a:cubicBezTo>
                    <a:pt x="240" y="1"/>
                    <a:pt x="0" y="54"/>
                    <a:pt x="0" y="134"/>
                  </a:cubicBezTo>
                  <a:cubicBezTo>
                    <a:pt x="0" y="241"/>
                    <a:pt x="240" y="294"/>
                    <a:pt x="507" y="294"/>
                  </a:cubicBezTo>
                  <a:cubicBezTo>
                    <a:pt x="800" y="294"/>
                    <a:pt x="1040" y="241"/>
                    <a:pt x="1040" y="134"/>
                  </a:cubicBezTo>
                  <a:cubicBezTo>
                    <a:pt x="1040" y="54"/>
                    <a:pt x="800" y="1"/>
                    <a:pt x="507"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8"/>
            <p:cNvSpPr/>
            <p:nvPr/>
          </p:nvSpPr>
          <p:spPr>
            <a:xfrm>
              <a:off x="5538726" y="5745774"/>
              <a:ext cx="55201" cy="20001"/>
            </a:xfrm>
            <a:custGeom>
              <a:avLst/>
              <a:gdLst/>
              <a:ahLst/>
              <a:cxnLst/>
              <a:rect l="l" t="t" r="r" b="b"/>
              <a:pathLst>
                <a:path w="1253" h="454" extrusionOk="0">
                  <a:moveTo>
                    <a:pt x="613" y="1"/>
                  </a:moveTo>
                  <a:cubicBezTo>
                    <a:pt x="293" y="1"/>
                    <a:pt x="0" y="108"/>
                    <a:pt x="0" y="214"/>
                  </a:cubicBezTo>
                  <a:cubicBezTo>
                    <a:pt x="0" y="347"/>
                    <a:pt x="293" y="454"/>
                    <a:pt x="613" y="454"/>
                  </a:cubicBezTo>
                  <a:cubicBezTo>
                    <a:pt x="959" y="454"/>
                    <a:pt x="1252" y="347"/>
                    <a:pt x="1252" y="214"/>
                  </a:cubicBezTo>
                  <a:cubicBezTo>
                    <a:pt x="1252" y="108"/>
                    <a:pt x="959" y="1"/>
                    <a:pt x="61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8"/>
            <p:cNvSpPr/>
            <p:nvPr/>
          </p:nvSpPr>
          <p:spPr>
            <a:xfrm>
              <a:off x="7145764" y="5292668"/>
              <a:ext cx="111547" cy="34099"/>
            </a:xfrm>
            <a:custGeom>
              <a:avLst/>
              <a:gdLst/>
              <a:ahLst/>
              <a:cxnLst/>
              <a:rect l="l" t="t" r="r" b="b"/>
              <a:pathLst>
                <a:path w="2532" h="774" extrusionOk="0">
                  <a:moveTo>
                    <a:pt x="1253" y="1"/>
                  </a:moveTo>
                  <a:cubicBezTo>
                    <a:pt x="560" y="1"/>
                    <a:pt x="0" y="187"/>
                    <a:pt x="0" y="400"/>
                  </a:cubicBezTo>
                  <a:cubicBezTo>
                    <a:pt x="0" y="614"/>
                    <a:pt x="560" y="773"/>
                    <a:pt x="1253" y="773"/>
                  </a:cubicBezTo>
                  <a:cubicBezTo>
                    <a:pt x="1972" y="773"/>
                    <a:pt x="2532" y="614"/>
                    <a:pt x="2532" y="400"/>
                  </a:cubicBezTo>
                  <a:cubicBezTo>
                    <a:pt x="2532" y="187"/>
                    <a:pt x="1972" y="1"/>
                    <a:pt x="125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8"/>
            <p:cNvSpPr/>
            <p:nvPr/>
          </p:nvSpPr>
          <p:spPr>
            <a:xfrm>
              <a:off x="7386393" y="5371306"/>
              <a:ext cx="59915" cy="10617"/>
            </a:xfrm>
            <a:custGeom>
              <a:avLst/>
              <a:gdLst/>
              <a:ahLst/>
              <a:cxnLst/>
              <a:rect l="l" t="t" r="r" b="b"/>
              <a:pathLst>
                <a:path w="1360" h="241" extrusionOk="0">
                  <a:moveTo>
                    <a:pt x="693" y="1"/>
                  </a:moveTo>
                  <a:cubicBezTo>
                    <a:pt x="294" y="1"/>
                    <a:pt x="1" y="54"/>
                    <a:pt x="1" y="108"/>
                  </a:cubicBezTo>
                  <a:cubicBezTo>
                    <a:pt x="1" y="187"/>
                    <a:pt x="294" y="241"/>
                    <a:pt x="693" y="241"/>
                  </a:cubicBezTo>
                  <a:cubicBezTo>
                    <a:pt x="1066" y="241"/>
                    <a:pt x="1360" y="187"/>
                    <a:pt x="1360" y="108"/>
                  </a:cubicBezTo>
                  <a:cubicBezTo>
                    <a:pt x="1360" y="54"/>
                    <a:pt x="1066" y="1"/>
                    <a:pt x="69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8"/>
            <p:cNvSpPr/>
            <p:nvPr/>
          </p:nvSpPr>
          <p:spPr>
            <a:xfrm>
              <a:off x="5056235" y="4927584"/>
              <a:ext cx="68153" cy="20001"/>
            </a:xfrm>
            <a:custGeom>
              <a:avLst/>
              <a:gdLst/>
              <a:ahLst/>
              <a:cxnLst/>
              <a:rect l="l" t="t" r="r" b="b"/>
              <a:pathLst>
                <a:path w="1547" h="454" extrusionOk="0">
                  <a:moveTo>
                    <a:pt x="773" y="1"/>
                  </a:moveTo>
                  <a:cubicBezTo>
                    <a:pt x="347" y="1"/>
                    <a:pt x="1" y="107"/>
                    <a:pt x="1" y="241"/>
                  </a:cubicBezTo>
                  <a:cubicBezTo>
                    <a:pt x="1" y="374"/>
                    <a:pt x="347" y="454"/>
                    <a:pt x="773" y="454"/>
                  </a:cubicBezTo>
                  <a:cubicBezTo>
                    <a:pt x="1200" y="454"/>
                    <a:pt x="1546" y="374"/>
                    <a:pt x="1546" y="241"/>
                  </a:cubicBezTo>
                  <a:cubicBezTo>
                    <a:pt x="1546" y="107"/>
                    <a:pt x="1200" y="1"/>
                    <a:pt x="77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8"/>
            <p:cNvSpPr/>
            <p:nvPr/>
          </p:nvSpPr>
          <p:spPr>
            <a:xfrm>
              <a:off x="4877813" y="4947541"/>
              <a:ext cx="126834" cy="54055"/>
            </a:xfrm>
            <a:custGeom>
              <a:avLst/>
              <a:gdLst/>
              <a:ahLst/>
              <a:cxnLst/>
              <a:rect l="l" t="t" r="r" b="b"/>
              <a:pathLst>
                <a:path w="2879" h="1227" extrusionOk="0">
                  <a:moveTo>
                    <a:pt x="1439" y="1"/>
                  </a:moveTo>
                  <a:cubicBezTo>
                    <a:pt x="640" y="1"/>
                    <a:pt x="0" y="294"/>
                    <a:pt x="0" y="614"/>
                  </a:cubicBezTo>
                  <a:cubicBezTo>
                    <a:pt x="0" y="933"/>
                    <a:pt x="640" y="1227"/>
                    <a:pt x="1439" y="1227"/>
                  </a:cubicBezTo>
                  <a:cubicBezTo>
                    <a:pt x="2239" y="1227"/>
                    <a:pt x="2878" y="933"/>
                    <a:pt x="2878" y="614"/>
                  </a:cubicBezTo>
                  <a:cubicBezTo>
                    <a:pt x="2878" y="294"/>
                    <a:pt x="2239" y="1"/>
                    <a:pt x="1439"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8"/>
            <p:cNvSpPr/>
            <p:nvPr/>
          </p:nvSpPr>
          <p:spPr>
            <a:xfrm>
              <a:off x="5031609" y="5027369"/>
              <a:ext cx="45817" cy="14142"/>
            </a:xfrm>
            <a:custGeom>
              <a:avLst/>
              <a:gdLst/>
              <a:ahLst/>
              <a:cxnLst/>
              <a:rect l="l" t="t" r="r" b="b"/>
              <a:pathLst>
                <a:path w="1040" h="321" extrusionOk="0">
                  <a:moveTo>
                    <a:pt x="506" y="1"/>
                  </a:moveTo>
                  <a:cubicBezTo>
                    <a:pt x="240" y="1"/>
                    <a:pt x="0" y="81"/>
                    <a:pt x="0" y="161"/>
                  </a:cubicBezTo>
                  <a:cubicBezTo>
                    <a:pt x="0" y="241"/>
                    <a:pt x="240" y="320"/>
                    <a:pt x="506" y="320"/>
                  </a:cubicBezTo>
                  <a:cubicBezTo>
                    <a:pt x="799" y="320"/>
                    <a:pt x="1039" y="241"/>
                    <a:pt x="1039" y="161"/>
                  </a:cubicBezTo>
                  <a:cubicBezTo>
                    <a:pt x="1039" y="81"/>
                    <a:pt x="799" y="1"/>
                    <a:pt x="506"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8"/>
            <p:cNvSpPr/>
            <p:nvPr/>
          </p:nvSpPr>
          <p:spPr>
            <a:xfrm>
              <a:off x="7784341" y="4634134"/>
              <a:ext cx="111547" cy="34099"/>
            </a:xfrm>
            <a:custGeom>
              <a:avLst/>
              <a:gdLst/>
              <a:ahLst/>
              <a:cxnLst/>
              <a:rect l="l" t="t" r="r" b="b"/>
              <a:pathLst>
                <a:path w="2532" h="774" extrusionOk="0">
                  <a:moveTo>
                    <a:pt x="1253" y="0"/>
                  </a:moveTo>
                  <a:cubicBezTo>
                    <a:pt x="560" y="0"/>
                    <a:pt x="1" y="160"/>
                    <a:pt x="1" y="373"/>
                  </a:cubicBezTo>
                  <a:cubicBezTo>
                    <a:pt x="1" y="587"/>
                    <a:pt x="560" y="773"/>
                    <a:pt x="1253" y="773"/>
                  </a:cubicBezTo>
                  <a:cubicBezTo>
                    <a:pt x="1972" y="773"/>
                    <a:pt x="2532" y="587"/>
                    <a:pt x="2532" y="373"/>
                  </a:cubicBezTo>
                  <a:cubicBezTo>
                    <a:pt x="2532" y="160"/>
                    <a:pt x="1972" y="0"/>
                    <a:pt x="1253"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8"/>
            <p:cNvSpPr/>
            <p:nvPr/>
          </p:nvSpPr>
          <p:spPr>
            <a:xfrm>
              <a:off x="8024970" y="4712772"/>
              <a:ext cx="59915" cy="9428"/>
            </a:xfrm>
            <a:custGeom>
              <a:avLst/>
              <a:gdLst/>
              <a:ahLst/>
              <a:cxnLst/>
              <a:rect l="l" t="t" r="r" b="b"/>
              <a:pathLst>
                <a:path w="1360" h="214" extrusionOk="0">
                  <a:moveTo>
                    <a:pt x="667" y="1"/>
                  </a:moveTo>
                  <a:cubicBezTo>
                    <a:pt x="294" y="1"/>
                    <a:pt x="1" y="54"/>
                    <a:pt x="1" y="107"/>
                  </a:cubicBezTo>
                  <a:cubicBezTo>
                    <a:pt x="1" y="161"/>
                    <a:pt x="294" y="214"/>
                    <a:pt x="667" y="214"/>
                  </a:cubicBezTo>
                  <a:cubicBezTo>
                    <a:pt x="1067" y="214"/>
                    <a:pt x="1360" y="161"/>
                    <a:pt x="1360" y="107"/>
                  </a:cubicBezTo>
                  <a:cubicBezTo>
                    <a:pt x="1360" y="54"/>
                    <a:pt x="1067" y="1"/>
                    <a:pt x="667"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8"/>
            <p:cNvSpPr/>
            <p:nvPr/>
          </p:nvSpPr>
          <p:spPr>
            <a:xfrm>
              <a:off x="120049" y="5062613"/>
              <a:ext cx="8514246" cy="413236"/>
            </a:xfrm>
            <a:custGeom>
              <a:avLst/>
              <a:gdLst/>
              <a:ahLst/>
              <a:cxnLst/>
              <a:rect l="l" t="t" r="r" b="b"/>
              <a:pathLst>
                <a:path w="193264" h="9380" extrusionOk="0">
                  <a:moveTo>
                    <a:pt x="96645" y="0"/>
                  </a:moveTo>
                  <a:cubicBezTo>
                    <a:pt x="43274" y="0"/>
                    <a:pt x="1" y="2078"/>
                    <a:pt x="1" y="4690"/>
                  </a:cubicBezTo>
                  <a:cubicBezTo>
                    <a:pt x="1" y="7274"/>
                    <a:pt x="43274" y="9379"/>
                    <a:pt x="96645" y="9379"/>
                  </a:cubicBezTo>
                  <a:cubicBezTo>
                    <a:pt x="150017" y="9379"/>
                    <a:pt x="193263" y="7274"/>
                    <a:pt x="193263" y="4690"/>
                  </a:cubicBezTo>
                  <a:cubicBezTo>
                    <a:pt x="193263" y="2078"/>
                    <a:pt x="150017" y="0"/>
                    <a:pt x="96645" y="0"/>
                  </a:cubicBezTo>
                  <a:close/>
                </a:path>
              </a:pathLst>
            </a:custGeom>
            <a:solidFill>
              <a:srgbClr val="3B3B3B">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8"/>
            <p:cNvSpPr/>
            <p:nvPr/>
          </p:nvSpPr>
          <p:spPr>
            <a:xfrm>
              <a:off x="824400" y="4387602"/>
              <a:ext cx="7336788" cy="44"/>
            </a:xfrm>
            <a:custGeom>
              <a:avLst/>
              <a:gdLst/>
              <a:ahLst/>
              <a:cxnLst/>
              <a:rect l="l" t="t" r="r" b="b"/>
              <a:pathLst>
                <a:path w="166537" h="1" extrusionOk="0">
                  <a:moveTo>
                    <a:pt x="0" y="1"/>
                  </a:moveTo>
                  <a:lnTo>
                    <a:pt x="166537" y="1"/>
                  </a:lnTo>
                </a:path>
              </a:pathLst>
            </a:custGeom>
            <a:solidFill>
              <a:srgbClr val="D2D7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8"/>
            <p:cNvSpPr/>
            <p:nvPr/>
          </p:nvSpPr>
          <p:spPr>
            <a:xfrm>
              <a:off x="824400" y="3173843"/>
              <a:ext cx="7336788" cy="1580077"/>
            </a:xfrm>
            <a:custGeom>
              <a:avLst/>
              <a:gdLst/>
              <a:ahLst/>
              <a:cxnLst/>
              <a:rect l="l" t="t" r="r" b="b"/>
              <a:pathLst>
                <a:path w="166537" h="35866" extrusionOk="0">
                  <a:moveTo>
                    <a:pt x="0" y="0"/>
                  </a:moveTo>
                  <a:lnTo>
                    <a:pt x="0" y="35865"/>
                  </a:lnTo>
                  <a:lnTo>
                    <a:pt x="166537" y="35865"/>
                  </a:lnTo>
                  <a:lnTo>
                    <a:pt x="166537" y="0"/>
                  </a:lnTo>
                  <a:close/>
                </a:path>
              </a:pathLst>
            </a:custGeom>
            <a:solidFill>
              <a:srgbClr val="2B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8"/>
            <p:cNvSpPr/>
            <p:nvPr/>
          </p:nvSpPr>
          <p:spPr>
            <a:xfrm>
              <a:off x="-638633" y="3683295"/>
              <a:ext cx="1632943" cy="1632899"/>
            </a:xfrm>
            <a:custGeom>
              <a:avLst/>
              <a:gdLst/>
              <a:ahLst/>
              <a:cxnLst/>
              <a:rect l="l" t="t" r="r" b="b"/>
              <a:pathLst>
                <a:path w="37066" h="37065" extrusionOk="0">
                  <a:moveTo>
                    <a:pt x="18546" y="0"/>
                  </a:moveTo>
                  <a:cubicBezTo>
                    <a:pt x="8314" y="0"/>
                    <a:pt x="1" y="8287"/>
                    <a:pt x="1" y="18519"/>
                  </a:cubicBezTo>
                  <a:cubicBezTo>
                    <a:pt x="1" y="28751"/>
                    <a:pt x="8314" y="37065"/>
                    <a:pt x="18546" y="37065"/>
                  </a:cubicBezTo>
                  <a:cubicBezTo>
                    <a:pt x="28778" y="37065"/>
                    <a:pt x="37065" y="28751"/>
                    <a:pt x="37065" y="18519"/>
                  </a:cubicBezTo>
                  <a:cubicBezTo>
                    <a:pt x="37065" y="8287"/>
                    <a:pt x="28778" y="0"/>
                    <a:pt x="185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8"/>
            <p:cNvSpPr/>
            <p:nvPr/>
          </p:nvSpPr>
          <p:spPr>
            <a:xfrm>
              <a:off x="-306414" y="4015514"/>
              <a:ext cx="968505" cy="967316"/>
            </a:xfrm>
            <a:custGeom>
              <a:avLst/>
              <a:gdLst/>
              <a:ahLst/>
              <a:cxnLst/>
              <a:rect l="l" t="t" r="r" b="b"/>
              <a:pathLst>
                <a:path w="21984" h="21957" extrusionOk="0">
                  <a:moveTo>
                    <a:pt x="11005" y="0"/>
                  </a:moveTo>
                  <a:cubicBezTo>
                    <a:pt x="4930" y="0"/>
                    <a:pt x="1" y="4903"/>
                    <a:pt x="1" y="10978"/>
                  </a:cubicBezTo>
                  <a:cubicBezTo>
                    <a:pt x="1" y="17053"/>
                    <a:pt x="4930" y="21956"/>
                    <a:pt x="11005" y="21956"/>
                  </a:cubicBezTo>
                  <a:cubicBezTo>
                    <a:pt x="17081" y="21956"/>
                    <a:pt x="21983" y="17053"/>
                    <a:pt x="21983" y="10978"/>
                  </a:cubicBezTo>
                  <a:cubicBezTo>
                    <a:pt x="21983" y="4903"/>
                    <a:pt x="17081" y="0"/>
                    <a:pt x="11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129137" y="4191558"/>
              <a:ext cx="615140" cy="615184"/>
            </a:xfrm>
            <a:custGeom>
              <a:avLst/>
              <a:gdLst/>
              <a:ahLst/>
              <a:cxnLst/>
              <a:rect l="l" t="t" r="r" b="b"/>
              <a:pathLst>
                <a:path w="13963" h="13964" extrusionOk="0">
                  <a:moveTo>
                    <a:pt x="6981" y="1"/>
                  </a:moveTo>
                  <a:cubicBezTo>
                    <a:pt x="3118" y="1"/>
                    <a:pt x="0" y="3118"/>
                    <a:pt x="0" y="6982"/>
                  </a:cubicBezTo>
                  <a:cubicBezTo>
                    <a:pt x="0" y="10846"/>
                    <a:pt x="3118" y="13963"/>
                    <a:pt x="6981" y="13963"/>
                  </a:cubicBezTo>
                  <a:cubicBezTo>
                    <a:pt x="10845" y="13963"/>
                    <a:pt x="13963" y="10846"/>
                    <a:pt x="13963" y="6982"/>
                  </a:cubicBezTo>
                  <a:cubicBezTo>
                    <a:pt x="13963" y="3118"/>
                    <a:pt x="10845" y="1"/>
                    <a:pt x="6981" y="1"/>
                  </a:cubicBezTo>
                  <a:close/>
                </a:path>
              </a:pathLst>
            </a:custGeom>
            <a:solidFill>
              <a:srgbClr val="3B3B3B">
                <a:alpha val="6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8"/>
            <p:cNvSpPr/>
            <p:nvPr/>
          </p:nvSpPr>
          <p:spPr>
            <a:xfrm>
              <a:off x="8057992" y="3646906"/>
              <a:ext cx="1669332" cy="1669288"/>
            </a:xfrm>
            <a:custGeom>
              <a:avLst/>
              <a:gdLst/>
              <a:ahLst/>
              <a:cxnLst/>
              <a:rect l="l" t="t" r="r" b="b"/>
              <a:pathLst>
                <a:path w="37892" h="37891" extrusionOk="0">
                  <a:moveTo>
                    <a:pt x="18946" y="0"/>
                  </a:moveTo>
                  <a:cubicBezTo>
                    <a:pt x="8474" y="0"/>
                    <a:pt x="1" y="8474"/>
                    <a:pt x="1" y="18945"/>
                  </a:cubicBezTo>
                  <a:cubicBezTo>
                    <a:pt x="1" y="29391"/>
                    <a:pt x="8474" y="37891"/>
                    <a:pt x="18946" y="37891"/>
                  </a:cubicBezTo>
                  <a:cubicBezTo>
                    <a:pt x="29418" y="37891"/>
                    <a:pt x="37891" y="29391"/>
                    <a:pt x="37891" y="18945"/>
                  </a:cubicBezTo>
                  <a:cubicBezTo>
                    <a:pt x="37891" y="8474"/>
                    <a:pt x="29418" y="0"/>
                    <a:pt x="189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8"/>
            <p:cNvSpPr/>
            <p:nvPr/>
          </p:nvSpPr>
          <p:spPr>
            <a:xfrm>
              <a:off x="8397259" y="3986129"/>
              <a:ext cx="990797" cy="989652"/>
            </a:xfrm>
            <a:custGeom>
              <a:avLst/>
              <a:gdLst/>
              <a:ahLst/>
              <a:cxnLst/>
              <a:rect l="l" t="t" r="r" b="b"/>
              <a:pathLst>
                <a:path w="22490" h="22464" extrusionOk="0">
                  <a:moveTo>
                    <a:pt x="11245" y="1"/>
                  </a:moveTo>
                  <a:cubicBezTo>
                    <a:pt x="5037" y="1"/>
                    <a:pt x="1" y="5037"/>
                    <a:pt x="1" y="11245"/>
                  </a:cubicBezTo>
                  <a:cubicBezTo>
                    <a:pt x="1" y="17427"/>
                    <a:pt x="5037" y="22463"/>
                    <a:pt x="11245" y="22463"/>
                  </a:cubicBezTo>
                  <a:cubicBezTo>
                    <a:pt x="17454" y="22463"/>
                    <a:pt x="22490" y="17427"/>
                    <a:pt x="22490" y="11245"/>
                  </a:cubicBezTo>
                  <a:cubicBezTo>
                    <a:pt x="22490" y="5037"/>
                    <a:pt x="17454" y="1"/>
                    <a:pt x="112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8"/>
            <p:cNvSpPr/>
            <p:nvPr/>
          </p:nvSpPr>
          <p:spPr>
            <a:xfrm>
              <a:off x="8578061" y="4165741"/>
              <a:ext cx="629238" cy="630427"/>
            </a:xfrm>
            <a:custGeom>
              <a:avLst/>
              <a:gdLst/>
              <a:ahLst/>
              <a:cxnLst/>
              <a:rect l="l" t="t" r="r" b="b"/>
              <a:pathLst>
                <a:path w="14283" h="14310" extrusionOk="0">
                  <a:moveTo>
                    <a:pt x="7141" y="1"/>
                  </a:moveTo>
                  <a:cubicBezTo>
                    <a:pt x="3198" y="1"/>
                    <a:pt x="0" y="3198"/>
                    <a:pt x="0" y="7168"/>
                  </a:cubicBezTo>
                  <a:cubicBezTo>
                    <a:pt x="0" y="11112"/>
                    <a:pt x="3198" y="14309"/>
                    <a:pt x="7141" y="14309"/>
                  </a:cubicBezTo>
                  <a:cubicBezTo>
                    <a:pt x="11085" y="14309"/>
                    <a:pt x="14282" y="11112"/>
                    <a:pt x="14282" y="7168"/>
                  </a:cubicBezTo>
                  <a:cubicBezTo>
                    <a:pt x="14282" y="3198"/>
                    <a:pt x="11085" y="1"/>
                    <a:pt x="7141" y="1"/>
                  </a:cubicBezTo>
                  <a:close/>
                </a:path>
              </a:pathLst>
            </a:custGeom>
            <a:solidFill>
              <a:srgbClr val="3B3B3B">
                <a:alpha val="6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8"/>
            <p:cNvSpPr/>
            <p:nvPr/>
          </p:nvSpPr>
          <p:spPr>
            <a:xfrm>
              <a:off x="200" y="-1041600"/>
              <a:ext cx="9143947" cy="5928173"/>
            </a:xfrm>
            <a:custGeom>
              <a:avLst/>
              <a:gdLst/>
              <a:ahLst/>
              <a:cxnLst/>
              <a:rect l="l" t="t" r="r" b="b"/>
              <a:pathLst>
                <a:path w="166564" h="134563" extrusionOk="0">
                  <a:moveTo>
                    <a:pt x="166537" y="1"/>
                  </a:moveTo>
                  <a:lnTo>
                    <a:pt x="0" y="1"/>
                  </a:lnTo>
                  <a:lnTo>
                    <a:pt x="0" y="106931"/>
                  </a:lnTo>
                  <a:cubicBezTo>
                    <a:pt x="5836" y="106744"/>
                    <a:pt x="9699" y="108529"/>
                    <a:pt x="13004" y="112446"/>
                  </a:cubicBezTo>
                  <a:cubicBezTo>
                    <a:pt x="16494" y="116576"/>
                    <a:pt x="17986" y="123451"/>
                    <a:pt x="17826" y="128887"/>
                  </a:cubicBezTo>
                  <a:cubicBezTo>
                    <a:pt x="17720" y="132750"/>
                    <a:pt x="18652" y="134242"/>
                    <a:pt x="20837" y="134429"/>
                  </a:cubicBezTo>
                  <a:cubicBezTo>
                    <a:pt x="22090" y="134536"/>
                    <a:pt x="64403" y="134562"/>
                    <a:pt x="75035" y="134562"/>
                  </a:cubicBezTo>
                  <a:lnTo>
                    <a:pt x="135601" y="134562"/>
                  </a:lnTo>
                  <a:cubicBezTo>
                    <a:pt x="138479" y="134562"/>
                    <a:pt x="144234" y="134562"/>
                    <a:pt x="145753" y="134429"/>
                  </a:cubicBezTo>
                  <a:cubicBezTo>
                    <a:pt x="147911" y="134242"/>
                    <a:pt x="148844" y="132777"/>
                    <a:pt x="148737" y="128887"/>
                  </a:cubicBezTo>
                  <a:cubicBezTo>
                    <a:pt x="148578" y="123451"/>
                    <a:pt x="150070" y="116576"/>
                    <a:pt x="153560" y="112446"/>
                  </a:cubicBezTo>
                  <a:cubicBezTo>
                    <a:pt x="156891" y="108529"/>
                    <a:pt x="160728" y="106771"/>
                    <a:pt x="166564" y="1069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8"/>
            <p:cNvSpPr/>
            <p:nvPr/>
          </p:nvSpPr>
          <p:spPr>
            <a:xfrm>
              <a:off x="3679296" y="986865"/>
              <a:ext cx="132694" cy="93969"/>
            </a:xfrm>
            <a:custGeom>
              <a:avLst/>
              <a:gdLst/>
              <a:ahLst/>
              <a:cxnLst/>
              <a:rect l="l" t="t" r="r" b="b"/>
              <a:pathLst>
                <a:path w="3012" h="2133" extrusionOk="0">
                  <a:moveTo>
                    <a:pt x="3011" y="1"/>
                  </a:moveTo>
                  <a:lnTo>
                    <a:pt x="3011" y="1"/>
                  </a:lnTo>
                  <a:cubicBezTo>
                    <a:pt x="2825" y="54"/>
                    <a:pt x="2638" y="107"/>
                    <a:pt x="2451" y="187"/>
                  </a:cubicBezTo>
                  <a:lnTo>
                    <a:pt x="2185" y="294"/>
                  </a:lnTo>
                  <a:cubicBezTo>
                    <a:pt x="2105" y="347"/>
                    <a:pt x="1999" y="401"/>
                    <a:pt x="1919" y="454"/>
                  </a:cubicBezTo>
                  <a:cubicBezTo>
                    <a:pt x="1732" y="560"/>
                    <a:pt x="1519" y="694"/>
                    <a:pt x="1332" y="827"/>
                  </a:cubicBezTo>
                  <a:cubicBezTo>
                    <a:pt x="986" y="1067"/>
                    <a:pt x="666" y="1360"/>
                    <a:pt x="400" y="1680"/>
                  </a:cubicBezTo>
                  <a:cubicBezTo>
                    <a:pt x="240" y="1839"/>
                    <a:pt x="133" y="1973"/>
                    <a:pt x="0" y="2133"/>
                  </a:cubicBezTo>
                  <a:cubicBezTo>
                    <a:pt x="187" y="2026"/>
                    <a:pt x="346" y="1919"/>
                    <a:pt x="506" y="1813"/>
                  </a:cubicBezTo>
                  <a:lnTo>
                    <a:pt x="986" y="1466"/>
                  </a:lnTo>
                  <a:cubicBezTo>
                    <a:pt x="1172" y="1333"/>
                    <a:pt x="1332" y="1200"/>
                    <a:pt x="1519" y="1067"/>
                  </a:cubicBezTo>
                  <a:cubicBezTo>
                    <a:pt x="1705" y="933"/>
                    <a:pt x="1892" y="800"/>
                    <a:pt x="2078" y="667"/>
                  </a:cubicBezTo>
                  <a:cubicBezTo>
                    <a:pt x="2158" y="614"/>
                    <a:pt x="2238" y="534"/>
                    <a:pt x="2318" y="481"/>
                  </a:cubicBezTo>
                  <a:cubicBezTo>
                    <a:pt x="2398" y="454"/>
                    <a:pt x="2478" y="401"/>
                    <a:pt x="2558" y="347"/>
                  </a:cubicBezTo>
                  <a:cubicBezTo>
                    <a:pt x="2718" y="241"/>
                    <a:pt x="2878" y="134"/>
                    <a:pt x="3011" y="1"/>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8"/>
            <p:cNvSpPr/>
            <p:nvPr/>
          </p:nvSpPr>
          <p:spPr>
            <a:xfrm>
              <a:off x="3769653" y="1009201"/>
              <a:ext cx="93969" cy="170229"/>
            </a:xfrm>
            <a:custGeom>
              <a:avLst/>
              <a:gdLst/>
              <a:ahLst/>
              <a:cxnLst/>
              <a:rect l="l" t="t" r="r" b="b"/>
              <a:pathLst>
                <a:path w="2133" h="3864" extrusionOk="0">
                  <a:moveTo>
                    <a:pt x="2132" y="0"/>
                  </a:moveTo>
                  <a:lnTo>
                    <a:pt x="2132" y="0"/>
                  </a:lnTo>
                  <a:cubicBezTo>
                    <a:pt x="2053" y="80"/>
                    <a:pt x="1999" y="187"/>
                    <a:pt x="1946" y="267"/>
                  </a:cubicBezTo>
                  <a:cubicBezTo>
                    <a:pt x="1893" y="347"/>
                    <a:pt x="1813" y="453"/>
                    <a:pt x="1786" y="533"/>
                  </a:cubicBezTo>
                  <a:cubicBezTo>
                    <a:pt x="1733" y="640"/>
                    <a:pt x="1706" y="746"/>
                    <a:pt x="1653" y="826"/>
                  </a:cubicBezTo>
                  <a:cubicBezTo>
                    <a:pt x="1626" y="879"/>
                    <a:pt x="1626" y="933"/>
                    <a:pt x="1626" y="1013"/>
                  </a:cubicBezTo>
                  <a:lnTo>
                    <a:pt x="1612" y="1056"/>
                  </a:lnTo>
                  <a:lnTo>
                    <a:pt x="1612" y="1056"/>
                  </a:lnTo>
                  <a:lnTo>
                    <a:pt x="1466" y="1093"/>
                  </a:lnTo>
                  <a:lnTo>
                    <a:pt x="1253" y="1119"/>
                  </a:lnTo>
                  <a:cubicBezTo>
                    <a:pt x="1147" y="1146"/>
                    <a:pt x="1067" y="1173"/>
                    <a:pt x="987" y="1199"/>
                  </a:cubicBezTo>
                  <a:cubicBezTo>
                    <a:pt x="907" y="1226"/>
                    <a:pt x="853" y="1253"/>
                    <a:pt x="774" y="1279"/>
                  </a:cubicBezTo>
                  <a:lnTo>
                    <a:pt x="720" y="1279"/>
                  </a:lnTo>
                  <a:lnTo>
                    <a:pt x="667" y="1332"/>
                  </a:lnTo>
                  <a:lnTo>
                    <a:pt x="587" y="1412"/>
                  </a:lnTo>
                  <a:cubicBezTo>
                    <a:pt x="534" y="1466"/>
                    <a:pt x="480" y="1546"/>
                    <a:pt x="427" y="1599"/>
                  </a:cubicBezTo>
                  <a:lnTo>
                    <a:pt x="294" y="1812"/>
                  </a:lnTo>
                  <a:lnTo>
                    <a:pt x="214" y="2025"/>
                  </a:lnTo>
                  <a:cubicBezTo>
                    <a:pt x="134" y="2185"/>
                    <a:pt x="81" y="2318"/>
                    <a:pt x="54" y="2478"/>
                  </a:cubicBezTo>
                  <a:cubicBezTo>
                    <a:pt x="54" y="2558"/>
                    <a:pt x="27" y="2638"/>
                    <a:pt x="27" y="2718"/>
                  </a:cubicBezTo>
                  <a:cubicBezTo>
                    <a:pt x="1" y="2798"/>
                    <a:pt x="1" y="2878"/>
                    <a:pt x="1" y="2958"/>
                  </a:cubicBezTo>
                  <a:lnTo>
                    <a:pt x="1" y="3171"/>
                  </a:lnTo>
                  <a:cubicBezTo>
                    <a:pt x="1" y="3251"/>
                    <a:pt x="1" y="3331"/>
                    <a:pt x="1" y="3411"/>
                  </a:cubicBezTo>
                  <a:cubicBezTo>
                    <a:pt x="1" y="3571"/>
                    <a:pt x="27" y="3704"/>
                    <a:pt x="81" y="3864"/>
                  </a:cubicBezTo>
                  <a:lnTo>
                    <a:pt x="81" y="3624"/>
                  </a:lnTo>
                  <a:cubicBezTo>
                    <a:pt x="81" y="3544"/>
                    <a:pt x="81" y="3464"/>
                    <a:pt x="107" y="3411"/>
                  </a:cubicBezTo>
                  <a:cubicBezTo>
                    <a:pt x="134" y="3278"/>
                    <a:pt x="161" y="3144"/>
                    <a:pt x="214" y="3011"/>
                  </a:cubicBezTo>
                  <a:cubicBezTo>
                    <a:pt x="241" y="2878"/>
                    <a:pt x="294" y="2718"/>
                    <a:pt x="321" y="2585"/>
                  </a:cubicBezTo>
                  <a:cubicBezTo>
                    <a:pt x="374" y="2452"/>
                    <a:pt x="427" y="2318"/>
                    <a:pt x="507" y="2185"/>
                  </a:cubicBezTo>
                  <a:lnTo>
                    <a:pt x="587" y="1999"/>
                  </a:lnTo>
                  <a:lnTo>
                    <a:pt x="694" y="1839"/>
                  </a:lnTo>
                  <a:lnTo>
                    <a:pt x="774" y="1759"/>
                  </a:lnTo>
                  <a:lnTo>
                    <a:pt x="827" y="1679"/>
                  </a:lnTo>
                  <a:lnTo>
                    <a:pt x="907" y="1599"/>
                  </a:lnTo>
                  <a:lnTo>
                    <a:pt x="933" y="1572"/>
                  </a:lnTo>
                  <a:cubicBezTo>
                    <a:pt x="987" y="1546"/>
                    <a:pt x="1067" y="1492"/>
                    <a:pt x="1147" y="1466"/>
                  </a:cubicBezTo>
                  <a:cubicBezTo>
                    <a:pt x="1200" y="1466"/>
                    <a:pt x="1253" y="1439"/>
                    <a:pt x="1306" y="1439"/>
                  </a:cubicBezTo>
                  <a:cubicBezTo>
                    <a:pt x="1466" y="1386"/>
                    <a:pt x="1626" y="1359"/>
                    <a:pt x="1759" y="1306"/>
                  </a:cubicBezTo>
                  <a:lnTo>
                    <a:pt x="1839" y="1279"/>
                  </a:lnTo>
                  <a:lnTo>
                    <a:pt x="1839" y="1173"/>
                  </a:lnTo>
                  <a:cubicBezTo>
                    <a:pt x="1866" y="1093"/>
                    <a:pt x="1839" y="986"/>
                    <a:pt x="1866" y="879"/>
                  </a:cubicBezTo>
                  <a:cubicBezTo>
                    <a:pt x="1893" y="800"/>
                    <a:pt x="1919" y="693"/>
                    <a:pt x="1946" y="586"/>
                  </a:cubicBezTo>
                  <a:cubicBezTo>
                    <a:pt x="1999" y="400"/>
                    <a:pt x="2053" y="213"/>
                    <a:pt x="2132" y="0"/>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8"/>
            <p:cNvSpPr/>
            <p:nvPr/>
          </p:nvSpPr>
          <p:spPr>
            <a:xfrm>
              <a:off x="824400" y="-476951"/>
              <a:ext cx="7336788" cy="72823"/>
            </a:xfrm>
            <a:custGeom>
              <a:avLst/>
              <a:gdLst/>
              <a:ahLst/>
              <a:cxnLst/>
              <a:rect l="l" t="t" r="r" b="b"/>
              <a:pathLst>
                <a:path w="166537" h="1653" extrusionOk="0">
                  <a:moveTo>
                    <a:pt x="0" y="1"/>
                  </a:moveTo>
                  <a:lnTo>
                    <a:pt x="0" y="1653"/>
                  </a:lnTo>
                  <a:lnTo>
                    <a:pt x="166537" y="1653"/>
                  </a:lnTo>
                  <a:lnTo>
                    <a:pt x="1665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824400" y="-695287"/>
              <a:ext cx="7336788" cy="82207"/>
            </a:xfrm>
            <a:custGeom>
              <a:avLst/>
              <a:gdLst/>
              <a:ahLst/>
              <a:cxnLst/>
              <a:rect l="l" t="t" r="r" b="b"/>
              <a:pathLst>
                <a:path w="166537" h="1866" extrusionOk="0">
                  <a:moveTo>
                    <a:pt x="0" y="0"/>
                  </a:moveTo>
                  <a:lnTo>
                    <a:pt x="0" y="1866"/>
                  </a:lnTo>
                  <a:lnTo>
                    <a:pt x="166537" y="1866"/>
                  </a:lnTo>
                  <a:lnTo>
                    <a:pt x="166537" y="80"/>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303175" y="3519550"/>
              <a:ext cx="8514347" cy="1024235"/>
            </a:xfrm>
            <a:custGeom>
              <a:avLst/>
              <a:gdLst/>
              <a:ahLst/>
              <a:cxnLst/>
              <a:rect l="l" t="t" r="r" b="b"/>
              <a:pathLst>
                <a:path w="170988" h="23249" extrusionOk="0">
                  <a:moveTo>
                    <a:pt x="3628" y="0"/>
                  </a:moveTo>
                  <a:cubicBezTo>
                    <a:pt x="3225" y="0"/>
                    <a:pt x="2825" y="14"/>
                    <a:pt x="2426" y="40"/>
                  </a:cubicBezTo>
                  <a:cubicBezTo>
                    <a:pt x="1600" y="67"/>
                    <a:pt x="800" y="173"/>
                    <a:pt x="1" y="307"/>
                  </a:cubicBezTo>
                  <a:cubicBezTo>
                    <a:pt x="663" y="218"/>
                    <a:pt x="1344" y="167"/>
                    <a:pt x="2012" y="167"/>
                  </a:cubicBezTo>
                  <a:cubicBezTo>
                    <a:pt x="2150" y="167"/>
                    <a:pt x="2288" y="169"/>
                    <a:pt x="2426" y="173"/>
                  </a:cubicBezTo>
                  <a:cubicBezTo>
                    <a:pt x="2572" y="168"/>
                    <a:pt x="2719" y="166"/>
                    <a:pt x="2866" y="166"/>
                  </a:cubicBezTo>
                  <a:cubicBezTo>
                    <a:pt x="3518" y="166"/>
                    <a:pt x="4171" y="210"/>
                    <a:pt x="4824" y="253"/>
                  </a:cubicBezTo>
                  <a:cubicBezTo>
                    <a:pt x="5623" y="307"/>
                    <a:pt x="6422" y="413"/>
                    <a:pt x="7222" y="546"/>
                  </a:cubicBezTo>
                  <a:cubicBezTo>
                    <a:pt x="7622" y="600"/>
                    <a:pt x="7995" y="680"/>
                    <a:pt x="8394" y="760"/>
                  </a:cubicBezTo>
                  <a:lnTo>
                    <a:pt x="9567" y="1053"/>
                  </a:lnTo>
                  <a:cubicBezTo>
                    <a:pt x="9940" y="1159"/>
                    <a:pt x="10339" y="1239"/>
                    <a:pt x="10712" y="1372"/>
                  </a:cubicBezTo>
                  <a:cubicBezTo>
                    <a:pt x="11085" y="1532"/>
                    <a:pt x="11459" y="1639"/>
                    <a:pt x="11832" y="1799"/>
                  </a:cubicBezTo>
                  <a:lnTo>
                    <a:pt x="12924" y="2252"/>
                  </a:lnTo>
                  <a:lnTo>
                    <a:pt x="13990" y="2785"/>
                  </a:lnTo>
                  <a:lnTo>
                    <a:pt x="15056" y="3371"/>
                  </a:lnTo>
                  <a:cubicBezTo>
                    <a:pt x="15375" y="3611"/>
                    <a:pt x="15722" y="3824"/>
                    <a:pt x="16042" y="4037"/>
                  </a:cubicBezTo>
                  <a:cubicBezTo>
                    <a:pt x="16388" y="4250"/>
                    <a:pt x="16654" y="4517"/>
                    <a:pt x="17001" y="4756"/>
                  </a:cubicBezTo>
                  <a:cubicBezTo>
                    <a:pt x="17294" y="4996"/>
                    <a:pt x="17614" y="5263"/>
                    <a:pt x="17880" y="5556"/>
                  </a:cubicBezTo>
                  <a:lnTo>
                    <a:pt x="18333" y="5956"/>
                  </a:lnTo>
                  <a:cubicBezTo>
                    <a:pt x="18466" y="6089"/>
                    <a:pt x="18600" y="6222"/>
                    <a:pt x="18733" y="6382"/>
                  </a:cubicBezTo>
                  <a:lnTo>
                    <a:pt x="19159" y="6808"/>
                  </a:lnTo>
                  <a:cubicBezTo>
                    <a:pt x="19292" y="6941"/>
                    <a:pt x="19426" y="7101"/>
                    <a:pt x="19532" y="7261"/>
                  </a:cubicBezTo>
                  <a:lnTo>
                    <a:pt x="20278" y="8167"/>
                  </a:lnTo>
                  <a:lnTo>
                    <a:pt x="20944" y="9153"/>
                  </a:lnTo>
                  <a:cubicBezTo>
                    <a:pt x="21184" y="9473"/>
                    <a:pt x="21397" y="9793"/>
                    <a:pt x="21584" y="10139"/>
                  </a:cubicBezTo>
                  <a:lnTo>
                    <a:pt x="21904" y="10645"/>
                  </a:lnTo>
                  <a:cubicBezTo>
                    <a:pt x="22010" y="10805"/>
                    <a:pt x="22090" y="10992"/>
                    <a:pt x="22170" y="11178"/>
                  </a:cubicBezTo>
                  <a:lnTo>
                    <a:pt x="22703" y="12244"/>
                  </a:lnTo>
                  <a:cubicBezTo>
                    <a:pt x="22890" y="12590"/>
                    <a:pt x="23049" y="12963"/>
                    <a:pt x="23183" y="13310"/>
                  </a:cubicBezTo>
                  <a:cubicBezTo>
                    <a:pt x="23316" y="13683"/>
                    <a:pt x="23502" y="14056"/>
                    <a:pt x="23609" y="14429"/>
                  </a:cubicBezTo>
                  <a:lnTo>
                    <a:pt x="23982" y="15548"/>
                  </a:lnTo>
                  <a:cubicBezTo>
                    <a:pt x="24062" y="15735"/>
                    <a:pt x="24115" y="15921"/>
                    <a:pt x="24169" y="16108"/>
                  </a:cubicBezTo>
                  <a:lnTo>
                    <a:pt x="24328" y="16694"/>
                  </a:lnTo>
                  <a:lnTo>
                    <a:pt x="24622" y="17840"/>
                  </a:lnTo>
                  <a:cubicBezTo>
                    <a:pt x="24808" y="18612"/>
                    <a:pt x="24941" y="19385"/>
                    <a:pt x="25101" y="20158"/>
                  </a:cubicBezTo>
                  <a:lnTo>
                    <a:pt x="25421" y="22529"/>
                  </a:lnTo>
                  <a:cubicBezTo>
                    <a:pt x="25474" y="22822"/>
                    <a:pt x="25714" y="23035"/>
                    <a:pt x="25980" y="23035"/>
                  </a:cubicBezTo>
                  <a:lnTo>
                    <a:pt x="41035" y="23089"/>
                  </a:lnTo>
                  <a:lnTo>
                    <a:pt x="56064" y="23169"/>
                  </a:lnTo>
                  <a:cubicBezTo>
                    <a:pt x="61073" y="23195"/>
                    <a:pt x="66082" y="23222"/>
                    <a:pt x="71065" y="23222"/>
                  </a:cubicBezTo>
                  <a:lnTo>
                    <a:pt x="86094" y="23249"/>
                  </a:lnTo>
                  <a:lnTo>
                    <a:pt x="101122" y="23222"/>
                  </a:lnTo>
                  <a:lnTo>
                    <a:pt x="108636" y="23222"/>
                  </a:lnTo>
                  <a:lnTo>
                    <a:pt x="116150" y="23169"/>
                  </a:lnTo>
                  <a:lnTo>
                    <a:pt x="131152" y="23089"/>
                  </a:lnTo>
                  <a:lnTo>
                    <a:pt x="146180" y="22956"/>
                  </a:lnTo>
                  <a:cubicBezTo>
                    <a:pt x="146473" y="22956"/>
                    <a:pt x="146686" y="22742"/>
                    <a:pt x="146713" y="22449"/>
                  </a:cubicBezTo>
                  <a:cubicBezTo>
                    <a:pt x="146766" y="21730"/>
                    <a:pt x="146873" y="20957"/>
                    <a:pt x="147006" y="20184"/>
                  </a:cubicBezTo>
                  <a:cubicBezTo>
                    <a:pt x="147139" y="19438"/>
                    <a:pt x="147272" y="18692"/>
                    <a:pt x="147486" y="17946"/>
                  </a:cubicBezTo>
                  <a:cubicBezTo>
                    <a:pt x="147672" y="17200"/>
                    <a:pt x="147859" y="16454"/>
                    <a:pt x="148098" y="15735"/>
                  </a:cubicBezTo>
                  <a:cubicBezTo>
                    <a:pt x="148232" y="15361"/>
                    <a:pt x="148365" y="15015"/>
                    <a:pt x="148498" y="14642"/>
                  </a:cubicBezTo>
                  <a:cubicBezTo>
                    <a:pt x="148631" y="14296"/>
                    <a:pt x="148765" y="13923"/>
                    <a:pt x="148924" y="13576"/>
                  </a:cubicBezTo>
                  <a:lnTo>
                    <a:pt x="149138" y="13043"/>
                  </a:lnTo>
                  <a:lnTo>
                    <a:pt x="149377" y="12510"/>
                  </a:lnTo>
                  <a:cubicBezTo>
                    <a:pt x="149537" y="12164"/>
                    <a:pt x="149724" y="11818"/>
                    <a:pt x="149884" y="11498"/>
                  </a:cubicBezTo>
                  <a:cubicBezTo>
                    <a:pt x="150070" y="11151"/>
                    <a:pt x="150257" y="10805"/>
                    <a:pt x="150443" y="10485"/>
                  </a:cubicBezTo>
                  <a:cubicBezTo>
                    <a:pt x="150630" y="10166"/>
                    <a:pt x="150816" y="9819"/>
                    <a:pt x="151029" y="9499"/>
                  </a:cubicBezTo>
                  <a:cubicBezTo>
                    <a:pt x="151456" y="8860"/>
                    <a:pt x="151909" y="8247"/>
                    <a:pt x="152362" y="7634"/>
                  </a:cubicBezTo>
                  <a:lnTo>
                    <a:pt x="153108" y="6755"/>
                  </a:lnTo>
                  <a:lnTo>
                    <a:pt x="153907" y="5929"/>
                  </a:lnTo>
                  <a:cubicBezTo>
                    <a:pt x="154174" y="5662"/>
                    <a:pt x="154493" y="5423"/>
                    <a:pt x="154760" y="5156"/>
                  </a:cubicBezTo>
                  <a:cubicBezTo>
                    <a:pt x="155053" y="4890"/>
                    <a:pt x="155346" y="4650"/>
                    <a:pt x="155639" y="4410"/>
                  </a:cubicBezTo>
                  <a:cubicBezTo>
                    <a:pt x="155959" y="4197"/>
                    <a:pt x="156252" y="3957"/>
                    <a:pt x="156572" y="3744"/>
                  </a:cubicBezTo>
                  <a:cubicBezTo>
                    <a:pt x="156918" y="3557"/>
                    <a:pt x="157211" y="3318"/>
                    <a:pt x="157558" y="3131"/>
                  </a:cubicBezTo>
                  <a:lnTo>
                    <a:pt x="158544" y="2572"/>
                  </a:lnTo>
                  <a:cubicBezTo>
                    <a:pt x="158890" y="2385"/>
                    <a:pt x="159263" y="2252"/>
                    <a:pt x="159609" y="2092"/>
                  </a:cubicBezTo>
                  <a:lnTo>
                    <a:pt x="160116" y="1852"/>
                  </a:lnTo>
                  <a:lnTo>
                    <a:pt x="160675" y="1666"/>
                  </a:lnTo>
                  <a:cubicBezTo>
                    <a:pt x="161048" y="1532"/>
                    <a:pt x="161395" y="1372"/>
                    <a:pt x="161768" y="1266"/>
                  </a:cubicBezTo>
                  <a:cubicBezTo>
                    <a:pt x="162514" y="1053"/>
                    <a:pt x="163260" y="866"/>
                    <a:pt x="164033" y="733"/>
                  </a:cubicBezTo>
                  <a:cubicBezTo>
                    <a:pt x="164406" y="653"/>
                    <a:pt x="164779" y="573"/>
                    <a:pt x="165178" y="520"/>
                  </a:cubicBezTo>
                  <a:lnTo>
                    <a:pt x="166324" y="387"/>
                  </a:lnTo>
                  <a:lnTo>
                    <a:pt x="166910" y="307"/>
                  </a:lnTo>
                  <a:lnTo>
                    <a:pt x="167497" y="280"/>
                  </a:lnTo>
                  <a:lnTo>
                    <a:pt x="168642" y="227"/>
                  </a:lnTo>
                  <a:cubicBezTo>
                    <a:pt x="169415" y="227"/>
                    <a:pt x="170214" y="280"/>
                    <a:pt x="170987" y="280"/>
                  </a:cubicBezTo>
                  <a:cubicBezTo>
                    <a:pt x="170214" y="227"/>
                    <a:pt x="169442" y="173"/>
                    <a:pt x="168642" y="147"/>
                  </a:cubicBezTo>
                  <a:lnTo>
                    <a:pt x="166884" y="147"/>
                  </a:lnTo>
                  <a:lnTo>
                    <a:pt x="166297" y="173"/>
                  </a:lnTo>
                  <a:lnTo>
                    <a:pt x="165125" y="280"/>
                  </a:lnTo>
                  <a:cubicBezTo>
                    <a:pt x="164752" y="307"/>
                    <a:pt x="164352" y="387"/>
                    <a:pt x="163979" y="440"/>
                  </a:cubicBezTo>
                  <a:cubicBezTo>
                    <a:pt x="163207" y="573"/>
                    <a:pt x="162434" y="733"/>
                    <a:pt x="161661" y="946"/>
                  </a:cubicBezTo>
                  <a:cubicBezTo>
                    <a:pt x="161288" y="1026"/>
                    <a:pt x="160915" y="1159"/>
                    <a:pt x="160542" y="1293"/>
                  </a:cubicBezTo>
                  <a:lnTo>
                    <a:pt x="159982" y="1479"/>
                  </a:lnTo>
                  <a:lnTo>
                    <a:pt x="159423" y="1692"/>
                  </a:lnTo>
                  <a:cubicBezTo>
                    <a:pt x="159076" y="1852"/>
                    <a:pt x="158703" y="1985"/>
                    <a:pt x="158357" y="2172"/>
                  </a:cubicBezTo>
                  <a:lnTo>
                    <a:pt x="157291" y="2705"/>
                  </a:lnTo>
                  <a:cubicBezTo>
                    <a:pt x="156945" y="2891"/>
                    <a:pt x="156625" y="3104"/>
                    <a:pt x="156279" y="3318"/>
                  </a:cubicBezTo>
                  <a:cubicBezTo>
                    <a:pt x="155932" y="3504"/>
                    <a:pt x="155613" y="3744"/>
                    <a:pt x="155293" y="3984"/>
                  </a:cubicBezTo>
                  <a:cubicBezTo>
                    <a:pt x="154973" y="4197"/>
                    <a:pt x="154653" y="4437"/>
                    <a:pt x="154360" y="4703"/>
                  </a:cubicBezTo>
                  <a:cubicBezTo>
                    <a:pt x="154067" y="4970"/>
                    <a:pt x="153747" y="5209"/>
                    <a:pt x="153454" y="5476"/>
                  </a:cubicBezTo>
                  <a:lnTo>
                    <a:pt x="152628" y="6302"/>
                  </a:lnTo>
                  <a:lnTo>
                    <a:pt x="151829" y="7208"/>
                  </a:lnTo>
                  <a:cubicBezTo>
                    <a:pt x="151323" y="7794"/>
                    <a:pt x="150816" y="8407"/>
                    <a:pt x="150363" y="9073"/>
                  </a:cubicBezTo>
                  <a:cubicBezTo>
                    <a:pt x="150123" y="9419"/>
                    <a:pt x="149937" y="9739"/>
                    <a:pt x="149697" y="10086"/>
                  </a:cubicBezTo>
                  <a:cubicBezTo>
                    <a:pt x="149484" y="10405"/>
                    <a:pt x="149297" y="10752"/>
                    <a:pt x="149111" y="11098"/>
                  </a:cubicBezTo>
                  <a:cubicBezTo>
                    <a:pt x="148924" y="11445"/>
                    <a:pt x="148738" y="11818"/>
                    <a:pt x="148551" y="12164"/>
                  </a:cubicBezTo>
                  <a:lnTo>
                    <a:pt x="148285" y="12697"/>
                  </a:lnTo>
                  <a:lnTo>
                    <a:pt x="148045" y="13230"/>
                  </a:lnTo>
                  <a:cubicBezTo>
                    <a:pt x="147885" y="13603"/>
                    <a:pt x="147752" y="13976"/>
                    <a:pt x="147592" y="14322"/>
                  </a:cubicBezTo>
                  <a:cubicBezTo>
                    <a:pt x="147432" y="14695"/>
                    <a:pt x="147299" y="15068"/>
                    <a:pt x="147192" y="15441"/>
                  </a:cubicBezTo>
                  <a:cubicBezTo>
                    <a:pt x="146926" y="16188"/>
                    <a:pt x="146686" y="16934"/>
                    <a:pt x="146473" y="17706"/>
                  </a:cubicBezTo>
                  <a:cubicBezTo>
                    <a:pt x="146260" y="18506"/>
                    <a:pt x="146073" y="19252"/>
                    <a:pt x="145940" y="20051"/>
                  </a:cubicBezTo>
                  <a:cubicBezTo>
                    <a:pt x="145814" y="20663"/>
                    <a:pt x="145720" y="21274"/>
                    <a:pt x="145647" y="21912"/>
                  </a:cubicBezTo>
                  <a:lnTo>
                    <a:pt x="145647" y="21912"/>
                  </a:lnTo>
                  <a:lnTo>
                    <a:pt x="131125" y="21783"/>
                  </a:lnTo>
                  <a:lnTo>
                    <a:pt x="116097" y="21703"/>
                  </a:lnTo>
                  <a:lnTo>
                    <a:pt x="108583" y="21650"/>
                  </a:lnTo>
                  <a:lnTo>
                    <a:pt x="71039" y="21650"/>
                  </a:lnTo>
                  <a:cubicBezTo>
                    <a:pt x="66029" y="21650"/>
                    <a:pt x="61046" y="21677"/>
                    <a:pt x="56037" y="21703"/>
                  </a:cubicBezTo>
                  <a:lnTo>
                    <a:pt x="41009" y="21783"/>
                  </a:lnTo>
                  <a:lnTo>
                    <a:pt x="26488" y="21912"/>
                  </a:lnTo>
                  <a:lnTo>
                    <a:pt x="26488" y="21912"/>
                  </a:lnTo>
                  <a:lnTo>
                    <a:pt x="26194" y="19998"/>
                  </a:lnTo>
                  <a:cubicBezTo>
                    <a:pt x="26007" y="19198"/>
                    <a:pt x="25847" y="18399"/>
                    <a:pt x="25634" y="17600"/>
                  </a:cubicBezTo>
                  <a:lnTo>
                    <a:pt x="25314" y="16427"/>
                  </a:lnTo>
                  <a:lnTo>
                    <a:pt x="25154" y="15841"/>
                  </a:lnTo>
                  <a:cubicBezTo>
                    <a:pt x="25075" y="15628"/>
                    <a:pt x="25021" y="15441"/>
                    <a:pt x="24941" y="15255"/>
                  </a:cubicBezTo>
                  <a:lnTo>
                    <a:pt x="24542" y="14109"/>
                  </a:lnTo>
                  <a:cubicBezTo>
                    <a:pt x="24382" y="13709"/>
                    <a:pt x="24222" y="13336"/>
                    <a:pt x="24062" y="12963"/>
                  </a:cubicBezTo>
                  <a:cubicBezTo>
                    <a:pt x="23875" y="12590"/>
                    <a:pt x="23742" y="12217"/>
                    <a:pt x="23529" y="11844"/>
                  </a:cubicBezTo>
                  <a:lnTo>
                    <a:pt x="22970" y="10752"/>
                  </a:lnTo>
                  <a:cubicBezTo>
                    <a:pt x="22863" y="10565"/>
                    <a:pt x="22783" y="10405"/>
                    <a:pt x="22650" y="10219"/>
                  </a:cubicBezTo>
                  <a:lnTo>
                    <a:pt x="22330" y="9713"/>
                  </a:lnTo>
                  <a:cubicBezTo>
                    <a:pt x="22117" y="9340"/>
                    <a:pt x="21877" y="9020"/>
                    <a:pt x="21637" y="8673"/>
                  </a:cubicBezTo>
                  <a:lnTo>
                    <a:pt x="20891" y="7688"/>
                  </a:lnTo>
                  <a:lnTo>
                    <a:pt x="20092" y="6755"/>
                  </a:lnTo>
                  <a:cubicBezTo>
                    <a:pt x="19959" y="6595"/>
                    <a:pt x="19825" y="6435"/>
                    <a:pt x="19665" y="6302"/>
                  </a:cubicBezTo>
                  <a:lnTo>
                    <a:pt x="19239" y="5876"/>
                  </a:lnTo>
                  <a:cubicBezTo>
                    <a:pt x="19106" y="5716"/>
                    <a:pt x="18946" y="5582"/>
                    <a:pt x="18813" y="5449"/>
                  </a:cubicBezTo>
                  <a:lnTo>
                    <a:pt x="18333" y="5050"/>
                  </a:lnTo>
                  <a:cubicBezTo>
                    <a:pt x="17987" y="4783"/>
                    <a:pt x="17720" y="4517"/>
                    <a:pt x="17374" y="4277"/>
                  </a:cubicBezTo>
                  <a:cubicBezTo>
                    <a:pt x="17054" y="4037"/>
                    <a:pt x="16734" y="3771"/>
                    <a:pt x="16388" y="3557"/>
                  </a:cubicBezTo>
                  <a:cubicBezTo>
                    <a:pt x="16015" y="3344"/>
                    <a:pt x="15695" y="3131"/>
                    <a:pt x="15322" y="2918"/>
                  </a:cubicBezTo>
                  <a:lnTo>
                    <a:pt x="14230" y="2358"/>
                  </a:lnTo>
                  <a:lnTo>
                    <a:pt x="13111" y="1852"/>
                  </a:lnTo>
                  <a:lnTo>
                    <a:pt x="11991" y="1426"/>
                  </a:lnTo>
                  <a:cubicBezTo>
                    <a:pt x="11592" y="1293"/>
                    <a:pt x="11219" y="1159"/>
                    <a:pt x="10819" y="1026"/>
                  </a:cubicBezTo>
                  <a:cubicBezTo>
                    <a:pt x="10446" y="919"/>
                    <a:pt x="10046" y="813"/>
                    <a:pt x="9647" y="706"/>
                  </a:cubicBezTo>
                  <a:lnTo>
                    <a:pt x="8448" y="440"/>
                  </a:lnTo>
                  <a:cubicBezTo>
                    <a:pt x="8048" y="387"/>
                    <a:pt x="7648" y="307"/>
                    <a:pt x="7248" y="253"/>
                  </a:cubicBezTo>
                  <a:cubicBezTo>
                    <a:pt x="6449" y="147"/>
                    <a:pt x="5650" y="67"/>
                    <a:pt x="4850" y="40"/>
                  </a:cubicBezTo>
                  <a:cubicBezTo>
                    <a:pt x="4437" y="14"/>
                    <a:pt x="4031" y="0"/>
                    <a:pt x="3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7360786" y="143184"/>
              <a:ext cx="1534571" cy="2129624"/>
            </a:xfrm>
            <a:custGeom>
              <a:avLst/>
              <a:gdLst/>
              <a:ahLst/>
              <a:cxnLst/>
              <a:rect l="l" t="t" r="r" b="b"/>
              <a:pathLst>
                <a:path w="40130" h="55691" extrusionOk="0">
                  <a:moveTo>
                    <a:pt x="39570" y="51267"/>
                  </a:moveTo>
                  <a:cubicBezTo>
                    <a:pt x="39197" y="52226"/>
                    <a:pt x="38531" y="53026"/>
                    <a:pt x="37305" y="53772"/>
                  </a:cubicBezTo>
                  <a:cubicBezTo>
                    <a:pt x="34241" y="55690"/>
                    <a:pt x="29178" y="54704"/>
                    <a:pt x="25767" y="54704"/>
                  </a:cubicBezTo>
                  <a:lnTo>
                    <a:pt x="9567" y="54704"/>
                  </a:lnTo>
                  <a:cubicBezTo>
                    <a:pt x="7462" y="54704"/>
                    <a:pt x="4664" y="55157"/>
                    <a:pt x="2772" y="54038"/>
                  </a:cubicBezTo>
                  <a:cubicBezTo>
                    <a:pt x="1" y="52359"/>
                    <a:pt x="214" y="48496"/>
                    <a:pt x="214" y="45725"/>
                  </a:cubicBezTo>
                  <a:lnTo>
                    <a:pt x="214" y="7888"/>
                  </a:lnTo>
                  <a:lnTo>
                    <a:pt x="214" y="5276"/>
                  </a:lnTo>
                  <a:cubicBezTo>
                    <a:pt x="267" y="2505"/>
                    <a:pt x="3225" y="720"/>
                    <a:pt x="5676" y="667"/>
                  </a:cubicBezTo>
                  <a:cubicBezTo>
                    <a:pt x="7648" y="613"/>
                    <a:pt x="9647" y="667"/>
                    <a:pt x="11619" y="667"/>
                  </a:cubicBezTo>
                  <a:lnTo>
                    <a:pt x="27126" y="667"/>
                  </a:lnTo>
                  <a:cubicBezTo>
                    <a:pt x="30644" y="667"/>
                    <a:pt x="34214" y="0"/>
                    <a:pt x="37412" y="1919"/>
                  </a:cubicBezTo>
                  <a:cubicBezTo>
                    <a:pt x="39650" y="3251"/>
                    <a:pt x="40023" y="5276"/>
                    <a:pt x="40076" y="7728"/>
                  </a:cubicBezTo>
                  <a:cubicBezTo>
                    <a:pt x="40130" y="12151"/>
                    <a:pt x="40076" y="16574"/>
                    <a:pt x="40076" y="20997"/>
                  </a:cubicBezTo>
                  <a:lnTo>
                    <a:pt x="40076" y="47350"/>
                  </a:lnTo>
                  <a:cubicBezTo>
                    <a:pt x="40050" y="48922"/>
                    <a:pt x="40023" y="50201"/>
                    <a:pt x="39570" y="512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7335318" y="128538"/>
              <a:ext cx="1585507" cy="2150656"/>
            </a:xfrm>
            <a:custGeom>
              <a:avLst/>
              <a:gdLst/>
              <a:ahLst/>
              <a:cxnLst/>
              <a:rect l="l" t="t" r="r" b="b"/>
              <a:pathLst>
                <a:path w="41462" h="56241" extrusionOk="0">
                  <a:moveTo>
                    <a:pt x="32455" y="1662"/>
                  </a:moveTo>
                  <a:cubicBezTo>
                    <a:pt x="34134" y="1662"/>
                    <a:pt x="36079" y="1796"/>
                    <a:pt x="37811" y="2835"/>
                  </a:cubicBezTo>
                  <a:cubicBezTo>
                    <a:pt x="39197" y="3687"/>
                    <a:pt x="39676" y="4833"/>
                    <a:pt x="39730" y="7418"/>
                  </a:cubicBezTo>
                  <a:cubicBezTo>
                    <a:pt x="39783" y="10482"/>
                    <a:pt x="39756" y="13573"/>
                    <a:pt x="39730" y="16584"/>
                  </a:cubicBezTo>
                  <a:lnTo>
                    <a:pt x="39730" y="21140"/>
                  </a:lnTo>
                  <a:lnTo>
                    <a:pt x="39730" y="30227"/>
                  </a:lnTo>
                  <a:lnTo>
                    <a:pt x="39730" y="48372"/>
                  </a:lnTo>
                  <a:cubicBezTo>
                    <a:pt x="39730" y="49811"/>
                    <a:pt x="39703" y="50957"/>
                    <a:pt x="39357" y="51810"/>
                  </a:cubicBezTo>
                  <a:cubicBezTo>
                    <a:pt x="39170" y="52263"/>
                    <a:pt x="38797" y="52902"/>
                    <a:pt x="37651" y="53622"/>
                  </a:cubicBezTo>
                  <a:cubicBezTo>
                    <a:pt x="36612" y="54288"/>
                    <a:pt x="35093" y="54581"/>
                    <a:pt x="32882" y="54581"/>
                  </a:cubicBezTo>
                  <a:cubicBezTo>
                    <a:pt x="31763" y="54581"/>
                    <a:pt x="30643" y="54501"/>
                    <a:pt x="29551" y="54421"/>
                  </a:cubicBezTo>
                  <a:cubicBezTo>
                    <a:pt x="28512" y="54368"/>
                    <a:pt x="27526" y="54288"/>
                    <a:pt x="26620" y="54288"/>
                  </a:cubicBezTo>
                  <a:lnTo>
                    <a:pt x="9860" y="54288"/>
                  </a:lnTo>
                  <a:cubicBezTo>
                    <a:pt x="9353" y="54288"/>
                    <a:pt x="8847" y="54314"/>
                    <a:pt x="8288" y="54341"/>
                  </a:cubicBezTo>
                  <a:cubicBezTo>
                    <a:pt x="7728" y="54368"/>
                    <a:pt x="7168" y="54394"/>
                    <a:pt x="6609" y="54394"/>
                  </a:cubicBezTo>
                  <a:cubicBezTo>
                    <a:pt x="5756" y="54394"/>
                    <a:pt x="4531" y="54341"/>
                    <a:pt x="3705" y="53862"/>
                  </a:cubicBezTo>
                  <a:cubicBezTo>
                    <a:pt x="1839" y="52742"/>
                    <a:pt x="1866" y="49705"/>
                    <a:pt x="1866" y="47280"/>
                  </a:cubicBezTo>
                  <a:lnTo>
                    <a:pt x="1866" y="7604"/>
                  </a:lnTo>
                  <a:lnTo>
                    <a:pt x="1866" y="6698"/>
                  </a:lnTo>
                  <a:lnTo>
                    <a:pt x="1866" y="4940"/>
                  </a:lnTo>
                  <a:cubicBezTo>
                    <a:pt x="1893" y="2968"/>
                    <a:pt x="4264" y="1822"/>
                    <a:pt x="5889" y="1796"/>
                  </a:cubicBezTo>
                  <a:cubicBezTo>
                    <a:pt x="6502" y="1796"/>
                    <a:pt x="7168" y="1769"/>
                    <a:pt x="7915" y="1769"/>
                  </a:cubicBezTo>
                  <a:lnTo>
                    <a:pt x="28032" y="1769"/>
                  </a:lnTo>
                  <a:cubicBezTo>
                    <a:pt x="28805" y="1769"/>
                    <a:pt x="29578" y="1742"/>
                    <a:pt x="30324" y="1716"/>
                  </a:cubicBezTo>
                  <a:cubicBezTo>
                    <a:pt x="31070" y="1689"/>
                    <a:pt x="31763" y="1662"/>
                    <a:pt x="32455" y="1662"/>
                  </a:cubicBezTo>
                  <a:close/>
                  <a:moveTo>
                    <a:pt x="32483" y="1"/>
                  </a:moveTo>
                  <a:cubicBezTo>
                    <a:pt x="31009" y="1"/>
                    <a:pt x="29516" y="117"/>
                    <a:pt x="28032" y="117"/>
                  </a:cubicBezTo>
                  <a:lnTo>
                    <a:pt x="12018" y="117"/>
                  </a:lnTo>
                  <a:cubicBezTo>
                    <a:pt x="10650" y="117"/>
                    <a:pt x="9282" y="93"/>
                    <a:pt x="7915" y="93"/>
                  </a:cubicBezTo>
                  <a:cubicBezTo>
                    <a:pt x="7231" y="93"/>
                    <a:pt x="6547" y="99"/>
                    <a:pt x="5863" y="117"/>
                  </a:cubicBezTo>
                  <a:cubicBezTo>
                    <a:pt x="3305" y="197"/>
                    <a:pt x="267" y="2035"/>
                    <a:pt x="214" y="4913"/>
                  </a:cubicBezTo>
                  <a:lnTo>
                    <a:pt x="214" y="7604"/>
                  </a:lnTo>
                  <a:lnTo>
                    <a:pt x="214" y="46720"/>
                  </a:lnTo>
                  <a:cubicBezTo>
                    <a:pt x="214" y="49572"/>
                    <a:pt x="1" y="53568"/>
                    <a:pt x="2879" y="55300"/>
                  </a:cubicBezTo>
                  <a:cubicBezTo>
                    <a:pt x="3937" y="55924"/>
                    <a:pt x="5280" y="56066"/>
                    <a:pt x="6632" y="56066"/>
                  </a:cubicBezTo>
                  <a:cubicBezTo>
                    <a:pt x="7764" y="56066"/>
                    <a:pt x="8903" y="55967"/>
                    <a:pt x="9886" y="55967"/>
                  </a:cubicBezTo>
                  <a:lnTo>
                    <a:pt x="26647" y="55967"/>
                  </a:lnTo>
                  <a:cubicBezTo>
                    <a:pt x="28452" y="55967"/>
                    <a:pt x="30713" y="56240"/>
                    <a:pt x="32911" y="56240"/>
                  </a:cubicBezTo>
                  <a:cubicBezTo>
                    <a:pt x="34997" y="56240"/>
                    <a:pt x="37027" y="55994"/>
                    <a:pt x="38557" y="55034"/>
                  </a:cubicBezTo>
                  <a:cubicBezTo>
                    <a:pt x="39810" y="54235"/>
                    <a:pt x="40502" y="53409"/>
                    <a:pt x="40902" y="52423"/>
                  </a:cubicBezTo>
                  <a:cubicBezTo>
                    <a:pt x="41355" y="51304"/>
                    <a:pt x="41408" y="49998"/>
                    <a:pt x="41408" y="48372"/>
                  </a:cubicBezTo>
                  <a:lnTo>
                    <a:pt x="41408" y="21140"/>
                  </a:lnTo>
                  <a:cubicBezTo>
                    <a:pt x="41382" y="16557"/>
                    <a:pt x="41462" y="12001"/>
                    <a:pt x="41382" y="7418"/>
                  </a:cubicBezTo>
                  <a:cubicBezTo>
                    <a:pt x="41355" y="4913"/>
                    <a:pt x="40955" y="2808"/>
                    <a:pt x="38664" y="1423"/>
                  </a:cubicBezTo>
                  <a:cubicBezTo>
                    <a:pt x="36697" y="242"/>
                    <a:pt x="34609" y="1"/>
                    <a:pt x="32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3804720" y="143184"/>
              <a:ext cx="1534571" cy="2129624"/>
            </a:xfrm>
            <a:custGeom>
              <a:avLst/>
              <a:gdLst/>
              <a:ahLst/>
              <a:cxnLst/>
              <a:rect l="l" t="t" r="r" b="b"/>
              <a:pathLst>
                <a:path w="40130" h="55691" extrusionOk="0">
                  <a:moveTo>
                    <a:pt x="39570" y="51267"/>
                  </a:moveTo>
                  <a:cubicBezTo>
                    <a:pt x="39197" y="52226"/>
                    <a:pt x="38504" y="53026"/>
                    <a:pt x="37305" y="53772"/>
                  </a:cubicBezTo>
                  <a:cubicBezTo>
                    <a:pt x="34241" y="55690"/>
                    <a:pt x="29178" y="54704"/>
                    <a:pt x="25767" y="54704"/>
                  </a:cubicBezTo>
                  <a:lnTo>
                    <a:pt x="9540" y="54704"/>
                  </a:lnTo>
                  <a:cubicBezTo>
                    <a:pt x="7462" y="54704"/>
                    <a:pt x="4637" y="55157"/>
                    <a:pt x="2772" y="54038"/>
                  </a:cubicBezTo>
                  <a:cubicBezTo>
                    <a:pt x="1" y="52359"/>
                    <a:pt x="214" y="48496"/>
                    <a:pt x="214" y="45725"/>
                  </a:cubicBezTo>
                  <a:lnTo>
                    <a:pt x="214" y="7888"/>
                  </a:lnTo>
                  <a:lnTo>
                    <a:pt x="214" y="5276"/>
                  </a:lnTo>
                  <a:cubicBezTo>
                    <a:pt x="241" y="2505"/>
                    <a:pt x="3198" y="720"/>
                    <a:pt x="5676" y="667"/>
                  </a:cubicBezTo>
                  <a:cubicBezTo>
                    <a:pt x="7648" y="613"/>
                    <a:pt x="9647" y="667"/>
                    <a:pt x="11619" y="667"/>
                  </a:cubicBezTo>
                  <a:lnTo>
                    <a:pt x="27126" y="667"/>
                  </a:lnTo>
                  <a:cubicBezTo>
                    <a:pt x="30644" y="667"/>
                    <a:pt x="34214" y="0"/>
                    <a:pt x="37412" y="1919"/>
                  </a:cubicBezTo>
                  <a:cubicBezTo>
                    <a:pt x="39623" y="3251"/>
                    <a:pt x="40023" y="5276"/>
                    <a:pt x="40076" y="7728"/>
                  </a:cubicBezTo>
                  <a:cubicBezTo>
                    <a:pt x="40130" y="12151"/>
                    <a:pt x="40076" y="16574"/>
                    <a:pt x="40076" y="20997"/>
                  </a:cubicBezTo>
                  <a:lnTo>
                    <a:pt x="40076" y="47350"/>
                  </a:lnTo>
                  <a:cubicBezTo>
                    <a:pt x="40050" y="48922"/>
                    <a:pt x="40023" y="50201"/>
                    <a:pt x="39570" y="51267"/>
                  </a:cubicBezTo>
                  <a:close/>
                </a:path>
              </a:pathLst>
            </a:custGeom>
            <a:solidFill>
              <a:srgbClr val="A8D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5537936" y="143184"/>
              <a:ext cx="1534571" cy="2129624"/>
            </a:xfrm>
            <a:custGeom>
              <a:avLst/>
              <a:gdLst/>
              <a:ahLst/>
              <a:cxnLst/>
              <a:rect l="l" t="t" r="r" b="b"/>
              <a:pathLst>
                <a:path w="40130" h="55691" extrusionOk="0">
                  <a:moveTo>
                    <a:pt x="39596" y="51267"/>
                  </a:moveTo>
                  <a:cubicBezTo>
                    <a:pt x="39197" y="52226"/>
                    <a:pt x="38530" y="53026"/>
                    <a:pt x="37305" y="53772"/>
                  </a:cubicBezTo>
                  <a:cubicBezTo>
                    <a:pt x="34267" y="55690"/>
                    <a:pt x="29178" y="54704"/>
                    <a:pt x="25767" y="54704"/>
                  </a:cubicBezTo>
                  <a:lnTo>
                    <a:pt x="9566" y="54704"/>
                  </a:lnTo>
                  <a:cubicBezTo>
                    <a:pt x="7461" y="54704"/>
                    <a:pt x="4664" y="55157"/>
                    <a:pt x="2772" y="54038"/>
                  </a:cubicBezTo>
                  <a:cubicBezTo>
                    <a:pt x="1" y="52359"/>
                    <a:pt x="214" y="48496"/>
                    <a:pt x="214" y="45725"/>
                  </a:cubicBezTo>
                  <a:lnTo>
                    <a:pt x="214" y="7888"/>
                  </a:lnTo>
                  <a:lnTo>
                    <a:pt x="214" y="5276"/>
                  </a:lnTo>
                  <a:cubicBezTo>
                    <a:pt x="267" y="2505"/>
                    <a:pt x="3225" y="720"/>
                    <a:pt x="5676" y="667"/>
                  </a:cubicBezTo>
                  <a:cubicBezTo>
                    <a:pt x="7648" y="613"/>
                    <a:pt x="9646" y="667"/>
                    <a:pt x="11618" y="667"/>
                  </a:cubicBezTo>
                  <a:lnTo>
                    <a:pt x="27126" y="667"/>
                  </a:lnTo>
                  <a:cubicBezTo>
                    <a:pt x="30643" y="667"/>
                    <a:pt x="34214" y="0"/>
                    <a:pt x="37411" y="1919"/>
                  </a:cubicBezTo>
                  <a:cubicBezTo>
                    <a:pt x="39650" y="3251"/>
                    <a:pt x="40023" y="5276"/>
                    <a:pt x="40076" y="7728"/>
                  </a:cubicBezTo>
                  <a:cubicBezTo>
                    <a:pt x="40129" y="12151"/>
                    <a:pt x="40076" y="16574"/>
                    <a:pt x="40076" y="20997"/>
                  </a:cubicBezTo>
                  <a:lnTo>
                    <a:pt x="40076" y="47350"/>
                  </a:lnTo>
                  <a:cubicBezTo>
                    <a:pt x="40076" y="48922"/>
                    <a:pt x="40023" y="50201"/>
                    <a:pt x="39596" y="512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2032805" y="143184"/>
              <a:ext cx="1534571" cy="2129624"/>
            </a:xfrm>
            <a:custGeom>
              <a:avLst/>
              <a:gdLst/>
              <a:ahLst/>
              <a:cxnLst/>
              <a:rect l="l" t="t" r="r" b="b"/>
              <a:pathLst>
                <a:path w="40130" h="55691" extrusionOk="0">
                  <a:moveTo>
                    <a:pt x="39570" y="51267"/>
                  </a:moveTo>
                  <a:cubicBezTo>
                    <a:pt x="39197" y="52226"/>
                    <a:pt x="38504" y="53026"/>
                    <a:pt x="37305" y="53772"/>
                  </a:cubicBezTo>
                  <a:cubicBezTo>
                    <a:pt x="34241" y="55690"/>
                    <a:pt x="29151" y="54704"/>
                    <a:pt x="25767" y="54704"/>
                  </a:cubicBezTo>
                  <a:lnTo>
                    <a:pt x="9513" y="54704"/>
                  </a:lnTo>
                  <a:cubicBezTo>
                    <a:pt x="7435" y="54704"/>
                    <a:pt x="4637" y="55157"/>
                    <a:pt x="2745" y="54038"/>
                  </a:cubicBezTo>
                  <a:cubicBezTo>
                    <a:pt x="1" y="52386"/>
                    <a:pt x="187" y="48496"/>
                    <a:pt x="187" y="45751"/>
                  </a:cubicBezTo>
                  <a:lnTo>
                    <a:pt x="187" y="7888"/>
                  </a:lnTo>
                  <a:lnTo>
                    <a:pt x="187" y="5276"/>
                  </a:lnTo>
                  <a:cubicBezTo>
                    <a:pt x="241" y="2505"/>
                    <a:pt x="3198" y="720"/>
                    <a:pt x="5650" y="667"/>
                  </a:cubicBezTo>
                  <a:cubicBezTo>
                    <a:pt x="7648" y="613"/>
                    <a:pt x="9620" y="667"/>
                    <a:pt x="11618" y="667"/>
                  </a:cubicBezTo>
                  <a:lnTo>
                    <a:pt x="27126" y="667"/>
                  </a:lnTo>
                  <a:cubicBezTo>
                    <a:pt x="30617" y="667"/>
                    <a:pt x="34187" y="0"/>
                    <a:pt x="37412" y="1919"/>
                  </a:cubicBezTo>
                  <a:cubicBezTo>
                    <a:pt x="39623" y="3251"/>
                    <a:pt x="39996" y="5276"/>
                    <a:pt x="40050" y="7728"/>
                  </a:cubicBezTo>
                  <a:cubicBezTo>
                    <a:pt x="40129" y="12151"/>
                    <a:pt x="40050" y="16574"/>
                    <a:pt x="40050" y="20997"/>
                  </a:cubicBezTo>
                  <a:lnTo>
                    <a:pt x="40050" y="47350"/>
                  </a:lnTo>
                  <a:cubicBezTo>
                    <a:pt x="40050" y="48922"/>
                    <a:pt x="40023" y="50201"/>
                    <a:pt x="39570" y="512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4202107" y="1566391"/>
              <a:ext cx="744877" cy="879596"/>
            </a:xfrm>
            <a:custGeom>
              <a:avLst/>
              <a:gdLst/>
              <a:ahLst/>
              <a:cxnLst/>
              <a:rect l="l" t="t" r="r" b="b"/>
              <a:pathLst>
                <a:path w="19479" h="23002" extrusionOk="0">
                  <a:moveTo>
                    <a:pt x="8585" y="0"/>
                  </a:moveTo>
                  <a:cubicBezTo>
                    <a:pt x="6201" y="0"/>
                    <a:pt x="3903" y="809"/>
                    <a:pt x="2639" y="3097"/>
                  </a:cubicBezTo>
                  <a:cubicBezTo>
                    <a:pt x="1706" y="4829"/>
                    <a:pt x="1" y="19618"/>
                    <a:pt x="1013" y="20790"/>
                  </a:cubicBezTo>
                  <a:cubicBezTo>
                    <a:pt x="1418" y="21290"/>
                    <a:pt x="2483" y="22301"/>
                    <a:pt x="3256" y="22301"/>
                  </a:cubicBezTo>
                  <a:cubicBezTo>
                    <a:pt x="3348" y="22301"/>
                    <a:pt x="3436" y="22287"/>
                    <a:pt x="3518" y="22256"/>
                  </a:cubicBezTo>
                  <a:lnTo>
                    <a:pt x="9753" y="22922"/>
                  </a:lnTo>
                  <a:cubicBezTo>
                    <a:pt x="12151" y="22682"/>
                    <a:pt x="16201" y="23002"/>
                    <a:pt x="18120" y="21270"/>
                  </a:cubicBezTo>
                  <a:cubicBezTo>
                    <a:pt x="19479" y="20018"/>
                    <a:pt x="19479" y="4030"/>
                    <a:pt x="18306" y="2618"/>
                  </a:cubicBezTo>
                  <a:cubicBezTo>
                    <a:pt x="17427" y="1525"/>
                    <a:pt x="16841" y="1366"/>
                    <a:pt x="15535" y="1179"/>
                  </a:cubicBezTo>
                  <a:cubicBezTo>
                    <a:pt x="13750" y="859"/>
                    <a:pt x="12018" y="326"/>
                    <a:pt x="10180" y="113"/>
                  </a:cubicBezTo>
                  <a:cubicBezTo>
                    <a:pt x="9651" y="40"/>
                    <a:pt x="9116" y="0"/>
                    <a:pt x="85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4090026" y="738653"/>
              <a:ext cx="1048273" cy="1132822"/>
            </a:xfrm>
            <a:custGeom>
              <a:avLst/>
              <a:gdLst/>
              <a:ahLst/>
              <a:cxnLst/>
              <a:rect l="l" t="t" r="r" b="b"/>
              <a:pathLst>
                <a:path w="27413" h="29624" extrusionOk="0">
                  <a:moveTo>
                    <a:pt x="14072" y="0"/>
                  </a:moveTo>
                  <a:cubicBezTo>
                    <a:pt x="13783" y="0"/>
                    <a:pt x="13506" y="6"/>
                    <a:pt x="13244" y="16"/>
                  </a:cubicBezTo>
                  <a:cubicBezTo>
                    <a:pt x="10126" y="149"/>
                    <a:pt x="6236" y="762"/>
                    <a:pt x="4371" y="3640"/>
                  </a:cubicBezTo>
                  <a:cubicBezTo>
                    <a:pt x="3012" y="5665"/>
                    <a:pt x="1839" y="7903"/>
                    <a:pt x="2052" y="10355"/>
                  </a:cubicBezTo>
                  <a:cubicBezTo>
                    <a:pt x="2212" y="11820"/>
                    <a:pt x="2186" y="13446"/>
                    <a:pt x="2692" y="14805"/>
                  </a:cubicBezTo>
                  <a:cubicBezTo>
                    <a:pt x="2245" y="14703"/>
                    <a:pt x="1799" y="14370"/>
                    <a:pt x="1376" y="14370"/>
                  </a:cubicBezTo>
                  <a:cubicBezTo>
                    <a:pt x="1244" y="14370"/>
                    <a:pt x="1114" y="14402"/>
                    <a:pt x="987" y="14485"/>
                  </a:cubicBezTo>
                  <a:cubicBezTo>
                    <a:pt x="267" y="14938"/>
                    <a:pt x="1" y="15524"/>
                    <a:pt x="161" y="16164"/>
                  </a:cubicBezTo>
                  <a:cubicBezTo>
                    <a:pt x="853" y="18375"/>
                    <a:pt x="2292" y="18722"/>
                    <a:pt x="4237" y="18775"/>
                  </a:cubicBezTo>
                  <a:cubicBezTo>
                    <a:pt x="4291" y="18775"/>
                    <a:pt x="5170" y="20693"/>
                    <a:pt x="5303" y="20880"/>
                  </a:cubicBezTo>
                  <a:cubicBezTo>
                    <a:pt x="5783" y="21493"/>
                    <a:pt x="6342" y="22052"/>
                    <a:pt x="6982" y="22505"/>
                  </a:cubicBezTo>
                  <a:cubicBezTo>
                    <a:pt x="8447" y="23571"/>
                    <a:pt x="10153" y="24317"/>
                    <a:pt x="11965" y="24637"/>
                  </a:cubicBezTo>
                  <a:cubicBezTo>
                    <a:pt x="11858" y="26049"/>
                    <a:pt x="12098" y="26529"/>
                    <a:pt x="11725" y="27301"/>
                  </a:cubicBezTo>
                  <a:cubicBezTo>
                    <a:pt x="11512" y="27754"/>
                    <a:pt x="10979" y="27861"/>
                    <a:pt x="10766" y="28341"/>
                  </a:cubicBezTo>
                  <a:cubicBezTo>
                    <a:pt x="10526" y="28874"/>
                    <a:pt x="11219" y="29273"/>
                    <a:pt x="11805" y="29460"/>
                  </a:cubicBezTo>
                  <a:cubicBezTo>
                    <a:pt x="12102" y="29573"/>
                    <a:pt x="12493" y="29623"/>
                    <a:pt x="12912" y="29623"/>
                  </a:cubicBezTo>
                  <a:cubicBezTo>
                    <a:pt x="14374" y="29623"/>
                    <a:pt x="16162" y="29006"/>
                    <a:pt x="15375" y="28261"/>
                  </a:cubicBezTo>
                  <a:cubicBezTo>
                    <a:pt x="14683" y="27595"/>
                    <a:pt x="14203" y="25996"/>
                    <a:pt x="14629" y="24770"/>
                  </a:cubicBezTo>
                  <a:cubicBezTo>
                    <a:pt x="16921" y="24530"/>
                    <a:pt x="17694" y="24530"/>
                    <a:pt x="19053" y="24077"/>
                  </a:cubicBezTo>
                  <a:cubicBezTo>
                    <a:pt x="19825" y="23784"/>
                    <a:pt x="19932" y="23731"/>
                    <a:pt x="20731" y="23438"/>
                  </a:cubicBezTo>
                  <a:cubicBezTo>
                    <a:pt x="21344" y="23145"/>
                    <a:pt x="21957" y="22772"/>
                    <a:pt x="22543" y="22372"/>
                  </a:cubicBezTo>
                  <a:cubicBezTo>
                    <a:pt x="22682" y="22467"/>
                    <a:pt x="22934" y="22515"/>
                    <a:pt x="23251" y="22515"/>
                  </a:cubicBezTo>
                  <a:cubicBezTo>
                    <a:pt x="24275" y="22515"/>
                    <a:pt x="25980" y="22011"/>
                    <a:pt x="26753" y="20933"/>
                  </a:cubicBezTo>
                  <a:cubicBezTo>
                    <a:pt x="27413" y="19955"/>
                    <a:pt x="27218" y="18238"/>
                    <a:pt x="26003" y="18238"/>
                  </a:cubicBezTo>
                  <a:cubicBezTo>
                    <a:pt x="25794" y="18238"/>
                    <a:pt x="25556" y="18289"/>
                    <a:pt x="25288" y="18402"/>
                  </a:cubicBezTo>
                  <a:cubicBezTo>
                    <a:pt x="25474" y="16750"/>
                    <a:pt x="25741" y="15098"/>
                    <a:pt x="25821" y="13419"/>
                  </a:cubicBezTo>
                  <a:cubicBezTo>
                    <a:pt x="25954" y="11501"/>
                    <a:pt x="25714" y="9555"/>
                    <a:pt x="25501" y="7637"/>
                  </a:cubicBezTo>
                  <a:cubicBezTo>
                    <a:pt x="25261" y="5745"/>
                    <a:pt x="23769" y="2974"/>
                    <a:pt x="21850" y="2468"/>
                  </a:cubicBezTo>
                  <a:lnTo>
                    <a:pt x="20065" y="1455"/>
                  </a:lnTo>
                  <a:cubicBezTo>
                    <a:pt x="18665" y="289"/>
                    <a:pt x="16101" y="0"/>
                    <a:pt x="14072" y="0"/>
                  </a:cubicBezTo>
                  <a:close/>
                </a:path>
              </a:pathLst>
            </a:custGeom>
            <a:solidFill>
              <a:srgbClr val="A574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3740974" y="791004"/>
              <a:ext cx="1366009" cy="1548338"/>
            </a:xfrm>
            <a:custGeom>
              <a:avLst/>
              <a:gdLst/>
              <a:ahLst/>
              <a:cxnLst/>
              <a:rect l="l" t="t" r="r" b="b"/>
              <a:pathLst>
                <a:path w="35722" h="40490" extrusionOk="0">
                  <a:moveTo>
                    <a:pt x="5900" y="1"/>
                  </a:moveTo>
                  <a:cubicBezTo>
                    <a:pt x="4689" y="1"/>
                    <a:pt x="4916" y="3378"/>
                    <a:pt x="4785" y="5175"/>
                  </a:cubicBezTo>
                  <a:cubicBezTo>
                    <a:pt x="4626" y="4056"/>
                    <a:pt x="4386" y="3017"/>
                    <a:pt x="4226" y="1925"/>
                  </a:cubicBezTo>
                  <a:cubicBezTo>
                    <a:pt x="4163" y="1421"/>
                    <a:pt x="3951" y="106"/>
                    <a:pt x="3447" y="106"/>
                  </a:cubicBezTo>
                  <a:cubicBezTo>
                    <a:pt x="3311" y="106"/>
                    <a:pt x="3154" y="201"/>
                    <a:pt x="2974" y="432"/>
                  </a:cubicBezTo>
                  <a:cubicBezTo>
                    <a:pt x="2414" y="1205"/>
                    <a:pt x="3453" y="5255"/>
                    <a:pt x="3533" y="5762"/>
                  </a:cubicBezTo>
                  <a:cubicBezTo>
                    <a:pt x="3480" y="5442"/>
                    <a:pt x="2494" y="3150"/>
                    <a:pt x="2068" y="2298"/>
                  </a:cubicBezTo>
                  <a:cubicBezTo>
                    <a:pt x="1859" y="1828"/>
                    <a:pt x="1492" y="1268"/>
                    <a:pt x="1232" y="1268"/>
                  </a:cubicBezTo>
                  <a:cubicBezTo>
                    <a:pt x="1094" y="1268"/>
                    <a:pt x="986" y="1428"/>
                    <a:pt x="948" y="1845"/>
                  </a:cubicBezTo>
                  <a:cubicBezTo>
                    <a:pt x="815" y="3390"/>
                    <a:pt x="1828" y="5016"/>
                    <a:pt x="2414" y="6348"/>
                  </a:cubicBezTo>
                  <a:cubicBezTo>
                    <a:pt x="2094" y="5735"/>
                    <a:pt x="1188" y="4909"/>
                    <a:pt x="815" y="4536"/>
                  </a:cubicBezTo>
                  <a:cubicBezTo>
                    <a:pt x="653" y="4369"/>
                    <a:pt x="524" y="4299"/>
                    <a:pt x="424" y="4299"/>
                  </a:cubicBezTo>
                  <a:cubicBezTo>
                    <a:pt x="0" y="4299"/>
                    <a:pt x="117" y="5565"/>
                    <a:pt x="549" y="5975"/>
                  </a:cubicBezTo>
                  <a:lnTo>
                    <a:pt x="2068" y="7574"/>
                  </a:lnTo>
                  <a:cubicBezTo>
                    <a:pt x="2521" y="8906"/>
                    <a:pt x="1934" y="9758"/>
                    <a:pt x="3453" y="10664"/>
                  </a:cubicBezTo>
                  <a:cubicBezTo>
                    <a:pt x="4253" y="11064"/>
                    <a:pt x="4199" y="11171"/>
                    <a:pt x="4466" y="12157"/>
                  </a:cubicBezTo>
                  <a:cubicBezTo>
                    <a:pt x="4706" y="13142"/>
                    <a:pt x="4785" y="14262"/>
                    <a:pt x="5132" y="15248"/>
                  </a:cubicBezTo>
                  <a:cubicBezTo>
                    <a:pt x="6358" y="19218"/>
                    <a:pt x="9049" y="23934"/>
                    <a:pt x="12912" y="25479"/>
                  </a:cubicBezTo>
                  <a:cubicBezTo>
                    <a:pt x="14591" y="26172"/>
                    <a:pt x="16350" y="26732"/>
                    <a:pt x="18135" y="27132"/>
                  </a:cubicBezTo>
                  <a:cubicBezTo>
                    <a:pt x="17389" y="30782"/>
                    <a:pt x="16856" y="38403"/>
                    <a:pt x="16909" y="39096"/>
                  </a:cubicBezTo>
                  <a:cubicBezTo>
                    <a:pt x="16940" y="39578"/>
                    <a:pt x="16912" y="39716"/>
                    <a:pt x="16927" y="39716"/>
                  </a:cubicBezTo>
                  <a:cubicBezTo>
                    <a:pt x="16949" y="39716"/>
                    <a:pt x="17050" y="39466"/>
                    <a:pt x="17484" y="39466"/>
                  </a:cubicBezTo>
                  <a:cubicBezTo>
                    <a:pt x="17565" y="39466"/>
                    <a:pt x="17657" y="39475"/>
                    <a:pt x="17762" y="39495"/>
                  </a:cubicBezTo>
                  <a:cubicBezTo>
                    <a:pt x="19442" y="39869"/>
                    <a:pt x="23125" y="40324"/>
                    <a:pt x="25338" y="40324"/>
                  </a:cubicBezTo>
                  <a:cubicBezTo>
                    <a:pt x="25652" y="40324"/>
                    <a:pt x="25937" y="40314"/>
                    <a:pt x="26182" y="40295"/>
                  </a:cubicBezTo>
                  <a:cubicBezTo>
                    <a:pt x="26475" y="38962"/>
                    <a:pt x="26369" y="29903"/>
                    <a:pt x="26369" y="29903"/>
                  </a:cubicBezTo>
                  <a:lnTo>
                    <a:pt x="26369" y="29903"/>
                  </a:lnTo>
                  <a:cubicBezTo>
                    <a:pt x="27701" y="32141"/>
                    <a:pt x="33750" y="40428"/>
                    <a:pt x="34123" y="40481"/>
                  </a:cubicBezTo>
                  <a:cubicBezTo>
                    <a:pt x="34148" y="40487"/>
                    <a:pt x="34175" y="40490"/>
                    <a:pt x="34206" y="40490"/>
                  </a:cubicBezTo>
                  <a:cubicBezTo>
                    <a:pt x="34593" y="40490"/>
                    <a:pt x="35375" y="40041"/>
                    <a:pt x="35721" y="39868"/>
                  </a:cubicBezTo>
                  <a:cubicBezTo>
                    <a:pt x="34043" y="37124"/>
                    <a:pt x="29460" y="31262"/>
                    <a:pt x="27754" y="28517"/>
                  </a:cubicBezTo>
                  <a:cubicBezTo>
                    <a:pt x="27088" y="27398"/>
                    <a:pt x="26395" y="26359"/>
                    <a:pt x="24983" y="26172"/>
                  </a:cubicBezTo>
                  <a:cubicBezTo>
                    <a:pt x="24887" y="26163"/>
                    <a:pt x="24804" y="26158"/>
                    <a:pt x="24731" y="26158"/>
                  </a:cubicBezTo>
                  <a:cubicBezTo>
                    <a:pt x="24191" y="26158"/>
                    <a:pt x="24171" y="26407"/>
                    <a:pt x="23491" y="26758"/>
                  </a:cubicBezTo>
                  <a:cubicBezTo>
                    <a:pt x="22873" y="27055"/>
                    <a:pt x="22208" y="27214"/>
                    <a:pt x="21519" y="27214"/>
                  </a:cubicBezTo>
                  <a:cubicBezTo>
                    <a:pt x="21466" y="27214"/>
                    <a:pt x="21413" y="27213"/>
                    <a:pt x="21359" y="27211"/>
                  </a:cubicBezTo>
                  <a:cubicBezTo>
                    <a:pt x="20240" y="27025"/>
                    <a:pt x="19814" y="26119"/>
                    <a:pt x="19174" y="25400"/>
                  </a:cubicBezTo>
                  <a:cubicBezTo>
                    <a:pt x="19174" y="25266"/>
                    <a:pt x="19174" y="25160"/>
                    <a:pt x="19148" y="25080"/>
                  </a:cubicBezTo>
                  <a:cubicBezTo>
                    <a:pt x="15550" y="24813"/>
                    <a:pt x="12646" y="23081"/>
                    <a:pt x="9955" y="20310"/>
                  </a:cubicBezTo>
                  <a:cubicBezTo>
                    <a:pt x="8463" y="18765"/>
                    <a:pt x="7397" y="16527"/>
                    <a:pt x="6917" y="14501"/>
                  </a:cubicBezTo>
                  <a:cubicBezTo>
                    <a:pt x="6571" y="12929"/>
                    <a:pt x="6038" y="11224"/>
                    <a:pt x="5905" y="9625"/>
                  </a:cubicBezTo>
                  <a:cubicBezTo>
                    <a:pt x="5691" y="6561"/>
                    <a:pt x="6571" y="299"/>
                    <a:pt x="5985" y="6"/>
                  </a:cubicBezTo>
                  <a:cubicBezTo>
                    <a:pt x="5955" y="3"/>
                    <a:pt x="5927" y="1"/>
                    <a:pt x="5900" y="1"/>
                  </a:cubicBezTo>
                  <a:close/>
                </a:path>
              </a:pathLst>
            </a:custGeom>
            <a:solidFill>
              <a:srgbClr val="A574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3907661" y="930426"/>
              <a:ext cx="154872" cy="252919"/>
            </a:xfrm>
            <a:custGeom>
              <a:avLst/>
              <a:gdLst/>
              <a:ahLst/>
              <a:cxnLst/>
              <a:rect l="l" t="t" r="r" b="b"/>
              <a:pathLst>
                <a:path w="4050" h="6614" extrusionOk="0">
                  <a:moveTo>
                    <a:pt x="3516" y="0"/>
                  </a:moveTo>
                  <a:cubicBezTo>
                    <a:pt x="3492" y="0"/>
                    <a:pt x="3466" y="4"/>
                    <a:pt x="3437" y="11"/>
                  </a:cubicBezTo>
                  <a:cubicBezTo>
                    <a:pt x="3011" y="144"/>
                    <a:pt x="2638" y="970"/>
                    <a:pt x="2452" y="1316"/>
                  </a:cubicBezTo>
                  <a:cubicBezTo>
                    <a:pt x="2185" y="1796"/>
                    <a:pt x="1785" y="2409"/>
                    <a:pt x="1759" y="2968"/>
                  </a:cubicBezTo>
                  <a:cubicBezTo>
                    <a:pt x="1439" y="3075"/>
                    <a:pt x="1119" y="3075"/>
                    <a:pt x="853" y="3261"/>
                  </a:cubicBezTo>
                  <a:cubicBezTo>
                    <a:pt x="240" y="3741"/>
                    <a:pt x="0" y="4993"/>
                    <a:pt x="107" y="5713"/>
                  </a:cubicBezTo>
                  <a:lnTo>
                    <a:pt x="453" y="6486"/>
                  </a:lnTo>
                  <a:cubicBezTo>
                    <a:pt x="570" y="6564"/>
                    <a:pt x="701" y="6613"/>
                    <a:pt x="837" y="6613"/>
                  </a:cubicBezTo>
                  <a:cubicBezTo>
                    <a:pt x="886" y="6613"/>
                    <a:pt x="936" y="6606"/>
                    <a:pt x="986" y="6592"/>
                  </a:cubicBezTo>
                  <a:cubicBezTo>
                    <a:pt x="1919" y="6512"/>
                    <a:pt x="2638" y="5233"/>
                    <a:pt x="2984" y="4487"/>
                  </a:cubicBezTo>
                  <a:cubicBezTo>
                    <a:pt x="3384" y="3661"/>
                    <a:pt x="3624" y="2808"/>
                    <a:pt x="3731" y="1902"/>
                  </a:cubicBezTo>
                  <a:cubicBezTo>
                    <a:pt x="3756" y="1597"/>
                    <a:pt x="4049" y="0"/>
                    <a:pt x="3516" y="0"/>
                  </a:cubicBezTo>
                  <a:close/>
                </a:path>
              </a:pathLst>
            </a:custGeom>
            <a:solidFill>
              <a:srgbClr val="A574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4200080" y="1666464"/>
              <a:ext cx="704113" cy="702086"/>
            </a:xfrm>
            <a:custGeom>
              <a:avLst/>
              <a:gdLst/>
              <a:ahLst/>
              <a:cxnLst/>
              <a:rect l="l" t="t" r="r" b="b"/>
              <a:pathLst>
                <a:path w="18413" h="18360" extrusionOk="0">
                  <a:moveTo>
                    <a:pt x="1573" y="1"/>
                  </a:moveTo>
                  <a:cubicBezTo>
                    <a:pt x="1359" y="187"/>
                    <a:pt x="986" y="1333"/>
                    <a:pt x="880" y="1600"/>
                  </a:cubicBezTo>
                  <a:cubicBezTo>
                    <a:pt x="587" y="2426"/>
                    <a:pt x="267" y="2932"/>
                    <a:pt x="1" y="3785"/>
                  </a:cubicBezTo>
                  <a:cubicBezTo>
                    <a:pt x="1093" y="4531"/>
                    <a:pt x="4877" y="5250"/>
                    <a:pt x="5010" y="5650"/>
                  </a:cubicBezTo>
                  <a:cubicBezTo>
                    <a:pt x="5010" y="5650"/>
                    <a:pt x="4211" y="14496"/>
                    <a:pt x="3731" y="17267"/>
                  </a:cubicBezTo>
                  <a:cubicBezTo>
                    <a:pt x="6422" y="18173"/>
                    <a:pt x="8501" y="18307"/>
                    <a:pt x="11325" y="18360"/>
                  </a:cubicBezTo>
                  <a:cubicBezTo>
                    <a:pt x="12204" y="18360"/>
                    <a:pt x="13110" y="18173"/>
                    <a:pt x="13990" y="18173"/>
                  </a:cubicBezTo>
                  <a:cubicBezTo>
                    <a:pt x="14332" y="18173"/>
                    <a:pt x="14675" y="18241"/>
                    <a:pt x="15008" y="18241"/>
                  </a:cubicBezTo>
                  <a:cubicBezTo>
                    <a:pt x="15141" y="18241"/>
                    <a:pt x="15272" y="18230"/>
                    <a:pt x="15402" y="18200"/>
                  </a:cubicBezTo>
                  <a:cubicBezTo>
                    <a:pt x="15482" y="15242"/>
                    <a:pt x="14869" y="11379"/>
                    <a:pt x="14869" y="8421"/>
                  </a:cubicBezTo>
                  <a:lnTo>
                    <a:pt x="14869" y="8421"/>
                  </a:lnTo>
                  <a:cubicBezTo>
                    <a:pt x="15135" y="8847"/>
                    <a:pt x="15855" y="10393"/>
                    <a:pt x="15855" y="10393"/>
                  </a:cubicBezTo>
                  <a:cubicBezTo>
                    <a:pt x="15872" y="10395"/>
                    <a:pt x="15891" y="10397"/>
                    <a:pt x="15911" y="10397"/>
                  </a:cubicBezTo>
                  <a:cubicBezTo>
                    <a:pt x="16294" y="10397"/>
                    <a:pt x="17171" y="9929"/>
                    <a:pt x="17374" y="9727"/>
                  </a:cubicBezTo>
                  <a:cubicBezTo>
                    <a:pt x="17827" y="9300"/>
                    <a:pt x="18173" y="8794"/>
                    <a:pt x="18386" y="8234"/>
                  </a:cubicBezTo>
                  <a:cubicBezTo>
                    <a:pt x="18413" y="8048"/>
                    <a:pt x="17800" y="7568"/>
                    <a:pt x="17374" y="7035"/>
                  </a:cubicBezTo>
                  <a:cubicBezTo>
                    <a:pt x="16408" y="5740"/>
                    <a:pt x="14935" y="2992"/>
                    <a:pt x="12952" y="2992"/>
                  </a:cubicBezTo>
                  <a:cubicBezTo>
                    <a:pt x="12855" y="2992"/>
                    <a:pt x="12757" y="2998"/>
                    <a:pt x="12657" y="3012"/>
                  </a:cubicBezTo>
                  <a:cubicBezTo>
                    <a:pt x="12231" y="3118"/>
                    <a:pt x="12178" y="3385"/>
                    <a:pt x="11805" y="3625"/>
                  </a:cubicBezTo>
                  <a:cubicBezTo>
                    <a:pt x="11432" y="3838"/>
                    <a:pt x="11005" y="3944"/>
                    <a:pt x="10552" y="3971"/>
                  </a:cubicBezTo>
                  <a:cubicBezTo>
                    <a:pt x="10325" y="3995"/>
                    <a:pt x="10109" y="4012"/>
                    <a:pt x="9904" y="4012"/>
                  </a:cubicBezTo>
                  <a:cubicBezTo>
                    <a:pt x="9193" y="4012"/>
                    <a:pt x="8615" y="3806"/>
                    <a:pt x="8181" y="2959"/>
                  </a:cubicBezTo>
                  <a:lnTo>
                    <a:pt x="7648" y="2212"/>
                  </a:lnTo>
                  <a:cubicBezTo>
                    <a:pt x="5996" y="1893"/>
                    <a:pt x="4584" y="1200"/>
                    <a:pt x="2878" y="587"/>
                  </a:cubicBezTo>
                  <a:cubicBezTo>
                    <a:pt x="2479" y="427"/>
                    <a:pt x="1573" y="1"/>
                    <a:pt x="1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4345774" y="1707534"/>
              <a:ext cx="117244" cy="300337"/>
            </a:xfrm>
            <a:custGeom>
              <a:avLst/>
              <a:gdLst/>
              <a:ahLst/>
              <a:cxnLst/>
              <a:rect l="l" t="t" r="r" b="b"/>
              <a:pathLst>
                <a:path w="3066" h="7854" extrusionOk="0">
                  <a:moveTo>
                    <a:pt x="1715" y="1"/>
                  </a:moveTo>
                  <a:cubicBezTo>
                    <a:pt x="1644" y="1"/>
                    <a:pt x="1579" y="15"/>
                    <a:pt x="1520" y="46"/>
                  </a:cubicBezTo>
                  <a:cubicBezTo>
                    <a:pt x="694" y="499"/>
                    <a:pt x="294" y="1751"/>
                    <a:pt x="187" y="2604"/>
                  </a:cubicBezTo>
                  <a:cubicBezTo>
                    <a:pt x="54" y="3590"/>
                    <a:pt x="1" y="4576"/>
                    <a:pt x="81" y="5562"/>
                  </a:cubicBezTo>
                  <a:cubicBezTo>
                    <a:pt x="107" y="6228"/>
                    <a:pt x="134" y="7374"/>
                    <a:pt x="720" y="7853"/>
                  </a:cubicBezTo>
                  <a:cubicBezTo>
                    <a:pt x="1040" y="6574"/>
                    <a:pt x="1067" y="5295"/>
                    <a:pt x="1573" y="4016"/>
                  </a:cubicBezTo>
                  <a:cubicBezTo>
                    <a:pt x="1999" y="2844"/>
                    <a:pt x="2266" y="1991"/>
                    <a:pt x="3038" y="952"/>
                  </a:cubicBezTo>
                  <a:lnTo>
                    <a:pt x="3065" y="952"/>
                  </a:lnTo>
                  <a:cubicBezTo>
                    <a:pt x="2857" y="627"/>
                    <a:pt x="2184" y="1"/>
                    <a:pt x="1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4694252" y="1761796"/>
              <a:ext cx="97856" cy="337774"/>
            </a:xfrm>
            <a:custGeom>
              <a:avLst/>
              <a:gdLst/>
              <a:ahLst/>
              <a:cxnLst/>
              <a:rect l="l" t="t" r="r" b="b"/>
              <a:pathLst>
                <a:path w="2559" h="8833" extrusionOk="0">
                  <a:moveTo>
                    <a:pt x="477" y="0"/>
                  </a:moveTo>
                  <a:cubicBezTo>
                    <a:pt x="347" y="0"/>
                    <a:pt x="242" y="26"/>
                    <a:pt x="187" y="92"/>
                  </a:cubicBezTo>
                  <a:cubicBezTo>
                    <a:pt x="1" y="812"/>
                    <a:pt x="1599" y="7766"/>
                    <a:pt x="2266" y="8832"/>
                  </a:cubicBezTo>
                  <a:cubicBezTo>
                    <a:pt x="2505" y="8806"/>
                    <a:pt x="2559" y="519"/>
                    <a:pt x="1866" y="386"/>
                  </a:cubicBezTo>
                  <a:cubicBezTo>
                    <a:pt x="1866" y="386"/>
                    <a:pt x="978" y="0"/>
                    <a:pt x="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4432387" y="1717247"/>
              <a:ext cx="139652" cy="152042"/>
            </a:xfrm>
            <a:custGeom>
              <a:avLst/>
              <a:gdLst/>
              <a:ahLst/>
              <a:cxnLst/>
              <a:rect l="l" t="t" r="r" b="b"/>
              <a:pathLst>
                <a:path w="3652" h="3976" extrusionOk="0">
                  <a:moveTo>
                    <a:pt x="2272" y="0"/>
                  </a:moveTo>
                  <a:cubicBezTo>
                    <a:pt x="1719" y="0"/>
                    <a:pt x="959" y="299"/>
                    <a:pt x="747" y="725"/>
                  </a:cubicBezTo>
                  <a:cubicBezTo>
                    <a:pt x="1" y="2057"/>
                    <a:pt x="1226" y="3389"/>
                    <a:pt x="2372" y="3975"/>
                  </a:cubicBezTo>
                  <a:cubicBezTo>
                    <a:pt x="2745" y="3496"/>
                    <a:pt x="3172" y="3069"/>
                    <a:pt x="3651" y="2696"/>
                  </a:cubicBezTo>
                  <a:cubicBezTo>
                    <a:pt x="3385" y="2483"/>
                    <a:pt x="2052" y="1231"/>
                    <a:pt x="2825" y="1071"/>
                  </a:cubicBezTo>
                  <a:lnTo>
                    <a:pt x="2772" y="138"/>
                  </a:lnTo>
                  <a:cubicBezTo>
                    <a:pt x="2662" y="43"/>
                    <a:pt x="2482" y="0"/>
                    <a:pt x="22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4572994" y="1726577"/>
              <a:ext cx="164088" cy="168180"/>
            </a:xfrm>
            <a:custGeom>
              <a:avLst/>
              <a:gdLst/>
              <a:ahLst/>
              <a:cxnLst/>
              <a:rect l="l" t="t" r="r" b="b"/>
              <a:pathLst>
                <a:path w="4291" h="4398" extrusionOk="0">
                  <a:moveTo>
                    <a:pt x="1973" y="1"/>
                  </a:moveTo>
                  <a:lnTo>
                    <a:pt x="2026" y="81"/>
                  </a:lnTo>
                  <a:cubicBezTo>
                    <a:pt x="1999" y="1253"/>
                    <a:pt x="1173" y="2239"/>
                    <a:pt x="1" y="2452"/>
                  </a:cubicBezTo>
                  <a:cubicBezTo>
                    <a:pt x="241" y="2825"/>
                    <a:pt x="960" y="4344"/>
                    <a:pt x="1386" y="4398"/>
                  </a:cubicBezTo>
                  <a:cubicBezTo>
                    <a:pt x="1391" y="4398"/>
                    <a:pt x="1395" y="4398"/>
                    <a:pt x="1399" y="4398"/>
                  </a:cubicBezTo>
                  <a:cubicBezTo>
                    <a:pt x="1808" y="4398"/>
                    <a:pt x="2854" y="3143"/>
                    <a:pt x="3065" y="2932"/>
                  </a:cubicBezTo>
                  <a:cubicBezTo>
                    <a:pt x="3598" y="2346"/>
                    <a:pt x="4291" y="1653"/>
                    <a:pt x="3651" y="934"/>
                  </a:cubicBezTo>
                  <a:cubicBezTo>
                    <a:pt x="3198" y="481"/>
                    <a:pt x="2612" y="134"/>
                    <a:pt x="19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4132817" y="1331255"/>
              <a:ext cx="80533" cy="73383"/>
            </a:xfrm>
            <a:custGeom>
              <a:avLst/>
              <a:gdLst/>
              <a:ahLst/>
              <a:cxnLst/>
              <a:rect l="l" t="t" r="r" b="b"/>
              <a:pathLst>
                <a:path w="2106" h="1919" extrusionOk="0">
                  <a:moveTo>
                    <a:pt x="454" y="0"/>
                  </a:moveTo>
                  <a:cubicBezTo>
                    <a:pt x="374" y="0"/>
                    <a:pt x="321" y="0"/>
                    <a:pt x="241" y="27"/>
                  </a:cubicBezTo>
                  <a:cubicBezTo>
                    <a:pt x="187" y="27"/>
                    <a:pt x="134" y="54"/>
                    <a:pt x="107" y="107"/>
                  </a:cubicBezTo>
                  <a:lnTo>
                    <a:pt x="1" y="187"/>
                  </a:lnTo>
                  <a:lnTo>
                    <a:pt x="134" y="134"/>
                  </a:lnTo>
                  <a:lnTo>
                    <a:pt x="267" y="134"/>
                  </a:lnTo>
                  <a:cubicBezTo>
                    <a:pt x="321" y="134"/>
                    <a:pt x="374" y="187"/>
                    <a:pt x="427" y="187"/>
                  </a:cubicBezTo>
                  <a:cubicBezTo>
                    <a:pt x="481" y="214"/>
                    <a:pt x="534" y="240"/>
                    <a:pt x="614" y="267"/>
                  </a:cubicBezTo>
                  <a:cubicBezTo>
                    <a:pt x="667" y="320"/>
                    <a:pt x="720" y="373"/>
                    <a:pt x="774" y="427"/>
                  </a:cubicBezTo>
                  <a:cubicBezTo>
                    <a:pt x="827" y="480"/>
                    <a:pt x="907" y="533"/>
                    <a:pt x="960" y="613"/>
                  </a:cubicBezTo>
                  <a:cubicBezTo>
                    <a:pt x="1013" y="667"/>
                    <a:pt x="1067" y="746"/>
                    <a:pt x="1120" y="800"/>
                  </a:cubicBezTo>
                  <a:cubicBezTo>
                    <a:pt x="1360" y="1093"/>
                    <a:pt x="1573" y="1386"/>
                    <a:pt x="1760" y="1599"/>
                  </a:cubicBezTo>
                  <a:cubicBezTo>
                    <a:pt x="1866" y="1706"/>
                    <a:pt x="1973" y="1812"/>
                    <a:pt x="2106" y="1919"/>
                  </a:cubicBezTo>
                  <a:cubicBezTo>
                    <a:pt x="2106" y="1919"/>
                    <a:pt x="2026" y="1732"/>
                    <a:pt x="1919" y="1493"/>
                  </a:cubicBezTo>
                  <a:cubicBezTo>
                    <a:pt x="1760" y="1173"/>
                    <a:pt x="1573" y="880"/>
                    <a:pt x="1360" y="613"/>
                  </a:cubicBezTo>
                  <a:cubicBezTo>
                    <a:pt x="1253" y="453"/>
                    <a:pt x="1093" y="320"/>
                    <a:pt x="960" y="214"/>
                  </a:cubicBezTo>
                  <a:cubicBezTo>
                    <a:pt x="880" y="160"/>
                    <a:pt x="800" y="107"/>
                    <a:pt x="720" y="80"/>
                  </a:cubicBezTo>
                  <a:cubicBezTo>
                    <a:pt x="640" y="27"/>
                    <a:pt x="534" y="0"/>
                    <a:pt x="454" y="0"/>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4644350" y="1281314"/>
              <a:ext cx="80533" cy="116632"/>
            </a:xfrm>
            <a:custGeom>
              <a:avLst/>
              <a:gdLst/>
              <a:ahLst/>
              <a:cxnLst/>
              <a:rect l="l" t="t" r="r" b="b"/>
              <a:pathLst>
                <a:path w="2106" h="3050" extrusionOk="0">
                  <a:moveTo>
                    <a:pt x="0" y="1"/>
                  </a:moveTo>
                  <a:lnTo>
                    <a:pt x="0" y="1"/>
                  </a:lnTo>
                  <a:cubicBezTo>
                    <a:pt x="27" y="214"/>
                    <a:pt x="0" y="400"/>
                    <a:pt x="0" y="640"/>
                  </a:cubicBezTo>
                  <a:cubicBezTo>
                    <a:pt x="0" y="773"/>
                    <a:pt x="27" y="880"/>
                    <a:pt x="53" y="987"/>
                  </a:cubicBezTo>
                  <a:cubicBezTo>
                    <a:pt x="53" y="1040"/>
                    <a:pt x="80" y="1120"/>
                    <a:pt x="107" y="1173"/>
                  </a:cubicBezTo>
                  <a:lnTo>
                    <a:pt x="133" y="1200"/>
                  </a:lnTo>
                  <a:lnTo>
                    <a:pt x="160" y="1253"/>
                  </a:lnTo>
                  <a:cubicBezTo>
                    <a:pt x="187" y="1280"/>
                    <a:pt x="213" y="1306"/>
                    <a:pt x="240" y="1306"/>
                  </a:cubicBezTo>
                  <a:cubicBezTo>
                    <a:pt x="267" y="1360"/>
                    <a:pt x="346" y="1386"/>
                    <a:pt x="400" y="1413"/>
                  </a:cubicBezTo>
                  <a:cubicBezTo>
                    <a:pt x="453" y="1440"/>
                    <a:pt x="506" y="1466"/>
                    <a:pt x="586" y="1493"/>
                  </a:cubicBezTo>
                  <a:cubicBezTo>
                    <a:pt x="693" y="1493"/>
                    <a:pt x="799" y="1520"/>
                    <a:pt x="906" y="1520"/>
                  </a:cubicBezTo>
                  <a:cubicBezTo>
                    <a:pt x="1013" y="1546"/>
                    <a:pt x="1119" y="1546"/>
                    <a:pt x="1199" y="1573"/>
                  </a:cubicBezTo>
                  <a:cubicBezTo>
                    <a:pt x="1252" y="1573"/>
                    <a:pt x="1279" y="1599"/>
                    <a:pt x="1332" y="1626"/>
                  </a:cubicBezTo>
                  <a:cubicBezTo>
                    <a:pt x="1359" y="1626"/>
                    <a:pt x="1386" y="1653"/>
                    <a:pt x="1412" y="1679"/>
                  </a:cubicBezTo>
                  <a:cubicBezTo>
                    <a:pt x="1492" y="1733"/>
                    <a:pt x="1572" y="1813"/>
                    <a:pt x="1652" y="1893"/>
                  </a:cubicBezTo>
                  <a:cubicBezTo>
                    <a:pt x="1679" y="1919"/>
                    <a:pt x="1705" y="1973"/>
                    <a:pt x="1732" y="2026"/>
                  </a:cubicBezTo>
                  <a:cubicBezTo>
                    <a:pt x="1759" y="2052"/>
                    <a:pt x="1785" y="2106"/>
                    <a:pt x="1785" y="2132"/>
                  </a:cubicBezTo>
                  <a:cubicBezTo>
                    <a:pt x="1785" y="2159"/>
                    <a:pt x="1785" y="2159"/>
                    <a:pt x="1785" y="2186"/>
                  </a:cubicBezTo>
                  <a:cubicBezTo>
                    <a:pt x="1785" y="2212"/>
                    <a:pt x="1785" y="2212"/>
                    <a:pt x="1785" y="2239"/>
                  </a:cubicBezTo>
                  <a:cubicBezTo>
                    <a:pt x="1785" y="2266"/>
                    <a:pt x="1732" y="2319"/>
                    <a:pt x="1732" y="2346"/>
                  </a:cubicBezTo>
                  <a:cubicBezTo>
                    <a:pt x="1705" y="2372"/>
                    <a:pt x="1679" y="2426"/>
                    <a:pt x="1652" y="2452"/>
                  </a:cubicBezTo>
                  <a:cubicBezTo>
                    <a:pt x="1599" y="2479"/>
                    <a:pt x="1572" y="2505"/>
                    <a:pt x="1519" y="2559"/>
                  </a:cubicBezTo>
                  <a:cubicBezTo>
                    <a:pt x="1439" y="2612"/>
                    <a:pt x="1332" y="2665"/>
                    <a:pt x="1252" y="2719"/>
                  </a:cubicBezTo>
                  <a:cubicBezTo>
                    <a:pt x="1146" y="2745"/>
                    <a:pt x="1039" y="2799"/>
                    <a:pt x="933" y="2825"/>
                  </a:cubicBezTo>
                  <a:cubicBezTo>
                    <a:pt x="720" y="2905"/>
                    <a:pt x="480" y="2985"/>
                    <a:pt x="267" y="3038"/>
                  </a:cubicBezTo>
                  <a:cubicBezTo>
                    <a:pt x="337" y="3046"/>
                    <a:pt x="407" y="3049"/>
                    <a:pt x="477" y="3049"/>
                  </a:cubicBezTo>
                  <a:cubicBezTo>
                    <a:pt x="647" y="3049"/>
                    <a:pt x="816" y="3031"/>
                    <a:pt x="986" y="3012"/>
                  </a:cubicBezTo>
                  <a:cubicBezTo>
                    <a:pt x="1226" y="2958"/>
                    <a:pt x="1439" y="2878"/>
                    <a:pt x="1679" y="2772"/>
                  </a:cubicBezTo>
                  <a:cubicBezTo>
                    <a:pt x="1732" y="2745"/>
                    <a:pt x="1785" y="2719"/>
                    <a:pt x="1839" y="2665"/>
                  </a:cubicBezTo>
                  <a:cubicBezTo>
                    <a:pt x="1892" y="2612"/>
                    <a:pt x="1945" y="2559"/>
                    <a:pt x="1999" y="2505"/>
                  </a:cubicBezTo>
                  <a:cubicBezTo>
                    <a:pt x="2025" y="2452"/>
                    <a:pt x="2052" y="2372"/>
                    <a:pt x="2078" y="2292"/>
                  </a:cubicBezTo>
                  <a:lnTo>
                    <a:pt x="2105" y="2186"/>
                  </a:lnTo>
                  <a:lnTo>
                    <a:pt x="2105" y="2079"/>
                  </a:lnTo>
                  <a:cubicBezTo>
                    <a:pt x="2078" y="1999"/>
                    <a:pt x="2052" y="1919"/>
                    <a:pt x="2025" y="1866"/>
                  </a:cubicBezTo>
                  <a:cubicBezTo>
                    <a:pt x="1999" y="1786"/>
                    <a:pt x="1945" y="1733"/>
                    <a:pt x="1919" y="1706"/>
                  </a:cubicBezTo>
                  <a:cubicBezTo>
                    <a:pt x="1812" y="1599"/>
                    <a:pt x="1732" y="1493"/>
                    <a:pt x="1625" y="1413"/>
                  </a:cubicBezTo>
                  <a:cubicBezTo>
                    <a:pt x="1572" y="1386"/>
                    <a:pt x="1519" y="1333"/>
                    <a:pt x="1466" y="1306"/>
                  </a:cubicBezTo>
                  <a:cubicBezTo>
                    <a:pt x="1386" y="1280"/>
                    <a:pt x="1332" y="1253"/>
                    <a:pt x="1279" y="1253"/>
                  </a:cubicBezTo>
                  <a:cubicBezTo>
                    <a:pt x="1173" y="1226"/>
                    <a:pt x="1039" y="1200"/>
                    <a:pt x="933" y="1200"/>
                  </a:cubicBezTo>
                  <a:lnTo>
                    <a:pt x="640" y="1200"/>
                  </a:lnTo>
                  <a:cubicBezTo>
                    <a:pt x="586" y="1173"/>
                    <a:pt x="533" y="1173"/>
                    <a:pt x="506" y="1173"/>
                  </a:cubicBezTo>
                  <a:cubicBezTo>
                    <a:pt x="453" y="1147"/>
                    <a:pt x="426" y="1147"/>
                    <a:pt x="400" y="1120"/>
                  </a:cubicBezTo>
                  <a:cubicBezTo>
                    <a:pt x="373" y="1120"/>
                    <a:pt x="346" y="1093"/>
                    <a:pt x="346" y="1067"/>
                  </a:cubicBezTo>
                  <a:lnTo>
                    <a:pt x="320" y="1067"/>
                  </a:lnTo>
                  <a:lnTo>
                    <a:pt x="320" y="1040"/>
                  </a:lnTo>
                  <a:cubicBezTo>
                    <a:pt x="293" y="987"/>
                    <a:pt x="267" y="960"/>
                    <a:pt x="267" y="907"/>
                  </a:cubicBezTo>
                  <a:cubicBezTo>
                    <a:pt x="213" y="827"/>
                    <a:pt x="187" y="720"/>
                    <a:pt x="187" y="614"/>
                  </a:cubicBezTo>
                  <a:cubicBezTo>
                    <a:pt x="133" y="400"/>
                    <a:pt x="80" y="187"/>
                    <a:pt x="0" y="1"/>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8"/>
            <p:cNvSpPr/>
            <p:nvPr/>
          </p:nvSpPr>
          <p:spPr>
            <a:xfrm>
              <a:off x="4408296" y="1016962"/>
              <a:ext cx="60878" cy="44358"/>
            </a:xfrm>
            <a:custGeom>
              <a:avLst/>
              <a:gdLst/>
              <a:ahLst/>
              <a:cxnLst/>
              <a:rect l="l" t="t" r="r" b="b"/>
              <a:pathLst>
                <a:path w="1592" h="1160" extrusionOk="0">
                  <a:moveTo>
                    <a:pt x="1244" y="1"/>
                  </a:moveTo>
                  <a:cubicBezTo>
                    <a:pt x="807" y="1"/>
                    <a:pt x="1" y="477"/>
                    <a:pt x="71" y="918"/>
                  </a:cubicBezTo>
                  <a:cubicBezTo>
                    <a:pt x="93" y="1092"/>
                    <a:pt x="193" y="1160"/>
                    <a:pt x="331" y="1160"/>
                  </a:cubicBezTo>
                  <a:cubicBezTo>
                    <a:pt x="700" y="1160"/>
                    <a:pt x="1340" y="672"/>
                    <a:pt x="1457" y="439"/>
                  </a:cubicBezTo>
                  <a:cubicBezTo>
                    <a:pt x="1592" y="124"/>
                    <a:pt x="1466" y="1"/>
                    <a:pt x="1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8"/>
            <p:cNvSpPr/>
            <p:nvPr/>
          </p:nvSpPr>
          <p:spPr>
            <a:xfrm>
              <a:off x="4861016" y="1095966"/>
              <a:ext cx="54416" cy="53727"/>
            </a:xfrm>
            <a:custGeom>
              <a:avLst/>
              <a:gdLst/>
              <a:ahLst/>
              <a:cxnLst/>
              <a:rect l="l" t="t" r="r" b="b"/>
              <a:pathLst>
                <a:path w="1423" h="1405" extrusionOk="0">
                  <a:moveTo>
                    <a:pt x="234" y="1"/>
                  </a:moveTo>
                  <a:cubicBezTo>
                    <a:pt x="90" y="1"/>
                    <a:pt x="0" y="106"/>
                    <a:pt x="36" y="371"/>
                  </a:cubicBezTo>
                  <a:cubicBezTo>
                    <a:pt x="79" y="645"/>
                    <a:pt x="605" y="1404"/>
                    <a:pt x="968" y="1404"/>
                  </a:cubicBezTo>
                  <a:cubicBezTo>
                    <a:pt x="1064" y="1404"/>
                    <a:pt x="1148" y="1352"/>
                    <a:pt x="1209" y="1224"/>
                  </a:cubicBezTo>
                  <a:cubicBezTo>
                    <a:pt x="1423" y="776"/>
                    <a:pt x="627" y="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8"/>
            <p:cNvSpPr/>
            <p:nvPr/>
          </p:nvSpPr>
          <p:spPr>
            <a:xfrm>
              <a:off x="4431392" y="1228084"/>
              <a:ext cx="52006" cy="49291"/>
            </a:xfrm>
            <a:custGeom>
              <a:avLst/>
              <a:gdLst/>
              <a:ahLst/>
              <a:cxnLst/>
              <a:rect l="l" t="t" r="r" b="b"/>
              <a:pathLst>
                <a:path w="1360" h="1289" extrusionOk="0">
                  <a:moveTo>
                    <a:pt x="702" y="0"/>
                  </a:moveTo>
                  <a:cubicBezTo>
                    <a:pt x="672" y="0"/>
                    <a:pt x="643" y="3"/>
                    <a:pt x="613" y="7"/>
                  </a:cubicBezTo>
                  <a:cubicBezTo>
                    <a:pt x="240" y="34"/>
                    <a:pt x="0" y="354"/>
                    <a:pt x="27" y="700"/>
                  </a:cubicBezTo>
                  <a:cubicBezTo>
                    <a:pt x="77" y="1054"/>
                    <a:pt x="368" y="1288"/>
                    <a:pt x="694" y="1288"/>
                  </a:cubicBezTo>
                  <a:cubicBezTo>
                    <a:pt x="711" y="1288"/>
                    <a:pt x="729" y="1288"/>
                    <a:pt x="746" y="1286"/>
                  </a:cubicBezTo>
                  <a:cubicBezTo>
                    <a:pt x="1093" y="1260"/>
                    <a:pt x="1359" y="940"/>
                    <a:pt x="1306" y="567"/>
                  </a:cubicBezTo>
                  <a:cubicBezTo>
                    <a:pt x="1281" y="250"/>
                    <a:pt x="1012" y="0"/>
                    <a:pt x="7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4800215" y="1275119"/>
              <a:ext cx="52006" cy="49291"/>
            </a:xfrm>
            <a:custGeom>
              <a:avLst/>
              <a:gdLst/>
              <a:ahLst/>
              <a:cxnLst/>
              <a:rect l="l" t="t" r="r" b="b"/>
              <a:pathLst>
                <a:path w="1360" h="1289" extrusionOk="0">
                  <a:moveTo>
                    <a:pt x="670" y="1"/>
                  </a:moveTo>
                  <a:cubicBezTo>
                    <a:pt x="651" y="1"/>
                    <a:pt x="633" y="2"/>
                    <a:pt x="614" y="3"/>
                  </a:cubicBezTo>
                  <a:cubicBezTo>
                    <a:pt x="267" y="30"/>
                    <a:pt x="1" y="349"/>
                    <a:pt x="54" y="722"/>
                  </a:cubicBezTo>
                  <a:cubicBezTo>
                    <a:pt x="79" y="1039"/>
                    <a:pt x="348" y="1289"/>
                    <a:pt x="679" y="1289"/>
                  </a:cubicBezTo>
                  <a:cubicBezTo>
                    <a:pt x="710" y="1289"/>
                    <a:pt x="742" y="1286"/>
                    <a:pt x="774" y="1282"/>
                  </a:cubicBezTo>
                  <a:cubicBezTo>
                    <a:pt x="1120" y="1255"/>
                    <a:pt x="1360" y="935"/>
                    <a:pt x="1333" y="589"/>
                  </a:cubicBezTo>
                  <a:cubicBezTo>
                    <a:pt x="1308" y="235"/>
                    <a:pt x="1018" y="1"/>
                    <a:pt x="6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8"/>
            <p:cNvSpPr/>
            <p:nvPr/>
          </p:nvSpPr>
          <p:spPr>
            <a:xfrm>
              <a:off x="4452768" y="1498171"/>
              <a:ext cx="261906" cy="98315"/>
            </a:xfrm>
            <a:custGeom>
              <a:avLst/>
              <a:gdLst/>
              <a:ahLst/>
              <a:cxnLst/>
              <a:rect l="l" t="t" r="r" b="b"/>
              <a:pathLst>
                <a:path w="6849" h="2571" extrusionOk="0">
                  <a:moveTo>
                    <a:pt x="1984" y="1"/>
                  </a:moveTo>
                  <a:cubicBezTo>
                    <a:pt x="1287" y="1"/>
                    <a:pt x="608" y="78"/>
                    <a:pt x="1" y="218"/>
                  </a:cubicBezTo>
                  <a:cubicBezTo>
                    <a:pt x="614" y="1364"/>
                    <a:pt x="1972" y="2244"/>
                    <a:pt x="3518" y="2537"/>
                  </a:cubicBezTo>
                  <a:cubicBezTo>
                    <a:pt x="3666" y="2559"/>
                    <a:pt x="3828" y="2570"/>
                    <a:pt x="4000" y="2570"/>
                  </a:cubicBezTo>
                  <a:cubicBezTo>
                    <a:pt x="4848" y="2570"/>
                    <a:pt x="5940" y="2300"/>
                    <a:pt x="6849" y="1791"/>
                  </a:cubicBezTo>
                  <a:cubicBezTo>
                    <a:pt x="5733" y="521"/>
                    <a:pt x="3797" y="1"/>
                    <a:pt x="1984" y="1"/>
                  </a:cubicBezTo>
                  <a:close/>
                </a:path>
              </a:pathLst>
            </a:custGeom>
            <a:solidFill>
              <a:srgbClr val="D17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8"/>
            <p:cNvSpPr/>
            <p:nvPr/>
          </p:nvSpPr>
          <p:spPr>
            <a:xfrm>
              <a:off x="4435446" y="1417868"/>
              <a:ext cx="346493" cy="148792"/>
            </a:xfrm>
            <a:custGeom>
              <a:avLst/>
              <a:gdLst/>
              <a:ahLst/>
              <a:cxnLst/>
              <a:rect l="l" t="t" r="r" b="b"/>
              <a:pathLst>
                <a:path w="9061" h="3891" extrusionOk="0">
                  <a:moveTo>
                    <a:pt x="294" y="0"/>
                  </a:moveTo>
                  <a:cubicBezTo>
                    <a:pt x="1" y="746"/>
                    <a:pt x="54" y="1599"/>
                    <a:pt x="454" y="2318"/>
                  </a:cubicBezTo>
                  <a:cubicBezTo>
                    <a:pt x="1081" y="2167"/>
                    <a:pt x="1779" y="2085"/>
                    <a:pt x="2492" y="2085"/>
                  </a:cubicBezTo>
                  <a:cubicBezTo>
                    <a:pt x="4292" y="2085"/>
                    <a:pt x="6187" y="2612"/>
                    <a:pt x="7275" y="3891"/>
                  </a:cubicBezTo>
                  <a:cubicBezTo>
                    <a:pt x="8288" y="3331"/>
                    <a:pt x="9060" y="2452"/>
                    <a:pt x="8980" y="1359"/>
                  </a:cubicBezTo>
                  <a:lnTo>
                    <a:pt x="8980" y="1359"/>
                  </a:lnTo>
                  <a:lnTo>
                    <a:pt x="8501" y="1386"/>
                  </a:lnTo>
                  <a:cubicBezTo>
                    <a:pt x="8067" y="2164"/>
                    <a:pt x="7375" y="2328"/>
                    <a:pt x="6541" y="2328"/>
                  </a:cubicBezTo>
                  <a:cubicBezTo>
                    <a:pt x="6147" y="2328"/>
                    <a:pt x="5722" y="2291"/>
                    <a:pt x="5277" y="2265"/>
                  </a:cubicBezTo>
                  <a:cubicBezTo>
                    <a:pt x="4024" y="2185"/>
                    <a:pt x="1493" y="1919"/>
                    <a:pt x="640" y="933"/>
                  </a:cubicBezTo>
                  <a:lnTo>
                    <a:pt x="587" y="933"/>
                  </a:lnTo>
                  <a:cubicBezTo>
                    <a:pt x="507" y="666"/>
                    <a:pt x="480" y="400"/>
                    <a:pt x="507" y="134"/>
                  </a:cubicBezTo>
                  <a:cubicBezTo>
                    <a:pt x="427" y="80"/>
                    <a:pt x="374" y="54"/>
                    <a:pt x="294" y="0"/>
                  </a:cubicBezTo>
                  <a:close/>
                </a:path>
              </a:pathLst>
            </a:custGeom>
            <a:solidFill>
              <a:srgbClr val="B0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8"/>
            <p:cNvSpPr/>
            <p:nvPr/>
          </p:nvSpPr>
          <p:spPr>
            <a:xfrm>
              <a:off x="4453801" y="1423986"/>
              <a:ext cx="306723" cy="83172"/>
            </a:xfrm>
            <a:custGeom>
              <a:avLst/>
              <a:gdLst/>
              <a:ahLst/>
              <a:cxnLst/>
              <a:rect l="l" t="t" r="r" b="b"/>
              <a:pathLst>
                <a:path w="8021" h="2175" extrusionOk="0">
                  <a:moveTo>
                    <a:pt x="27" y="0"/>
                  </a:moveTo>
                  <a:cubicBezTo>
                    <a:pt x="0" y="267"/>
                    <a:pt x="27" y="533"/>
                    <a:pt x="107" y="773"/>
                  </a:cubicBezTo>
                  <a:lnTo>
                    <a:pt x="160" y="773"/>
                  </a:lnTo>
                  <a:cubicBezTo>
                    <a:pt x="1040" y="1759"/>
                    <a:pt x="3544" y="2052"/>
                    <a:pt x="4823" y="2105"/>
                  </a:cubicBezTo>
                  <a:cubicBezTo>
                    <a:pt x="5291" y="2132"/>
                    <a:pt x="5737" y="2174"/>
                    <a:pt x="6147" y="2174"/>
                  </a:cubicBezTo>
                  <a:cubicBezTo>
                    <a:pt x="6951" y="2174"/>
                    <a:pt x="7615" y="2012"/>
                    <a:pt x="8021" y="1253"/>
                  </a:cubicBezTo>
                  <a:lnTo>
                    <a:pt x="8021" y="1253"/>
                  </a:lnTo>
                  <a:cubicBezTo>
                    <a:pt x="7391" y="1305"/>
                    <a:pt x="6682" y="1347"/>
                    <a:pt x="5932" y="1347"/>
                  </a:cubicBezTo>
                  <a:cubicBezTo>
                    <a:pt x="4014" y="1347"/>
                    <a:pt x="1828" y="1073"/>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8"/>
            <p:cNvSpPr/>
            <p:nvPr/>
          </p:nvSpPr>
          <p:spPr>
            <a:xfrm>
              <a:off x="4107349" y="561336"/>
              <a:ext cx="1098865" cy="916116"/>
            </a:xfrm>
            <a:custGeom>
              <a:avLst/>
              <a:gdLst/>
              <a:ahLst/>
              <a:cxnLst/>
              <a:rect l="l" t="t" r="r" b="b"/>
              <a:pathLst>
                <a:path w="28736" h="23957" extrusionOk="0">
                  <a:moveTo>
                    <a:pt x="17859" y="0"/>
                  </a:moveTo>
                  <a:cubicBezTo>
                    <a:pt x="16143" y="0"/>
                    <a:pt x="14295" y="945"/>
                    <a:pt x="13617" y="2495"/>
                  </a:cubicBezTo>
                  <a:cubicBezTo>
                    <a:pt x="12694" y="2085"/>
                    <a:pt x="11709" y="1880"/>
                    <a:pt x="10709" y="1880"/>
                  </a:cubicBezTo>
                  <a:cubicBezTo>
                    <a:pt x="10409" y="1880"/>
                    <a:pt x="10108" y="1898"/>
                    <a:pt x="9806" y="1935"/>
                  </a:cubicBezTo>
                  <a:cubicBezTo>
                    <a:pt x="8927" y="2069"/>
                    <a:pt x="6342" y="3161"/>
                    <a:pt x="6902" y="4467"/>
                  </a:cubicBezTo>
                  <a:cubicBezTo>
                    <a:pt x="6795" y="4461"/>
                    <a:pt x="6689" y="4458"/>
                    <a:pt x="6583" y="4458"/>
                  </a:cubicBezTo>
                  <a:cubicBezTo>
                    <a:pt x="5282" y="4458"/>
                    <a:pt x="4022" y="4908"/>
                    <a:pt x="3012" y="5746"/>
                  </a:cubicBezTo>
                  <a:cubicBezTo>
                    <a:pt x="2505" y="6199"/>
                    <a:pt x="1973" y="6865"/>
                    <a:pt x="1973" y="7638"/>
                  </a:cubicBezTo>
                  <a:cubicBezTo>
                    <a:pt x="1946" y="8437"/>
                    <a:pt x="2212" y="8197"/>
                    <a:pt x="1733" y="8810"/>
                  </a:cubicBezTo>
                  <a:cubicBezTo>
                    <a:pt x="1013" y="9609"/>
                    <a:pt x="214" y="10142"/>
                    <a:pt x="187" y="11315"/>
                  </a:cubicBezTo>
                  <a:cubicBezTo>
                    <a:pt x="187" y="12167"/>
                    <a:pt x="454" y="13766"/>
                    <a:pt x="1173" y="14352"/>
                  </a:cubicBezTo>
                  <a:cubicBezTo>
                    <a:pt x="880" y="14832"/>
                    <a:pt x="347" y="15098"/>
                    <a:pt x="214" y="15711"/>
                  </a:cubicBezTo>
                  <a:cubicBezTo>
                    <a:pt x="1" y="16431"/>
                    <a:pt x="294" y="17363"/>
                    <a:pt x="614" y="18029"/>
                  </a:cubicBezTo>
                  <a:cubicBezTo>
                    <a:pt x="853" y="18562"/>
                    <a:pt x="1306" y="19175"/>
                    <a:pt x="1866" y="19282"/>
                  </a:cubicBezTo>
                  <a:lnTo>
                    <a:pt x="2292" y="19628"/>
                  </a:lnTo>
                  <a:cubicBezTo>
                    <a:pt x="2696" y="20184"/>
                    <a:pt x="3113" y="20446"/>
                    <a:pt x="3431" y="20446"/>
                  </a:cubicBezTo>
                  <a:cubicBezTo>
                    <a:pt x="3892" y="20446"/>
                    <a:pt x="4148" y="19900"/>
                    <a:pt x="3864" y="18909"/>
                  </a:cubicBezTo>
                  <a:cubicBezTo>
                    <a:pt x="3625" y="17976"/>
                    <a:pt x="3731" y="18163"/>
                    <a:pt x="3971" y="17390"/>
                  </a:cubicBezTo>
                  <a:cubicBezTo>
                    <a:pt x="4264" y="16564"/>
                    <a:pt x="3998" y="15631"/>
                    <a:pt x="3305" y="15072"/>
                  </a:cubicBezTo>
                  <a:cubicBezTo>
                    <a:pt x="4877" y="14139"/>
                    <a:pt x="5357" y="11714"/>
                    <a:pt x="4397" y="10302"/>
                  </a:cubicBezTo>
                  <a:cubicBezTo>
                    <a:pt x="6156" y="10275"/>
                    <a:pt x="7968" y="9050"/>
                    <a:pt x="7755" y="7158"/>
                  </a:cubicBezTo>
                  <a:lnTo>
                    <a:pt x="7755" y="7158"/>
                  </a:lnTo>
                  <a:cubicBezTo>
                    <a:pt x="8670" y="7571"/>
                    <a:pt x="9764" y="7927"/>
                    <a:pt x="10808" y="7927"/>
                  </a:cubicBezTo>
                  <a:cubicBezTo>
                    <a:pt x="11649" y="7927"/>
                    <a:pt x="12457" y="7696"/>
                    <a:pt x="13110" y="7078"/>
                  </a:cubicBezTo>
                  <a:cubicBezTo>
                    <a:pt x="13556" y="7800"/>
                    <a:pt x="14273" y="8403"/>
                    <a:pt x="15084" y="8403"/>
                  </a:cubicBezTo>
                  <a:cubicBezTo>
                    <a:pt x="15292" y="8403"/>
                    <a:pt x="15505" y="8364"/>
                    <a:pt x="15722" y="8277"/>
                  </a:cubicBezTo>
                  <a:lnTo>
                    <a:pt x="15722" y="8277"/>
                  </a:lnTo>
                  <a:cubicBezTo>
                    <a:pt x="15189" y="9050"/>
                    <a:pt x="15029" y="9902"/>
                    <a:pt x="15828" y="10648"/>
                  </a:cubicBezTo>
                  <a:cubicBezTo>
                    <a:pt x="16112" y="10875"/>
                    <a:pt x="16660" y="11030"/>
                    <a:pt x="17166" y="11030"/>
                  </a:cubicBezTo>
                  <a:cubicBezTo>
                    <a:pt x="17850" y="11030"/>
                    <a:pt x="18456" y="10748"/>
                    <a:pt x="18226" y="9982"/>
                  </a:cubicBezTo>
                  <a:lnTo>
                    <a:pt x="18226" y="9982"/>
                  </a:lnTo>
                  <a:cubicBezTo>
                    <a:pt x="18367" y="10280"/>
                    <a:pt x="18664" y="10439"/>
                    <a:pt x="18967" y="10439"/>
                  </a:cubicBezTo>
                  <a:cubicBezTo>
                    <a:pt x="19179" y="10439"/>
                    <a:pt x="19394" y="10360"/>
                    <a:pt x="19559" y="10196"/>
                  </a:cubicBezTo>
                  <a:cubicBezTo>
                    <a:pt x="20118" y="9663"/>
                    <a:pt x="19879" y="8837"/>
                    <a:pt x="19559" y="8250"/>
                  </a:cubicBezTo>
                  <a:lnTo>
                    <a:pt x="19559" y="8250"/>
                  </a:lnTo>
                  <a:cubicBezTo>
                    <a:pt x="19895" y="8705"/>
                    <a:pt x="20381" y="8989"/>
                    <a:pt x="20888" y="8989"/>
                  </a:cubicBezTo>
                  <a:cubicBezTo>
                    <a:pt x="21183" y="8989"/>
                    <a:pt x="21486" y="8893"/>
                    <a:pt x="21770" y="8677"/>
                  </a:cubicBezTo>
                  <a:cubicBezTo>
                    <a:pt x="21957" y="10329"/>
                    <a:pt x="22650" y="12380"/>
                    <a:pt x="24515" y="12487"/>
                  </a:cubicBezTo>
                  <a:cubicBezTo>
                    <a:pt x="23023" y="13580"/>
                    <a:pt x="23476" y="15924"/>
                    <a:pt x="25154" y="16564"/>
                  </a:cubicBezTo>
                  <a:cubicBezTo>
                    <a:pt x="24382" y="17257"/>
                    <a:pt x="23396" y="17656"/>
                    <a:pt x="23289" y="18935"/>
                  </a:cubicBezTo>
                  <a:cubicBezTo>
                    <a:pt x="23263" y="19655"/>
                    <a:pt x="23662" y="21067"/>
                    <a:pt x="24595" y="21067"/>
                  </a:cubicBezTo>
                  <a:cubicBezTo>
                    <a:pt x="24222" y="21573"/>
                    <a:pt x="23129" y="23012"/>
                    <a:pt x="23396" y="23625"/>
                  </a:cubicBezTo>
                  <a:cubicBezTo>
                    <a:pt x="23480" y="23862"/>
                    <a:pt x="23651" y="23956"/>
                    <a:pt x="23854" y="23956"/>
                  </a:cubicBezTo>
                  <a:cubicBezTo>
                    <a:pt x="24358" y="23956"/>
                    <a:pt x="25055" y="23370"/>
                    <a:pt x="25074" y="22932"/>
                  </a:cubicBezTo>
                  <a:cubicBezTo>
                    <a:pt x="25980" y="22932"/>
                    <a:pt x="26327" y="21786"/>
                    <a:pt x="26753" y="21040"/>
                  </a:cubicBezTo>
                  <a:cubicBezTo>
                    <a:pt x="27286" y="20028"/>
                    <a:pt x="26993" y="19575"/>
                    <a:pt x="26780" y="18562"/>
                  </a:cubicBezTo>
                  <a:lnTo>
                    <a:pt x="26780" y="18562"/>
                  </a:lnTo>
                  <a:cubicBezTo>
                    <a:pt x="26840" y="18569"/>
                    <a:pt x="26899" y="18572"/>
                    <a:pt x="26956" y="18572"/>
                  </a:cubicBezTo>
                  <a:cubicBezTo>
                    <a:pt x="28727" y="18572"/>
                    <a:pt x="28736" y="15446"/>
                    <a:pt x="27419" y="14645"/>
                  </a:cubicBezTo>
                  <a:cubicBezTo>
                    <a:pt x="28512" y="13873"/>
                    <a:pt x="28725" y="12700"/>
                    <a:pt x="28405" y="11475"/>
                  </a:cubicBezTo>
                  <a:cubicBezTo>
                    <a:pt x="28112" y="10275"/>
                    <a:pt x="27286" y="10009"/>
                    <a:pt x="26194" y="9822"/>
                  </a:cubicBezTo>
                  <a:cubicBezTo>
                    <a:pt x="26700" y="8863"/>
                    <a:pt x="27046" y="7771"/>
                    <a:pt x="26327" y="6838"/>
                  </a:cubicBezTo>
                  <a:cubicBezTo>
                    <a:pt x="25561" y="5817"/>
                    <a:pt x="24310" y="5342"/>
                    <a:pt x="23067" y="5342"/>
                  </a:cubicBezTo>
                  <a:cubicBezTo>
                    <a:pt x="22883" y="5342"/>
                    <a:pt x="22699" y="5352"/>
                    <a:pt x="22516" y="5373"/>
                  </a:cubicBezTo>
                  <a:cubicBezTo>
                    <a:pt x="22748" y="4468"/>
                    <a:pt x="22294" y="3866"/>
                    <a:pt x="21522" y="3866"/>
                  </a:cubicBezTo>
                  <a:cubicBezTo>
                    <a:pt x="21407" y="3866"/>
                    <a:pt x="21285" y="3880"/>
                    <a:pt x="21158" y="3907"/>
                  </a:cubicBezTo>
                  <a:cubicBezTo>
                    <a:pt x="21344" y="2415"/>
                    <a:pt x="21051" y="1163"/>
                    <a:pt x="19665" y="417"/>
                  </a:cubicBezTo>
                  <a:cubicBezTo>
                    <a:pt x="19128" y="133"/>
                    <a:pt x="18503" y="0"/>
                    <a:pt x="178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8"/>
            <p:cNvSpPr/>
            <p:nvPr/>
          </p:nvSpPr>
          <p:spPr>
            <a:xfrm>
              <a:off x="5000973" y="1496336"/>
              <a:ext cx="96824" cy="42829"/>
            </a:xfrm>
            <a:custGeom>
              <a:avLst/>
              <a:gdLst/>
              <a:ahLst/>
              <a:cxnLst/>
              <a:rect l="l" t="t" r="r" b="b"/>
              <a:pathLst>
                <a:path w="2532" h="1120" extrusionOk="0">
                  <a:moveTo>
                    <a:pt x="2079" y="0"/>
                  </a:moveTo>
                  <a:cubicBezTo>
                    <a:pt x="1919" y="0"/>
                    <a:pt x="1785" y="27"/>
                    <a:pt x="1626" y="53"/>
                  </a:cubicBezTo>
                  <a:cubicBezTo>
                    <a:pt x="1546" y="53"/>
                    <a:pt x="1439" y="80"/>
                    <a:pt x="1359" y="107"/>
                  </a:cubicBezTo>
                  <a:lnTo>
                    <a:pt x="1119" y="187"/>
                  </a:lnTo>
                  <a:lnTo>
                    <a:pt x="853" y="293"/>
                  </a:lnTo>
                  <a:cubicBezTo>
                    <a:pt x="773" y="346"/>
                    <a:pt x="693" y="373"/>
                    <a:pt x="640" y="426"/>
                  </a:cubicBezTo>
                  <a:cubicBezTo>
                    <a:pt x="560" y="480"/>
                    <a:pt x="480" y="533"/>
                    <a:pt x="426" y="586"/>
                  </a:cubicBezTo>
                  <a:cubicBezTo>
                    <a:pt x="373" y="640"/>
                    <a:pt x="320" y="693"/>
                    <a:pt x="267" y="746"/>
                  </a:cubicBezTo>
                  <a:cubicBezTo>
                    <a:pt x="187" y="826"/>
                    <a:pt x="133" y="906"/>
                    <a:pt x="80" y="1013"/>
                  </a:cubicBezTo>
                  <a:cubicBezTo>
                    <a:pt x="27" y="1066"/>
                    <a:pt x="0" y="1119"/>
                    <a:pt x="0" y="1119"/>
                  </a:cubicBezTo>
                  <a:lnTo>
                    <a:pt x="133" y="1039"/>
                  </a:lnTo>
                  <a:cubicBezTo>
                    <a:pt x="187" y="1013"/>
                    <a:pt x="293" y="933"/>
                    <a:pt x="400" y="879"/>
                  </a:cubicBezTo>
                  <a:cubicBezTo>
                    <a:pt x="453" y="853"/>
                    <a:pt x="506" y="826"/>
                    <a:pt x="586" y="773"/>
                  </a:cubicBezTo>
                  <a:cubicBezTo>
                    <a:pt x="640" y="746"/>
                    <a:pt x="720" y="719"/>
                    <a:pt x="773" y="693"/>
                  </a:cubicBezTo>
                  <a:cubicBezTo>
                    <a:pt x="906" y="613"/>
                    <a:pt x="1066" y="533"/>
                    <a:pt x="1226" y="480"/>
                  </a:cubicBezTo>
                  <a:cubicBezTo>
                    <a:pt x="1386" y="426"/>
                    <a:pt x="1546" y="373"/>
                    <a:pt x="1705" y="320"/>
                  </a:cubicBezTo>
                  <a:lnTo>
                    <a:pt x="2105" y="187"/>
                  </a:lnTo>
                  <a:cubicBezTo>
                    <a:pt x="2372" y="107"/>
                    <a:pt x="2531" y="27"/>
                    <a:pt x="2531" y="27"/>
                  </a:cubicBezTo>
                  <a:cubicBezTo>
                    <a:pt x="2372" y="0"/>
                    <a:pt x="2238" y="0"/>
                    <a:pt x="2079" y="0"/>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8"/>
            <p:cNvSpPr/>
            <p:nvPr/>
          </p:nvSpPr>
          <p:spPr>
            <a:xfrm>
              <a:off x="6772888" y="648561"/>
              <a:ext cx="302670" cy="330164"/>
            </a:xfrm>
            <a:custGeom>
              <a:avLst/>
              <a:gdLst/>
              <a:ahLst/>
              <a:cxnLst/>
              <a:rect l="l" t="t" r="r" b="b"/>
              <a:pathLst>
                <a:path w="7915" h="8634" extrusionOk="0">
                  <a:moveTo>
                    <a:pt x="7141" y="1"/>
                  </a:moveTo>
                  <a:cubicBezTo>
                    <a:pt x="6635" y="427"/>
                    <a:pt x="6076" y="800"/>
                    <a:pt x="5516" y="1146"/>
                  </a:cubicBezTo>
                  <a:cubicBezTo>
                    <a:pt x="4583" y="1706"/>
                    <a:pt x="3491" y="1919"/>
                    <a:pt x="2585" y="2479"/>
                  </a:cubicBezTo>
                  <a:cubicBezTo>
                    <a:pt x="1492" y="3172"/>
                    <a:pt x="293" y="4504"/>
                    <a:pt x="0" y="5756"/>
                  </a:cubicBezTo>
                  <a:lnTo>
                    <a:pt x="1386" y="8634"/>
                  </a:lnTo>
                  <a:cubicBezTo>
                    <a:pt x="2638" y="8501"/>
                    <a:pt x="3891" y="8527"/>
                    <a:pt x="5036" y="7755"/>
                  </a:cubicBezTo>
                  <a:cubicBezTo>
                    <a:pt x="6129" y="6982"/>
                    <a:pt x="7914" y="5063"/>
                    <a:pt x="7328" y="3598"/>
                  </a:cubicBezTo>
                  <a:lnTo>
                    <a:pt x="7328" y="3598"/>
                  </a:lnTo>
                  <a:cubicBezTo>
                    <a:pt x="7035" y="3758"/>
                    <a:pt x="6688" y="3864"/>
                    <a:pt x="6369" y="3944"/>
                  </a:cubicBezTo>
                  <a:cubicBezTo>
                    <a:pt x="6928" y="3118"/>
                    <a:pt x="7514" y="1919"/>
                    <a:pt x="7301" y="880"/>
                  </a:cubicBezTo>
                  <a:lnTo>
                    <a:pt x="7301" y="880"/>
                  </a:lnTo>
                  <a:cubicBezTo>
                    <a:pt x="7088" y="1013"/>
                    <a:pt x="6902" y="1200"/>
                    <a:pt x="6715" y="1333"/>
                  </a:cubicBezTo>
                  <a:cubicBezTo>
                    <a:pt x="6902" y="933"/>
                    <a:pt x="7221" y="454"/>
                    <a:pt x="71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8"/>
            <p:cNvSpPr/>
            <p:nvPr/>
          </p:nvSpPr>
          <p:spPr>
            <a:xfrm>
              <a:off x="6803442" y="812609"/>
              <a:ext cx="99883" cy="93803"/>
            </a:xfrm>
            <a:custGeom>
              <a:avLst/>
              <a:gdLst/>
              <a:ahLst/>
              <a:cxnLst/>
              <a:rect l="l" t="t" r="r" b="b"/>
              <a:pathLst>
                <a:path w="2612" h="2453" extrusionOk="0">
                  <a:moveTo>
                    <a:pt x="2612" y="1"/>
                  </a:moveTo>
                  <a:lnTo>
                    <a:pt x="2452" y="27"/>
                  </a:lnTo>
                  <a:cubicBezTo>
                    <a:pt x="2319" y="54"/>
                    <a:pt x="2159" y="81"/>
                    <a:pt x="2026" y="134"/>
                  </a:cubicBezTo>
                  <a:cubicBezTo>
                    <a:pt x="1839" y="187"/>
                    <a:pt x="1653" y="294"/>
                    <a:pt x="1466" y="400"/>
                  </a:cubicBezTo>
                  <a:cubicBezTo>
                    <a:pt x="1280" y="507"/>
                    <a:pt x="1066" y="640"/>
                    <a:pt x="880" y="800"/>
                  </a:cubicBezTo>
                  <a:cubicBezTo>
                    <a:pt x="800" y="880"/>
                    <a:pt x="720" y="960"/>
                    <a:pt x="640" y="1040"/>
                  </a:cubicBezTo>
                  <a:cubicBezTo>
                    <a:pt x="560" y="1146"/>
                    <a:pt x="480" y="1226"/>
                    <a:pt x="400" y="1333"/>
                  </a:cubicBezTo>
                  <a:cubicBezTo>
                    <a:pt x="267" y="1493"/>
                    <a:pt x="187" y="1679"/>
                    <a:pt x="107" y="1866"/>
                  </a:cubicBezTo>
                  <a:cubicBezTo>
                    <a:pt x="54" y="1999"/>
                    <a:pt x="1" y="2159"/>
                    <a:pt x="1" y="2292"/>
                  </a:cubicBezTo>
                  <a:lnTo>
                    <a:pt x="1" y="2452"/>
                  </a:lnTo>
                  <a:cubicBezTo>
                    <a:pt x="1" y="2452"/>
                    <a:pt x="1" y="2399"/>
                    <a:pt x="54" y="2319"/>
                  </a:cubicBezTo>
                  <a:cubicBezTo>
                    <a:pt x="107" y="2186"/>
                    <a:pt x="187" y="2079"/>
                    <a:pt x="267" y="1972"/>
                  </a:cubicBezTo>
                  <a:cubicBezTo>
                    <a:pt x="374" y="1813"/>
                    <a:pt x="507" y="1653"/>
                    <a:pt x="640" y="1519"/>
                  </a:cubicBezTo>
                  <a:cubicBezTo>
                    <a:pt x="693" y="1440"/>
                    <a:pt x="773" y="1360"/>
                    <a:pt x="853" y="1280"/>
                  </a:cubicBezTo>
                  <a:cubicBezTo>
                    <a:pt x="933" y="1200"/>
                    <a:pt x="1040" y="1120"/>
                    <a:pt x="1120" y="1040"/>
                  </a:cubicBezTo>
                  <a:cubicBezTo>
                    <a:pt x="1280" y="907"/>
                    <a:pt x="1466" y="773"/>
                    <a:pt x="1626" y="640"/>
                  </a:cubicBezTo>
                  <a:cubicBezTo>
                    <a:pt x="1813" y="507"/>
                    <a:pt x="1972" y="400"/>
                    <a:pt x="2132" y="294"/>
                  </a:cubicBezTo>
                  <a:lnTo>
                    <a:pt x="2479" y="81"/>
                  </a:lnTo>
                  <a:lnTo>
                    <a:pt x="26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8"/>
            <p:cNvSpPr/>
            <p:nvPr/>
          </p:nvSpPr>
          <p:spPr>
            <a:xfrm>
              <a:off x="6820764" y="863544"/>
              <a:ext cx="72388" cy="41835"/>
            </a:xfrm>
            <a:custGeom>
              <a:avLst/>
              <a:gdLst/>
              <a:ahLst/>
              <a:cxnLst/>
              <a:rect l="l" t="t" r="r" b="b"/>
              <a:pathLst>
                <a:path w="1893" h="1094" extrusionOk="0">
                  <a:moveTo>
                    <a:pt x="1892" y="1"/>
                  </a:moveTo>
                  <a:cubicBezTo>
                    <a:pt x="1759" y="28"/>
                    <a:pt x="1653" y="54"/>
                    <a:pt x="1546" y="108"/>
                  </a:cubicBezTo>
                  <a:cubicBezTo>
                    <a:pt x="1333" y="187"/>
                    <a:pt x="1093" y="294"/>
                    <a:pt x="880" y="427"/>
                  </a:cubicBezTo>
                  <a:cubicBezTo>
                    <a:pt x="773" y="507"/>
                    <a:pt x="613" y="614"/>
                    <a:pt x="560" y="640"/>
                  </a:cubicBezTo>
                  <a:cubicBezTo>
                    <a:pt x="507" y="694"/>
                    <a:pt x="454" y="720"/>
                    <a:pt x="400" y="747"/>
                  </a:cubicBezTo>
                  <a:cubicBezTo>
                    <a:pt x="347" y="800"/>
                    <a:pt x="320" y="827"/>
                    <a:pt x="267" y="854"/>
                  </a:cubicBezTo>
                  <a:cubicBezTo>
                    <a:pt x="160" y="934"/>
                    <a:pt x="81" y="1014"/>
                    <a:pt x="1" y="1093"/>
                  </a:cubicBezTo>
                  <a:cubicBezTo>
                    <a:pt x="107" y="1093"/>
                    <a:pt x="240" y="1067"/>
                    <a:pt x="347" y="1040"/>
                  </a:cubicBezTo>
                  <a:cubicBezTo>
                    <a:pt x="454" y="1014"/>
                    <a:pt x="560" y="987"/>
                    <a:pt x="667" y="934"/>
                  </a:cubicBezTo>
                  <a:cubicBezTo>
                    <a:pt x="800" y="880"/>
                    <a:pt x="933" y="800"/>
                    <a:pt x="1040" y="747"/>
                  </a:cubicBezTo>
                  <a:cubicBezTo>
                    <a:pt x="1253" y="587"/>
                    <a:pt x="1466" y="454"/>
                    <a:pt x="1653" y="267"/>
                  </a:cubicBezTo>
                  <a:cubicBezTo>
                    <a:pt x="1733" y="187"/>
                    <a:pt x="1813" y="81"/>
                    <a:pt x="1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8"/>
            <p:cNvSpPr/>
            <p:nvPr/>
          </p:nvSpPr>
          <p:spPr>
            <a:xfrm>
              <a:off x="6834034" y="903314"/>
              <a:ext cx="98850" cy="32619"/>
            </a:xfrm>
            <a:custGeom>
              <a:avLst/>
              <a:gdLst/>
              <a:ahLst/>
              <a:cxnLst/>
              <a:rect l="l" t="t" r="r" b="b"/>
              <a:pathLst>
                <a:path w="2585" h="853" extrusionOk="0">
                  <a:moveTo>
                    <a:pt x="2585" y="0"/>
                  </a:moveTo>
                  <a:lnTo>
                    <a:pt x="2585" y="0"/>
                  </a:lnTo>
                  <a:cubicBezTo>
                    <a:pt x="2451" y="27"/>
                    <a:pt x="2292" y="53"/>
                    <a:pt x="2158" y="107"/>
                  </a:cubicBezTo>
                  <a:lnTo>
                    <a:pt x="1306" y="426"/>
                  </a:lnTo>
                  <a:cubicBezTo>
                    <a:pt x="1146" y="453"/>
                    <a:pt x="986" y="506"/>
                    <a:pt x="853" y="533"/>
                  </a:cubicBezTo>
                  <a:cubicBezTo>
                    <a:pt x="773" y="560"/>
                    <a:pt x="693" y="586"/>
                    <a:pt x="640" y="586"/>
                  </a:cubicBezTo>
                  <a:lnTo>
                    <a:pt x="426" y="640"/>
                  </a:lnTo>
                  <a:cubicBezTo>
                    <a:pt x="346" y="640"/>
                    <a:pt x="240" y="640"/>
                    <a:pt x="133" y="666"/>
                  </a:cubicBezTo>
                  <a:lnTo>
                    <a:pt x="0" y="666"/>
                  </a:lnTo>
                  <a:lnTo>
                    <a:pt x="107" y="720"/>
                  </a:lnTo>
                  <a:cubicBezTo>
                    <a:pt x="213" y="773"/>
                    <a:pt x="320" y="800"/>
                    <a:pt x="426" y="800"/>
                  </a:cubicBezTo>
                  <a:cubicBezTo>
                    <a:pt x="480" y="853"/>
                    <a:pt x="560" y="853"/>
                    <a:pt x="640" y="853"/>
                  </a:cubicBezTo>
                  <a:cubicBezTo>
                    <a:pt x="799" y="853"/>
                    <a:pt x="986" y="826"/>
                    <a:pt x="1146" y="800"/>
                  </a:cubicBezTo>
                  <a:lnTo>
                    <a:pt x="1412" y="720"/>
                  </a:lnTo>
                  <a:lnTo>
                    <a:pt x="1652" y="640"/>
                  </a:lnTo>
                  <a:cubicBezTo>
                    <a:pt x="1732" y="613"/>
                    <a:pt x="1812" y="560"/>
                    <a:pt x="1865" y="533"/>
                  </a:cubicBezTo>
                  <a:cubicBezTo>
                    <a:pt x="1998" y="453"/>
                    <a:pt x="2132" y="373"/>
                    <a:pt x="2238" y="293"/>
                  </a:cubicBezTo>
                  <a:cubicBezTo>
                    <a:pt x="2371" y="187"/>
                    <a:pt x="2478" y="107"/>
                    <a:pt x="25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8"/>
            <p:cNvSpPr/>
            <p:nvPr/>
          </p:nvSpPr>
          <p:spPr>
            <a:xfrm>
              <a:off x="5614339" y="639383"/>
              <a:ext cx="333262" cy="267298"/>
            </a:xfrm>
            <a:custGeom>
              <a:avLst/>
              <a:gdLst/>
              <a:ahLst/>
              <a:cxnLst/>
              <a:rect l="l" t="t" r="r" b="b"/>
              <a:pathLst>
                <a:path w="8715" h="6990" extrusionOk="0">
                  <a:moveTo>
                    <a:pt x="427" y="1"/>
                  </a:moveTo>
                  <a:lnTo>
                    <a:pt x="427" y="1"/>
                  </a:lnTo>
                  <a:cubicBezTo>
                    <a:pt x="454" y="827"/>
                    <a:pt x="667" y="1626"/>
                    <a:pt x="1067" y="2372"/>
                  </a:cubicBezTo>
                  <a:cubicBezTo>
                    <a:pt x="903" y="2372"/>
                    <a:pt x="692" y="2451"/>
                    <a:pt x="506" y="2451"/>
                  </a:cubicBezTo>
                  <a:cubicBezTo>
                    <a:pt x="450" y="2451"/>
                    <a:pt x="397" y="2444"/>
                    <a:pt x="347" y="2426"/>
                  </a:cubicBezTo>
                  <a:lnTo>
                    <a:pt x="347" y="2426"/>
                  </a:lnTo>
                  <a:cubicBezTo>
                    <a:pt x="214" y="2985"/>
                    <a:pt x="321" y="3598"/>
                    <a:pt x="640" y="4078"/>
                  </a:cubicBezTo>
                  <a:cubicBezTo>
                    <a:pt x="1" y="4930"/>
                    <a:pt x="1706" y="6156"/>
                    <a:pt x="2426" y="6502"/>
                  </a:cubicBezTo>
                  <a:cubicBezTo>
                    <a:pt x="3100" y="6840"/>
                    <a:pt x="3833" y="6989"/>
                    <a:pt x="4565" y="6989"/>
                  </a:cubicBezTo>
                  <a:cubicBezTo>
                    <a:pt x="5683" y="6989"/>
                    <a:pt x="6800" y="6640"/>
                    <a:pt x="7702" y="6076"/>
                  </a:cubicBezTo>
                  <a:lnTo>
                    <a:pt x="7702" y="6209"/>
                  </a:lnTo>
                  <a:cubicBezTo>
                    <a:pt x="8714" y="4078"/>
                    <a:pt x="7222" y="1653"/>
                    <a:pt x="5144" y="854"/>
                  </a:cubicBezTo>
                  <a:cubicBezTo>
                    <a:pt x="3625" y="294"/>
                    <a:pt x="1919" y="294"/>
                    <a:pt x="4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8"/>
            <p:cNvSpPr/>
            <p:nvPr/>
          </p:nvSpPr>
          <p:spPr>
            <a:xfrm>
              <a:off x="5751925" y="831958"/>
              <a:ext cx="151851" cy="55830"/>
            </a:xfrm>
            <a:custGeom>
              <a:avLst/>
              <a:gdLst/>
              <a:ahLst/>
              <a:cxnLst/>
              <a:rect l="l" t="t" r="r" b="b"/>
              <a:pathLst>
                <a:path w="3971" h="1460" extrusionOk="0">
                  <a:moveTo>
                    <a:pt x="0" y="1"/>
                  </a:moveTo>
                  <a:lnTo>
                    <a:pt x="107" y="187"/>
                  </a:lnTo>
                  <a:cubicBezTo>
                    <a:pt x="133" y="241"/>
                    <a:pt x="187" y="294"/>
                    <a:pt x="240" y="374"/>
                  </a:cubicBezTo>
                  <a:cubicBezTo>
                    <a:pt x="293" y="427"/>
                    <a:pt x="373" y="507"/>
                    <a:pt x="453" y="561"/>
                  </a:cubicBezTo>
                  <a:cubicBezTo>
                    <a:pt x="533" y="640"/>
                    <a:pt x="613" y="694"/>
                    <a:pt x="720" y="774"/>
                  </a:cubicBezTo>
                  <a:cubicBezTo>
                    <a:pt x="826" y="827"/>
                    <a:pt x="933" y="907"/>
                    <a:pt x="1039" y="960"/>
                  </a:cubicBezTo>
                  <a:cubicBezTo>
                    <a:pt x="1173" y="1040"/>
                    <a:pt x="1279" y="1093"/>
                    <a:pt x="1412" y="1147"/>
                  </a:cubicBezTo>
                  <a:cubicBezTo>
                    <a:pt x="1546" y="1200"/>
                    <a:pt x="1679" y="1253"/>
                    <a:pt x="1812" y="1280"/>
                  </a:cubicBezTo>
                  <a:cubicBezTo>
                    <a:pt x="2079" y="1360"/>
                    <a:pt x="2345" y="1413"/>
                    <a:pt x="2611" y="1440"/>
                  </a:cubicBezTo>
                  <a:cubicBezTo>
                    <a:pt x="2678" y="1453"/>
                    <a:pt x="2745" y="1460"/>
                    <a:pt x="2808" y="1460"/>
                  </a:cubicBezTo>
                  <a:cubicBezTo>
                    <a:pt x="2871" y="1460"/>
                    <a:pt x="2931" y="1453"/>
                    <a:pt x="2984" y="1440"/>
                  </a:cubicBezTo>
                  <a:cubicBezTo>
                    <a:pt x="3118" y="1440"/>
                    <a:pt x="3224" y="1440"/>
                    <a:pt x="3331" y="1413"/>
                  </a:cubicBezTo>
                  <a:cubicBezTo>
                    <a:pt x="3411" y="1387"/>
                    <a:pt x="3517" y="1360"/>
                    <a:pt x="3597" y="1333"/>
                  </a:cubicBezTo>
                  <a:cubicBezTo>
                    <a:pt x="3677" y="1307"/>
                    <a:pt x="3757" y="1280"/>
                    <a:pt x="3810" y="1227"/>
                  </a:cubicBezTo>
                  <a:lnTo>
                    <a:pt x="3970" y="1120"/>
                  </a:lnTo>
                  <a:lnTo>
                    <a:pt x="3784" y="1173"/>
                  </a:lnTo>
                  <a:cubicBezTo>
                    <a:pt x="3731" y="1200"/>
                    <a:pt x="3651" y="1200"/>
                    <a:pt x="3571" y="1200"/>
                  </a:cubicBezTo>
                  <a:lnTo>
                    <a:pt x="3304" y="1200"/>
                  </a:lnTo>
                  <a:cubicBezTo>
                    <a:pt x="3091" y="1200"/>
                    <a:pt x="2851" y="1173"/>
                    <a:pt x="2638" y="1147"/>
                  </a:cubicBezTo>
                  <a:cubicBezTo>
                    <a:pt x="2531" y="1120"/>
                    <a:pt x="2398" y="1067"/>
                    <a:pt x="2265" y="1040"/>
                  </a:cubicBezTo>
                  <a:cubicBezTo>
                    <a:pt x="2158" y="1040"/>
                    <a:pt x="2025" y="987"/>
                    <a:pt x="1892" y="960"/>
                  </a:cubicBezTo>
                  <a:cubicBezTo>
                    <a:pt x="1652" y="880"/>
                    <a:pt x="1412" y="774"/>
                    <a:pt x="1173" y="667"/>
                  </a:cubicBezTo>
                  <a:cubicBezTo>
                    <a:pt x="959" y="587"/>
                    <a:pt x="773" y="481"/>
                    <a:pt x="560" y="374"/>
                  </a:cubicBezTo>
                  <a:cubicBezTo>
                    <a:pt x="480" y="321"/>
                    <a:pt x="400" y="294"/>
                    <a:pt x="320" y="241"/>
                  </a:cubicBezTo>
                  <a:cubicBezTo>
                    <a:pt x="267" y="187"/>
                    <a:pt x="187" y="161"/>
                    <a:pt x="160" y="134"/>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8"/>
            <p:cNvSpPr/>
            <p:nvPr/>
          </p:nvSpPr>
          <p:spPr>
            <a:xfrm>
              <a:off x="5784506" y="791233"/>
              <a:ext cx="111125" cy="68297"/>
            </a:xfrm>
            <a:custGeom>
              <a:avLst/>
              <a:gdLst/>
              <a:ahLst/>
              <a:cxnLst/>
              <a:rect l="l" t="t" r="r" b="b"/>
              <a:pathLst>
                <a:path w="2906" h="1786" extrusionOk="0">
                  <a:moveTo>
                    <a:pt x="1" y="0"/>
                  </a:moveTo>
                  <a:cubicBezTo>
                    <a:pt x="161" y="107"/>
                    <a:pt x="321" y="213"/>
                    <a:pt x="480" y="293"/>
                  </a:cubicBezTo>
                  <a:cubicBezTo>
                    <a:pt x="534" y="320"/>
                    <a:pt x="614" y="373"/>
                    <a:pt x="694" y="426"/>
                  </a:cubicBezTo>
                  <a:cubicBezTo>
                    <a:pt x="774" y="480"/>
                    <a:pt x="853" y="533"/>
                    <a:pt x="933" y="586"/>
                  </a:cubicBezTo>
                  <a:cubicBezTo>
                    <a:pt x="1093" y="693"/>
                    <a:pt x="1253" y="799"/>
                    <a:pt x="1440" y="906"/>
                  </a:cubicBezTo>
                  <a:cubicBezTo>
                    <a:pt x="1626" y="1013"/>
                    <a:pt x="1813" y="1146"/>
                    <a:pt x="1973" y="1252"/>
                  </a:cubicBezTo>
                  <a:cubicBezTo>
                    <a:pt x="2053" y="1306"/>
                    <a:pt x="2132" y="1332"/>
                    <a:pt x="2212" y="1386"/>
                  </a:cubicBezTo>
                  <a:cubicBezTo>
                    <a:pt x="2292" y="1439"/>
                    <a:pt x="2372" y="1492"/>
                    <a:pt x="2426" y="1519"/>
                  </a:cubicBezTo>
                  <a:cubicBezTo>
                    <a:pt x="2585" y="1626"/>
                    <a:pt x="2745" y="1705"/>
                    <a:pt x="2905" y="1785"/>
                  </a:cubicBezTo>
                  <a:cubicBezTo>
                    <a:pt x="2799" y="1652"/>
                    <a:pt x="2692" y="1492"/>
                    <a:pt x="2559" y="1386"/>
                  </a:cubicBezTo>
                  <a:cubicBezTo>
                    <a:pt x="2426" y="1226"/>
                    <a:pt x="2292" y="1119"/>
                    <a:pt x="2132" y="1013"/>
                  </a:cubicBezTo>
                  <a:cubicBezTo>
                    <a:pt x="1973" y="879"/>
                    <a:pt x="1813" y="746"/>
                    <a:pt x="1626" y="613"/>
                  </a:cubicBezTo>
                  <a:cubicBezTo>
                    <a:pt x="1440" y="506"/>
                    <a:pt x="1253" y="400"/>
                    <a:pt x="1067" y="320"/>
                  </a:cubicBezTo>
                  <a:cubicBezTo>
                    <a:pt x="880" y="240"/>
                    <a:pt x="720" y="160"/>
                    <a:pt x="534" y="133"/>
                  </a:cubicBezTo>
                  <a:cubicBezTo>
                    <a:pt x="374" y="80"/>
                    <a:pt x="187" y="27"/>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8"/>
            <p:cNvSpPr/>
            <p:nvPr/>
          </p:nvSpPr>
          <p:spPr>
            <a:xfrm>
              <a:off x="5836473" y="761674"/>
              <a:ext cx="67302" cy="88679"/>
            </a:xfrm>
            <a:custGeom>
              <a:avLst/>
              <a:gdLst/>
              <a:ahLst/>
              <a:cxnLst/>
              <a:rect l="l" t="t" r="r" b="b"/>
              <a:pathLst>
                <a:path w="1760" h="2319" extrusionOk="0">
                  <a:moveTo>
                    <a:pt x="1" y="0"/>
                  </a:moveTo>
                  <a:lnTo>
                    <a:pt x="107" y="80"/>
                  </a:lnTo>
                  <a:cubicBezTo>
                    <a:pt x="214" y="134"/>
                    <a:pt x="294" y="214"/>
                    <a:pt x="374" y="293"/>
                  </a:cubicBezTo>
                  <a:cubicBezTo>
                    <a:pt x="480" y="400"/>
                    <a:pt x="587" y="507"/>
                    <a:pt x="667" y="613"/>
                  </a:cubicBezTo>
                  <a:cubicBezTo>
                    <a:pt x="773" y="746"/>
                    <a:pt x="880" y="906"/>
                    <a:pt x="987" y="1040"/>
                  </a:cubicBezTo>
                  <a:cubicBezTo>
                    <a:pt x="1067" y="1199"/>
                    <a:pt x="1173" y="1359"/>
                    <a:pt x="1253" y="1493"/>
                  </a:cubicBezTo>
                  <a:lnTo>
                    <a:pt x="1493" y="1919"/>
                  </a:lnTo>
                  <a:cubicBezTo>
                    <a:pt x="1653" y="2159"/>
                    <a:pt x="1759" y="2319"/>
                    <a:pt x="1759" y="2319"/>
                  </a:cubicBezTo>
                  <a:cubicBezTo>
                    <a:pt x="1759" y="2159"/>
                    <a:pt x="1733" y="1999"/>
                    <a:pt x="1679" y="1839"/>
                  </a:cubicBezTo>
                  <a:cubicBezTo>
                    <a:pt x="1599" y="1493"/>
                    <a:pt x="1440" y="1173"/>
                    <a:pt x="1253" y="880"/>
                  </a:cubicBezTo>
                  <a:cubicBezTo>
                    <a:pt x="1147" y="693"/>
                    <a:pt x="1040" y="560"/>
                    <a:pt x="880" y="427"/>
                  </a:cubicBezTo>
                  <a:cubicBezTo>
                    <a:pt x="773" y="293"/>
                    <a:pt x="640" y="214"/>
                    <a:pt x="480" y="134"/>
                  </a:cubicBezTo>
                  <a:cubicBezTo>
                    <a:pt x="374" y="54"/>
                    <a:pt x="267" y="27"/>
                    <a:pt x="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8"/>
            <p:cNvSpPr/>
            <p:nvPr/>
          </p:nvSpPr>
          <p:spPr>
            <a:xfrm>
              <a:off x="5806952" y="796013"/>
              <a:ext cx="207873" cy="174489"/>
            </a:xfrm>
            <a:custGeom>
              <a:avLst/>
              <a:gdLst/>
              <a:ahLst/>
              <a:cxnLst/>
              <a:rect l="l" t="t" r="r" b="b"/>
              <a:pathLst>
                <a:path w="5436" h="4563" extrusionOk="0">
                  <a:moveTo>
                    <a:pt x="3630" y="0"/>
                  </a:moveTo>
                  <a:cubicBezTo>
                    <a:pt x="3105" y="0"/>
                    <a:pt x="2677" y="348"/>
                    <a:pt x="2238" y="888"/>
                  </a:cubicBezTo>
                  <a:cubicBezTo>
                    <a:pt x="1652" y="1687"/>
                    <a:pt x="0" y="3179"/>
                    <a:pt x="719" y="4112"/>
                  </a:cubicBezTo>
                  <a:cubicBezTo>
                    <a:pt x="971" y="4429"/>
                    <a:pt x="1233" y="4563"/>
                    <a:pt x="1501" y="4563"/>
                  </a:cubicBezTo>
                  <a:cubicBezTo>
                    <a:pt x="2856" y="4563"/>
                    <a:pt x="4368" y="1164"/>
                    <a:pt x="5436" y="808"/>
                  </a:cubicBezTo>
                  <a:lnTo>
                    <a:pt x="4663" y="381"/>
                  </a:lnTo>
                  <a:cubicBezTo>
                    <a:pt x="4272" y="117"/>
                    <a:pt x="3934" y="0"/>
                    <a:pt x="36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8"/>
            <p:cNvSpPr/>
            <p:nvPr/>
          </p:nvSpPr>
          <p:spPr>
            <a:xfrm>
              <a:off x="5885382" y="826873"/>
              <a:ext cx="69329" cy="68297"/>
            </a:xfrm>
            <a:custGeom>
              <a:avLst/>
              <a:gdLst/>
              <a:ahLst/>
              <a:cxnLst/>
              <a:rect l="l" t="t" r="r" b="b"/>
              <a:pathLst>
                <a:path w="1813" h="1786" extrusionOk="0">
                  <a:moveTo>
                    <a:pt x="1813" y="1"/>
                  </a:moveTo>
                  <a:lnTo>
                    <a:pt x="1813" y="1"/>
                  </a:lnTo>
                  <a:cubicBezTo>
                    <a:pt x="1679" y="81"/>
                    <a:pt x="1573" y="134"/>
                    <a:pt x="1440" y="214"/>
                  </a:cubicBezTo>
                  <a:cubicBezTo>
                    <a:pt x="1200" y="400"/>
                    <a:pt x="987" y="587"/>
                    <a:pt x="773" y="773"/>
                  </a:cubicBezTo>
                  <a:cubicBezTo>
                    <a:pt x="587" y="987"/>
                    <a:pt x="400" y="1200"/>
                    <a:pt x="214" y="1440"/>
                  </a:cubicBezTo>
                  <a:cubicBezTo>
                    <a:pt x="134" y="1546"/>
                    <a:pt x="81" y="1679"/>
                    <a:pt x="1" y="1786"/>
                  </a:cubicBezTo>
                  <a:cubicBezTo>
                    <a:pt x="134" y="1733"/>
                    <a:pt x="241" y="1653"/>
                    <a:pt x="347" y="1573"/>
                  </a:cubicBezTo>
                  <a:cubicBezTo>
                    <a:pt x="587" y="1413"/>
                    <a:pt x="800" y="1226"/>
                    <a:pt x="1013" y="1013"/>
                  </a:cubicBezTo>
                  <a:cubicBezTo>
                    <a:pt x="1147" y="907"/>
                    <a:pt x="1253" y="800"/>
                    <a:pt x="1333" y="667"/>
                  </a:cubicBezTo>
                  <a:cubicBezTo>
                    <a:pt x="1440" y="560"/>
                    <a:pt x="1520" y="454"/>
                    <a:pt x="1599" y="347"/>
                  </a:cubicBezTo>
                  <a:cubicBezTo>
                    <a:pt x="1679" y="241"/>
                    <a:pt x="1759" y="134"/>
                    <a:pt x="18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8"/>
            <p:cNvSpPr/>
            <p:nvPr/>
          </p:nvSpPr>
          <p:spPr>
            <a:xfrm>
              <a:off x="6696447" y="835400"/>
              <a:ext cx="174298" cy="204966"/>
            </a:xfrm>
            <a:custGeom>
              <a:avLst/>
              <a:gdLst/>
              <a:ahLst/>
              <a:cxnLst/>
              <a:rect l="l" t="t" r="r" b="b"/>
              <a:pathLst>
                <a:path w="4558" h="5360" extrusionOk="0">
                  <a:moveTo>
                    <a:pt x="1831" y="0"/>
                  </a:moveTo>
                  <a:cubicBezTo>
                    <a:pt x="1613" y="0"/>
                    <a:pt x="1340" y="71"/>
                    <a:pt x="987" y="231"/>
                  </a:cubicBezTo>
                  <a:cubicBezTo>
                    <a:pt x="614" y="444"/>
                    <a:pt x="294" y="710"/>
                    <a:pt x="1" y="1003"/>
                  </a:cubicBezTo>
                  <a:lnTo>
                    <a:pt x="2506" y="5134"/>
                  </a:lnTo>
                  <a:cubicBezTo>
                    <a:pt x="2752" y="5288"/>
                    <a:pt x="3026" y="5359"/>
                    <a:pt x="3290" y="5359"/>
                  </a:cubicBezTo>
                  <a:cubicBezTo>
                    <a:pt x="3939" y="5359"/>
                    <a:pt x="4531" y="4928"/>
                    <a:pt x="4531" y="4228"/>
                  </a:cubicBezTo>
                  <a:cubicBezTo>
                    <a:pt x="4557" y="3268"/>
                    <a:pt x="3385" y="2149"/>
                    <a:pt x="3012" y="1323"/>
                  </a:cubicBezTo>
                  <a:cubicBezTo>
                    <a:pt x="2637" y="574"/>
                    <a:pt x="2452" y="0"/>
                    <a:pt x="18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8"/>
            <p:cNvSpPr/>
            <p:nvPr/>
          </p:nvSpPr>
          <p:spPr>
            <a:xfrm>
              <a:off x="6747421" y="865609"/>
              <a:ext cx="88679" cy="123324"/>
            </a:xfrm>
            <a:custGeom>
              <a:avLst/>
              <a:gdLst/>
              <a:ahLst/>
              <a:cxnLst/>
              <a:rect l="l" t="t" r="r" b="b"/>
              <a:pathLst>
                <a:path w="2319" h="3225" extrusionOk="0">
                  <a:moveTo>
                    <a:pt x="0" y="0"/>
                  </a:moveTo>
                  <a:lnTo>
                    <a:pt x="0" y="0"/>
                  </a:lnTo>
                  <a:cubicBezTo>
                    <a:pt x="80" y="187"/>
                    <a:pt x="160" y="373"/>
                    <a:pt x="267" y="560"/>
                  </a:cubicBezTo>
                  <a:cubicBezTo>
                    <a:pt x="347" y="746"/>
                    <a:pt x="453" y="933"/>
                    <a:pt x="586" y="1119"/>
                  </a:cubicBezTo>
                  <a:cubicBezTo>
                    <a:pt x="720" y="1306"/>
                    <a:pt x="853" y="1519"/>
                    <a:pt x="1013" y="1706"/>
                  </a:cubicBezTo>
                  <a:cubicBezTo>
                    <a:pt x="1173" y="1919"/>
                    <a:pt x="1332" y="2105"/>
                    <a:pt x="1466" y="2292"/>
                  </a:cubicBezTo>
                  <a:lnTo>
                    <a:pt x="1892" y="2771"/>
                  </a:lnTo>
                  <a:cubicBezTo>
                    <a:pt x="2025" y="2931"/>
                    <a:pt x="2158" y="3091"/>
                    <a:pt x="2318" y="3224"/>
                  </a:cubicBezTo>
                  <a:cubicBezTo>
                    <a:pt x="2238" y="3038"/>
                    <a:pt x="2132" y="2851"/>
                    <a:pt x="2025" y="2665"/>
                  </a:cubicBezTo>
                  <a:cubicBezTo>
                    <a:pt x="1945" y="2478"/>
                    <a:pt x="1812" y="2292"/>
                    <a:pt x="1705" y="2132"/>
                  </a:cubicBezTo>
                  <a:cubicBezTo>
                    <a:pt x="1572" y="1919"/>
                    <a:pt x="1412" y="1732"/>
                    <a:pt x="1279" y="1519"/>
                  </a:cubicBezTo>
                  <a:cubicBezTo>
                    <a:pt x="1119" y="1333"/>
                    <a:pt x="986" y="1146"/>
                    <a:pt x="826" y="960"/>
                  </a:cubicBezTo>
                  <a:cubicBezTo>
                    <a:pt x="746" y="880"/>
                    <a:pt x="666" y="800"/>
                    <a:pt x="613" y="720"/>
                  </a:cubicBezTo>
                  <a:cubicBezTo>
                    <a:pt x="560" y="613"/>
                    <a:pt x="480" y="533"/>
                    <a:pt x="426" y="480"/>
                  </a:cubicBezTo>
                  <a:cubicBezTo>
                    <a:pt x="293" y="293"/>
                    <a:pt x="160" y="16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8"/>
            <p:cNvSpPr/>
            <p:nvPr/>
          </p:nvSpPr>
          <p:spPr>
            <a:xfrm>
              <a:off x="5927178" y="1669523"/>
              <a:ext cx="695968" cy="669506"/>
            </a:xfrm>
            <a:custGeom>
              <a:avLst/>
              <a:gdLst/>
              <a:ahLst/>
              <a:cxnLst/>
              <a:rect l="l" t="t" r="r" b="b"/>
              <a:pathLst>
                <a:path w="18200" h="17508" extrusionOk="0">
                  <a:moveTo>
                    <a:pt x="9240" y="1"/>
                  </a:moveTo>
                  <a:cubicBezTo>
                    <a:pt x="7887" y="1"/>
                    <a:pt x="6528" y="67"/>
                    <a:pt x="5196" y="107"/>
                  </a:cubicBezTo>
                  <a:cubicBezTo>
                    <a:pt x="4157" y="134"/>
                    <a:pt x="2825" y="214"/>
                    <a:pt x="1945" y="907"/>
                  </a:cubicBezTo>
                  <a:cubicBezTo>
                    <a:pt x="1039" y="1626"/>
                    <a:pt x="933" y="2879"/>
                    <a:pt x="746" y="3864"/>
                  </a:cubicBezTo>
                  <a:cubicBezTo>
                    <a:pt x="533" y="5410"/>
                    <a:pt x="400" y="6982"/>
                    <a:pt x="347" y="8527"/>
                  </a:cubicBezTo>
                  <a:cubicBezTo>
                    <a:pt x="320" y="9913"/>
                    <a:pt x="347" y="11565"/>
                    <a:pt x="0" y="12871"/>
                  </a:cubicBezTo>
                  <a:lnTo>
                    <a:pt x="3837" y="17374"/>
                  </a:lnTo>
                  <a:cubicBezTo>
                    <a:pt x="4020" y="17372"/>
                    <a:pt x="4202" y="17371"/>
                    <a:pt x="4384" y="17371"/>
                  </a:cubicBezTo>
                  <a:cubicBezTo>
                    <a:pt x="6569" y="17371"/>
                    <a:pt x="8732" y="17507"/>
                    <a:pt x="10872" y="17507"/>
                  </a:cubicBezTo>
                  <a:cubicBezTo>
                    <a:pt x="12657" y="17480"/>
                    <a:pt x="14842" y="17454"/>
                    <a:pt x="16201" y="16148"/>
                  </a:cubicBezTo>
                  <a:cubicBezTo>
                    <a:pt x="17320" y="15029"/>
                    <a:pt x="18013" y="13537"/>
                    <a:pt x="18093" y="11938"/>
                  </a:cubicBezTo>
                  <a:cubicBezTo>
                    <a:pt x="18199" y="10100"/>
                    <a:pt x="18013" y="8234"/>
                    <a:pt x="17906" y="6396"/>
                  </a:cubicBezTo>
                  <a:cubicBezTo>
                    <a:pt x="17826" y="5143"/>
                    <a:pt x="17906" y="3651"/>
                    <a:pt x="17453" y="2479"/>
                  </a:cubicBezTo>
                  <a:cubicBezTo>
                    <a:pt x="16787" y="720"/>
                    <a:pt x="14842" y="560"/>
                    <a:pt x="13243" y="294"/>
                  </a:cubicBezTo>
                  <a:cubicBezTo>
                    <a:pt x="11938" y="67"/>
                    <a:pt x="10592" y="1"/>
                    <a:pt x="9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8"/>
            <p:cNvSpPr/>
            <p:nvPr/>
          </p:nvSpPr>
          <p:spPr>
            <a:xfrm>
              <a:off x="5770931" y="803317"/>
              <a:ext cx="1073397" cy="1046629"/>
            </a:xfrm>
            <a:custGeom>
              <a:avLst/>
              <a:gdLst/>
              <a:ahLst/>
              <a:cxnLst/>
              <a:rect l="l" t="t" r="r" b="b"/>
              <a:pathLst>
                <a:path w="28070" h="27370" extrusionOk="0">
                  <a:moveTo>
                    <a:pt x="16580" y="1"/>
                  </a:moveTo>
                  <a:cubicBezTo>
                    <a:pt x="13202" y="1"/>
                    <a:pt x="9749" y="925"/>
                    <a:pt x="6964" y="2695"/>
                  </a:cubicBezTo>
                  <a:cubicBezTo>
                    <a:pt x="3100" y="5200"/>
                    <a:pt x="1955" y="9063"/>
                    <a:pt x="2514" y="13513"/>
                  </a:cubicBezTo>
                  <a:cubicBezTo>
                    <a:pt x="0" y="13513"/>
                    <a:pt x="62" y="17731"/>
                    <a:pt x="3587" y="17731"/>
                  </a:cubicBezTo>
                  <a:cubicBezTo>
                    <a:pt x="3872" y="17731"/>
                    <a:pt x="4181" y="17703"/>
                    <a:pt x="4513" y="17643"/>
                  </a:cubicBezTo>
                  <a:cubicBezTo>
                    <a:pt x="6005" y="20654"/>
                    <a:pt x="10002" y="22013"/>
                    <a:pt x="12187" y="22093"/>
                  </a:cubicBezTo>
                  <a:lnTo>
                    <a:pt x="12187" y="22546"/>
                  </a:lnTo>
                  <a:cubicBezTo>
                    <a:pt x="12187" y="22546"/>
                    <a:pt x="11973" y="24944"/>
                    <a:pt x="11334" y="25371"/>
                  </a:cubicBezTo>
                  <a:lnTo>
                    <a:pt x="13119" y="27369"/>
                  </a:lnTo>
                  <a:cubicBezTo>
                    <a:pt x="14824" y="27236"/>
                    <a:pt x="14958" y="27156"/>
                    <a:pt x="14904" y="25584"/>
                  </a:cubicBezTo>
                  <a:cubicBezTo>
                    <a:pt x="14824" y="24811"/>
                    <a:pt x="15144" y="22493"/>
                    <a:pt x="15144" y="22493"/>
                  </a:cubicBezTo>
                  <a:cubicBezTo>
                    <a:pt x="15144" y="22493"/>
                    <a:pt x="16103" y="22386"/>
                    <a:pt x="16930" y="22333"/>
                  </a:cubicBezTo>
                  <a:cubicBezTo>
                    <a:pt x="17756" y="22253"/>
                    <a:pt x="18555" y="22040"/>
                    <a:pt x="19328" y="21720"/>
                  </a:cubicBezTo>
                  <a:cubicBezTo>
                    <a:pt x="21006" y="21107"/>
                    <a:pt x="22472" y="20042"/>
                    <a:pt x="23618" y="18709"/>
                  </a:cubicBezTo>
                  <a:cubicBezTo>
                    <a:pt x="23828" y="18821"/>
                    <a:pt x="24056" y="18871"/>
                    <a:pt x="24292" y="18871"/>
                  </a:cubicBezTo>
                  <a:cubicBezTo>
                    <a:pt x="25972" y="18871"/>
                    <a:pt x="28069" y="16314"/>
                    <a:pt x="27135" y="15005"/>
                  </a:cubicBezTo>
                  <a:cubicBezTo>
                    <a:pt x="26762" y="14497"/>
                    <a:pt x="26368" y="14301"/>
                    <a:pt x="25918" y="14301"/>
                  </a:cubicBezTo>
                  <a:cubicBezTo>
                    <a:pt x="25660" y="14301"/>
                    <a:pt x="25384" y="14366"/>
                    <a:pt x="25083" y="14473"/>
                  </a:cubicBezTo>
                  <a:cubicBezTo>
                    <a:pt x="25083" y="14473"/>
                    <a:pt x="25856" y="12368"/>
                    <a:pt x="26069" y="11701"/>
                  </a:cubicBezTo>
                  <a:cubicBezTo>
                    <a:pt x="26575" y="10076"/>
                    <a:pt x="27268" y="7625"/>
                    <a:pt x="26762" y="5919"/>
                  </a:cubicBezTo>
                  <a:cubicBezTo>
                    <a:pt x="26415" y="4773"/>
                    <a:pt x="24923" y="3761"/>
                    <a:pt x="24124" y="2855"/>
                  </a:cubicBezTo>
                  <a:cubicBezTo>
                    <a:pt x="23085" y="1549"/>
                    <a:pt x="21619" y="643"/>
                    <a:pt x="19967" y="324"/>
                  </a:cubicBezTo>
                  <a:cubicBezTo>
                    <a:pt x="18866" y="107"/>
                    <a:pt x="17727" y="1"/>
                    <a:pt x="16580" y="1"/>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8"/>
            <p:cNvSpPr/>
            <p:nvPr/>
          </p:nvSpPr>
          <p:spPr>
            <a:xfrm>
              <a:off x="6695453" y="1415803"/>
              <a:ext cx="75409" cy="66270"/>
            </a:xfrm>
            <a:custGeom>
              <a:avLst/>
              <a:gdLst/>
              <a:ahLst/>
              <a:cxnLst/>
              <a:rect l="l" t="t" r="r" b="b"/>
              <a:pathLst>
                <a:path w="1972" h="1733" extrusionOk="0">
                  <a:moveTo>
                    <a:pt x="1492" y="1"/>
                  </a:moveTo>
                  <a:lnTo>
                    <a:pt x="1279" y="54"/>
                  </a:lnTo>
                  <a:cubicBezTo>
                    <a:pt x="1199" y="81"/>
                    <a:pt x="1119" y="108"/>
                    <a:pt x="1039" y="134"/>
                  </a:cubicBezTo>
                  <a:cubicBezTo>
                    <a:pt x="959" y="161"/>
                    <a:pt x="879" y="188"/>
                    <a:pt x="800" y="241"/>
                  </a:cubicBezTo>
                  <a:lnTo>
                    <a:pt x="586" y="401"/>
                  </a:lnTo>
                  <a:lnTo>
                    <a:pt x="373" y="614"/>
                  </a:lnTo>
                  <a:cubicBezTo>
                    <a:pt x="320" y="694"/>
                    <a:pt x="267" y="747"/>
                    <a:pt x="240" y="827"/>
                  </a:cubicBezTo>
                  <a:cubicBezTo>
                    <a:pt x="187" y="907"/>
                    <a:pt x="133" y="987"/>
                    <a:pt x="107" y="1067"/>
                  </a:cubicBezTo>
                  <a:cubicBezTo>
                    <a:pt x="80" y="1147"/>
                    <a:pt x="53" y="1227"/>
                    <a:pt x="53" y="1280"/>
                  </a:cubicBezTo>
                  <a:cubicBezTo>
                    <a:pt x="27" y="1387"/>
                    <a:pt x="0" y="1493"/>
                    <a:pt x="27" y="1626"/>
                  </a:cubicBezTo>
                  <a:lnTo>
                    <a:pt x="27" y="1733"/>
                  </a:lnTo>
                  <a:cubicBezTo>
                    <a:pt x="27" y="1733"/>
                    <a:pt x="53" y="1706"/>
                    <a:pt x="80" y="1600"/>
                  </a:cubicBezTo>
                  <a:cubicBezTo>
                    <a:pt x="133" y="1520"/>
                    <a:pt x="160" y="1413"/>
                    <a:pt x="240" y="1333"/>
                  </a:cubicBezTo>
                  <a:cubicBezTo>
                    <a:pt x="267" y="1280"/>
                    <a:pt x="293" y="1227"/>
                    <a:pt x="347" y="1147"/>
                  </a:cubicBezTo>
                  <a:cubicBezTo>
                    <a:pt x="373" y="1093"/>
                    <a:pt x="427" y="1040"/>
                    <a:pt x="453" y="987"/>
                  </a:cubicBezTo>
                  <a:cubicBezTo>
                    <a:pt x="506" y="934"/>
                    <a:pt x="560" y="854"/>
                    <a:pt x="613" y="800"/>
                  </a:cubicBezTo>
                  <a:lnTo>
                    <a:pt x="800" y="640"/>
                  </a:lnTo>
                  <a:cubicBezTo>
                    <a:pt x="906" y="561"/>
                    <a:pt x="1039" y="454"/>
                    <a:pt x="1173" y="374"/>
                  </a:cubicBezTo>
                  <a:cubicBezTo>
                    <a:pt x="1226" y="347"/>
                    <a:pt x="1306" y="294"/>
                    <a:pt x="1359" y="267"/>
                  </a:cubicBezTo>
                  <a:lnTo>
                    <a:pt x="1546" y="188"/>
                  </a:lnTo>
                  <a:cubicBezTo>
                    <a:pt x="1679" y="134"/>
                    <a:pt x="1759" y="108"/>
                    <a:pt x="1839" y="81"/>
                  </a:cubicBezTo>
                  <a:lnTo>
                    <a:pt x="1972" y="28"/>
                  </a:lnTo>
                  <a:lnTo>
                    <a:pt x="1839" y="1"/>
                  </a:ln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8"/>
            <p:cNvSpPr/>
            <p:nvPr/>
          </p:nvSpPr>
          <p:spPr>
            <a:xfrm>
              <a:off x="5830355" y="1364867"/>
              <a:ext cx="74415" cy="75448"/>
            </a:xfrm>
            <a:custGeom>
              <a:avLst/>
              <a:gdLst/>
              <a:ahLst/>
              <a:cxnLst/>
              <a:rect l="l" t="t" r="r" b="b"/>
              <a:pathLst>
                <a:path w="1946" h="1973" extrusionOk="0">
                  <a:moveTo>
                    <a:pt x="1" y="1"/>
                  </a:moveTo>
                  <a:lnTo>
                    <a:pt x="134" y="54"/>
                  </a:lnTo>
                  <a:lnTo>
                    <a:pt x="267" y="107"/>
                  </a:lnTo>
                  <a:cubicBezTo>
                    <a:pt x="321" y="134"/>
                    <a:pt x="374" y="161"/>
                    <a:pt x="427" y="214"/>
                  </a:cubicBezTo>
                  <a:cubicBezTo>
                    <a:pt x="480" y="241"/>
                    <a:pt x="534" y="294"/>
                    <a:pt x="587" y="320"/>
                  </a:cubicBezTo>
                  <a:cubicBezTo>
                    <a:pt x="640" y="374"/>
                    <a:pt x="720" y="400"/>
                    <a:pt x="747" y="454"/>
                  </a:cubicBezTo>
                  <a:cubicBezTo>
                    <a:pt x="827" y="507"/>
                    <a:pt x="880" y="560"/>
                    <a:pt x="933" y="640"/>
                  </a:cubicBezTo>
                  <a:lnTo>
                    <a:pt x="1093" y="827"/>
                  </a:lnTo>
                  <a:cubicBezTo>
                    <a:pt x="1200" y="960"/>
                    <a:pt x="1307" y="1093"/>
                    <a:pt x="1413" y="1226"/>
                  </a:cubicBezTo>
                  <a:cubicBezTo>
                    <a:pt x="1440" y="1306"/>
                    <a:pt x="1493" y="1360"/>
                    <a:pt x="1546" y="1413"/>
                  </a:cubicBezTo>
                  <a:cubicBezTo>
                    <a:pt x="1573" y="1493"/>
                    <a:pt x="1626" y="1546"/>
                    <a:pt x="1653" y="1599"/>
                  </a:cubicBezTo>
                  <a:cubicBezTo>
                    <a:pt x="1759" y="1733"/>
                    <a:pt x="1839" y="1839"/>
                    <a:pt x="1946" y="1972"/>
                  </a:cubicBezTo>
                  <a:cubicBezTo>
                    <a:pt x="1919" y="1813"/>
                    <a:pt x="1893" y="1653"/>
                    <a:pt x="1839" y="1520"/>
                  </a:cubicBezTo>
                  <a:cubicBezTo>
                    <a:pt x="1786" y="1360"/>
                    <a:pt x="1733" y="1226"/>
                    <a:pt x="1653" y="1093"/>
                  </a:cubicBezTo>
                  <a:cubicBezTo>
                    <a:pt x="1600" y="987"/>
                    <a:pt x="1573" y="907"/>
                    <a:pt x="1520" y="853"/>
                  </a:cubicBezTo>
                  <a:lnTo>
                    <a:pt x="1360" y="614"/>
                  </a:lnTo>
                  <a:cubicBezTo>
                    <a:pt x="1280" y="534"/>
                    <a:pt x="1227" y="480"/>
                    <a:pt x="1147" y="400"/>
                  </a:cubicBezTo>
                  <a:cubicBezTo>
                    <a:pt x="1093" y="347"/>
                    <a:pt x="1013" y="267"/>
                    <a:pt x="933" y="241"/>
                  </a:cubicBezTo>
                  <a:cubicBezTo>
                    <a:pt x="854" y="187"/>
                    <a:pt x="774" y="134"/>
                    <a:pt x="694" y="107"/>
                  </a:cubicBezTo>
                  <a:cubicBezTo>
                    <a:pt x="614" y="81"/>
                    <a:pt x="534" y="54"/>
                    <a:pt x="480" y="27"/>
                  </a:cubicBezTo>
                  <a:cubicBezTo>
                    <a:pt x="401" y="1"/>
                    <a:pt x="347" y="1"/>
                    <a:pt x="294" y="1"/>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8"/>
            <p:cNvSpPr/>
            <p:nvPr/>
          </p:nvSpPr>
          <p:spPr>
            <a:xfrm>
              <a:off x="5801828" y="737621"/>
              <a:ext cx="1020014" cy="661323"/>
            </a:xfrm>
            <a:custGeom>
              <a:avLst/>
              <a:gdLst/>
              <a:ahLst/>
              <a:cxnLst/>
              <a:rect l="l" t="t" r="r" b="b"/>
              <a:pathLst>
                <a:path w="26674" h="17294" extrusionOk="0">
                  <a:moveTo>
                    <a:pt x="12837" y="1"/>
                  </a:moveTo>
                  <a:cubicBezTo>
                    <a:pt x="12060" y="1"/>
                    <a:pt x="11276" y="90"/>
                    <a:pt x="10526" y="283"/>
                  </a:cubicBezTo>
                  <a:cubicBezTo>
                    <a:pt x="8341" y="869"/>
                    <a:pt x="6769" y="1189"/>
                    <a:pt x="4877" y="2361"/>
                  </a:cubicBezTo>
                  <a:cubicBezTo>
                    <a:pt x="3385" y="3294"/>
                    <a:pt x="2186" y="4600"/>
                    <a:pt x="1360" y="6172"/>
                  </a:cubicBezTo>
                  <a:cubicBezTo>
                    <a:pt x="427" y="7984"/>
                    <a:pt x="1" y="10062"/>
                    <a:pt x="161" y="12114"/>
                  </a:cubicBezTo>
                  <a:cubicBezTo>
                    <a:pt x="267" y="13206"/>
                    <a:pt x="560" y="14299"/>
                    <a:pt x="1040" y="15285"/>
                  </a:cubicBezTo>
                  <a:cubicBezTo>
                    <a:pt x="1062" y="15329"/>
                    <a:pt x="1341" y="15868"/>
                    <a:pt x="1694" y="15868"/>
                  </a:cubicBezTo>
                  <a:cubicBezTo>
                    <a:pt x="1766" y="15868"/>
                    <a:pt x="1842" y="15845"/>
                    <a:pt x="1919" y="15791"/>
                  </a:cubicBezTo>
                  <a:cubicBezTo>
                    <a:pt x="2319" y="15524"/>
                    <a:pt x="2479" y="13712"/>
                    <a:pt x="2079" y="12886"/>
                  </a:cubicBezTo>
                  <a:cubicBezTo>
                    <a:pt x="3518" y="12620"/>
                    <a:pt x="4211" y="11288"/>
                    <a:pt x="4611" y="10009"/>
                  </a:cubicBezTo>
                  <a:cubicBezTo>
                    <a:pt x="4904" y="8970"/>
                    <a:pt x="5330" y="8010"/>
                    <a:pt x="5570" y="6971"/>
                  </a:cubicBezTo>
                  <a:cubicBezTo>
                    <a:pt x="5756" y="6412"/>
                    <a:pt x="5730" y="5852"/>
                    <a:pt x="5836" y="5292"/>
                  </a:cubicBezTo>
                  <a:cubicBezTo>
                    <a:pt x="7542" y="5292"/>
                    <a:pt x="9593" y="5159"/>
                    <a:pt x="11219" y="4653"/>
                  </a:cubicBezTo>
                  <a:cubicBezTo>
                    <a:pt x="11991" y="4440"/>
                    <a:pt x="12711" y="4173"/>
                    <a:pt x="13404" y="3827"/>
                  </a:cubicBezTo>
                  <a:cubicBezTo>
                    <a:pt x="13937" y="3534"/>
                    <a:pt x="15029" y="2868"/>
                    <a:pt x="15349" y="2335"/>
                  </a:cubicBezTo>
                  <a:cubicBezTo>
                    <a:pt x="15748" y="2868"/>
                    <a:pt x="16201" y="3374"/>
                    <a:pt x="16708" y="3827"/>
                  </a:cubicBezTo>
                  <a:cubicBezTo>
                    <a:pt x="17640" y="4680"/>
                    <a:pt x="18626" y="5452"/>
                    <a:pt x="19692" y="6118"/>
                  </a:cubicBezTo>
                  <a:cubicBezTo>
                    <a:pt x="20571" y="6651"/>
                    <a:pt x="23343" y="7344"/>
                    <a:pt x="23369" y="7371"/>
                  </a:cubicBezTo>
                  <a:cubicBezTo>
                    <a:pt x="23396" y="7397"/>
                    <a:pt x="23449" y="10408"/>
                    <a:pt x="23556" y="11687"/>
                  </a:cubicBezTo>
                  <a:cubicBezTo>
                    <a:pt x="23609" y="12380"/>
                    <a:pt x="23689" y="13073"/>
                    <a:pt x="23822" y="13739"/>
                  </a:cubicBezTo>
                  <a:cubicBezTo>
                    <a:pt x="23982" y="14165"/>
                    <a:pt x="24115" y="14645"/>
                    <a:pt x="24195" y="15098"/>
                  </a:cubicBezTo>
                  <a:cubicBezTo>
                    <a:pt x="24195" y="15418"/>
                    <a:pt x="22943" y="17096"/>
                    <a:pt x="23822" y="17283"/>
                  </a:cubicBezTo>
                  <a:cubicBezTo>
                    <a:pt x="23852" y="17290"/>
                    <a:pt x="23880" y="17293"/>
                    <a:pt x="23907" y="17293"/>
                  </a:cubicBezTo>
                  <a:cubicBezTo>
                    <a:pt x="24280" y="17293"/>
                    <a:pt x="24321" y="16631"/>
                    <a:pt x="24595" y="16457"/>
                  </a:cubicBezTo>
                  <a:cubicBezTo>
                    <a:pt x="24941" y="16324"/>
                    <a:pt x="25261" y="16217"/>
                    <a:pt x="25634" y="16137"/>
                  </a:cubicBezTo>
                  <a:cubicBezTo>
                    <a:pt x="25927" y="15897"/>
                    <a:pt x="26194" y="14459"/>
                    <a:pt x="26300" y="14032"/>
                  </a:cubicBezTo>
                  <a:cubicBezTo>
                    <a:pt x="26673" y="12727"/>
                    <a:pt x="26673" y="12727"/>
                    <a:pt x="26673" y="11581"/>
                  </a:cubicBezTo>
                  <a:cubicBezTo>
                    <a:pt x="26673" y="9316"/>
                    <a:pt x="26513" y="7024"/>
                    <a:pt x="25234" y="5079"/>
                  </a:cubicBezTo>
                  <a:cubicBezTo>
                    <a:pt x="23902" y="3081"/>
                    <a:pt x="22090" y="2228"/>
                    <a:pt x="19932" y="1322"/>
                  </a:cubicBezTo>
                  <a:cubicBezTo>
                    <a:pt x="18786" y="896"/>
                    <a:pt x="17880" y="470"/>
                    <a:pt x="16654" y="470"/>
                  </a:cubicBezTo>
                  <a:cubicBezTo>
                    <a:pt x="16293" y="470"/>
                    <a:pt x="15768" y="537"/>
                    <a:pt x="15313" y="537"/>
                  </a:cubicBezTo>
                  <a:cubicBezTo>
                    <a:pt x="15131" y="537"/>
                    <a:pt x="14961" y="527"/>
                    <a:pt x="14816" y="496"/>
                  </a:cubicBezTo>
                  <a:cubicBezTo>
                    <a:pt x="14336" y="390"/>
                    <a:pt x="13963" y="43"/>
                    <a:pt x="13404" y="17"/>
                  </a:cubicBezTo>
                  <a:cubicBezTo>
                    <a:pt x="13215" y="6"/>
                    <a:pt x="13026" y="1"/>
                    <a:pt x="128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8"/>
            <p:cNvSpPr/>
            <p:nvPr/>
          </p:nvSpPr>
          <p:spPr>
            <a:xfrm>
              <a:off x="6323533" y="1200819"/>
              <a:ext cx="63211" cy="137358"/>
            </a:xfrm>
            <a:custGeom>
              <a:avLst/>
              <a:gdLst/>
              <a:ahLst/>
              <a:cxnLst/>
              <a:rect l="l" t="t" r="r" b="b"/>
              <a:pathLst>
                <a:path w="1653" h="3592" extrusionOk="0">
                  <a:moveTo>
                    <a:pt x="373" y="1"/>
                  </a:moveTo>
                  <a:cubicBezTo>
                    <a:pt x="373" y="134"/>
                    <a:pt x="373" y="267"/>
                    <a:pt x="347" y="374"/>
                  </a:cubicBezTo>
                  <a:lnTo>
                    <a:pt x="214" y="773"/>
                  </a:lnTo>
                  <a:cubicBezTo>
                    <a:pt x="187" y="907"/>
                    <a:pt x="134" y="1067"/>
                    <a:pt x="107" y="1200"/>
                  </a:cubicBezTo>
                  <a:lnTo>
                    <a:pt x="80" y="1413"/>
                  </a:lnTo>
                  <a:lnTo>
                    <a:pt x="80" y="1653"/>
                  </a:lnTo>
                  <a:cubicBezTo>
                    <a:pt x="134" y="1733"/>
                    <a:pt x="160" y="1839"/>
                    <a:pt x="187" y="1919"/>
                  </a:cubicBezTo>
                  <a:cubicBezTo>
                    <a:pt x="240" y="1999"/>
                    <a:pt x="294" y="2079"/>
                    <a:pt x="400" y="2159"/>
                  </a:cubicBezTo>
                  <a:cubicBezTo>
                    <a:pt x="427" y="2186"/>
                    <a:pt x="480" y="2212"/>
                    <a:pt x="533" y="2239"/>
                  </a:cubicBezTo>
                  <a:cubicBezTo>
                    <a:pt x="587" y="2239"/>
                    <a:pt x="640" y="2266"/>
                    <a:pt x="693" y="2266"/>
                  </a:cubicBezTo>
                  <a:cubicBezTo>
                    <a:pt x="773" y="2292"/>
                    <a:pt x="853" y="2292"/>
                    <a:pt x="933" y="2292"/>
                  </a:cubicBezTo>
                  <a:lnTo>
                    <a:pt x="1040" y="2319"/>
                  </a:lnTo>
                  <a:lnTo>
                    <a:pt x="1120" y="2346"/>
                  </a:lnTo>
                  <a:lnTo>
                    <a:pt x="1173" y="2399"/>
                  </a:lnTo>
                  <a:cubicBezTo>
                    <a:pt x="1200" y="2399"/>
                    <a:pt x="1226" y="2425"/>
                    <a:pt x="1253" y="2452"/>
                  </a:cubicBezTo>
                  <a:cubicBezTo>
                    <a:pt x="1253" y="2479"/>
                    <a:pt x="1279" y="2479"/>
                    <a:pt x="1279" y="2505"/>
                  </a:cubicBezTo>
                  <a:cubicBezTo>
                    <a:pt x="1306" y="2532"/>
                    <a:pt x="1333" y="2559"/>
                    <a:pt x="1333" y="2612"/>
                  </a:cubicBezTo>
                  <a:cubicBezTo>
                    <a:pt x="1359" y="2665"/>
                    <a:pt x="1386" y="2719"/>
                    <a:pt x="1386" y="2799"/>
                  </a:cubicBezTo>
                  <a:cubicBezTo>
                    <a:pt x="1386" y="2852"/>
                    <a:pt x="1386" y="2932"/>
                    <a:pt x="1359" y="2985"/>
                  </a:cubicBezTo>
                  <a:cubicBezTo>
                    <a:pt x="1359" y="3012"/>
                    <a:pt x="1359" y="3038"/>
                    <a:pt x="1333" y="3065"/>
                  </a:cubicBezTo>
                  <a:lnTo>
                    <a:pt x="1306" y="3118"/>
                  </a:lnTo>
                  <a:lnTo>
                    <a:pt x="1306" y="3145"/>
                  </a:lnTo>
                  <a:lnTo>
                    <a:pt x="1200" y="3225"/>
                  </a:lnTo>
                  <a:cubicBezTo>
                    <a:pt x="1173" y="3252"/>
                    <a:pt x="1173" y="3278"/>
                    <a:pt x="1146" y="3278"/>
                  </a:cubicBezTo>
                  <a:cubicBezTo>
                    <a:pt x="1066" y="3331"/>
                    <a:pt x="1013" y="3358"/>
                    <a:pt x="933" y="3385"/>
                  </a:cubicBezTo>
                  <a:cubicBezTo>
                    <a:pt x="800" y="3438"/>
                    <a:pt x="640" y="3465"/>
                    <a:pt x="480" y="3465"/>
                  </a:cubicBezTo>
                  <a:cubicBezTo>
                    <a:pt x="400" y="3478"/>
                    <a:pt x="320" y="3485"/>
                    <a:pt x="240" y="3485"/>
                  </a:cubicBezTo>
                  <a:cubicBezTo>
                    <a:pt x="160" y="3485"/>
                    <a:pt x="80" y="3478"/>
                    <a:pt x="0" y="3465"/>
                  </a:cubicBezTo>
                  <a:lnTo>
                    <a:pt x="0" y="3465"/>
                  </a:lnTo>
                  <a:cubicBezTo>
                    <a:pt x="80" y="3491"/>
                    <a:pt x="160" y="3518"/>
                    <a:pt x="240" y="3545"/>
                  </a:cubicBezTo>
                  <a:cubicBezTo>
                    <a:pt x="320" y="3545"/>
                    <a:pt x="400" y="3571"/>
                    <a:pt x="480" y="3571"/>
                  </a:cubicBezTo>
                  <a:cubicBezTo>
                    <a:pt x="573" y="3585"/>
                    <a:pt x="660" y="3591"/>
                    <a:pt x="747" y="3591"/>
                  </a:cubicBezTo>
                  <a:cubicBezTo>
                    <a:pt x="833" y="3591"/>
                    <a:pt x="920" y="3585"/>
                    <a:pt x="1013" y="3571"/>
                  </a:cubicBezTo>
                  <a:cubicBezTo>
                    <a:pt x="1093" y="3571"/>
                    <a:pt x="1173" y="3545"/>
                    <a:pt x="1279" y="3491"/>
                  </a:cubicBezTo>
                  <a:cubicBezTo>
                    <a:pt x="1306" y="3465"/>
                    <a:pt x="1359" y="3438"/>
                    <a:pt x="1386" y="3411"/>
                  </a:cubicBezTo>
                  <a:lnTo>
                    <a:pt x="1493" y="3331"/>
                  </a:lnTo>
                  <a:lnTo>
                    <a:pt x="1519" y="3305"/>
                  </a:lnTo>
                  <a:lnTo>
                    <a:pt x="1519" y="3278"/>
                  </a:lnTo>
                  <a:lnTo>
                    <a:pt x="1546" y="3225"/>
                  </a:lnTo>
                  <a:cubicBezTo>
                    <a:pt x="1573" y="3172"/>
                    <a:pt x="1599" y="3145"/>
                    <a:pt x="1626" y="3092"/>
                  </a:cubicBezTo>
                  <a:cubicBezTo>
                    <a:pt x="1652" y="2985"/>
                    <a:pt x="1652" y="2905"/>
                    <a:pt x="1652" y="2799"/>
                  </a:cubicBezTo>
                  <a:cubicBezTo>
                    <a:pt x="1652" y="2692"/>
                    <a:pt x="1626" y="2585"/>
                    <a:pt x="1599" y="2505"/>
                  </a:cubicBezTo>
                  <a:cubicBezTo>
                    <a:pt x="1573" y="2399"/>
                    <a:pt x="1519" y="2319"/>
                    <a:pt x="1439" y="2239"/>
                  </a:cubicBezTo>
                  <a:cubicBezTo>
                    <a:pt x="1413" y="2186"/>
                    <a:pt x="1386" y="2159"/>
                    <a:pt x="1333" y="2132"/>
                  </a:cubicBezTo>
                  <a:lnTo>
                    <a:pt x="1279" y="2106"/>
                  </a:lnTo>
                  <a:lnTo>
                    <a:pt x="1226" y="2106"/>
                  </a:lnTo>
                  <a:lnTo>
                    <a:pt x="1093" y="2052"/>
                  </a:lnTo>
                  <a:lnTo>
                    <a:pt x="960" y="2026"/>
                  </a:lnTo>
                  <a:lnTo>
                    <a:pt x="720" y="1999"/>
                  </a:lnTo>
                  <a:cubicBezTo>
                    <a:pt x="667" y="1999"/>
                    <a:pt x="640" y="1999"/>
                    <a:pt x="613" y="1973"/>
                  </a:cubicBezTo>
                  <a:cubicBezTo>
                    <a:pt x="587" y="1973"/>
                    <a:pt x="560" y="1973"/>
                    <a:pt x="560" y="1946"/>
                  </a:cubicBezTo>
                  <a:cubicBezTo>
                    <a:pt x="507" y="1919"/>
                    <a:pt x="480" y="1866"/>
                    <a:pt x="427" y="1813"/>
                  </a:cubicBezTo>
                  <a:lnTo>
                    <a:pt x="347" y="1626"/>
                  </a:lnTo>
                  <a:lnTo>
                    <a:pt x="320" y="1440"/>
                  </a:lnTo>
                  <a:lnTo>
                    <a:pt x="320" y="1226"/>
                  </a:lnTo>
                  <a:cubicBezTo>
                    <a:pt x="320" y="1093"/>
                    <a:pt x="347" y="960"/>
                    <a:pt x="347" y="827"/>
                  </a:cubicBezTo>
                  <a:cubicBezTo>
                    <a:pt x="373" y="694"/>
                    <a:pt x="400" y="560"/>
                    <a:pt x="400" y="427"/>
                  </a:cubicBezTo>
                  <a:lnTo>
                    <a:pt x="400" y="214"/>
                  </a:lnTo>
                  <a:cubicBezTo>
                    <a:pt x="400" y="134"/>
                    <a:pt x="373" y="54"/>
                    <a:pt x="373" y="1"/>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8"/>
            <p:cNvSpPr/>
            <p:nvPr/>
          </p:nvSpPr>
          <p:spPr>
            <a:xfrm>
              <a:off x="6115662" y="1171030"/>
              <a:ext cx="48947" cy="47226"/>
            </a:xfrm>
            <a:custGeom>
              <a:avLst/>
              <a:gdLst/>
              <a:ahLst/>
              <a:cxnLst/>
              <a:rect l="l" t="t" r="r" b="b"/>
              <a:pathLst>
                <a:path w="1280" h="1235" extrusionOk="0">
                  <a:moveTo>
                    <a:pt x="669" y="0"/>
                  </a:moveTo>
                  <a:cubicBezTo>
                    <a:pt x="642" y="0"/>
                    <a:pt x="615" y="2"/>
                    <a:pt x="587" y="7"/>
                  </a:cubicBezTo>
                  <a:cubicBezTo>
                    <a:pt x="241" y="34"/>
                    <a:pt x="1" y="353"/>
                    <a:pt x="27" y="673"/>
                  </a:cubicBezTo>
                  <a:cubicBezTo>
                    <a:pt x="53" y="1002"/>
                    <a:pt x="342" y="1235"/>
                    <a:pt x="645" y="1235"/>
                  </a:cubicBezTo>
                  <a:cubicBezTo>
                    <a:pt x="661" y="1235"/>
                    <a:pt x="677" y="1234"/>
                    <a:pt x="693" y="1233"/>
                  </a:cubicBezTo>
                  <a:cubicBezTo>
                    <a:pt x="1040" y="1179"/>
                    <a:pt x="1280" y="886"/>
                    <a:pt x="1253" y="540"/>
                  </a:cubicBezTo>
                  <a:cubicBezTo>
                    <a:pt x="1204" y="248"/>
                    <a:pt x="956" y="0"/>
                    <a:pt x="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8"/>
            <p:cNvSpPr/>
            <p:nvPr/>
          </p:nvSpPr>
          <p:spPr>
            <a:xfrm>
              <a:off x="6497753" y="1216038"/>
              <a:ext cx="48947" cy="47073"/>
            </a:xfrm>
            <a:custGeom>
              <a:avLst/>
              <a:gdLst/>
              <a:ahLst/>
              <a:cxnLst/>
              <a:rect l="l" t="t" r="r" b="b"/>
              <a:pathLst>
                <a:path w="1280" h="1231" extrusionOk="0">
                  <a:moveTo>
                    <a:pt x="636" y="0"/>
                  </a:moveTo>
                  <a:cubicBezTo>
                    <a:pt x="620" y="0"/>
                    <a:pt x="603" y="1"/>
                    <a:pt x="587" y="2"/>
                  </a:cubicBezTo>
                  <a:cubicBezTo>
                    <a:pt x="241" y="56"/>
                    <a:pt x="1" y="349"/>
                    <a:pt x="28" y="695"/>
                  </a:cubicBezTo>
                  <a:cubicBezTo>
                    <a:pt x="78" y="999"/>
                    <a:pt x="345" y="1230"/>
                    <a:pt x="668" y="1230"/>
                  </a:cubicBezTo>
                  <a:cubicBezTo>
                    <a:pt x="685" y="1230"/>
                    <a:pt x="703" y="1229"/>
                    <a:pt x="720" y="1228"/>
                  </a:cubicBezTo>
                  <a:cubicBezTo>
                    <a:pt x="1040" y="1201"/>
                    <a:pt x="1280" y="882"/>
                    <a:pt x="1253" y="562"/>
                  </a:cubicBezTo>
                  <a:cubicBezTo>
                    <a:pt x="1228" y="233"/>
                    <a:pt x="939" y="0"/>
                    <a:pt x="6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8"/>
            <p:cNvSpPr/>
            <p:nvPr/>
          </p:nvSpPr>
          <p:spPr>
            <a:xfrm>
              <a:off x="6125872" y="1375077"/>
              <a:ext cx="279228" cy="146115"/>
            </a:xfrm>
            <a:custGeom>
              <a:avLst/>
              <a:gdLst/>
              <a:ahLst/>
              <a:cxnLst/>
              <a:rect l="l" t="t" r="r" b="b"/>
              <a:pathLst>
                <a:path w="7302" h="3821" extrusionOk="0">
                  <a:moveTo>
                    <a:pt x="533" y="0"/>
                  </a:moveTo>
                  <a:cubicBezTo>
                    <a:pt x="0" y="1972"/>
                    <a:pt x="1999" y="3118"/>
                    <a:pt x="3464" y="3624"/>
                  </a:cubicBezTo>
                  <a:cubicBezTo>
                    <a:pt x="3925" y="3756"/>
                    <a:pt x="4393" y="3821"/>
                    <a:pt x="4857" y="3821"/>
                  </a:cubicBezTo>
                  <a:cubicBezTo>
                    <a:pt x="5706" y="3821"/>
                    <a:pt x="6543" y="3602"/>
                    <a:pt x="7301" y="3171"/>
                  </a:cubicBezTo>
                  <a:cubicBezTo>
                    <a:pt x="7115" y="2691"/>
                    <a:pt x="6821" y="2265"/>
                    <a:pt x="6475" y="1892"/>
                  </a:cubicBezTo>
                  <a:cubicBezTo>
                    <a:pt x="6075" y="1865"/>
                    <a:pt x="5676" y="1839"/>
                    <a:pt x="5249" y="1812"/>
                  </a:cubicBezTo>
                  <a:cubicBezTo>
                    <a:pt x="4557" y="1732"/>
                    <a:pt x="3837" y="1705"/>
                    <a:pt x="3144" y="1599"/>
                  </a:cubicBezTo>
                  <a:cubicBezTo>
                    <a:pt x="2452" y="1466"/>
                    <a:pt x="1759" y="1306"/>
                    <a:pt x="1066" y="1093"/>
                  </a:cubicBezTo>
                  <a:cubicBezTo>
                    <a:pt x="933" y="773"/>
                    <a:pt x="853" y="426"/>
                    <a:pt x="773" y="80"/>
                  </a:cubicBezTo>
                  <a:lnTo>
                    <a:pt x="533" y="0"/>
                  </a:lnTo>
                  <a:close/>
                </a:path>
              </a:pathLst>
            </a:custGeom>
            <a:solidFill>
              <a:srgbClr val="D17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8"/>
            <p:cNvSpPr/>
            <p:nvPr/>
          </p:nvSpPr>
          <p:spPr>
            <a:xfrm>
              <a:off x="6373474" y="1418862"/>
              <a:ext cx="92732" cy="77512"/>
            </a:xfrm>
            <a:custGeom>
              <a:avLst/>
              <a:gdLst/>
              <a:ahLst/>
              <a:cxnLst/>
              <a:rect l="l" t="t" r="r" b="b"/>
              <a:pathLst>
                <a:path w="2425" h="2027" extrusionOk="0">
                  <a:moveTo>
                    <a:pt x="1919" y="1"/>
                  </a:moveTo>
                  <a:cubicBezTo>
                    <a:pt x="1865" y="134"/>
                    <a:pt x="1785" y="267"/>
                    <a:pt x="1705" y="374"/>
                  </a:cubicBezTo>
                  <a:cubicBezTo>
                    <a:pt x="1469" y="753"/>
                    <a:pt x="1358" y="774"/>
                    <a:pt x="981" y="774"/>
                  </a:cubicBezTo>
                  <a:cubicBezTo>
                    <a:pt x="934" y="774"/>
                    <a:pt x="882" y="774"/>
                    <a:pt x="826" y="774"/>
                  </a:cubicBezTo>
                  <a:cubicBezTo>
                    <a:pt x="560" y="774"/>
                    <a:pt x="267" y="774"/>
                    <a:pt x="0" y="747"/>
                  </a:cubicBezTo>
                  <a:lnTo>
                    <a:pt x="0" y="747"/>
                  </a:lnTo>
                  <a:cubicBezTo>
                    <a:pt x="346" y="1120"/>
                    <a:pt x="640" y="1546"/>
                    <a:pt x="826" y="2026"/>
                  </a:cubicBezTo>
                  <a:cubicBezTo>
                    <a:pt x="1599" y="1600"/>
                    <a:pt x="2185" y="880"/>
                    <a:pt x="2425" y="28"/>
                  </a:cubicBezTo>
                  <a:lnTo>
                    <a:pt x="1919" y="1"/>
                  </a:lnTo>
                  <a:close/>
                </a:path>
              </a:pathLst>
            </a:custGeom>
            <a:solidFill>
              <a:srgbClr val="B0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8"/>
            <p:cNvSpPr/>
            <p:nvPr/>
          </p:nvSpPr>
          <p:spPr>
            <a:xfrm>
              <a:off x="6155393" y="1378137"/>
              <a:ext cx="291465" cy="70323"/>
            </a:xfrm>
            <a:custGeom>
              <a:avLst/>
              <a:gdLst/>
              <a:ahLst/>
              <a:cxnLst/>
              <a:rect l="l" t="t" r="r" b="b"/>
              <a:pathLst>
                <a:path w="7622" h="1839" extrusionOk="0">
                  <a:moveTo>
                    <a:pt x="1" y="0"/>
                  </a:moveTo>
                  <a:lnTo>
                    <a:pt x="1" y="0"/>
                  </a:lnTo>
                  <a:cubicBezTo>
                    <a:pt x="54" y="346"/>
                    <a:pt x="161" y="693"/>
                    <a:pt x="294" y="1013"/>
                  </a:cubicBezTo>
                  <a:cubicBezTo>
                    <a:pt x="987" y="1226"/>
                    <a:pt x="1680" y="1386"/>
                    <a:pt x="2372" y="1519"/>
                  </a:cubicBezTo>
                  <a:cubicBezTo>
                    <a:pt x="3039" y="1625"/>
                    <a:pt x="3785" y="1652"/>
                    <a:pt x="4477" y="1732"/>
                  </a:cubicBezTo>
                  <a:cubicBezTo>
                    <a:pt x="5170" y="1785"/>
                    <a:pt x="5836" y="1839"/>
                    <a:pt x="6529" y="1839"/>
                  </a:cubicBezTo>
                  <a:cubicBezTo>
                    <a:pt x="6585" y="1839"/>
                    <a:pt x="6637" y="1839"/>
                    <a:pt x="6684" y="1839"/>
                  </a:cubicBezTo>
                  <a:cubicBezTo>
                    <a:pt x="7061" y="1839"/>
                    <a:pt x="7172" y="1818"/>
                    <a:pt x="7408" y="1439"/>
                  </a:cubicBezTo>
                  <a:cubicBezTo>
                    <a:pt x="7488" y="1306"/>
                    <a:pt x="7568" y="1199"/>
                    <a:pt x="7622" y="1066"/>
                  </a:cubicBezTo>
                  <a:cubicBezTo>
                    <a:pt x="6476" y="1013"/>
                    <a:pt x="5277" y="1013"/>
                    <a:pt x="3865" y="853"/>
                  </a:cubicBezTo>
                  <a:cubicBezTo>
                    <a:pt x="2559" y="720"/>
                    <a:pt x="1253" y="42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8"/>
            <p:cNvSpPr/>
            <p:nvPr/>
          </p:nvSpPr>
          <p:spPr>
            <a:xfrm>
              <a:off x="5964883" y="1265406"/>
              <a:ext cx="131469" cy="56633"/>
            </a:xfrm>
            <a:custGeom>
              <a:avLst/>
              <a:gdLst/>
              <a:ahLst/>
              <a:cxnLst/>
              <a:rect l="l" t="t" r="r" b="b"/>
              <a:pathLst>
                <a:path w="3438" h="1481" extrusionOk="0">
                  <a:moveTo>
                    <a:pt x="1196" y="0"/>
                  </a:moveTo>
                  <a:cubicBezTo>
                    <a:pt x="661" y="0"/>
                    <a:pt x="129" y="171"/>
                    <a:pt x="0" y="657"/>
                  </a:cubicBezTo>
                  <a:lnTo>
                    <a:pt x="0" y="843"/>
                  </a:lnTo>
                  <a:cubicBezTo>
                    <a:pt x="206" y="1303"/>
                    <a:pt x="923" y="1480"/>
                    <a:pt x="1605" y="1480"/>
                  </a:cubicBezTo>
                  <a:cubicBezTo>
                    <a:pt x="2067" y="1480"/>
                    <a:pt x="2513" y="1399"/>
                    <a:pt x="2771" y="1269"/>
                  </a:cubicBezTo>
                  <a:cubicBezTo>
                    <a:pt x="3437" y="950"/>
                    <a:pt x="2611" y="390"/>
                    <a:pt x="2132" y="177"/>
                  </a:cubicBezTo>
                  <a:cubicBezTo>
                    <a:pt x="1891" y="72"/>
                    <a:pt x="1543" y="0"/>
                    <a:pt x="1196" y="0"/>
                  </a:cubicBezTo>
                  <a:close/>
                </a:path>
              </a:pathLst>
            </a:custGeom>
            <a:solidFill>
              <a:srgbClr val="EDB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8"/>
            <p:cNvSpPr/>
            <p:nvPr/>
          </p:nvSpPr>
          <p:spPr>
            <a:xfrm>
              <a:off x="6503222" y="1310299"/>
              <a:ext cx="123974" cy="55677"/>
            </a:xfrm>
            <a:custGeom>
              <a:avLst/>
              <a:gdLst/>
              <a:ahLst/>
              <a:cxnLst/>
              <a:rect l="l" t="t" r="r" b="b"/>
              <a:pathLst>
                <a:path w="3242" h="1456" extrusionOk="0">
                  <a:moveTo>
                    <a:pt x="1061" y="0"/>
                  </a:moveTo>
                  <a:cubicBezTo>
                    <a:pt x="722" y="0"/>
                    <a:pt x="419" y="102"/>
                    <a:pt x="311" y="362"/>
                  </a:cubicBezTo>
                  <a:cubicBezTo>
                    <a:pt x="1" y="1034"/>
                    <a:pt x="1221" y="1456"/>
                    <a:pt x="1732" y="1456"/>
                  </a:cubicBezTo>
                  <a:cubicBezTo>
                    <a:pt x="1747" y="1456"/>
                    <a:pt x="1762" y="1455"/>
                    <a:pt x="1776" y="1454"/>
                  </a:cubicBezTo>
                  <a:cubicBezTo>
                    <a:pt x="2549" y="1401"/>
                    <a:pt x="3242" y="868"/>
                    <a:pt x="2309" y="309"/>
                  </a:cubicBezTo>
                  <a:cubicBezTo>
                    <a:pt x="1990" y="149"/>
                    <a:pt x="1643" y="42"/>
                    <a:pt x="1297" y="15"/>
                  </a:cubicBezTo>
                  <a:cubicBezTo>
                    <a:pt x="1217" y="6"/>
                    <a:pt x="1138" y="0"/>
                    <a:pt x="1061" y="0"/>
                  </a:cubicBezTo>
                  <a:close/>
                </a:path>
              </a:pathLst>
            </a:custGeom>
            <a:solidFill>
              <a:srgbClr val="EDB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8"/>
            <p:cNvSpPr/>
            <p:nvPr/>
          </p:nvSpPr>
          <p:spPr>
            <a:xfrm>
              <a:off x="5869092" y="1720191"/>
              <a:ext cx="802964" cy="646753"/>
            </a:xfrm>
            <a:custGeom>
              <a:avLst/>
              <a:gdLst/>
              <a:ahLst/>
              <a:cxnLst/>
              <a:rect l="l" t="t" r="r" b="b"/>
              <a:pathLst>
                <a:path w="20998" h="16913" extrusionOk="0">
                  <a:moveTo>
                    <a:pt x="13647" y="1"/>
                  </a:moveTo>
                  <a:cubicBezTo>
                    <a:pt x="13573" y="1"/>
                    <a:pt x="13501" y="11"/>
                    <a:pt x="13430" y="35"/>
                  </a:cubicBezTo>
                  <a:cubicBezTo>
                    <a:pt x="13243" y="115"/>
                    <a:pt x="13297" y="168"/>
                    <a:pt x="13190" y="328"/>
                  </a:cubicBezTo>
                  <a:cubicBezTo>
                    <a:pt x="12764" y="1074"/>
                    <a:pt x="11538" y="1927"/>
                    <a:pt x="10605" y="2033"/>
                  </a:cubicBezTo>
                  <a:cubicBezTo>
                    <a:pt x="10517" y="2045"/>
                    <a:pt x="10434" y="2051"/>
                    <a:pt x="10355" y="2051"/>
                  </a:cubicBezTo>
                  <a:cubicBezTo>
                    <a:pt x="9564" y="2051"/>
                    <a:pt x="9264" y="1465"/>
                    <a:pt x="8634" y="834"/>
                  </a:cubicBezTo>
                  <a:cubicBezTo>
                    <a:pt x="8357" y="534"/>
                    <a:pt x="8260" y="195"/>
                    <a:pt x="7859" y="195"/>
                  </a:cubicBezTo>
                  <a:cubicBezTo>
                    <a:pt x="7797" y="195"/>
                    <a:pt x="7727" y="203"/>
                    <a:pt x="7648" y="221"/>
                  </a:cubicBezTo>
                  <a:cubicBezTo>
                    <a:pt x="6582" y="434"/>
                    <a:pt x="5410" y="674"/>
                    <a:pt x="4610" y="1340"/>
                  </a:cubicBezTo>
                  <a:lnTo>
                    <a:pt x="4077" y="1607"/>
                  </a:lnTo>
                  <a:cubicBezTo>
                    <a:pt x="3784" y="1793"/>
                    <a:pt x="3518" y="2007"/>
                    <a:pt x="3251" y="2220"/>
                  </a:cubicBezTo>
                  <a:cubicBezTo>
                    <a:pt x="2665" y="2699"/>
                    <a:pt x="2212" y="3312"/>
                    <a:pt x="1892" y="3978"/>
                  </a:cubicBezTo>
                  <a:cubicBezTo>
                    <a:pt x="1306" y="5097"/>
                    <a:pt x="427" y="6696"/>
                    <a:pt x="0" y="7869"/>
                  </a:cubicBezTo>
                  <a:cubicBezTo>
                    <a:pt x="480" y="8055"/>
                    <a:pt x="906" y="8348"/>
                    <a:pt x="1413" y="8535"/>
                  </a:cubicBezTo>
                  <a:cubicBezTo>
                    <a:pt x="2025" y="8828"/>
                    <a:pt x="2025" y="8748"/>
                    <a:pt x="2079" y="9441"/>
                  </a:cubicBezTo>
                  <a:cubicBezTo>
                    <a:pt x="2185" y="10693"/>
                    <a:pt x="2185" y="11972"/>
                    <a:pt x="2132" y="13251"/>
                  </a:cubicBezTo>
                  <a:cubicBezTo>
                    <a:pt x="2105" y="13944"/>
                    <a:pt x="2105" y="14610"/>
                    <a:pt x="2185" y="15303"/>
                  </a:cubicBezTo>
                  <a:cubicBezTo>
                    <a:pt x="2265" y="15942"/>
                    <a:pt x="2185" y="16182"/>
                    <a:pt x="2825" y="16369"/>
                  </a:cubicBezTo>
                  <a:cubicBezTo>
                    <a:pt x="4443" y="16844"/>
                    <a:pt x="6183" y="16912"/>
                    <a:pt x="7890" y="16912"/>
                  </a:cubicBezTo>
                  <a:cubicBezTo>
                    <a:pt x="8573" y="16912"/>
                    <a:pt x="9250" y="16902"/>
                    <a:pt x="9913" y="16902"/>
                  </a:cubicBezTo>
                  <a:cubicBezTo>
                    <a:pt x="11405" y="16902"/>
                    <a:pt x="12924" y="16875"/>
                    <a:pt x="14416" y="16715"/>
                  </a:cubicBezTo>
                  <a:cubicBezTo>
                    <a:pt x="15695" y="16715"/>
                    <a:pt x="16947" y="16528"/>
                    <a:pt x="18173" y="16182"/>
                  </a:cubicBezTo>
                  <a:cubicBezTo>
                    <a:pt x="18812" y="16022"/>
                    <a:pt x="18732" y="15756"/>
                    <a:pt x="18812" y="15116"/>
                  </a:cubicBezTo>
                  <a:cubicBezTo>
                    <a:pt x="18892" y="14450"/>
                    <a:pt x="18919" y="13757"/>
                    <a:pt x="18866" y="13091"/>
                  </a:cubicBezTo>
                  <a:cubicBezTo>
                    <a:pt x="18812" y="11812"/>
                    <a:pt x="18839" y="10533"/>
                    <a:pt x="18919" y="9254"/>
                  </a:cubicBezTo>
                  <a:cubicBezTo>
                    <a:pt x="18972" y="8588"/>
                    <a:pt x="18972" y="8641"/>
                    <a:pt x="19585" y="8348"/>
                  </a:cubicBezTo>
                  <a:cubicBezTo>
                    <a:pt x="20065" y="8135"/>
                    <a:pt x="20518" y="7869"/>
                    <a:pt x="20997" y="7682"/>
                  </a:cubicBezTo>
                  <a:cubicBezTo>
                    <a:pt x="20624" y="6510"/>
                    <a:pt x="19718" y="4911"/>
                    <a:pt x="19159" y="3818"/>
                  </a:cubicBezTo>
                  <a:cubicBezTo>
                    <a:pt x="18812" y="3126"/>
                    <a:pt x="18359" y="2513"/>
                    <a:pt x="17800" y="2033"/>
                  </a:cubicBezTo>
                  <a:cubicBezTo>
                    <a:pt x="17533" y="1820"/>
                    <a:pt x="17240" y="1607"/>
                    <a:pt x="16974" y="1420"/>
                  </a:cubicBezTo>
                  <a:lnTo>
                    <a:pt x="16441" y="1154"/>
                  </a:lnTo>
                  <a:cubicBezTo>
                    <a:pt x="15961" y="834"/>
                    <a:pt x="15428" y="594"/>
                    <a:pt x="14895" y="434"/>
                  </a:cubicBezTo>
                  <a:cubicBezTo>
                    <a:pt x="14532" y="344"/>
                    <a:pt x="14072" y="1"/>
                    <a:pt x="13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8"/>
            <p:cNvSpPr/>
            <p:nvPr/>
          </p:nvSpPr>
          <p:spPr>
            <a:xfrm>
              <a:off x="6118721" y="1701109"/>
              <a:ext cx="155943" cy="153687"/>
            </a:xfrm>
            <a:custGeom>
              <a:avLst/>
              <a:gdLst/>
              <a:ahLst/>
              <a:cxnLst/>
              <a:rect l="l" t="t" r="r" b="b"/>
              <a:pathLst>
                <a:path w="4078" h="4019" extrusionOk="0">
                  <a:moveTo>
                    <a:pt x="2798" y="1"/>
                  </a:moveTo>
                  <a:cubicBezTo>
                    <a:pt x="2625" y="54"/>
                    <a:pt x="2379" y="54"/>
                    <a:pt x="2116" y="54"/>
                  </a:cubicBezTo>
                  <a:cubicBezTo>
                    <a:pt x="1853" y="54"/>
                    <a:pt x="1573" y="54"/>
                    <a:pt x="1333" y="107"/>
                  </a:cubicBezTo>
                  <a:cubicBezTo>
                    <a:pt x="267" y="321"/>
                    <a:pt x="161" y="774"/>
                    <a:pt x="81" y="1786"/>
                  </a:cubicBezTo>
                  <a:cubicBezTo>
                    <a:pt x="1" y="2772"/>
                    <a:pt x="1" y="3731"/>
                    <a:pt x="1200" y="3998"/>
                  </a:cubicBezTo>
                  <a:cubicBezTo>
                    <a:pt x="1285" y="4012"/>
                    <a:pt x="1367" y="4019"/>
                    <a:pt x="1447" y="4019"/>
                  </a:cubicBezTo>
                  <a:cubicBezTo>
                    <a:pt x="2269" y="4019"/>
                    <a:pt x="2840" y="3320"/>
                    <a:pt x="3545" y="2932"/>
                  </a:cubicBezTo>
                  <a:cubicBezTo>
                    <a:pt x="3758" y="2772"/>
                    <a:pt x="3944" y="2772"/>
                    <a:pt x="4077" y="2532"/>
                  </a:cubicBezTo>
                  <a:cubicBezTo>
                    <a:pt x="2932" y="1866"/>
                    <a:pt x="2692" y="1493"/>
                    <a:pt x="2932" y="161"/>
                  </a:cubicBezTo>
                  <a:lnTo>
                    <a:pt x="27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8"/>
            <p:cNvSpPr/>
            <p:nvPr/>
          </p:nvSpPr>
          <p:spPr>
            <a:xfrm>
              <a:off x="6273592" y="1700115"/>
              <a:ext cx="176325" cy="159499"/>
            </a:xfrm>
            <a:custGeom>
              <a:avLst/>
              <a:gdLst/>
              <a:ahLst/>
              <a:cxnLst/>
              <a:rect l="l" t="t" r="r" b="b"/>
              <a:pathLst>
                <a:path w="4611" h="4171" extrusionOk="0">
                  <a:moveTo>
                    <a:pt x="1893" y="0"/>
                  </a:moveTo>
                  <a:lnTo>
                    <a:pt x="1893" y="0"/>
                  </a:lnTo>
                  <a:cubicBezTo>
                    <a:pt x="2079" y="1199"/>
                    <a:pt x="1280" y="2505"/>
                    <a:pt x="1" y="2611"/>
                  </a:cubicBezTo>
                  <a:cubicBezTo>
                    <a:pt x="774" y="2958"/>
                    <a:pt x="1333" y="3811"/>
                    <a:pt x="2159" y="4104"/>
                  </a:cubicBezTo>
                  <a:cubicBezTo>
                    <a:pt x="2297" y="4150"/>
                    <a:pt x="2423" y="4171"/>
                    <a:pt x="2538" y="4171"/>
                  </a:cubicBezTo>
                  <a:cubicBezTo>
                    <a:pt x="3156" y="4171"/>
                    <a:pt x="3474" y="3564"/>
                    <a:pt x="3811" y="2958"/>
                  </a:cubicBezTo>
                  <a:cubicBezTo>
                    <a:pt x="4237" y="2238"/>
                    <a:pt x="4611" y="1359"/>
                    <a:pt x="3918" y="720"/>
                  </a:cubicBezTo>
                  <a:cubicBezTo>
                    <a:pt x="3411" y="293"/>
                    <a:pt x="2772" y="53"/>
                    <a:pt x="2132" y="53"/>
                  </a:cubicBezTo>
                  <a:lnTo>
                    <a:pt x="18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8"/>
            <p:cNvSpPr/>
            <p:nvPr/>
          </p:nvSpPr>
          <p:spPr>
            <a:xfrm>
              <a:off x="6540582" y="2028212"/>
              <a:ext cx="128984" cy="337124"/>
            </a:xfrm>
            <a:custGeom>
              <a:avLst/>
              <a:gdLst/>
              <a:ahLst/>
              <a:cxnLst/>
              <a:rect l="l" t="t" r="r" b="b"/>
              <a:pathLst>
                <a:path w="3373" h="8816" extrusionOk="0">
                  <a:moveTo>
                    <a:pt x="2371" y="0"/>
                  </a:moveTo>
                  <a:cubicBezTo>
                    <a:pt x="2265" y="213"/>
                    <a:pt x="133" y="613"/>
                    <a:pt x="133" y="613"/>
                  </a:cubicBezTo>
                  <a:cubicBezTo>
                    <a:pt x="0" y="1919"/>
                    <a:pt x="373" y="4477"/>
                    <a:pt x="640" y="5756"/>
                  </a:cubicBezTo>
                  <a:cubicBezTo>
                    <a:pt x="853" y="6768"/>
                    <a:pt x="799" y="7647"/>
                    <a:pt x="1572" y="8420"/>
                  </a:cubicBezTo>
                  <a:cubicBezTo>
                    <a:pt x="1834" y="8699"/>
                    <a:pt x="2067" y="8815"/>
                    <a:pt x="2271" y="8815"/>
                  </a:cubicBezTo>
                  <a:cubicBezTo>
                    <a:pt x="3019" y="8815"/>
                    <a:pt x="3373" y="7250"/>
                    <a:pt x="3331" y="6475"/>
                  </a:cubicBezTo>
                  <a:cubicBezTo>
                    <a:pt x="3304" y="5809"/>
                    <a:pt x="3118" y="2984"/>
                    <a:pt x="2798" y="2105"/>
                  </a:cubicBezTo>
                  <a:lnTo>
                    <a:pt x="2371" y="0"/>
                  </a:lnTo>
                  <a:close/>
                </a:path>
              </a:pathLst>
            </a:custGeom>
            <a:solidFill>
              <a:srgbClr val="E2B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8"/>
            <p:cNvSpPr/>
            <p:nvPr/>
          </p:nvSpPr>
          <p:spPr>
            <a:xfrm>
              <a:off x="5843624" y="2014943"/>
              <a:ext cx="147759" cy="386453"/>
            </a:xfrm>
            <a:custGeom>
              <a:avLst/>
              <a:gdLst/>
              <a:ahLst/>
              <a:cxnLst/>
              <a:rect l="l" t="t" r="r" b="b"/>
              <a:pathLst>
                <a:path w="3864" h="10106" extrusionOk="0">
                  <a:moveTo>
                    <a:pt x="2745" y="1"/>
                  </a:moveTo>
                  <a:lnTo>
                    <a:pt x="2105" y="81"/>
                  </a:lnTo>
                  <a:cubicBezTo>
                    <a:pt x="2398" y="773"/>
                    <a:pt x="2025" y="1999"/>
                    <a:pt x="1839" y="2745"/>
                  </a:cubicBezTo>
                  <a:cubicBezTo>
                    <a:pt x="1626" y="3598"/>
                    <a:pt x="1173" y="4477"/>
                    <a:pt x="1039" y="5357"/>
                  </a:cubicBezTo>
                  <a:cubicBezTo>
                    <a:pt x="853" y="6636"/>
                    <a:pt x="0" y="9273"/>
                    <a:pt x="1386" y="9966"/>
                  </a:cubicBezTo>
                  <a:cubicBezTo>
                    <a:pt x="1577" y="10062"/>
                    <a:pt x="1753" y="10105"/>
                    <a:pt x="1915" y="10105"/>
                  </a:cubicBezTo>
                  <a:cubicBezTo>
                    <a:pt x="3149" y="10105"/>
                    <a:pt x="3550" y="7590"/>
                    <a:pt x="3597" y="6742"/>
                  </a:cubicBezTo>
                  <a:cubicBezTo>
                    <a:pt x="3704" y="4930"/>
                    <a:pt x="3864" y="2559"/>
                    <a:pt x="3864" y="747"/>
                  </a:cubicBezTo>
                  <a:cubicBezTo>
                    <a:pt x="3864" y="27"/>
                    <a:pt x="3597" y="214"/>
                    <a:pt x="2745" y="1"/>
                  </a:cubicBezTo>
                  <a:close/>
                </a:path>
              </a:pathLst>
            </a:custGeom>
            <a:solidFill>
              <a:srgbClr val="E2B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8"/>
            <p:cNvSpPr/>
            <p:nvPr/>
          </p:nvSpPr>
          <p:spPr>
            <a:xfrm>
              <a:off x="5975054" y="1731319"/>
              <a:ext cx="129442" cy="392113"/>
            </a:xfrm>
            <a:custGeom>
              <a:avLst/>
              <a:gdLst/>
              <a:ahLst/>
              <a:cxnLst/>
              <a:rect l="l" t="t" r="r" b="b"/>
              <a:pathLst>
                <a:path w="3385" h="10254" extrusionOk="0">
                  <a:moveTo>
                    <a:pt x="2538" y="1"/>
                  </a:moveTo>
                  <a:cubicBezTo>
                    <a:pt x="2030" y="1"/>
                    <a:pt x="1439" y="421"/>
                    <a:pt x="1120" y="863"/>
                  </a:cubicBezTo>
                  <a:cubicBezTo>
                    <a:pt x="853" y="1236"/>
                    <a:pt x="107" y="4247"/>
                    <a:pt x="267" y="6085"/>
                  </a:cubicBezTo>
                  <a:cubicBezTo>
                    <a:pt x="400" y="7524"/>
                    <a:pt x="1" y="8404"/>
                    <a:pt x="427" y="9763"/>
                  </a:cubicBezTo>
                  <a:cubicBezTo>
                    <a:pt x="536" y="10113"/>
                    <a:pt x="680" y="10254"/>
                    <a:pt x="840" y="10254"/>
                  </a:cubicBezTo>
                  <a:cubicBezTo>
                    <a:pt x="1421" y="10254"/>
                    <a:pt x="2214" y="8384"/>
                    <a:pt x="2319" y="7924"/>
                  </a:cubicBezTo>
                  <a:cubicBezTo>
                    <a:pt x="2852" y="5952"/>
                    <a:pt x="2985" y="3794"/>
                    <a:pt x="3171" y="1742"/>
                  </a:cubicBezTo>
                  <a:cubicBezTo>
                    <a:pt x="3225" y="1103"/>
                    <a:pt x="3385" y="250"/>
                    <a:pt x="2825" y="37"/>
                  </a:cubicBezTo>
                  <a:cubicBezTo>
                    <a:pt x="2772" y="10"/>
                    <a:pt x="2718" y="10"/>
                    <a:pt x="2665" y="10"/>
                  </a:cubicBezTo>
                  <a:cubicBezTo>
                    <a:pt x="2624" y="4"/>
                    <a:pt x="2581" y="1"/>
                    <a:pt x="25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8"/>
            <p:cNvSpPr/>
            <p:nvPr/>
          </p:nvSpPr>
          <p:spPr>
            <a:xfrm>
              <a:off x="6437640" y="1724244"/>
              <a:ext cx="130475" cy="400182"/>
            </a:xfrm>
            <a:custGeom>
              <a:avLst/>
              <a:gdLst/>
              <a:ahLst/>
              <a:cxnLst/>
              <a:rect l="l" t="t" r="r" b="b"/>
              <a:pathLst>
                <a:path w="3412" h="10465" extrusionOk="0">
                  <a:moveTo>
                    <a:pt x="861" y="0"/>
                  </a:moveTo>
                  <a:cubicBezTo>
                    <a:pt x="823" y="0"/>
                    <a:pt x="785" y="3"/>
                    <a:pt x="747" y="9"/>
                  </a:cubicBezTo>
                  <a:cubicBezTo>
                    <a:pt x="694" y="9"/>
                    <a:pt x="640" y="9"/>
                    <a:pt x="587" y="35"/>
                  </a:cubicBezTo>
                  <a:cubicBezTo>
                    <a:pt x="1" y="248"/>
                    <a:pt x="187" y="1128"/>
                    <a:pt x="241" y="1741"/>
                  </a:cubicBezTo>
                  <a:cubicBezTo>
                    <a:pt x="427" y="3792"/>
                    <a:pt x="560" y="5951"/>
                    <a:pt x="1093" y="7896"/>
                  </a:cubicBezTo>
                  <a:cubicBezTo>
                    <a:pt x="1199" y="8384"/>
                    <a:pt x="2017" y="10465"/>
                    <a:pt x="2601" y="10465"/>
                  </a:cubicBezTo>
                  <a:cubicBezTo>
                    <a:pt x="2749" y="10465"/>
                    <a:pt x="2882" y="10330"/>
                    <a:pt x="2985" y="10001"/>
                  </a:cubicBezTo>
                  <a:cubicBezTo>
                    <a:pt x="3411" y="8669"/>
                    <a:pt x="2825" y="6350"/>
                    <a:pt x="2932" y="4938"/>
                  </a:cubicBezTo>
                  <a:cubicBezTo>
                    <a:pt x="2985" y="3632"/>
                    <a:pt x="3145" y="1794"/>
                    <a:pt x="2292" y="888"/>
                  </a:cubicBezTo>
                  <a:cubicBezTo>
                    <a:pt x="1921" y="467"/>
                    <a:pt x="1366" y="0"/>
                    <a:pt x="8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8"/>
            <p:cNvSpPr/>
            <p:nvPr/>
          </p:nvSpPr>
          <p:spPr>
            <a:xfrm>
              <a:off x="6438673" y="1868217"/>
              <a:ext cx="269018" cy="497732"/>
            </a:xfrm>
            <a:custGeom>
              <a:avLst/>
              <a:gdLst/>
              <a:ahLst/>
              <a:cxnLst/>
              <a:rect l="l" t="t" r="r" b="b"/>
              <a:pathLst>
                <a:path w="7035" h="13016" extrusionOk="0">
                  <a:moveTo>
                    <a:pt x="3118" y="1"/>
                  </a:moveTo>
                  <a:cubicBezTo>
                    <a:pt x="2425" y="1"/>
                    <a:pt x="960" y="81"/>
                    <a:pt x="667" y="400"/>
                  </a:cubicBezTo>
                  <a:cubicBezTo>
                    <a:pt x="267" y="827"/>
                    <a:pt x="0" y="1386"/>
                    <a:pt x="347" y="1440"/>
                  </a:cubicBezTo>
                  <a:cubicBezTo>
                    <a:pt x="294" y="1520"/>
                    <a:pt x="267" y="1573"/>
                    <a:pt x="240" y="1653"/>
                  </a:cubicBezTo>
                  <a:cubicBezTo>
                    <a:pt x="187" y="1866"/>
                    <a:pt x="27" y="2425"/>
                    <a:pt x="294" y="2585"/>
                  </a:cubicBezTo>
                  <a:cubicBezTo>
                    <a:pt x="160" y="2825"/>
                    <a:pt x="134" y="3065"/>
                    <a:pt x="160" y="3331"/>
                  </a:cubicBezTo>
                  <a:cubicBezTo>
                    <a:pt x="228" y="3738"/>
                    <a:pt x="392" y="3877"/>
                    <a:pt x="587" y="3877"/>
                  </a:cubicBezTo>
                  <a:cubicBezTo>
                    <a:pt x="621" y="3877"/>
                    <a:pt x="657" y="3872"/>
                    <a:pt x="693" y="3864"/>
                  </a:cubicBezTo>
                  <a:cubicBezTo>
                    <a:pt x="800" y="4157"/>
                    <a:pt x="986" y="4451"/>
                    <a:pt x="1093" y="4690"/>
                  </a:cubicBezTo>
                  <a:cubicBezTo>
                    <a:pt x="1066" y="4531"/>
                    <a:pt x="1066" y="4344"/>
                    <a:pt x="1093" y="4184"/>
                  </a:cubicBezTo>
                  <a:cubicBezTo>
                    <a:pt x="1679" y="4291"/>
                    <a:pt x="2265" y="4477"/>
                    <a:pt x="2772" y="4797"/>
                  </a:cubicBezTo>
                  <a:cubicBezTo>
                    <a:pt x="2772" y="5396"/>
                    <a:pt x="2959" y="6978"/>
                    <a:pt x="3727" y="6978"/>
                  </a:cubicBezTo>
                  <a:cubicBezTo>
                    <a:pt x="3779" y="6978"/>
                    <a:pt x="3834" y="6970"/>
                    <a:pt x="3891" y="6955"/>
                  </a:cubicBezTo>
                  <a:lnTo>
                    <a:pt x="4131" y="7994"/>
                  </a:lnTo>
                  <a:cubicBezTo>
                    <a:pt x="4237" y="8874"/>
                    <a:pt x="4370" y="9700"/>
                    <a:pt x="4450" y="10579"/>
                  </a:cubicBezTo>
                  <a:cubicBezTo>
                    <a:pt x="4477" y="11192"/>
                    <a:pt x="4530" y="12684"/>
                    <a:pt x="5143" y="12977"/>
                  </a:cubicBezTo>
                  <a:cubicBezTo>
                    <a:pt x="5204" y="13004"/>
                    <a:pt x="5273" y="13016"/>
                    <a:pt x="5347" y="13016"/>
                  </a:cubicBezTo>
                  <a:cubicBezTo>
                    <a:pt x="5800" y="13016"/>
                    <a:pt x="6460" y="12578"/>
                    <a:pt x="6689" y="12258"/>
                  </a:cubicBezTo>
                  <a:cubicBezTo>
                    <a:pt x="7035" y="11725"/>
                    <a:pt x="6715" y="11192"/>
                    <a:pt x="6582" y="10579"/>
                  </a:cubicBezTo>
                  <a:cubicBezTo>
                    <a:pt x="6262" y="9194"/>
                    <a:pt x="5809" y="7835"/>
                    <a:pt x="5250" y="6529"/>
                  </a:cubicBezTo>
                  <a:cubicBezTo>
                    <a:pt x="4797" y="5543"/>
                    <a:pt x="5116" y="4797"/>
                    <a:pt x="5223" y="3758"/>
                  </a:cubicBezTo>
                  <a:cubicBezTo>
                    <a:pt x="5382" y="2248"/>
                    <a:pt x="4804" y="27"/>
                    <a:pt x="3148" y="27"/>
                  </a:cubicBezTo>
                  <a:cubicBezTo>
                    <a:pt x="3138" y="27"/>
                    <a:pt x="3128" y="27"/>
                    <a:pt x="3118" y="27"/>
                  </a:cubicBezTo>
                  <a:lnTo>
                    <a:pt x="3118" y="1"/>
                  </a:ln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8"/>
            <p:cNvSpPr/>
            <p:nvPr/>
          </p:nvSpPr>
          <p:spPr>
            <a:xfrm>
              <a:off x="6461081" y="1973185"/>
              <a:ext cx="98889" cy="43861"/>
            </a:xfrm>
            <a:custGeom>
              <a:avLst/>
              <a:gdLst/>
              <a:ahLst/>
              <a:cxnLst/>
              <a:rect l="l" t="t" r="r" b="b"/>
              <a:pathLst>
                <a:path w="2586" h="1147" extrusionOk="0">
                  <a:moveTo>
                    <a:pt x="987" y="0"/>
                  </a:moveTo>
                  <a:cubicBezTo>
                    <a:pt x="773" y="27"/>
                    <a:pt x="560" y="54"/>
                    <a:pt x="347" y="160"/>
                  </a:cubicBezTo>
                  <a:cubicBezTo>
                    <a:pt x="240" y="213"/>
                    <a:pt x="161" y="267"/>
                    <a:pt x="107" y="373"/>
                  </a:cubicBezTo>
                  <a:cubicBezTo>
                    <a:pt x="27" y="453"/>
                    <a:pt x="1" y="533"/>
                    <a:pt x="1" y="640"/>
                  </a:cubicBezTo>
                  <a:cubicBezTo>
                    <a:pt x="1" y="720"/>
                    <a:pt x="1" y="800"/>
                    <a:pt x="27" y="880"/>
                  </a:cubicBezTo>
                  <a:cubicBezTo>
                    <a:pt x="54" y="933"/>
                    <a:pt x="81" y="986"/>
                    <a:pt x="107" y="1039"/>
                  </a:cubicBezTo>
                  <a:cubicBezTo>
                    <a:pt x="161" y="1119"/>
                    <a:pt x="187" y="1146"/>
                    <a:pt x="187" y="1146"/>
                  </a:cubicBezTo>
                  <a:lnTo>
                    <a:pt x="161" y="1013"/>
                  </a:lnTo>
                  <a:cubicBezTo>
                    <a:pt x="161" y="959"/>
                    <a:pt x="161" y="906"/>
                    <a:pt x="161" y="853"/>
                  </a:cubicBezTo>
                  <a:cubicBezTo>
                    <a:pt x="161" y="773"/>
                    <a:pt x="161" y="720"/>
                    <a:pt x="187" y="666"/>
                  </a:cubicBezTo>
                  <a:cubicBezTo>
                    <a:pt x="240" y="533"/>
                    <a:pt x="347" y="453"/>
                    <a:pt x="480" y="427"/>
                  </a:cubicBezTo>
                  <a:cubicBezTo>
                    <a:pt x="640" y="373"/>
                    <a:pt x="827" y="347"/>
                    <a:pt x="1013" y="320"/>
                  </a:cubicBezTo>
                  <a:lnTo>
                    <a:pt x="2585" y="320"/>
                  </a:lnTo>
                  <a:cubicBezTo>
                    <a:pt x="2425" y="240"/>
                    <a:pt x="2266" y="187"/>
                    <a:pt x="2106" y="133"/>
                  </a:cubicBezTo>
                  <a:cubicBezTo>
                    <a:pt x="1733" y="27"/>
                    <a:pt x="1360" y="0"/>
                    <a:pt x="987" y="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8"/>
            <p:cNvSpPr/>
            <p:nvPr/>
          </p:nvSpPr>
          <p:spPr>
            <a:xfrm>
              <a:off x="6450910" y="1941179"/>
              <a:ext cx="110055" cy="27953"/>
            </a:xfrm>
            <a:custGeom>
              <a:avLst/>
              <a:gdLst/>
              <a:ahLst/>
              <a:cxnLst/>
              <a:rect l="l" t="t" r="r" b="b"/>
              <a:pathLst>
                <a:path w="2878" h="731" extrusionOk="0">
                  <a:moveTo>
                    <a:pt x="1616" y="1"/>
                  </a:moveTo>
                  <a:cubicBezTo>
                    <a:pt x="1520" y="1"/>
                    <a:pt x="1425" y="4"/>
                    <a:pt x="1332" y="11"/>
                  </a:cubicBezTo>
                  <a:cubicBezTo>
                    <a:pt x="1146" y="38"/>
                    <a:pt x="933" y="65"/>
                    <a:pt x="746" y="118"/>
                  </a:cubicBezTo>
                  <a:cubicBezTo>
                    <a:pt x="586" y="144"/>
                    <a:pt x="427" y="224"/>
                    <a:pt x="267" y="331"/>
                  </a:cubicBezTo>
                  <a:cubicBezTo>
                    <a:pt x="213" y="358"/>
                    <a:pt x="160" y="411"/>
                    <a:pt x="107" y="464"/>
                  </a:cubicBezTo>
                  <a:cubicBezTo>
                    <a:pt x="80" y="491"/>
                    <a:pt x="53" y="544"/>
                    <a:pt x="27" y="597"/>
                  </a:cubicBezTo>
                  <a:cubicBezTo>
                    <a:pt x="0" y="651"/>
                    <a:pt x="0" y="677"/>
                    <a:pt x="0" y="731"/>
                  </a:cubicBezTo>
                  <a:lnTo>
                    <a:pt x="80" y="624"/>
                  </a:lnTo>
                  <a:cubicBezTo>
                    <a:pt x="107" y="597"/>
                    <a:pt x="133" y="571"/>
                    <a:pt x="187" y="544"/>
                  </a:cubicBezTo>
                  <a:cubicBezTo>
                    <a:pt x="240" y="544"/>
                    <a:pt x="293" y="517"/>
                    <a:pt x="373" y="491"/>
                  </a:cubicBezTo>
                  <a:cubicBezTo>
                    <a:pt x="506" y="438"/>
                    <a:pt x="666" y="411"/>
                    <a:pt x="826" y="411"/>
                  </a:cubicBezTo>
                  <a:cubicBezTo>
                    <a:pt x="986" y="384"/>
                    <a:pt x="1173" y="358"/>
                    <a:pt x="1359" y="358"/>
                  </a:cubicBezTo>
                  <a:lnTo>
                    <a:pt x="1919" y="304"/>
                  </a:lnTo>
                  <a:cubicBezTo>
                    <a:pt x="2079" y="278"/>
                    <a:pt x="2238" y="278"/>
                    <a:pt x="2398" y="251"/>
                  </a:cubicBezTo>
                  <a:cubicBezTo>
                    <a:pt x="2558" y="224"/>
                    <a:pt x="2718" y="198"/>
                    <a:pt x="2878" y="171"/>
                  </a:cubicBezTo>
                  <a:cubicBezTo>
                    <a:pt x="2718" y="118"/>
                    <a:pt x="2558" y="91"/>
                    <a:pt x="2398" y="65"/>
                  </a:cubicBezTo>
                  <a:cubicBezTo>
                    <a:pt x="2145" y="26"/>
                    <a:pt x="1877" y="1"/>
                    <a:pt x="1616" y="1"/>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8"/>
            <p:cNvSpPr/>
            <p:nvPr/>
          </p:nvSpPr>
          <p:spPr>
            <a:xfrm>
              <a:off x="6449877" y="1901868"/>
              <a:ext cx="111087" cy="21414"/>
            </a:xfrm>
            <a:custGeom>
              <a:avLst/>
              <a:gdLst/>
              <a:ahLst/>
              <a:cxnLst/>
              <a:rect l="l" t="t" r="r" b="b"/>
              <a:pathLst>
                <a:path w="2905" h="560" extrusionOk="0">
                  <a:moveTo>
                    <a:pt x="1386" y="0"/>
                  </a:moveTo>
                  <a:cubicBezTo>
                    <a:pt x="1013" y="0"/>
                    <a:pt x="667" y="53"/>
                    <a:pt x="320" y="213"/>
                  </a:cubicBezTo>
                  <a:cubicBezTo>
                    <a:pt x="214" y="240"/>
                    <a:pt x="107" y="320"/>
                    <a:pt x="27" y="426"/>
                  </a:cubicBezTo>
                  <a:cubicBezTo>
                    <a:pt x="27" y="453"/>
                    <a:pt x="1" y="480"/>
                    <a:pt x="1" y="506"/>
                  </a:cubicBezTo>
                  <a:lnTo>
                    <a:pt x="1" y="560"/>
                  </a:lnTo>
                  <a:cubicBezTo>
                    <a:pt x="27" y="506"/>
                    <a:pt x="54" y="480"/>
                    <a:pt x="107" y="480"/>
                  </a:cubicBezTo>
                  <a:cubicBezTo>
                    <a:pt x="187" y="426"/>
                    <a:pt x="294" y="400"/>
                    <a:pt x="400" y="373"/>
                  </a:cubicBezTo>
                  <a:cubicBezTo>
                    <a:pt x="720" y="346"/>
                    <a:pt x="1066" y="320"/>
                    <a:pt x="1413" y="320"/>
                  </a:cubicBezTo>
                  <a:cubicBezTo>
                    <a:pt x="1759" y="320"/>
                    <a:pt x="2132" y="320"/>
                    <a:pt x="2425" y="293"/>
                  </a:cubicBezTo>
                  <a:cubicBezTo>
                    <a:pt x="2692" y="293"/>
                    <a:pt x="2905" y="266"/>
                    <a:pt x="2905" y="266"/>
                  </a:cubicBezTo>
                  <a:cubicBezTo>
                    <a:pt x="2745" y="187"/>
                    <a:pt x="2585" y="160"/>
                    <a:pt x="2425" y="107"/>
                  </a:cubicBezTo>
                  <a:cubicBezTo>
                    <a:pt x="2079" y="27"/>
                    <a:pt x="1733" y="0"/>
                    <a:pt x="1386" y="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8"/>
            <p:cNvSpPr/>
            <p:nvPr/>
          </p:nvSpPr>
          <p:spPr>
            <a:xfrm>
              <a:off x="5835479" y="1875368"/>
              <a:ext cx="267986" cy="530542"/>
            </a:xfrm>
            <a:custGeom>
              <a:avLst/>
              <a:gdLst/>
              <a:ahLst/>
              <a:cxnLst/>
              <a:rect l="l" t="t" r="r" b="b"/>
              <a:pathLst>
                <a:path w="7008" h="13874" extrusionOk="0">
                  <a:moveTo>
                    <a:pt x="3917" y="0"/>
                  </a:moveTo>
                  <a:lnTo>
                    <a:pt x="3917" y="27"/>
                  </a:lnTo>
                  <a:cubicBezTo>
                    <a:pt x="3907" y="27"/>
                    <a:pt x="3897" y="27"/>
                    <a:pt x="3887" y="27"/>
                  </a:cubicBezTo>
                  <a:cubicBezTo>
                    <a:pt x="2231" y="27"/>
                    <a:pt x="1653" y="2247"/>
                    <a:pt x="1812" y="3757"/>
                  </a:cubicBezTo>
                  <a:cubicBezTo>
                    <a:pt x="1892" y="4796"/>
                    <a:pt x="2212" y="5543"/>
                    <a:pt x="1785" y="6502"/>
                  </a:cubicBezTo>
                  <a:cubicBezTo>
                    <a:pt x="1226" y="7834"/>
                    <a:pt x="773" y="9193"/>
                    <a:pt x="453" y="10579"/>
                  </a:cubicBezTo>
                  <a:cubicBezTo>
                    <a:pt x="320" y="11165"/>
                    <a:pt x="0" y="11724"/>
                    <a:pt x="346" y="12257"/>
                  </a:cubicBezTo>
                  <a:cubicBezTo>
                    <a:pt x="571" y="12632"/>
                    <a:pt x="1288" y="13873"/>
                    <a:pt x="1728" y="13873"/>
                  </a:cubicBezTo>
                  <a:cubicBezTo>
                    <a:pt x="1757" y="13873"/>
                    <a:pt x="1785" y="13868"/>
                    <a:pt x="1812" y="13856"/>
                  </a:cubicBezTo>
                  <a:cubicBezTo>
                    <a:pt x="2425" y="13563"/>
                    <a:pt x="2531" y="11191"/>
                    <a:pt x="2585" y="10579"/>
                  </a:cubicBezTo>
                  <a:cubicBezTo>
                    <a:pt x="2638" y="9699"/>
                    <a:pt x="2771" y="8873"/>
                    <a:pt x="2904" y="7994"/>
                  </a:cubicBezTo>
                  <a:lnTo>
                    <a:pt x="3144" y="6955"/>
                  </a:lnTo>
                  <a:cubicBezTo>
                    <a:pt x="3201" y="6970"/>
                    <a:pt x="3256" y="6977"/>
                    <a:pt x="3307" y="6977"/>
                  </a:cubicBezTo>
                  <a:cubicBezTo>
                    <a:pt x="4073" y="6977"/>
                    <a:pt x="4237" y="5396"/>
                    <a:pt x="4237" y="4796"/>
                  </a:cubicBezTo>
                  <a:cubicBezTo>
                    <a:pt x="4770" y="4477"/>
                    <a:pt x="5329" y="4290"/>
                    <a:pt x="5942" y="4184"/>
                  </a:cubicBezTo>
                  <a:cubicBezTo>
                    <a:pt x="5942" y="4344"/>
                    <a:pt x="5942" y="4530"/>
                    <a:pt x="5942" y="4690"/>
                  </a:cubicBezTo>
                  <a:cubicBezTo>
                    <a:pt x="6049" y="4450"/>
                    <a:pt x="6235" y="4157"/>
                    <a:pt x="6342" y="3864"/>
                  </a:cubicBezTo>
                  <a:cubicBezTo>
                    <a:pt x="6378" y="3872"/>
                    <a:pt x="6414" y="3876"/>
                    <a:pt x="6448" y="3876"/>
                  </a:cubicBezTo>
                  <a:cubicBezTo>
                    <a:pt x="6642" y="3876"/>
                    <a:pt x="6803" y="3738"/>
                    <a:pt x="6848" y="3331"/>
                  </a:cubicBezTo>
                  <a:cubicBezTo>
                    <a:pt x="6901" y="3065"/>
                    <a:pt x="6875" y="2825"/>
                    <a:pt x="6741" y="2585"/>
                  </a:cubicBezTo>
                  <a:cubicBezTo>
                    <a:pt x="6981" y="2425"/>
                    <a:pt x="6848" y="1865"/>
                    <a:pt x="6768" y="1626"/>
                  </a:cubicBezTo>
                  <a:cubicBezTo>
                    <a:pt x="6741" y="1572"/>
                    <a:pt x="6715" y="1492"/>
                    <a:pt x="6688" y="1439"/>
                  </a:cubicBezTo>
                  <a:cubicBezTo>
                    <a:pt x="7008" y="1386"/>
                    <a:pt x="6795" y="853"/>
                    <a:pt x="6395" y="453"/>
                  </a:cubicBezTo>
                  <a:cubicBezTo>
                    <a:pt x="6129" y="133"/>
                    <a:pt x="4610" y="0"/>
                    <a:pt x="3917" y="0"/>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8"/>
            <p:cNvSpPr/>
            <p:nvPr/>
          </p:nvSpPr>
          <p:spPr>
            <a:xfrm>
              <a:off x="5991344" y="1979112"/>
              <a:ext cx="90744" cy="45047"/>
            </a:xfrm>
            <a:custGeom>
              <a:avLst/>
              <a:gdLst/>
              <a:ahLst/>
              <a:cxnLst/>
              <a:rect l="l" t="t" r="r" b="b"/>
              <a:pathLst>
                <a:path w="2373" h="1178" extrusionOk="0">
                  <a:moveTo>
                    <a:pt x="1332" y="0"/>
                  </a:moveTo>
                  <a:cubicBezTo>
                    <a:pt x="883" y="0"/>
                    <a:pt x="421" y="85"/>
                    <a:pt x="1" y="272"/>
                  </a:cubicBezTo>
                  <a:cubicBezTo>
                    <a:pt x="1" y="272"/>
                    <a:pt x="214" y="298"/>
                    <a:pt x="481" y="298"/>
                  </a:cubicBezTo>
                  <a:lnTo>
                    <a:pt x="960" y="298"/>
                  </a:lnTo>
                  <a:cubicBezTo>
                    <a:pt x="1053" y="312"/>
                    <a:pt x="1147" y="312"/>
                    <a:pt x="1237" y="312"/>
                  </a:cubicBezTo>
                  <a:cubicBezTo>
                    <a:pt x="1327" y="312"/>
                    <a:pt x="1413" y="312"/>
                    <a:pt x="1493" y="325"/>
                  </a:cubicBezTo>
                  <a:cubicBezTo>
                    <a:pt x="1573" y="325"/>
                    <a:pt x="1653" y="352"/>
                    <a:pt x="1760" y="378"/>
                  </a:cubicBezTo>
                  <a:cubicBezTo>
                    <a:pt x="1813" y="378"/>
                    <a:pt x="1893" y="405"/>
                    <a:pt x="1973" y="431"/>
                  </a:cubicBezTo>
                  <a:cubicBezTo>
                    <a:pt x="1999" y="458"/>
                    <a:pt x="2026" y="485"/>
                    <a:pt x="2053" y="485"/>
                  </a:cubicBezTo>
                  <a:cubicBezTo>
                    <a:pt x="2079" y="511"/>
                    <a:pt x="2079" y="538"/>
                    <a:pt x="2106" y="565"/>
                  </a:cubicBezTo>
                  <a:cubicBezTo>
                    <a:pt x="2133" y="618"/>
                    <a:pt x="2159" y="671"/>
                    <a:pt x="2186" y="725"/>
                  </a:cubicBezTo>
                  <a:lnTo>
                    <a:pt x="2186" y="884"/>
                  </a:lnTo>
                  <a:cubicBezTo>
                    <a:pt x="2186" y="938"/>
                    <a:pt x="2159" y="991"/>
                    <a:pt x="2159" y="1044"/>
                  </a:cubicBezTo>
                  <a:lnTo>
                    <a:pt x="2159" y="1178"/>
                  </a:lnTo>
                  <a:cubicBezTo>
                    <a:pt x="2159" y="1178"/>
                    <a:pt x="2186" y="1151"/>
                    <a:pt x="2239" y="1071"/>
                  </a:cubicBezTo>
                  <a:cubicBezTo>
                    <a:pt x="2266" y="1018"/>
                    <a:pt x="2292" y="991"/>
                    <a:pt x="2319" y="938"/>
                  </a:cubicBezTo>
                  <a:cubicBezTo>
                    <a:pt x="2346" y="858"/>
                    <a:pt x="2346" y="778"/>
                    <a:pt x="2372" y="725"/>
                  </a:cubicBezTo>
                  <a:cubicBezTo>
                    <a:pt x="2372" y="618"/>
                    <a:pt x="2372" y="538"/>
                    <a:pt x="2319" y="431"/>
                  </a:cubicBezTo>
                  <a:cubicBezTo>
                    <a:pt x="2319" y="378"/>
                    <a:pt x="2292" y="352"/>
                    <a:pt x="2239" y="298"/>
                  </a:cubicBezTo>
                  <a:cubicBezTo>
                    <a:pt x="2213" y="272"/>
                    <a:pt x="2159" y="218"/>
                    <a:pt x="2133" y="192"/>
                  </a:cubicBezTo>
                  <a:cubicBezTo>
                    <a:pt x="2026" y="138"/>
                    <a:pt x="1919" y="85"/>
                    <a:pt x="1839" y="58"/>
                  </a:cubicBezTo>
                  <a:cubicBezTo>
                    <a:pt x="1733" y="32"/>
                    <a:pt x="1626" y="5"/>
                    <a:pt x="1520" y="5"/>
                  </a:cubicBezTo>
                  <a:cubicBezTo>
                    <a:pt x="1457" y="2"/>
                    <a:pt x="1395" y="0"/>
                    <a:pt x="1332" y="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8"/>
            <p:cNvSpPr/>
            <p:nvPr/>
          </p:nvSpPr>
          <p:spPr>
            <a:xfrm>
              <a:off x="5982205" y="1947029"/>
              <a:ext cx="110055" cy="29254"/>
            </a:xfrm>
            <a:custGeom>
              <a:avLst/>
              <a:gdLst/>
              <a:ahLst/>
              <a:cxnLst/>
              <a:rect l="l" t="t" r="r" b="b"/>
              <a:pathLst>
                <a:path w="2878" h="765" extrusionOk="0">
                  <a:moveTo>
                    <a:pt x="1105" y="1"/>
                  </a:moveTo>
                  <a:cubicBezTo>
                    <a:pt x="895" y="1"/>
                    <a:pt x="683" y="14"/>
                    <a:pt x="480" y="45"/>
                  </a:cubicBezTo>
                  <a:cubicBezTo>
                    <a:pt x="320" y="71"/>
                    <a:pt x="160" y="98"/>
                    <a:pt x="0" y="151"/>
                  </a:cubicBezTo>
                  <a:cubicBezTo>
                    <a:pt x="160" y="178"/>
                    <a:pt x="320" y="231"/>
                    <a:pt x="480" y="231"/>
                  </a:cubicBezTo>
                  <a:cubicBezTo>
                    <a:pt x="640" y="258"/>
                    <a:pt x="799" y="285"/>
                    <a:pt x="959" y="285"/>
                  </a:cubicBezTo>
                  <a:lnTo>
                    <a:pt x="1519" y="338"/>
                  </a:lnTo>
                  <a:cubicBezTo>
                    <a:pt x="1705" y="364"/>
                    <a:pt x="1892" y="391"/>
                    <a:pt x="2052" y="391"/>
                  </a:cubicBezTo>
                  <a:cubicBezTo>
                    <a:pt x="2212" y="418"/>
                    <a:pt x="2345" y="471"/>
                    <a:pt x="2505" y="498"/>
                  </a:cubicBezTo>
                  <a:cubicBezTo>
                    <a:pt x="2558" y="524"/>
                    <a:pt x="2638" y="551"/>
                    <a:pt x="2665" y="578"/>
                  </a:cubicBezTo>
                  <a:cubicBezTo>
                    <a:pt x="2718" y="604"/>
                    <a:pt x="2745" y="631"/>
                    <a:pt x="2771" y="658"/>
                  </a:cubicBezTo>
                  <a:lnTo>
                    <a:pt x="2878" y="764"/>
                  </a:lnTo>
                  <a:cubicBezTo>
                    <a:pt x="2851" y="711"/>
                    <a:pt x="2851" y="658"/>
                    <a:pt x="2825" y="631"/>
                  </a:cubicBezTo>
                  <a:cubicBezTo>
                    <a:pt x="2771" y="498"/>
                    <a:pt x="2691" y="418"/>
                    <a:pt x="2585" y="338"/>
                  </a:cubicBezTo>
                  <a:cubicBezTo>
                    <a:pt x="2452" y="231"/>
                    <a:pt x="2292" y="178"/>
                    <a:pt x="2105" y="125"/>
                  </a:cubicBezTo>
                  <a:cubicBezTo>
                    <a:pt x="1919" y="71"/>
                    <a:pt x="1732" y="45"/>
                    <a:pt x="1546" y="18"/>
                  </a:cubicBezTo>
                  <a:cubicBezTo>
                    <a:pt x="1402" y="7"/>
                    <a:pt x="1254" y="1"/>
                    <a:pt x="1105" y="1"/>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8"/>
            <p:cNvSpPr/>
            <p:nvPr/>
          </p:nvSpPr>
          <p:spPr>
            <a:xfrm>
              <a:off x="5977081" y="1907948"/>
              <a:ext cx="116211" cy="21453"/>
            </a:xfrm>
            <a:custGeom>
              <a:avLst/>
              <a:gdLst/>
              <a:ahLst/>
              <a:cxnLst/>
              <a:rect l="l" t="t" r="r" b="b"/>
              <a:pathLst>
                <a:path w="3039" h="561" extrusionOk="0">
                  <a:moveTo>
                    <a:pt x="1546" y="1"/>
                  </a:moveTo>
                  <a:cubicBezTo>
                    <a:pt x="1200" y="1"/>
                    <a:pt x="827" y="28"/>
                    <a:pt x="480" y="81"/>
                  </a:cubicBezTo>
                  <a:cubicBezTo>
                    <a:pt x="321" y="107"/>
                    <a:pt x="161" y="161"/>
                    <a:pt x="1" y="187"/>
                  </a:cubicBezTo>
                  <a:cubicBezTo>
                    <a:pt x="161" y="241"/>
                    <a:pt x="321" y="267"/>
                    <a:pt x="507" y="294"/>
                  </a:cubicBezTo>
                  <a:cubicBezTo>
                    <a:pt x="640" y="321"/>
                    <a:pt x="827" y="347"/>
                    <a:pt x="987" y="347"/>
                  </a:cubicBezTo>
                  <a:lnTo>
                    <a:pt x="1546" y="347"/>
                  </a:lnTo>
                  <a:cubicBezTo>
                    <a:pt x="1600" y="334"/>
                    <a:pt x="1653" y="327"/>
                    <a:pt x="1703" y="327"/>
                  </a:cubicBezTo>
                  <a:cubicBezTo>
                    <a:pt x="1753" y="327"/>
                    <a:pt x="1799" y="334"/>
                    <a:pt x="1839" y="347"/>
                  </a:cubicBezTo>
                  <a:lnTo>
                    <a:pt x="2106" y="347"/>
                  </a:lnTo>
                  <a:cubicBezTo>
                    <a:pt x="2186" y="374"/>
                    <a:pt x="2266" y="401"/>
                    <a:pt x="2346" y="401"/>
                  </a:cubicBezTo>
                  <a:lnTo>
                    <a:pt x="2586" y="427"/>
                  </a:lnTo>
                  <a:cubicBezTo>
                    <a:pt x="2719" y="454"/>
                    <a:pt x="2825" y="507"/>
                    <a:pt x="2905" y="534"/>
                  </a:cubicBezTo>
                  <a:lnTo>
                    <a:pt x="3038" y="560"/>
                  </a:lnTo>
                  <a:lnTo>
                    <a:pt x="3038" y="560"/>
                  </a:lnTo>
                  <a:lnTo>
                    <a:pt x="2932" y="481"/>
                  </a:lnTo>
                  <a:cubicBezTo>
                    <a:pt x="2852" y="401"/>
                    <a:pt x="2745" y="321"/>
                    <a:pt x="2639" y="267"/>
                  </a:cubicBezTo>
                  <a:cubicBezTo>
                    <a:pt x="2559" y="241"/>
                    <a:pt x="2506" y="187"/>
                    <a:pt x="2426" y="161"/>
                  </a:cubicBezTo>
                  <a:cubicBezTo>
                    <a:pt x="2319" y="134"/>
                    <a:pt x="2239" y="81"/>
                    <a:pt x="2133" y="81"/>
                  </a:cubicBezTo>
                  <a:cubicBezTo>
                    <a:pt x="2053" y="54"/>
                    <a:pt x="1946" y="28"/>
                    <a:pt x="1866" y="28"/>
                  </a:cubicBezTo>
                  <a:cubicBezTo>
                    <a:pt x="1759" y="1"/>
                    <a:pt x="1653" y="1"/>
                    <a:pt x="1546" y="1"/>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8"/>
            <p:cNvSpPr/>
            <p:nvPr/>
          </p:nvSpPr>
          <p:spPr>
            <a:xfrm>
              <a:off x="6104458" y="961018"/>
              <a:ext cx="72388" cy="36060"/>
            </a:xfrm>
            <a:custGeom>
              <a:avLst/>
              <a:gdLst/>
              <a:ahLst/>
              <a:cxnLst/>
              <a:rect l="l" t="t" r="r" b="b"/>
              <a:pathLst>
                <a:path w="1893" h="943" extrusionOk="0">
                  <a:moveTo>
                    <a:pt x="1467" y="0"/>
                  </a:moveTo>
                  <a:cubicBezTo>
                    <a:pt x="844" y="0"/>
                    <a:pt x="351" y="418"/>
                    <a:pt x="1" y="943"/>
                  </a:cubicBezTo>
                  <a:lnTo>
                    <a:pt x="1892" y="63"/>
                  </a:lnTo>
                  <a:cubicBezTo>
                    <a:pt x="1744" y="20"/>
                    <a:pt x="1602" y="0"/>
                    <a:pt x="1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8"/>
            <p:cNvSpPr/>
            <p:nvPr/>
          </p:nvSpPr>
          <p:spPr>
            <a:xfrm>
              <a:off x="6507963" y="985835"/>
              <a:ext cx="57092" cy="64243"/>
            </a:xfrm>
            <a:custGeom>
              <a:avLst/>
              <a:gdLst/>
              <a:ahLst/>
              <a:cxnLst/>
              <a:rect l="l" t="t" r="r" b="b"/>
              <a:pathLst>
                <a:path w="1493" h="1680" extrusionOk="0">
                  <a:moveTo>
                    <a:pt x="0" y="0"/>
                  </a:moveTo>
                  <a:lnTo>
                    <a:pt x="1493" y="1679"/>
                  </a:lnTo>
                  <a:cubicBezTo>
                    <a:pt x="1359" y="906"/>
                    <a:pt x="853" y="134"/>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8"/>
            <p:cNvSpPr/>
            <p:nvPr/>
          </p:nvSpPr>
          <p:spPr>
            <a:xfrm>
              <a:off x="2343579" y="1615338"/>
              <a:ext cx="831491" cy="835773"/>
            </a:xfrm>
            <a:custGeom>
              <a:avLst/>
              <a:gdLst/>
              <a:ahLst/>
              <a:cxnLst/>
              <a:rect l="l" t="t" r="r" b="b"/>
              <a:pathLst>
                <a:path w="21744" h="21856" extrusionOk="0">
                  <a:moveTo>
                    <a:pt x="5918" y="1"/>
                  </a:moveTo>
                  <a:cubicBezTo>
                    <a:pt x="5864" y="1"/>
                    <a:pt x="5819" y="2"/>
                    <a:pt x="5783" y="6"/>
                  </a:cubicBezTo>
                  <a:cubicBezTo>
                    <a:pt x="4477" y="165"/>
                    <a:pt x="3038" y="645"/>
                    <a:pt x="2186" y="1658"/>
                  </a:cubicBezTo>
                  <a:cubicBezTo>
                    <a:pt x="1333" y="2644"/>
                    <a:pt x="1013" y="4029"/>
                    <a:pt x="853" y="5281"/>
                  </a:cubicBezTo>
                  <a:cubicBezTo>
                    <a:pt x="480" y="7813"/>
                    <a:pt x="587" y="10291"/>
                    <a:pt x="427" y="12822"/>
                  </a:cubicBezTo>
                  <a:cubicBezTo>
                    <a:pt x="347" y="14794"/>
                    <a:pt x="507" y="17139"/>
                    <a:pt x="1" y="19111"/>
                  </a:cubicBezTo>
                  <a:lnTo>
                    <a:pt x="18520" y="21855"/>
                  </a:lnTo>
                  <a:cubicBezTo>
                    <a:pt x="20358" y="21828"/>
                    <a:pt x="20811" y="20203"/>
                    <a:pt x="20944" y="18631"/>
                  </a:cubicBezTo>
                  <a:cubicBezTo>
                    <a:pt x="21211" y="15567"/>
                    <a:pt x="21238" y="7653"/>
                    <a:pt x="21317" y="6800"/>
                  </a:cubicBezTo>
                  <a:cubicBezTo>
                    <a:pt x="21477" y="5255"/>
                    <a:pt x="21744" y="3283"/>
                    <a:pt x="20332" y="2217"/>
                  </a:cubicBezTo>
                  <a:cubicBezTo>
                    <a:pt x="18786" y="1045"/>
                    <a:pt x="16761" y="1098"/>
                    <a:pt x="14922" y="965"/>
                  </a:cubicBezTo>
                  <a:cubicBezTo>
                    <a:pt x="12881" y="837"/>
                    <a:pt x="7147" y="1"/>
                    <a:pt x="59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8"/>
            <p:cNvSpPr/>
            <p:nvPr/>
          </p:nvSpPr>
          <p:spPr>
            <a:xfrm>
              <a:off x="2255972" y="621487"/>
              <a:ext cx="1073970" cy="904185"/>
            </a:xfrm>
            <a:custGeom>
              <a:avLst/>
              <a:gdLst/>
              <a:ahLst/>
              <a:cxnLst/>
              <a:rect l="l" t="t" r="r" b="b"/>
              <a:pathLst>
                <a:path w="28085" h="23645" extrusionOk="0">
                  <a:moveTo>
                    <a:pt x="14135" y="1"/>
                  </a:moveTo>
                  <a:cubicBezTo>
                    <a:pt x="13358" y="1"/>
                    <a:pt x="12564" y="69"/>
                    <a:pt x="11751" y="202"/>
                  </a:cubicBezTo>
                  <a:cubicBezTo>
                    <a:pt x="10046" y="469"/>
                    <a:pt x="8687" y="1108"/>
                    <a:pt x="7568" y="2441"/>
                  </a:cubicBezTo>
                  <a:cubicBezTo>
                    <a:pt x="7061" y="2974"/>
                    <a:pt x="6608" y="3560"/>
                    <a:pt x="6262" y="4226"/>
                  </a:cubicBezTo>
                  <a:cubicBezTo>
                    <a:pt x="6102" y="4679"/>
                    <a:pt x="6235" y="4679"/>
                    <a:pt x="5916" y="4919"/>
                  </a:cubicBezTo>
                  <a:cubicBezTo>
                    <a:pt x="5249" y="5398"/>
                    <a:pt x="4157" y="5292"/>
                    <a:pt x="3438" y="5771"/>
                  </a:cubicBezTo>
                  <a:cubicBezTo>
                    <a:pt x="2292" y="6464"/>
                    <a:pt x="1706" y="7717"/>
                    <a:pt x="1199" y="8969"/>
                  </a:cubicBezTo>
                  <a:cubicBezTo>
                    <a:pt x="0" y="12033"/>
                    <a:pt x="267" y="15231"/>
                    <a:pt x="1546" y="18215"/>
                  </a:cubicBezTo>
                  <a:cubicBezTo>
                    <a:pt x="2079" y="19681"/>
                    <a:pt x="3171" y="22025"/>
                    <a:pt x="4823" y="22372"/>
                  </a:cubicBezTo>
                  <a:lnTo>
                    <a:pt x="16148" y="23624"/>
                  </a:lnTo>
                  <a:cubicBezTo>
                    <a:pt x="16361" y="23637"/>
                    <a:pt x="16574" y="23644"/>
                    <a:pt x="16787" y="23644"/>
                  </a:cubicBezTo>
                  <a:cubicBezTo>
                    <a:pt x="17000" y="23644"/>
                    <a:pt x="17213" y="23637"/>
                    <a:pt x="17427" y="23624"/>
                  </a:cubicBezTo>
                  <a:cubicBezTo>
                    <a:pt x="20944" y="23571"/>
                    <a:pt x="24355" y="23198"/>
                    <a:pt x="26486" y="20000"/>
                  </a:cubicBezTo>
                  <a:cubicBezTo>
                    <a:pt x="27419" y="18588"/>
                    <a:pt x="27925" y="16936"/>
                    <a:pt x="27978" y="15257"/>
                  </a:cubicBezTo>
                  <a:cubicBezTo>
                    <a:pt x="28085" y="12886"/>
                    <a:pt x="28085" y="9795"/>
                    <a:pt x="27046" y="7557"/>
                  </a:cubicBezTo>
                  <a:cubicBezTo>
                    <a:pt x="26486" y="6411"/>
                    <a:pt x="25634" y="5425"/>
                    <a:pt x="24568" y="4732"/>
                  </a:cubicBezTo>
                  <a:cubicBezTo>
                    <a:pt x="23289" y="3800"/>
                    <a:pt x="22063" y="2760"/>
                    <a:pt x="20704" y="1934"/>
                  </a:cubicBezTo>
                  <a:cubicBezTo>
                    <a:pt x="18646" y="615"/>
                    <a:pt x="16467" y="1"/>
                    <a:pt x="14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8"/>
            <p:cNvSpPr/>
            <p:nvPr/>
          </p:nvSpPr>
          <p:spPr>
            <a:xfrm>
              <a:off x="2246794" y="1526889"/>
              <a:ext cx="1024067" cy="840821"/>
            </a:xfrm>
            <a:custGeom>
              <a:avLst/>
              <a:gdLst/>
              <a:ahLst/>
              <a:cxnLst/>
              <a:rect l="l" t="t" r="r" b="b"/>
              <a:pathLst>
                <a:path w="26780" h="21988" extrusionOk="0">
                  <a:moveTo>
                    <a:pt x="12817" y="0"/>
                  </a:moveTo>
                  <a:lnTo>
                    <a:pt x="12817" y="0"/>
                  </a:lnTo>
                  <a:cubicBezTo>
                    <a:pt x="12817" y="0"/>
                    <a:pt x="12817" y="0"/>
                    <a:pt x="12817" y="0"/>
                  </a:cubicBezTo>
                  <a:cubicBezTo>
                    <a:pt x="12817" y="0"/>
                    <a:pt x="12817" y="0"/>
                    <a:pt x="12817" y="0"/>
                  </a:cubicBezTo>
                  <a:lnTo>
                    <a:pt x="12817" y="0"/>
                  </a:lnTo>
                  <a:cubicBezTo>
                    <a:pt x="12817" y="0"/>
                    <a:pt x="12817" y="0"/>
                    <a:pt x="12817" y="0"/>
                  </a:cubicBezTo>
                  <a:close/>
                  <a:moveTo>
                    <a:pt x="12817" y="0"/>
                  </a:moveTo>
                  <a:lnTo>
                    <a:pt x="12817" y="0"/>
                  </a:lnTo>
                  <a:cubicBezTo>
                    <a:pt x="12821" y="27"/>
                    <a:pt x="13215" y="6093"/>
                    <a:pt x="12342" y="6093"/>
                  </a:cubicBezTo>
                  <a:cubicBezTo>
                    <a:pt x="12315" y="6093"/>
                    <a:pt x="12287" y="6088"/>
                    <a:pt x="12258" y="6076"/>
                  </a:cubicBezTo>
                  <a:cubicBezTo>
                    <a:pt x="12173" y="6071"/>
                    <a:pt x="12085" y="6069"/>
                    <a:pt x="11996" y="6069"/>
                  </a:cubicBezTo>
                  <a:cubicBezTo>
                    <a:pt x="10377" y="6069"/>
                    <a:pt x="8091" y="6750"/>
                    <a:pt x="6955" y="7861"/>
                  </a:cubicBezTo>
                  <a:cubicBezTo>
                    <a:pt x="5516" y="9220"/>
                    <a:pt x="4557" y="11458"/>
                    <a:pt x="3438" y="13110"/>
                  </a:cubicBezTo>
                  <a:cubicBezTo>
                    <a:pt x="2159" y="14975"/>
                    <a:pt x="1013" y="16894"/>
                    <a:pt x="0" y="18892"/>
                  </a:cubicBezTo>
                  <a:cubicBezTo>
                    <a:pt x="424" y="19160"/>
                    <a:pt x="1446" y="19615"/>
                    <a:pt x="2033" y="19615"/>
                  </a:cubicBezTo>
                  <a:cubicBezTo>
                    <a:pt x="2147" y="19615"/>
                    <a:pt x="2245" y="19597"/>
                    <a:pt x="2319" y="19558"/>
                  </a:cubicBezTo>
                  <a:cubicBezTo>
                    <a:pt x="2638" y="19399"/>
                    <a:pt x="4290" y="16734"/>
                    <a:pt x="4823" y="16121"/>
                  </a:cubicBezTo>
                  <a:cubicBezTo>
                    <a:pt x="5916" y="14629"/>
                    <a:pt x="6982" y="12737"/>
                    <a:pt x="8261" y="11405"/>
                  </a:cubicBezTo>
                  <a:lnTo>
                    <a:pt x="8261" y="11405"/>
                  </a:lnTo>
                  <a:cubicBezTo>
                    <a:pt x="8367" y="15908"/>
                    <a:pt x="8341" y="17000"/>
                    <a:pt x="7888" y="21557"/>
                  </a:cubicBezTo>
                  <a:cubicBezTo>
                    <a:pt x="9861" y="21895"/>
                    <a:pt x="12394" y="21987"/>
                    <a:pt x="14677" y="21987"/>
                  </a:cubicBezTo>
                  <a:cubicBezTo>
                    <a:pt x="16710" y="21987"/>
                    <a:pt x="18545" y="21914"/>
                    <a:pt x="19612" y="21877"/>
                  </a:cubicBezTo>
                  <a:cubicBezTo>
                    <a:pt x="18946" y="18493"/>
                    <a:pt x="18999" y="15482"/>
                    <a:pt x="18732" y="11751"/>
                  </a:cubicBezTo>
                  <a:lnTo>
                    <a:pt x="18732" y="11751"/>
                  </a:lnTo>
                  <a:cubicBezTo>
                    <a:pt x="19372" y="13083"/>
                    <a:pt x="23422" y="19612"/>
                    <a:pt x="24595" y="21663"/>
                  </a:cubicBezTo>
                  <a:cubicBezTo>
                    <a:pt x="25261" y="21237"/>
                    <a:pt x="26113" y="20837"/>
                    <a:pt x="26780" y="20438"/>
                  </a:cubicBezTo>
                  <a:cubicBezTo>
                    <a:pt x="25394" y="18333"/>
                    <a:pt x="24195" y="16121"/>
                    <a:pt x="23236" y="13830"/>
                  </a:cubicBezTo>
                  <a:cubicBezTo>
                    <a:pt x="22330" y="11778"/>
                    <a:pt x="21131" y="9859"/>
                    <a:pt x="19665" y="8181"/>
                  </a:cubicBezTo>
                  <a:cubicBezTo>
                    <a:pt x="19185" y="7594"/>
                    <a:pt x="18546" y="7141"/>
                    <a:pt x="17827" y="6928"/>
                  </a:cubicBezTo>
                  <a:cubicBezTo>
                    <a:pt x="17160" y="6688"/>
                    <a:pt x="16814" y="6742"/>
                    <a:pt x="16201" y="6395"/>
                  </a:cubicBezTo>
                  <a:cubicBezTo>
                    <a:pt x="15269" y="5729"/>
                    <a:pt x="16068" y="3731"/>
                    <a:pt x="15855" y="2665"/>
                  </a:cubicBezTo>
                  <a:cubicBezTo>
                    <a:pt x="15855" y="2505"/>
                    <a:pt x="15855" y="2505"/>
                    <a:pt x="16174" y="2212"/>
                  </a:cubicBezTo>
                  <a:cubicBezTo>
                    <a:pt x="15082" y="1439"/>
                    <a:pt x="14016" y="480"/>
                    <a:pt x="12817" y="0"/>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8"/>
            <p:cNvSpPr/>
            <p:nvPr/>
          </p:nvSpPr>
          <p:spPr>
            <a:xfrm>
              <a:off x="2231498" y="781788"/>
              <a:ext cx="1131063" cy="898678"/>
            </a:xfrm>
            <a:custGeom>
              <a:avLst/>
              <a:gdLst/>
              <a:ahLst/>
              <a:cxnLst/>
              <a:rect l="l" t="t" r="r" b="b"/>
              <a:pathLst>
                <a:path w="29578" h="23501" extrusionOk="0">
                  <a:moveTo>
                    <a:pt x="16492" y="1"/>
                  </a:moveTo>
                  <a:cubicBezTo>
                    <a:pt x="15375" y="1"/>
                    <a:pt x="14289" y="150"/>
                    <a:pt x="13430" y="487"/>
                  </a:cubicBezTo>
                  <a:cubicBezTo>
                    <a:pt x="11911" y="1100"/>
                    <a:pt x="10473" y="1793"/>
                    <a:pt x="8927" y="2352"/>
                  </a:cubicBezTo>
                  <a:lnTo>
                    <a:pt x="6582" y="3152"/>
                  </a:lnTo>
                  <a:cubicBezTo>
                    <a:pt x="7062" y="5230"/>
                    <a:pt x="6449" y="6802"/>
                    <a:pt x="5543" y="8614"/>
                  </a:cubicBezTo>
                  <a:cubicBezTo>
                    <a:pt x="5197" y="9200"/>
                    <a:pt x="4184" y="10186"/>
                    <a:pt x="4051" y="10746"/>
                  </a:cubicBezTo>
                  <a:cubicBezTo>
                    <a:pt x="3944" y="11385"/>
                    <a:pt x="4531" y="12637"/>
                    <a:pt x="4610" y="13330"/>
                  </a:cubicBezTo>
                  <a:cubicBezTo>
                    <a:pt x="4744" y="13996"/>
                    <a:pt x="4637" y="14662"/>
                    <a:pt x="4291" y="15249"/>
                  </a:cubicBezTo>
                  <a:cubicBezTo>
                    <a:pt x="4088" y="15644"/>
                    <a:pt x="3966" y="15800"/>
                    <a:pt x="3864" y="15800"/>
                  </a:cubicBezTo>
                  <a:cubicBezTo>
                    <a:pt x="3726" y="15800"/>
                    <a:pt x="3626" y="15511"/>
                    <a:pt x="3411" y="15142"/>
                  </a:cubicBezTo>
                  <a:cubicBezTo>
                    <a:pt x="3139" y="14685"/>
                    <a:pt x="2592" y="14445"/>
                    <a:pt x="2038" y="14445"/>
                  </a:cubicBezTo>
                  <a:cubicBezTo>
                    <a:pt x="1398" y="14445"/>
                    <a:pt x="750" y="14764"/>
                    <a:pt x="507" y="15435"/>
                  </a:cubicBezTo>
                  <a:cubicBezTo>
                    <a:pt x="1" y="16927"/>
                    <a:pt x="1280" y="18446"/>
                    <a:pt x="2719" y="18739"/>
                  </a:cubicBezTo>
                  <a:cubicBezTo>
                    <a:pt x="2839" y="18762"/>
                    <a:pt x="2960" y="18770"/>
                    <a:pt x="3081" y="18770"/>
                  </a:cubicBezTo>
                  <a:cubicBezTo>
                    <a:pt x="3381" y="18770"/>
                    <a:pt x="3680" y="18721"/>
                    <a:pt x="3959" y="18721"/>
                  </a:cubicBezTo>
                  <a:cubicBezTo>
                    <a:pt x="4093" y="18721"/>
                    <a:pt x="4222" y="18732"/>
                    <a:pt x="4344" y="18766"/>
                  </a:cubicBezTo>
                  <a:cubicBezTo>
                    <a:pt x="5090" y="18926"/>
                    <a:pt x="5570" y="19778"/>
                    <a:pt x="6183" y="20311"/>
                  </a:cubicBezTo>
                  <a:cubicBezTo>
                    <a:pt x="8905" y="22600"/>
                    <a:pt x="12226" y="23501"/>
                    <a:pt x="15627" y="23501"/>
                  </a:cubicBezTo>
                  <a:cubicBezTo>
                    <a:pt x="16820" y="23501"/>
                    <a:pt x="18022" y="23390"/>
                    <a:pt x="19212" y="23189"/>
                  </a:cubicBezTo>
                  <a:cubicBezTo>
                    <a:pt x="20785" y="22923"/>
                    <a:pt x="22303" y="22390"/>
                    <a:pt x="23689" y="21617"/>
                  </a:cubicBezTo>
                  <a:cubicBezTo>
                    <a:pt x="24302" y="21244"/>
                    <a:pt x="24861" y="20471"/>
                    <a:pt x="25394" y="20018"/>
                  </a:cubicBezTo>
                  <a:cubicBezTo>
                    <a:pt x="25606" y="20089"/>
                    <a:pt x="25824" y="20123"/>
                    <a:pt x="26042" y="20123"/>
                  </a:cubicBezTo>
                  <a:cubicBezTo>
                    <a:pt x="26317" y="20123"/>
                    <a:pt x="26592" y="20069"/>
                    <a:pt x="26860" y="19965"/>
                  </a:cubicBezTo>
                  <a:cubicBezTo>
                    <a:pt x="27872" y="19565"/>
                    <a:pt x="29578" y="17567"/>
                    <a:pt x="28965" y="16208"/>
                  </a:cubicBezTo>
                  <a:cubicBezTo>
                    <a:pt x="28724" y="15586"/>
                    <a:pt x="28234" y="15387"/>
                    <a:pt x="27696" y="15387"/>
                  </a:cubicBezTo>
                  <a:cubicBezTo>
                    <a:pt x="27104" y="15387"/>
                    <a:pt x="26453" y="15627"/>
                    <a:pt x="26007" y="15808"/>
                  </a:cubicBezTo>
                  <a:cubicBezTo>
                    <a:pt x="25661" y="14103"/>
                    <a:pt x="26167" y="11891"/>
                    <a:pt x="26806" y="10293"/>
                  </a:cubicBezTo>
                  <a:cubicBezTo>
                    <a:pt x="25901" y="10239"/>
                    <a:pt x="25474" y="7708"/>
                    <a:pt x="25288" y="7068"/>
                  </a:cubicBezTo>
                  <a:cubicBezTo>
                    <a:pt x="24995" y="6136"/>
                    <a:pt x="24995" y="4963"/>
                    <a:pt x="24622" y="4137"/>
                  </a:cubicBezTo>
                  <a:cubicBezTo>
                    <a:pt x="23955" y="2699"/>
                    <a:pt x="22064" y="1153"/>
                    <a:pt x="20571" y="673"/>
                  </a:cubicBezTo>
                  <a:cubicBezTo>
                    <a:pt x="19443" y="252"/>
                    <a:pt x="17941" y="1"/>
                    <a:pt x="16492" y="1"/>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8"/>
            <p:cNvSpPr/>
            <p:nvPr/>
          </p:nvSpPr>
          <p:spPr>
            <a:xfrm>
              <a:off x="2267176" y="1392400"/>
              <a:ext cx="97856" cy="52006"/>
            </a:xfrm>
            <a:custGeom>
              <a:avLst/>
              <a:gdLst/>
              <a:ahLst/>
              <a:cxnLst/>
              <a:rect l="l" t="t" r="r" b="b"/>
              <a:pathLst>
                <a:path w="2559" h="1360" extrusionOk="0">
                  <a:moveTo>
                    <a:pt x="453" y="0"/>
                  </a:moveTo>
                  <a:cubicBezTo>
                    <a:pt x="347" y="27"/>
                    <a:pt x="240" y="53"/>
                    <a:pt x="134" y="80"/>
                  </a:cubicBezTo>
                  <a:lnTo>
                    <a:pt x="0" y="133"/>
                  </a:lnTo>
                  <a:lnTo>
                    <a:pt x="160" y="160"/>
                  </a:lnTo>
                  <a:cubicBezTo>
                    <a:pt x="267" y="160"/>
                    <a:pt x="373" y="160"/>
                    <a:pt x="480" y="187"/>
                  </a:cubicBezTo>
                  <a:cubicBezTo>
                    <a:pt x="560" y="213"/>
                    <a:pt x="613" y="240"/>
                    <a:pt x="693" y="240"/>
                  </a:cubicBezTo>
                  <a:cubicBezTo>
                    <a:pt x="773" y="240"/>
                    <a:pt x="853" y="267"/>
                    <a:pt x="933" y="293"/>
                  </a:cubicBezTo>
                  <a:cubicBezTo>
                    <a:pt x="1093" y="347"/>
                    <a:pt x="1253" y="426"/>
                    <a:pt x="1386" y="506"/>
                  </a:cubicBezTo>
                  <a:lnTo>
                    <a:pt x="1599" y="640"/>
                  </a:lnTo>
                  <a:cubicBezTo>
                    <a:pt x="1679" y="693"/>
                    <a:pt x="1759" y="720"/>
                    <a:pt x="1812" y="773"/>
                  </a:cubicBezTo>
                  <a:cubicBezTo>
                    <a:pt x="1892" y="826"/>
                    <a:pt x="1972" y="879"/>
                    <a:pt x="2025" y="933"/>
                  </a:cubicBezTo>
                  <a:cubicBezTo>
                    <a:pt x="2079" y="986"/>
                    <a:pt x="2132" y="1013"/>
                    <a:pt x="2185" y="1066"/>
                  </a:cubicBezTo>
                  <a:cubicBezTo>
                    <a:pt x="2319" y="1146"/>
                    <a:pt x="2398" y="1226"/>
                    <a:pt x="2452" y="1279"/>
                  </a:cubicBezTo>
                  <a:lnTo>
                    <a:pt x="2558" y="1359"/>
                  </a:lnTo>
                  <a:cubicBezTo>
                    <a:pt x="2558" y="1359"/>
                    <a:pt x="2532" y="1306"/>
                    <a:pt x="2505" y="1252"/>
                  </a:cubicBezTo>
                  <a:cubicBezTo>
                    <a:pt x="2452" y="1119"/>
                    <a:pt x="2398" y="1039"/>
                    <a:pt x="2345" y="933"/>
                  </a:cubicBezTo>
                  <a:cubicBezTo>
                    <a:pt x="2292" y="879"/>
                    <a:pt x="2239" y="800"/>
                    <a:pt x="2185" y="746"/>
                  </a:cubicBezTo>
                  <a:cubicBezTo>
                    <a:pt x="2132" y="666"/>
                    <a:pt x="2079" y="613"/>
                    <a:pt x="1999" y="560"/>
                  </a:cubicBezTo>
                  <a:cubicBezTo>
                    <a:pt x="1945" y="480"/>
                    <a:pt x="1866" y="426"/>
                    <a:pt x="1786" y="373"/>
                  </a:cubicBezTo>
                  <a:lnTo>
                    <a:pt x="1546" y="213"/>
                  </a:lnTo>
                  <a:cubicBezTo>
                    <a:pt x="1439" y="187"/>
                    <a:pt x="1333" y="133"/>
                    <a:pt x="1253" y="107"/>
                  </a:cubicBezTo>
                  <a:cubicBezTo>
                    <a:pt x="1173" y="80"/>
                    <a:pt x="1066" y="53"/>
                    <a:pt x="986" y="27"/>
                  </a:cubicBezTo>
                  <a:cubicBezTo>
                    <a:pt x="880" y="0"/>
                    <a:pt x="800" y="0"/>
                    <a:pt x="720" y="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8"/>
            <p:cNvSpPr/>
            <p:nvPr/>
          </p:nvSpPr>
          <p:spPr>
            <a:xfrm>
              <a:off x="3234144" y="1422189"/>
              <a:ext cx="77474" cy="63976"/>
            </a:xfrm>
            <a:custGeom>
              <a:avLst/>
              <a:gdLst/>
              <a:ahLst/>
              <a:cxnLst/>
              <a:rect l="l" t="t" r="r" b="b"/>
              <a:pathLst>
                <a:path w="2026" h="1673" extrusionOk="0">
                  <a:moveTo>
                    <a:pt x="1736" y="1"/>
                  </a:moveTo>
                  <a:cubicBezTo>
                    <a:pt x="1679" y="1"/>
                    <a:pt x="1626" y="7"/>
                    <a:pt x="1572" y="21"/>
                  </a:cubicBezTo>
                  <a:lnTo>
                    <a:pt x="1359" y="47"/>
                  </a:lnTo>
                  <a:cubicBezTo>
                    <a:pt x="1279" y="47"/>
                    <a:pt x="1199" y="74"/>
                    <a:pt x="1119" y="127"/>
                  </a:cubicBezTo>
                  <a:cubicBezTo>
                    <a:pt x="1039" y="127"/>
                    <a:pt x="933" y="180"/>
                    <a:pt x="880" y="234"/>
                  </a:cubicBezTo>
                  <a:lnTo>
                    <a:pt x="640" y="367"/>
                  </a:lnTo>
                  <a:lnTo>
                    <a:pt x="427" y="580"/>
                  </a:lnTo>
                  <a:cubicBezTo>
                    <a:pt x="373" y="633"/>
                    <a:pt x="293" y="713"/>
                    <a:pt x="267" y="793"/>
                  </a:cubicBezTo>
                  <a:cubicBezTo>
                    <a:pt x="213" y="847"/>
                    <a:pt x="160" y="926"/>
                    <a:pt x="133" y="1006"/>
                  </a:cubicBezTo>
                  <a:cubicBezTo>
                    <a:pt x="107" y="1086"/>
                    <a:pt x="80" y="1140"/>
                    <a:pt x="54" y="1220"/>
                  </a:cubicBezTo>
                  <a:cubicBezTo>
                    <a:pt x="0" y="1326"/>
                    <a:pt x="0" y="1433"/>
                    <a:pt x="0" y="1539"/>
                  </a:cubicBezTo>
                  <a:lnTo>
                    <a:pt x="0" y="1673"/>
                  </a:lnTo>
                  <a:cubicBezTo>
                    <a:pt x="0" y="1673"/>
                    <a:pt x="27" y="1619"/>
                    <a:pt x="54" y="1539"/>
                  </a:cubicBezTo>
                  <a:cubicBezTo>
                    <a:pt x="107" y="1486"/>
                    <a:pt x="187" y="1326"/>
                    <a:pt x="240" y="1273"/>
                  </a:cubicBezTo>
                  <a:cubicBezTo>
                    <a:pt x="267" y="1220"/>
                    <a:pt x="320" y="1166"/>
                    <a:pt x="347" y="1113"/>
                  </a:cubicBezTo>
                  <a:cubicBezTo>
                    <a:pt x="400" y="1060"/>
                    <a:pt x="453" y="1006"/>
                    <a:pt x="507" y="953"/>
                  </a:cubicBezTo>
                  <a:cubicBezTo>
                    <a:pt x="613" y="847"/>
                    <a:pt x="720" y="713"/>
                    <a:pt x="826" y="633"/>
                  </a:cubicBezTo>
                  <a:lnTo>
                    <a:pt x="1039" y="500"/>
                  </a:lnTo>
                  <a:cubicBezTo>
                    <a:pt x="1093" y="447"/>
                    <a:pt x="1173" y="394"/>
                    <a:pt x="1226" y="367"/>
                  </a:cubicBezTo>
                  <a:cubicBezTo>
                    <a:pt x="1306" y="340"/>
                    <a:pt x="1359" y="287"/>
                    <a:pt x="1439" y="260"/>
                  </a:cubicBezTo>
                  <a:cubicBezTo>
                    <a:pt x="1492" y="234"/>
                    <a:pt x="1572" y="207"/>
                    <a:pt x="1626" y="180"/>
                  </a:cubicBezTo>
                  <a:cubicBezTo>
                    <a:pt x="1732" y="127"/>
                    <a:pt x="1839" y="100"/>
                    <a:pt x="1919" y="74"/>
                  </a:cubicBezTo>
                  <a:lnTo>
                    <a:pt x="2025" y="21"/>
                  </a:lnTo>
                  <a:lnTo>
                    <a:pt x="1919" y="21"/>
                  </a:lnTo>
                  <a:cubicBezTo>
                    <a:pt x="1852" y="7"/>
                    <a:pt x="1792" y="1"/>
                    <a:pt x="1736" y="1"/>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8"/>
            <p:cNvSpPr/>
            <p:nvPr/>
          </p:nvSpPr>
          <p:spPr>
            <a:xfrm>
              <a:off x="2843870" y="1281314"/>
              <a:ext cx="61184" cy="145771"/>
            </a:xfrm>
            <a:custGeom>
              <a:avLst/>
              <a:gdLst/>
              <a:ahLst/>
              <a:cxnLst/>
              <a:rect l="l" t="t" r="r" b="b"/>
              <a:pathLst>
                <a:path w="1600" h="3812" extrusionOk="0">
                  <a:moveTo>
                    <a:pt x="560" y="1"/>
                  </a:moveTo>
                  <a:cubicBezTo>
                    <a:pt x="560" y="1"/>
                    <a:pt x="507" y="81"/>
                    <a:pt x="427" y="187"/>
                  </a:cubicBezTo>
                  <a:cubicBezTo>
                    <a:pt x="321" y="347"/>
                    <a:pt x="241" y="507"/>
                    <a:pt x="161" y="694"/>
                  </a:cubicBezTo>
                  <a:cubicBezTo>
                    <a:pt x="54" y="960"/>
                    <a:pt x="1" y="1226"/>
                    <a:pt x="1" y="1493"/>
                  </a:cubicBezTo>
                  <a:cubicBezTo>
                    <a:pt x="1" y="1679"/>
                    <a:pt x="28" y="1839"/>
                    <a:pt x="81" y="1999"/>
                  </a:cubicBezTo>
                  <a:cubicBezTo>
                    <a:pt x="134" y="2159"/>
                    <a:pt x="241" y="2319"/>
                    <a:pt x="374" y="2426"/>
                  </a:cubicBezTo>
                  <a:cubicBezTo>
                    <a:pt x="401" y="2452"/>
                    <a:pt x="454" y="2479"/>
                    <a:pt x="481" y="2505"/>
                  </a:cubicBezTo>
                  <a:lnTo>
                    <a:pt x="534" y="2559"/>
                  </a:lnTo>
                  <a:lnTo>
                    <a:pt x="614" y="2559"/>
                  </a:lnTo>
                  <a:cubicBezTo>
                    <a:pt x="694" y="2585"/>
                    <a:pt x="800" y="2585"/>
                    <a:pt x="880" y="2585"/>
                  </a:cubicBezTo>
                  <a:cubicBezTo>
                    <a:pt x="1067" y="2612"/>
                    <a:pt x="1173" y="2639"/>
                    <a:pt x="1227" y="2665"/>
                  </a:cubicBezTo>
                  <a:cubicBezTo>
                    <a:pt x="1253" y="2692"/>
                    <a:pt x="1280" y="2745"/>
                    <a:pt x="1307" y="2799"/>
                  </a:cubicBezTo>
                  <a:cubicBezTo>
                    <a:pt x="1333" y="2825"/>
                    <a:pt x="1333" y="2905"/>
                    <a:pt x="1360" y="2958"/>
                  </a:cubicBezTo>
                  <a:cubicBezTo>
                    <a:pt x="1333" y="3038"/>
                    <a:pt x="1333" y="3145"/>
                    <a:pt x="1280" y="3225"/>
                  </a:cubicBezTo>
                  <a:cubicBezTo>
                    <a:pt x="1227" y="3331"/>
                    <a:pt x="1173" y="3411"/>
                    <a:pt x="1120" y="3491"/>
                  </a:cubicBezTo>
                  <a:cubicBezTo>
                    <a:pt x="1067" y="3545"/>
                    <a:pt x="1013" y="3598"/>
                    <a:pt x="960" y="3651"/>
                  </a:cubicBezTo>
                  <a:cubicBezTo>
                    <a:pt x="854" y="3758"/>
                    <a:pt x="800" y="3811"/>
                    <a:pt x="800" y="3811"/>
                  </a:cubicBezTo>
                  <a:cubicBezTo>
                    <a:pt x="854" y="3784"/>
                    <a:pt x="934" y="3731"/>
                    <a:pt x="987" y="3705"/>
                  </a:cubicBezTo>
                  <a:cubicBezTo>
                    <a:pt x="1067" y="3678"/>
                    <a:pt x="1147" y="3625"/>
                    <a:pt x="1200" y="3571"/>
                  </a:cubicBezTo>
                  <a:cubicBezTo>
                    <a:pt x="1280" y="3491"/>
                    <a:pt x="1360" y="3411"/>
                    <a:pt x="1440" y="3331"/>
                  </a:cubicBezTo>
                  <a:cubicBezTo>
                    <a:pt x="1466" y="3278"/>
                    <a:pt x="1520" y="3225"/>
                    <a:pt x="1546" y="3172"/>
                  </a:cubicBezTo>
                  <a:cubicBezTo>
                    <a:pt x="1573" y="3092"/>
                    <a:pt x="1600" y="3012"/>
                    <a:pt x="1600" y="2932"/>
                  </a:cubicBezTo>
                  <a:cubicBezTo>
                    <a:pt x="1600" y="2852"/>
                    <a:pt x="1600" y="2772"/>
                    <a:pt x="1573" y="2692"/>
                  </a:cubicBezTo>
                  <a:cubicBezTo>
                    <a:pt x="1546" y="2585"/>
                    <a:pt x="1493" y="2505"/>
                    <a:pt x="1413" y="2452"/>
                  </a:cubicBezTo>
                  <a:cubicBezTo>
                    <a:pt x="1280" y="2319"/>
                    <a:pt x="1093" y="2266"/>
                    <a:pt x="907" y="2266"/>
                  </a:cubicBezTo>
                  <a:lnTo>
                    <a:pt x="747" y="2266"/>
                  </a:lnTo>
                  <a:lnTo>
                    <a:pt x="694" y="2212"/>
                  </a:lnTo>
                  <a:lnTo>
                    <a:pt x="614" y="2159"/>
                  </a:lnTo>
                  <a:cubicBezTo>
                    <a:pt x="427" y="1999"/>
                    <a:pt x="321" y="1759"/>
                    <a:pt x="321" y="1493"/>
                  </a:cubicBezTo>
                  <a:cubicBezTo>
                    <a:pt x="294" y="1253"/>
                    <a:pt x="321" y="987"/>
                    <a:pt x="374" y="747"/>
                  </a:cubicBezTo>
                  <a:cubicBezTo>
                    <a:pt x="427" y="534"/>
                    <a:pt x="481" y="347"/>
                    <a:pt x="507" y="214"/>
                  </a:cubicBezTo>
                  <a:lnTo>
                    <a:pt x="560" y="1"/>
                  </a:ln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8"/>
            <p:cNvSpPr/>
            <p:nvPr/>
          </p:nvSpPr>
          <p:spPr>
            <a:xfrm>
              <a:off x="2582004" y="1017995"/>
              <a:ext cx="81566" cy="37169"/>
            </a:xfrm>
            <a:custGeom>
              <a:avLst/>
              <a:gdLst/>
              <a:ahLst/>
              <a:cxnLst/>
              <a:rect l="l" t="t" r="r" b="b"/>
              <a:pathLst>
                <a:path w="2133" h="972" extrusionOk="0">
                  <a:moveTo>
                    <a:pt x="1646" y="0"/>
                  </a:moveTo>
                  <a:cubicBezTo>
                    <a:pt x="1079" y="0"/>
                    <a:pt x="275" y="307"/>
                    <a:pt x="1" y="971"/>
                  </a:cubicBezTo>
                  <a:lnTo>
                    <a:pt x="2133" y="119"/>
                  </a:lnTo>
                  <a:cubicBezTo>
                    <a:pt x="2026" y="41"/>
                    <a:pt x="1852" y="0"/>
                    <a:pt x="1646" y="0"/>
                  </a:cubicBezTo>
                  <a:close/>
                </a:path>
              </a:pathLst>
            </a:custGeom>
            <a:solidFill>
              <a:srgbClr val="764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8"/>
            <p:cNvSpPr/>
            <p:nvPr/>
          </p:nvSpPr>
          <p:spPr>
            <a:xfrm>
              <a:off x="3021187" y="1044571"/>
              <a:ext cx="71356" cy="46232"/>
            </a:xfrm>
            <a:custGeom>
              <a:avLst/>
              <a:gdLst/>
              <a:ahLst/>
              <a:cxnLst/>
              <a:rect l="l" t="t" r="r" b="b"/>
              <a:pathLst>
                <a:path w="1866" h="1209" extrusionOk="0">
                  <a:moveTo>
                    <a:pt x="371" y="1"/>
                  </a:moveTo>
                  <a:cubicBezTo>
                    <a:pt x="246" y="1"/>
                    <a:pt x="121" y="20"/>
                    <a:pt x="0" y="63"/>
                  </a:cubicBezTo>
                  <a:lnTo>
                    <a:pt x="1865" y="1209"/>
                  </a:lnTo>
                  <a:cubicBezTo>
                    <a:pt x="1843" y="663"/>
                    <a:pt x="1102" y="1"/>
                    <a:pt x="371" y="1"/>
                  </a:cubicBezTo>
                  <a:close/>
                </a:path>
              </a:pathLst>
            </a:custGeom>
            <a:solidFill>
              <a:srgbClr val="764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8"/>
            <p:cNvSpPr/>
            <p:nvPr/>
          </p:nvSpPr>
          <p:spPr>
            <a:xfrm>
              <a:off x="2454666" y="616860"/>
              <a:ext cx="996534" cy="459224"/>
            </a:xfrm>
            <a:custGeom>
              <a:avLst/>
              <a:gdLst/>
              <a:ahLst/>
              <a:cxnLst/>
              <a:rect l="l" t="t" r="r" b="b"/>
              <a:pathLst>
                <a:path w="26060" h="12009" extrusionOk="0">
                  <a:moveTo>
                    <a:pt x="9793" y="1"/>
                  </a:moveTo>
                  <a:cubicBezTo>
                    <a:pt x="7554" y="1"/>
                    <a:pt x="5326" y="337"/>
                    <a:pt x="3224" y="1203"/>
                  </a:cubicBezTo>
                  <a:cubicBezTo>
                    <a:pt x="1865" y="1736"/>
                    <a:pt x="0" y="2801"/>
                    <a:pt x="80" y="4533"/>
                  </a:cubicBezTo>
                  <a:lnTo>
                    <a:pt x="80" y="5573"/>
                  </a:lnTo>
                  <a:cubicBezTo>
                    <a:pt x="586" y="5200"/>
                    <a:pt x="533" y="5200"/>
                    <a:pt x="1173" y="5120"/>
                  </a:cubicBezTo>
                  <a:lnTo>
                    <a:pt x="1173" y="5120"/>
                  </a:lnTo>
                  <a:cubicBezTo>
                    <a:pt x="906" y="5519"/>
                    <a:pt x="1173" y="5120"/>
                    <a:pt x="1013" y="5573"/>
                  </a:cubicBezTo>
                  <a:lnTo>
                    <a:pt x="1013" y="5679"/>
                  </a:lnTo>
                  <a:cubicBezTo>
                    <a:pt x="506" y="6132"/>
                    <a:pt x="293" y="7225"/>
                    <a:pt x="533" y="7331"/>
                  </a:cubicBezTo>
                  <a:cubicBezTo>
                    <a:pt x="721" y="7436"/>
                    <a:pt x="949" y="7476"/>
                    <a:pt x="1196" y="7476"/>
                  </a:cubicBezTo>
                  <a:cubicBezTo>
                    <a:pt x="1896" y="7476"/>
                    <a:pt x="2753" y="7149"/>
                    <a:pt x="3304" y="7012"/>
                  </a:cubicBezTo>
                  <a:cubicBezTo>
                    <a:pt x="3817" y="6895"/>
                    <a:pt x="4345" y="6835"/>
                    <a:pt x="4874" y="6835"/>
                  </a:cubicBezTo>
                  <a:cubicBezTo>
                    <a:pt x="5556" y="6835"/>
                    <a:pt x="6242" y="6935"/>
                    <a:pt x="6901" y="7145"/>
                  </a:cubicBezTo>
                  <a:cubicBezTo>
                    <a:pt x="7941" y="7358"/>
                    <a:pt x="8927" y="7864"/>
                    <a:pt x="9726" y="8610"/>
                  </a:cubicBezTo>
                  <a:cubicBezTo>
                    <a:pt x="10339" y="9117"/>
                    <a:pt x="10898" y="9969"/>
                    <a:pt x="11804" y="10129"/>
                  </a:cubicBezTo>
                  <a:cubicBezTo>
                    <a:pt x="11891" y="10141"/>
                    <a:pt x="11970" y="10147"/>
                    <a:pt x="12042" y="10147"/>
                  </a:cubicBezTo>
                  <a:cubicBezTo>
                    <a:pt x="13525" y="10147"/>
                    <a:pt x="12068" y="7647"/>
                    <a:pt x="11458" y="7012"/>
                  </a:cubicBezTo>
                  <a:lnTo>
                    <a:pt x="11458" y="7012"/>
                  </a:lnTo>
                  <a:cubicBezTo>
                    <a:pt x="12764" y="7438"/>
                    <a:pt x="13883" y="9063"/>
                    <a:pt x="14949" y="9863"/>
                  </a:cubicBezTo>
                  <a:cubicBezTo>
                    <a:pt x="15922" y="10569"/>
                    <a:pt x="17674" y="12008"/>
                    <a:pt x="19046" y="12008"/>
                  </a:cubicBezTo>
                  <a:cubicBezTo>
                    <a:pt x="19176" y="12008"/>
                    <a:pt x="19303" y="11995"/>
                    <a:pt x="19425" y="11968"/>
                  </a:cubicBezTo>
                  <a:cubicBezTo>
                    <a:pt x="21184" y="11621"/>
                    <a:pt x="19159" y="8504"/>
                    <a:pt x="18679" y="7678"/>
                  </a:cubicBezTo>
                  <a:lnTo>
                    <a:pt x="18679" y="7678"/>
                  </a:lnTo>
                  <a:cubicBezTo>
                    <a:pt x="20411" y="8637"/>
                    <a:pt x="21743" y="10209"/>
                    <a:pt x="23662" y="11008"/>
                  </a:cubicBezTo>
                  <a:cubicBezTo>
                    <a:pt x="24000" y="11148"/>
                    <a:pt x="24591" y="11451"/>
                    <a:pt x="25068" y="11451"/>
                  </a:cubicBezTo>
                  <a:cubicBezTo>
                    <a:pt x="25230" y="11451"/>
                    <a:pt x="25379" y="11416"/>
                    <a:pt x="25500" y="11328"/>
                  </a:cubicBezTo>
                  <a:cubicBezTo>
                    <a:pt x="26060" y="10902"/>
                    <a:pt x="25767" y="9490"/>
                    <a:pt x="25580" y="8903"/>
                  </a:cubicBezTo>
                  <a:cubicBezTo>
                    <a:pt x="25047" y="6718"/>
                    <a:pt x="23315" y="5200"/>
                    <a:pt x="21610" y="3707"/>
                  </a:cubicBezTo>
                  <a:cubicBezTo>
                    <a:pt x="19558" y="1869"/>
                    <a:pt x="17373" y="990"/>
                    <a:pt x="14629" y="457"/>
                  </a:cubicBezTo>
                  <a:cubicBezTo>
                    <a:pt x="13040" y="177"/>
                    <a:pt x="11414" y="1"/>
                    <a:pt x="97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8"/>
            <p:cNvSpPr/>
            <p:nvPr/>
          </p:nvSpPr>
          <p:spPr>
            <a:xfrm>
              <a:off x="2621773" y="1211985"/>
              <a:ext cx="52006" cy="50094"/>
            </a:xfrm>
            <a:custGeom>
              <a:avLst/>
              <a:gdLst/>
              <a:ahLst/>
              <a:cxnLst/>
              <a:rect l="l" t="t" r="r" b="b"/>
              <a:pathLst>
                <a:path w="1360" h="1310" extrusionOk="0">
                  <a:moveTo>
                    <a:pt x="687" y="0"/>
                  </a:moveTo>
                  <a:cubicBezTo>
                    <a:pt x="671" y="0"/>
                    <a:pt x="655" y="1"/>
                    <a:pt x="640" y="2"/>
                  </a:cubicBezTo>
                  <a:cubicBezTo>
                    <a:pt x="267" y="2"/>
                    <a:pt x="0" y="322"/>
                    <a:pt x="0" y="668"/>
                  </a:cubicBezTo>
                  <a:cubicBezTo>
                    <a:pt x="26" y="1025"/>
                    <a:pt x="296" y="1309"/>
                    <a:pt x="646" y="1309"/>
                  </a:cubicBezTo>
                  <a:cubicBezTo>
                    <a:pt x="661" y="1309"/>
                    <a:pt x="677" y="1309"/>
                    <a:pt x="693" y="1307"/>
                  </a:cubicBezTo>
                  <a:cubicBezTo>
                    <a:pt x="1066" y="1307"/>
                    <a:pt x="1359" y="988"/>
                    <a:pt x="1332" y="615"/>
                  </a:cubicBezTo>
                  <a:cubicBezTo>
                    <a:pt x="1307" y="283"/>
                    <a:pt x="1037" y="0"/>
                    <a:pt x="6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8"/>
            <p:cNvSpPr/>
            <p:nvPr/>
          </p:nvSpPr>
          <p:spPr>
            <a:xfrm>
              <a:off x="2979391" y="1260932"/>
              <a:ext cx="52006" cy="51050"/>
            </a:xfrm>
            <a:custGeom>
              <a:avLst/>
              <a:gdLst/>
              <a:ahLst/>
              <a:cxnLst/>
              <a:rect l="l" t="t" r="r" b="b"/>
              <a:pathLst>
                <a:path w="1360" h="1335" extrusionOk="0">
                  <a:moveTo>
                    <a:pt x="667" y="1"/>
                  </a:moveTo>
                  <a:cubicBezTo>
                    <a:pt x="294" y="27"/>
                    <a:pt x="1" y="321"/>
                    <a:pt x="27" y="694"/>
                  </a:cubicBezTo>
                  <a:cubicBezTo>
                    <a:pt x="27" y="1051"/>
                    <a:pt x="321" y="1335"/>
                    <a:pt x="673" y="1335"/>
                  </a:cubicBezTo>
                  <a:cubicBezTo>
                    <a:pt x="689" y="1335"/>
                    <a:pt x="704" y="1334"/>
                    <a:pt x="720" y="1333"/>
                  </a:cubicBezTo>
                  <a:cubicBezTo>
                    <a:pt x="1093" y="1306"/>
                    <a:pt x="1360" y="1013"/>
                    <a:pt x="1360" y="640"/>
                  </a:cubicBezTo>
                  <a:cubicBezTo>
                    <a:pt x="1333" y="267"/>
                    <a:pt x="1013" y="1"/>
                    <a:pt x="6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8"/>
            <p:cNvSpPr/>
            <p:nvPr/>
          </p:nvSpPr>
          <p:spPr>
            <a:xfrm>
              <a:off x="2670682" y="1438249"/>
              <a:ext cx="280223" cy="87646"/>
            </a:xfrm>
            <a:custGeom>
              <a:avLst/>
              <a:gdLst/>
              <a:ahLst/>
              <a:cxnLst/>
              <a:rect l="l" t="t" r="r" b="b"/>
              <a:pathLst>
                <a:path w="7328" h="2292" extrusionOk="0">
                  <a:moveTo>
                    <a:pt x="0" y="0"/>
                  </a:moveTo>
                  <a:lnTo>
                    <a:pt x="0" y="0"/>
                  </a:lnTo>
                  <a:cubicBezTo>
                    <a:pt x="0" y="0"/>
                    <a:pt x="53" y="133"/>
                    <a:pt x="133" y="347"/>
                  </a:cubicBezTo>
                  <a:cubicBezTo>
                    <a:pt x="213" y="453"/>
                    <a:pt x="293" y="560"/>
                    <a:pt x="373" y="666"/>
                  </a:cubicBezTo>
                  <a:cubicBezTo>
                    <a:pt x="426" y="720"/>
                    <a:pt x="480" y="800"/>
                    <a:pt x="533" y="880"/>
                  </a:cubicBezTo>
                  <a:lnTo>
                    <a:pt x="746" y="1066"/>
                  </a:lnTo>
                  <a:cubicBezTo>
                    <a:pt x="906" y="1226"/>
                    <a:pt x="1066" y="1359"/>
                    <a:pt x="1252" y="1466"/>
                  </a:cubicBezTo>
                  <a:cubicBezTo>
                    <a:pt x="1439" y="1626"/>
                    <a:pt x="1652" y="1732"/>
                    <a:pt x="1892" y="1839"/>
                  </a:cubicBezTo>
                  <a:lnTo>
                    <a:pt x="2238" y="1972"/>
                  </a:lnTo>
                  <a:cubicBezTo>
                    <a:pt x="2372" y="2025"/>
                    <a:pt x="2478" y="2052"/>
                    <a:pt x="2611" y="2105"/>
                  </a:cubicBezTo>
                  <a:cubicBezTo>
                    <a:pt x="2878" y="2159"/>
                    <a:pt x="3118" y="2212"/>
                    <a:pt x="3384" y="2265"/>
                  </a:cubicBezTo>
                  <a:cubicBezTo>
                    <a:pt x="3651" y="2292"/>
                    <a:pt x="3917" y="2292"/>
                    <a:pt x="4184" y="2292"/>
                  </a:cubicBezTo>
                  <a:cubicBezTo>
                    <a:pt x="4450" y="2292"/>
                    <a:pt x="4716" y="2265"/>
                    <a:pt x="4956" y="2238"/>
                  </a:cubicBezTo>
                  <a:cubicBezTo>
                    <a:pt x="5196" y="2185"/>
                    <a:pt x="5436" y="2132"/>
                    <a:pt x="5676" y="2052"/>
                  </a:cubicBezTo>
                  <a:cubicBezTo>
                    <a:pt x="5862" y="1999"/>
                    <a:pt x="6075" y="1892"/>
                    <a:pt x="6262" y="1812"/>
                  </a:cubicBezTo>
                  <a:lnTo>
                    <a:pt x="6528" y="1679"/>
                  </a:lnTo>
                  <a:lnTo>
                    <a:pt x="6742" y="1519"/>
                  </a:lnTo>
                  <a:cubicBezTo>
                    <a:pt x="6848" y="1439"/>
                    <a:pt x="6955" y="1359"/>
                    <a:pt x="7061" y="1253"/>
                  </a:cubicBezTo>
                  <a:cubicBezTo>
                    <a:pt x="7248" y="1093"/>
                    <a:pt x="7328" y="1013"/>
                    <a:pt x="7328" y="1013"/>
                  </a:cubicBezTo>
                  <a:lnTo>
                    <a:pt x="7328" y="1013"/>
                  </a:lnTo>
                  <a:cubicBezTo>
                    <a:pt x="7328" y="1013"/>
                    <a:pt x="7221" y="1093"/>
                    <a:pt x="7035" y="1226"/>
                  </a:cubicBezTo>
                  <a:cubicBezTo>
                    <a:pt x="6928" y="1306"/>
                    <a:pt x="6795" y="1359"/>
                    <a:pt x="6688" y="1412"/>
                  </a:cubicBezTo>
                  <a:lnTo>
                    <a:pt x="6448" y="1519"/>
                  </a:lnTo>
                  <a:lnTo>
                    <a:pt x="6209" y="1626"/>
                  </a:lnTo>
                  <a:cubicBezTo>
                    <a:pt x="5995" y="1706"/>
                    <a:pt x="5809" y="1759"/>
                    <a:pt x="5596" y="1812"/>
                  </a:cubicBezTo>
                  <a:cubicBezTo>
                    <a:pt x="5409" y="1865"/>
                    <a:pt x="5169" y="1892"/>
                    <a:pt x="4930" y="1945"/>
                  </a:cubicBezTo>
                  <a:cubicBezTo>
                    <a:pt x="4690" y="1972"/>
                    <a:pt x="4450" y="1972"/>
                    <a:pt x="4210" y="1972"/>
                  </a:cubicBezTo>
                  <a:cubicBezTo>
                    <a:pt x="3944" y="1972"/>
                    <a:pt x="3704" y="1945"/>
                    <a:pt x="3464" y="1919"/>
                  </a:cubicBezTo>
                  <a:cubicBezTo>
                    <a:pt x="3198" y="1892"/>
                    <a:pt x="2958" y="1839"/>
                    <a:pt x="2718" y="1785"/>
                  </a:cubicBezTo>
                  <a:cubicBezTo>
                    <a:pt x="2585" y="1732"/>
                    <a:pt x="2478" y="1706"/>
                    <a:pt x="2345" y="1679"/>
                  </a:cubicBezTo>
                  <a:lnTo>
                    <a:pt x="2025" y="1546"/>
                  </a:lnTo>
                  <a:cubicBezTo>
                    <a:pt x="1892" y="1519"/>
                    <a:pt x="1785" y="1466"/>
                    <a:pt x="1679" y="1412"/>
                  </a:cubicBezTo>
                  <a:cubicBezTo>
                    <a:pt x="1572" y="1386"/>
                    <a:pt x="1492" y="1332"/>
                    <a:pt x="1386" y="1279"/>
                  </a:cubicBezTo>
                  <a:cubicBezTo>
                    <a:pt x="1199" y="1173"/>
                    <a:pt x="1039" y="1066"/>
                    <a:pt x="879" y="933"/>
                  </a:cubicBezTo>
                  <a:lnTo>
                    <a:pt x="666" y="773"/>
                  </a:lnTo>
                  <a:cubicBezTo>
                    <a:pt x="586" y="720"/>
                    <a:pt x="533" y="640"/>
                    <a:pt x="480" y="586"/>
                  </a:cubicBezTo>
                  <a:cubicBezTo>
                    <a:pt x="373" y="506"/>
                    <a:pt x="293" y="400"/>
                    <a:pt x="213" y="293"/>
                  </a:cubicBezTo>
                  <a:cubicBezTo>
                    <a:pt x="80" y="107"/>
                    <a:pt x="0" y="0"/>
                    <a:pt x="0" y="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8"/>
            <p:cNvSpPr/>
            <p:nvPr/>
          </p:nvSpPr>
          <p:spPr>
            <a:xfrm>
              <a:off x="2493364" y="1308808"/>
              <a:ext cx="129442" cy="63287"/>
            </a:xfrm>
            <a:custGeom>
              <a:avLst/>
              <a:gdLst/>
              <a:ahLst/>
              <a:cxnLst/>
              <a:rect l="l" t="t" r="r" b="b"/>
              <a:pathLst>
                <a:path w="3385" h="1655" extrusionOk="0">
                  <a:moveTo>
                    <a:pt x="1393" y="1"/>
                  </a:moveTo>
                  <a:cubicBezTo>
                    <a:pt x="1054" y="1"/>
                    <a:pt x="750" y="61"/>
                    <a:pt x="560" y="188"/>
                  </a:cubicBezTo>
                  <a:cubicBezTo>
                    <a:pt x="1" y="587"/>
                    <a:pt x="400" y="1147"/>
                    <a:pt x="853" y="1387"/>
                  </a:cubicBezTo>
                  <a:cubicBezTo>
                    <a:pt x="1139" y="1544"/>
                    <a:pt x="1569" y="1655"/>
                    <a:pt x="1980" y="1655"/>
                  </a:cubicBezTo>
                  <a:cubicBezTo>
                    <a:pt x="2338" y="1655"/>
                    <a:pt x="2682" y="1571"/>
                    <a:pt x="2905" y="1360"/>
                  </a:cubicBezTo>
                  <a:cubicBezTo>
                    <a:pt x="3385" y="907"/>
                    <a:pt x="3092" y="428"/>
                    <a:pt x="2532" y="214"/>
                  </a:cubicBezTo>
                  <a:cubicBezTo>
                    <a:pt x="2182" y="74"/>
                    <a:pt x="1767" y="1"/>
                    <a:pt x="1393" y="1"/>
                  </a:cubicBezTo>
                  <a:close/>
                </a:path>
              </a:pathLst>
            </a:custGeom>
            <a:solidFill>
              <a:srgbClr val="EDB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8"/>
            <p:cNvSpPr/>
            <p:nvPr/>
          </p:nvSpPr>
          <p:spPr>
            <a:xfrm>
              <a:off x="3030365" y="1359782"/>
              <a:ext cx="151851" cy="53689"/>
            </a:xfrm>
            <a:custGeom>
              <a:avLst/>
              <a:gdLst/>
              <a:ahLst/>
              <a:cxnLst/>
              <a:rect l="l" t="t" r="r" b="b"/>
              <a:pathLst>
                <a:path w="3971" h="1404" extrusionOk="0">
                  <a:moveTo>
                    <a:pt x="2025" y="0"/>
                  </a:moveTo>
                  <a:cubicBezTo>
                    <a:pt x="1359" y="80"/>
                    <a:pt x="0" y="533"/>
                    <a:pt x="1146" y="1200"/>
                  </a:cubicBezTo>
                  <a:cubicBezTo>
                    <a:pt x="1432" y="1337"/>
                    <a:pt x="1742" y="1404"/>
                    <a:pt x="2053" y="1404"/>
                  </a:cubicBezTo>
                  <a:cubicBezTo>
                    <a:pt x="2408" y="1404"/>
                    <a:pt x="2765" y="1317"/>
                    <a:pt x="3091" y="1146"/>
                  </a:cubicBezTo>
                  <a:cubicBezTo>
                    <a:pt x="3970" y="480"/>
                    <a:pt x="2851" y="0"/>
                    <a:pt x="2158" y="0"/>
                  </a:cubicBezTo>
                  <a:close/>
                </a:path>
              </a:pathLst>
            </a:custGeom>
            <a:solidFill>
              <a:srgbClr val="EDB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8"/>
            <p:cNvSpPr/>
            <p:nvPr/>
          </p:nvSpPr>
          <p:spPr>
            <a:xfrm>
              <a:off x="2358875" y="1754110"/>
              <a:ext cx="775431" cy="659181"/>
            </a:xfrm>
            <a:custGeom>
              <a:avLst/>
              <a:gdLst/>
              <a:ahLst/>
              <a:cxnLst/>
              <a:rect l="l" t="t" r="r" b="b"/>
              <a:pathLst>
                <a:path w="20278" h="17238" extrusionOk="0">
                  <a:moveTo>
                    <a:pt x="8900" y="0"/>
                  </a:moveTo>
                  <a:cubicBezTo>
                    <a:pt x="7355" y="320"/>
                    <a:pt x="5836" y="27"/>
                    <a:pt x="4344" y="986"/>
                  </a:cubicBezTo>
                  <a:cubicBezTo>
                    <a:pt x="2239" y="2319"/>
                    <a:pt x="1439" y="4717"/>
                    <a:pt x="0" y="6609"/>
                  </a:cubicBezTo>
                  <a:cubicBezTo>
                    <a:pt x="1120" y="7515"/>
                    <a:pt x="2239" y="8607"/>
                    <a:pt x="3491" y="9406"/>
                  </a:cubicBezTo>
                  <a:cubicBezTo>
                    <a:pt x="3944" y="8740"/>
                    <a:pt x="4450" y="8021"/>
                    <a:pt x="4877" y="7355"/>
                  </a:cubicBezTo>
                  <a:lnTo>
                    <a:pt x="4877" y="7355"/>
                  </a:lnTo>
                  <a:cubicBezTo>
                    <a:pt x="4983" y="8687"/>
                    <a:pt x="4663" y="15348"/>
                    <a:pt x="4264" y="17187"/>
                  </a:cubicBezTo>
                  <a:cubicBezTo>
                    <a:pt x="4504" y="17223"/>
                    <a:pt x="4721" y="17237"/>
                    <a:pt x="4924" y="17237"/>
                  </a:cubicBezTo>
                  <a:cubicBezTo>
                    <a:pt x="5623" y="17237"/>
                    <a:pt x="6174" y="17068"/>
                    <a:pt x="7062" y="17027"/>
                  </a:cubicBezTo>
                  <a:cubicBezTo>
                    <a:pt x="8506" y="17048"/>
                    <a:pt x="9966" y="17132"/>
                    <a:pt x="11417" y="17132"/>
                  </a:cubicBezTo>
                  <a:cubicBezTo>
                    <a:pt x="11841" y="17132"/>
                    <a:pt x="12263" y="17125"/>
                    <a:pt x="12684" y="17107"/>
                  </a:cubicBezTo>
                  <a:cubicBezTo>
                    <a:pt x="14096" y="17054"/>
                    <a:pt x="15482" y="17054"/>
                    <a:pt x="16814" y="16947"/>
                  </a:cubicBezTo>
                  <a:cubicBezTo>
                    <a:pt x="17001" y="15162"/>
                    <a:pt x="16361" y="8794"/>
                    <a:pt x="16414" y="7781"/>
                  </a:cubicBezTo>
                  <a:lnTo>
                    <a:pt x="16414" y="7781"/>
                  </a:lnTo>
                  <a:cubicBezTo>
                    <a:pt x="16734" y="8607"/>
                    <a:pt x="16707" y="9273"/>
                    <a:pt x="17027" y="9806"/>
                  </a:cubicBezTo>
                  <a:cubicBezTo>
                    <a:pt x="18413" y="9033"/>
                    <a:pt x="19185" y="8341"/>
                    <a:pt x="19878" y="7195"/>
                  </a:cubicBezTo>
                  <a:cubicBezTo>
                    <a:pt x="20278" y="6582"/>
                    <a:pt x="20278" y="6582"/>
                    <a:pt x="19825" y="5916"/>
                  </a:cubicBezTo>
                  <a:cubicBezTo>
                    <a:pt x="19425" y="5330"/>
                    <a:pt x="19132" y="4770"/>
                    <a:pt x="18733" y="4184"/>
                  </a:cubicBezTo>
                  <a:cubicBezTo>
                    <a:pt x="17347" y="1892"/>
                    <a:pt x="15855" y="667"/>
                    <a:pt x="13137" y="187"/>
                  </a:cubicBezTo>
                  <a:lnTo>
                    <a:pt x="13137" y="187"/>
                  </a:lnTo>
                  <a:cubicBezTo>
                    <a:pt x="13030" y="1439"/>
                    <a:pt x="13670" y="2638"/>
                    <a:pt x="12044" y="3038"/>
                  </a:cubicBezTo>
                  <a:cubicBezTo>
                    <a:pt x="11881" y="3069"/>
                    <a:pt x="11719" y="3085"/>
                    <a:pt x="11559" y="3085"/>
                  </a:cubicBezTo>
                  <a:cubicBezTo>
                    <a:pt x="10361" y="3085"/>
                    <a:pt x="9301" y="2235"/>
                    <a:pt x="9113" y="1013"/>
                  </a:cubicBezTo>
                  <a:lnTo>
                    <a:pt x="89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8"/>
            <p:cNvSpPr/>
            <p:nvPr/>
          </p:nvSpPr>
          <p:spPr>
            <a:xfrm>
              <a:off x="2607510" y="1740879"/>
              <a:ext cx="179346" cy="170168"/>
            </a:xfrm>
            <a:custGeom>
              <a:avLst/>
              <a:gdLst/>
              <a:ahLst/>
              <a:cxnLst/>
              <a:rect l="l" t="t" r="r" b="b"/>
              <a:pathLst>
                <a:path w="4690" h="4450" extrusionOk="0">
                  <a:moveTo>
                    <a:pt x="3038" y="0"/>
                  </a:moveTo>
                  <a:lnTo>
                    <a:pt x="3038" y="0"/>
                  </a:lnTo>
                  <a:cubicBezTo>
                    <a:pt x="1705" y="160"/>
                    <a:pt x="400" y="160"/>
                    <a:pt x="213" y="1785"/>
                  </a:cubicBezTo>
                  <a:cubicBezTo>
                    <a:pt x="0" y="3411"/>
                    <a:pt x="1652" y="3970"/>
                    <a:pt x="2851" y="4450"/>
                  </a:cubicBezTo>
                  <a:cubicBezTo>
                    <a:pt x="3198" y="3837"/>
                    <a:pt x="4104" y="3650"/>
                    <a:pt x="4690" y="3304"/>
                  </a:cubicBezTo>
                  <a:cubicBezTo>
                    <a:pt x="3944" y="2132"/>
                    <a:pt x="3357" y="1306"/>
                    <a:pt x="2931" y="53"/>
                  </a:cubicBezTo>
                  <a:lnTo>
                    <a:pt x="30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8"/>
            <p:cNvSpPr/>
            <p:nvPr/>
          </p:nvSpPr>
          <p:spPr>
            <a:xfrm>
              <a:off x="2784789" y="1740879"/>
              <a:ext cx="194642" cy="181372"/>
            </a:xfrm>
            <a:custGeom>
              <a:avLst/>
              <a:gdLst/>
              <a:ahLst/>
              <a:cxnLst/>
              <a:rect l="l" t="t" r="r" b="b"/>
              <a:pathLst>
                <a:path w="5090" h="4743" extrusionOk="0">
                  <a:moveTo>
                    <a:pt x="2319" y="0"/>
                  </a:moveTo>
                  <a:lnTo>
                    <a:pt x="1892" y="160"/>
                  </a:lnTo>
                  <a:cubicBezTo>
                    <a:pt x="1946" y="1412"/>
                    <a:pt x="1253" y="3038"/>
                    <a:pt x="0" y="3464"/>
                  </a:cubicBezTo>
                  <a:cubicBezTo>
                    <a:pt x="58" y="3455"/>
                    <a:pt x="117" y="3451"/>
                    <a:pt x="175" y="3451"/>
                  </a:cubicBezTo>
                  <a:cubicBezTo>
                    <a:pt x="1028" y="3451"/>
                    <a:pt x="1907" y="4319"/>
                    <a:pt x="2505" y="4743"/>
                  </a:cubicBezTo>
                  <a:cubicBezTo>
                    <a:pt x="3571" y="3091"/>
                    <a:pt x="5090" y="719"/>
                    <a:pt x="2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8"/>
            <p:cNvSpPr/>
            <p:nvPr/>
          </p:nvSpPr>
          <p:spPr>
            <a:xfrm>
              <a:off x="2506633" y="1742905"/>
              <a:ext cx="102942" cy="340336"/>
            </a:xfrm>
            <a:custGeom>
              <a:avLst/>
              <a:gdLst/>
              <a:ahLst/>
              <a:cxnLst/>
              <a:rect l="l" t="t" r="r" b="b"/>
              <a:pathLst>
                <a:path w="2692" h="8900" extrusionOk="0">
                  <a:moveTo>
                    <a:pt x="1972" y="0"/>
                  </a:moveTo>
                  <a:cubicBezTo>
                    <a:pt x="1386" y="80"/>
                    <a:pt x="799" y="54"/>
                    <a:pt x="533" y="533"/>
                  </a:cubicBezTo>
                  <a:cubicBezTo>
                    <a:pt x="0" y="1359"/>
                    <a:pt x="373" y="3065"/>
                    <a:pt x="480" y="3971"/>
                  </a:cubicBezTo>
                  <a:cubicBezTo>
                    <a:pt x="613" y="5569"/>
                    <a:pt x="773" y="7275"/>
                    <a:pt x="853" y="8900"/>
                  </a:cubicBezTo>
                  <a:cubicBezTo>
                    <a:pt x="2238" y="7754"/>
                    <a:pt x="2691" y="1519"/>
                    <a:pt x="2372" y="347"/>
                  </a:cubicBezTo>
                  <a:lnTo>
                    <a:pt x="19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8"/>
            <p:cNvSpPr/>
            <p:nvPr/>
          </p:nvSpPr>
          <p:spPr>
            <a:xfrm>
              <a:off x="2909604" y="1760878"/>
              <a:ext cx="127913" cy="333606"/>
            </a:xfrm>
            <a:custGeom>
              <a:avLst/>
              <a:gdLst/>
              <a:ahLst/>
              <a:cxnLst/>
              <a:rect l="l" t="t" r="r" b="b"/>
              <a:pathLst>
                <a:path w="3345" h="8724" extrusionOk="0">
                  <a:moveTo>
                    <a:pt x="1198" y="0"/>
                  </a:moveTo>
                  <a:cubicBezTo>
                    <a:pt x="1" y="0"/>
                    <a:pt x="1031" y="3152"/>
                    <a:pt x="1186" y="3927"/>
                  </a:cubicBezTo>
                  <a:cubicBezTo>
                    <a:pt x="1399" y="5606"/>
                    <a:pt x="1906" y="7178"/>
                    <a:pt x="2225" y="8723"/>
                  </a:cubicBezTo>
                  <a:cubicBezTo>
                    <a:pt x="2279" y="7098"/>
                    <a:pt x="2812" y="5579"/>
                    <a:pt x="2838" y="3980"/>
                  </a:cubicBezTo>
                  <a:cubicBezTo>
                    <a:pt x="2838" y="2648"/>
                    <a:pt x="3345" y="943"/>
                    <a:pt x="2066" y="37"/>
                  </a:cubicBezTo>
                  <a:lnTo>
                    <a:pt x="1320" y="10"/>
                  </a:lnTo>
                  <a:cubicBezTo>
                    <a:pt x="1277" y="3"/>
                    <a:pt x="1236" y="0"/>
                    <a:pt x="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8"/>
            <p:cNvSpPr/>
            <p:nvPr/>
          </p:nvSpPr>
          <p:spPr>
            <a:xfrm>
              <a:off x="3779252" y="128538"/>
              <a:ext cx="1585507" cy="2150656"/>
            </a:xfrm>
            <a:custGeom>
              <a:avLst/>
              <a:gdLst/>
              <a:ahLst/>
              <a:cxnLst/>
              <a:rect l="l" t="t" r="r" b="b"/>
              <a:pathLst>
                <a:path w="41462" h="56241" extrusionOk="0">
                  <a:moveTo>
                    <a:pt x="32455" y="1662"/>
                  </a:moveTo>
                  <a:cubicBezTo>
                    <a:pt x="34107" y="1662"/>
                    <a:pt x="36053" y="1796"/>
                    <a:pt x="37785" y="2835"/>
                  </a:cubicBezTo>
                  <a:cubicBezTo>
                    <a:pt x="39197" y="3687"/>
                    <a:pt x="39676" y="4833"/>
                    <a:pt x="39703" y="7418"/>
                  </a:cubicBezTo>
                  <a:cubicBezTo>
                    <a:pt x="39756" y="10482"/>
                    <a:pt x="39756" y="13573"/>
                    <a:pt x="39730" y="16584"/>
                  </a:cubicBezTo>
                  <a:lnTo>
                    <a:pt x="39730" y="21140"/>
                  </a:lnTo>
                  <a:lnTo>
                    <a:pt x="39730" y="30227"/>
                  </a:lnTo>
                  <a:lnTo>
                    <a:pt x="39730" y="48372"/>
                  </a:lnTo>
                  <a:cubicBezTo>
                    <a:pt x="39730" y="49811"/>
                    <a:pt x="39703" y="50957"/>
                    <a:pt x="39357" y="51810"/>
                  </a:cubicBezTo>
                  <a:cubicBezTo>
                    <a:pt x="39170" y="52263"/>
                    <a:pt x="38797" y="52902"/>
                    <a:pt x="37651" y="53622"/>
                  </a:cubicBezTo>
                  <a:cubicBezTo>
                    <a:pt x="36612" y="54288"/>
                    <a:pt x="35093" y="54581"/>
                    <a:pt x="32855" y="54581"/>
                  </a:cubicBezTo>
                  <a:cubicBezTo>
                    <a:pt x="31763" y="54581"/>
                    <a:pt x="30643" y="54501"/>
                    <a:pt x="29524" y="54421"/>
                  </a:cubicBezTo>
                  <a:cubicBezTo>
                    <a:pt x="28485" y="54368"/>
                    <a:pt x="27526" y="54288"/>
                    <a:pt x="26620" y="54288"/>
                  </a:cubicBezTo>
                  <a:lnTo>
                    <a:pt x="9860" y="54288"/>
                  </a:lnTo>
                  <a:cubicBezTo>
                    <a:pt x="9353" y="54288"/>
                    <a:pt x="8821" y="54314"/>
                    <a:pt x="8288" y="54341"/>
                  </a:cubicBezTo>
                  <a:cubicBezTo>
                    <a:pt x="7728" y="54368"/>
                    <a:pt x="7169" y="54394"/>
                    <a:pt x="6609" y="54394"/>
                  </a:cubicBezTo>
                  <a:cubicBezTo>
                    <a:pt x="5756" y="54394"/>
                    <a:pt x="4504" y="54341"/>
                    <a:pt x="3705" y="53862"/>
                  </a:cubicBezTo>
                  <a:cubicBezTo>
                    <a:pt x="1839" y="52742"/>
                    <a:pt x="1839" y="49705"/>
                    <a:pt x="1866" y="47280"/>
                  </a:cubicBezTo>
                  <a:lnTo>
                    <a:pt x="1866" y="7604"/>
                  </a:lnTo>
                  <a:lnTo>
                    <a:pt x="1866" y="6698"/>
                  </a:lnTo>
                  <a:lnTo>
                    <a:pt x="1866" y="4940"/>
                  </a:lnTo>
                  <a:cubicBezTo>
                    <a:pt x="1893" y="2968"/>
                    <a:pt x="4264" y="1822"/>
                    <a:pt x="5890" y="1796"/>
                  </a:cubicBezTo>
                  <a:cubicBezTo>
                    <a:pt x="6476" y="1796"/>
                    <a:pt x="7142" y="1769"/>
                    <a:pt x="7915" y="1769"/>
                  </a:cubicBezTo>
                  <a:lnTo>
                    <a:pt x="28032" y="1769"/>
                  </a:lnTo>
                  <a:cubicBezTo>
                    <a:pt x="28778" y="1769"/>
                    <a:pt x="29551" y="1742"/>
                    <a:pt x="30297" y="1716"/>
                  </a:cubicBezTo>
                  <a:cubicBezTo>
                    <a:pt x="31043" y="1689"/>
                    <a:pt x="31736" y="1662"/>
                    <a:pt x="32455" y="1662"/>
                  </a:cubicBezTo>
                  <a:close/>
                  <a:moveTo>
                    <a:pt x="32483" y="1"/>
                  </a:moveTo>
                  <a:cubicBezTo>
                    <a:pt x="31009" y="1"/>
                    <a:pt x="29516" y="117"/>
                    <a:pt x="28032" y="117"/>
                  </a:cubicBezTo>
                  <a:lnTo>
                    <a:pt x="11991" y="117"/>
                  </a:lnTo>
                  <a:cubicBezTo>
                    <a:pt x="10624" y="117"/>
                    <a:pt x="9256" y="93"/>
                    <a:pt x="7888" y="93"/>
                  </a:cubicBezTo>
                  <a:cubicBezTo>
                    <a:pt x="7204" y="93"/>
                    <a:pt x="6520" y="99"/>
                    <a:pt x="5836" y="117"/>
                  </a:cubicBezTo>
                  <a:cubicBezTo>
                    <a:pt x="3278" y="197"/>
                    <a:pt x="241" y="2035"/>
                    <a:pt x="214" y="4913"/>
                  </a:cubicBezTo>
                  <a:lnTo>
                    <a:pt x="214" y="7604"/>
                  </a:lnTo>
                  <a:lnTo>
                    <a:pt x="214" y="46720"/>
                  </a:lnTo>
                  <a:cubicBezTo>
                    <a:pt x="214" y="49572"/>
                    <a:pt x="1" y="53568"/>
                    <a:pt x="2879" y="55300"/>
                  </a:cubicBezTo>
                  <a:cubicBezTo>
                    <a:pt x="3923" y="55924"/>
                    <a:pt x="5259" y="56066"/>
                    <a:pt x="6608" y="56066"/>
                  </a:cubicBezTo>
                  <a:cubicBezTo>
                    <a:pt x="7738" y="56066"/>
                    <a:pt x="8876" y="55967"/>
                    <a:pt x="9860" y="55967"/>
                  </a:cubicBezTo>
                  <a:lnTo>
                    <a:pt x="26620" y="55967"/>
                  </a:lnTo>
                  <a:cubicBezTo>
                    <a:pt x="28425" y="55967"/>
                    <a:pt x="30686" y="56240"/>
                    <a:pt x="32888" y="56240"/>
                  </a:cubicBezTo>
                  <a:cubicBezTo>
                    <a:pt x="34977" y="56240"/>
                    <a:pt x="37014" y="55994"/>
                    <a:pt x="38557" y="55034"/>
                  </a:cubicBezTo>
                  <a:cubicBezTo>
                    <a:pt x="39810" y="54235"/>
                    <a:pt x="40502" y="53409"/>
                    <a:pt x="40902" y="52423"/>
                  </a:cubicBezTo>
                  <a:cubicBezTo>
                    <a:pt x="41355" y="51304"/>
                    <a:pt x="41382" y="49998"/>
                    <a:pt x="41382" y="48372"/>
                  </a:cubicBezTo>
                  <a:lnTo>
                    <a:pt x="41382" y="21140"/>
                  </a:lnTo>
                  <a:cubicBezTo>
                    <a:pt x="41382" y="16557"/>
                    <a:pt x="41462" y="12001"/>
                    <a:pt x="41382" y="7418"/>
                  </a:cubicBezTo>
                  <a:cubicBezTo>
                    <a:pt x="41355" y="4913"/>
                    <a:pt x="40955" y="2808"/>
                    <a:pt x="38664" y="1423"/>
                  </a:cubicBezTo>
                  <a:cubicBezTo>
                    <a:pt x="36697" y="242"/>
                    <a:pt x="34609" y="1"/>
                    <a:pt x="32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8"/>
            <p:cNvSpPr/>
            <p:nvPr/>
          </p:nvSpPr>
          <p:spPr>
            <a:xfrm>
              <a:off x="5512468" y="128538"/>
              <a:ext cx="1585507" cy="2150656"/>
            </a:xfrm>
            <a:custGeom>
              <a:avLst/>
              <a:gdLst/>
              <a:ahLst/>
              <a:cxnLst/>
              <a:rect l="l" t="t" r="r" b="b"/>
              <a:pathLst>
                <a:path w="41462" h="56241" extrusionOk="0">
                  <a:moveTo>
                    <a:pt x="32455" y="1662"/>
                  </a:moveTo>
                  <a:cubicBezTo>
                    <a:pt x="34107" y="1662"/>
                    <a:pt x="36052" y="1796"/>
                    <a:pt x="37811" y="2835"/>
                  </a:cubicBezTo>
                  <a:cubicBezTo>
                    <a:pt x="39196" y="3687"/>
                    <a:pt x="39676" y="4833"/>
                    <a:pt x="39729" y="7418"/>
                  </a:cubicBezTo>
                  <a:cubicBezTo>
                    <a:pt x="39756" y="10482"/>
                    <a:pt x="39756" y="13573"/>
                    <a:pt x="39756" y="16584"/>
                  </a:cubicBezTo>
                  <a:lnTo>
                    <a:pt x="39729" y="16584"/>
                  </a:lnTo>
                  <a:lnTo>
                    <a:pt x="39729" y="21140"/>
                  </a:lnTo>
                  <a:lnTo>
                    <a:pt x="39729" y="30227"/>
                  </a:lnTo>
                  <a:lnTo>
                    <a:pt x="39729" y="48372"/>
                  </a:lnTo>
                  <a:cubicBezTo>
                    <a:pt x="39729" y="49811"/>
                    <a:pt x="39703" y="50957"/>
                    <a:pt x="39356" y="51810"/>
                  </a:cubicBezTo>
                  <a:cubicBezTo>
                    <a:pt x="39170" y="52263"/>
                    <a:pt x="38797" y="52902"/>
                    <a:pt x="37678" y="53622"/>
                  </a:cubicBezTo>
                  <a:cubicBezTo>
                    <a:pt x="36612" y="54288"/>
                    <a:pt x="35093" y="54581"/>
                    <a:pt x="32881" y="54581"/>
                  </a:cubicBezTo>
                  <a:cubicBezTo>
                    <a:pt x="31762" y="54581"/>
                    <a:pt x="30643" y="54501"/>
                    <a:pt x="29551" y="54421"/>
                  </a:cubicBezTo>
                  <a:cubicBezTo>
                    <a:pt x="28511" y="54368"/>
                    <a:pt x="27526" y="54288"/>
                    <a:pt x="26620" y="54288"/>
                  </a:cubicBezTo>
                  <a:lnTo>
                    <a:pt x="9859" y="54288"/>
                  </a:lnTo>
                  <a:cubicBezTo>
                    <a:pt x="9353" y="54288"/>
                    <a:pt x="8847" y="54314"/>
                    <a:pt x="8287" y="54341"/>
                  </a:cubicBezTo>
                  <a:cubicBezTo>
                    <a:pt x="7728" y="54368"/>
                    <a:pt x="7168" y="54394"/>
                    <a:pt x="6609" y="54394"/>
                  </a:cubicBezTo>
                  <a:cubicBezTo>
                    <a:pt x="5756" y="54394"/>
                    <a:pt x="4530" y="54341"/>
                    <a:pt x="3704" y="53862"/>
                  </a:cubicBezTo>
                  <a:cubicBezTo>
                    <a:pt x="1839" y="52742"/>
                    <a:pt x="1866" y="49705"/>
                    <a:pt x="1866" y="47280"/>
                  </a:cubicBezTo>
                  <a:lnTo>
                    <a:pt x="1866" y="7604"/>
                  </a:lnTo>
                  <a:lnTo>
                    <a:pt x="1866" y="6698"/>
                  </a:lnTo>
                  <a:lnTo>
                    <a:pt x="1866" y="4940"/>
                  </a:lnTo>
                  <a:cubicBezTo>
                    <a:pt x="1892" y="2968"/>
                    <a:pt x="4264" y="1822"/>
                    <a:pt x="5889" y="1796"/>
                  </a:cubicBezTo>
                  <a:cubicBezTo>
                    <a:pt x="6502" y="1796"/>
                    <a:pt x="7168" y="1769"/>
                    <a:pt x="7914" y="1769"/>
                  </a:cubicBezTo>
                  <a:lnTo>
                    <a:pt x="28032" y="1769"/>
                  </a:lnTo>
                  <a:cubicBezTo>
                    <a:pt x="28805" y="1769"/>
                    <a:pt x="29577" y="1742"/>
                    <a:pt x="30323" y="1716"/>
                  </a:cubicBezTo>
                  <a:cubicBezTo>
                    <a:pt x="31043" y="1689"/>
                    <a:pt x="31762" y="1662"/>
                    <a:pt x="32455" y="1662"/>
                  </a:cubicBezTo>
                  <a:close/>
                  <a:moveTo>
                    <a:pt x="32494" y="1"/>
                  </a:moveTo>
                  <a:cubicBezTo>
                    <a:pt x="31021" y="1"/>
                    <a:pt x="29526" y="117"/>
                    <a:pt x="28032" y="117"/>
                  </a:cubicBezTo>
                  <a:lnTo>
                    <a:pt x="12018" y="117"/>
                  </a:lnTo>
                  <a:cubicBezTo>
                    <a:pt x="10650" y="117"/>
                    <a:pt x="9282" y="93"/>
                    <a:pt x="7914" y="93"/>
                  </a:cubicBezTo>
                  <a:cubicBezTo>
                    <a:pt x="7230" y="93"/>
                    <a:pt x="6546" y="99"/>
                    <a:pt x="5862" y="117"/>
                  </a:cubicBezTo>
                  <a:cubicBezTo>
                    <a:pt x="3304" y="197"/>
                    <a:pt x="267" y="2035"/>
                    <a:pt x="214" y="4913"/>
                  </a:cubicBezTo>
                  <a:lnTo>
                    <a:pt x="214" y="7604"/>
                  </a:lnTo>
                  <a:lnTo>
                    <a:pt x="214" y="46720"/>
                  </a:lnTo>
                  <a:cubicBezTo>
                    <a:pt x="214" y="49572"/>
                    <a:pt x="0" y="53568"/>
                    <a:pt x="2878" y="55300"/>
                  </a:cubicBezTo>
                  <a:cubicBezTo>
                    <a:pt x="3937" y="55924"/>
                    <a:pt x="5280" y="56066"/>
                    <a:pt x="6632" y="56066"/>
                  </a:cubicBezTo>
                  <a:cubicBezTo>
                    <a:pt x="7764" y="56066"/>
                    <a:pt x="8902" y="55967"/>
                    <a:pt x="9886" y="55967"/>
                  </a:cubicBezTo>
                  <a:lnTo>
                    <a:pt x="26646" y="55967"/>
                  </a:lnTo>
                  <a:cubicBezTo>
                    <a:pt x="28451" y="55967"/>
                    <a:pt x="30712" y="56240"/>
                    <a:pt x="32911" y="56240"/>
                  </a:cubicBezTo>
                  <a:cubicBezTo>
                    <a:pt x="34996" y="56240"/>
                    <a:pt x="37026" y="55994"/>
                    <a:pt x="38557" y="55034"/>
                  </a:cubicBezTo>
                  <a:cubicBezTo>
                    <a:pt x="39809" y="54235"/>
                    <a:pt x="40502" y="53409"/>
                    <a:pt x="40902" y="52423"/>
                  </a:cubicBezTo>
                  <a:cubicBezTo>
                    <a:pt x="41355" y="51304"/>
                    <a:pt x="41408" y="49998"/>
                    <a:pt x="41408" y="48372"/>
                  </a:cubicBezTo>
                  <a:lnTo>
                    <a:pt x="41408" y="21140"/>
                  </a:lnTo>
                  <a:cubicBezTo>
                    <a:pt x="41408" y="16557"/>
                    <a:pt x="41461" y="12001"/>
                    <a:pt x="41408" y="7418"/>
                  </a:cubicBezTo>
                  <a:cubicBezTo>
                    <a:pt x="41355" y="4913"/>
                    <a:pt x="40955" y="2808"/>
                    <a:pt x="38663" y="1423"/>
                  </a:cubicBezTo>
                  <a:cubicBezTo>
                    <a:pt x="36697" y="242"/>
                    <a:pt x="34618" y="1"/>
                    <a:pt x="324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8"/>
            <p:cNvSpPr/>
            <p:nvPr/>
          </p:nvSpPr>
          <p:spPr>
            <a:xfrm>
              <a:off x="2006343" y="128538"/>
              <a:ext cx="1585469" cy="2150656"/>
            </a:xfrm>
            <a:custGeom>
              <a:avLst/>
              <a:gdLst/>
              <a:ahLst/>
              <a:cxnLst/>
              <a:rect l="l" t="t" r="r" b="b"/>
              <a:pathLst>
                <a:path w="41461" h="56241" extrusionOk="0">
                  <a:moveTo>
                    <a:pt x="32481" y="1662"/>
                  </a:moveTo>
                  <a:cubicBezTo>
                    <a:pt x="34133" y="1662"/>
                    <a:pt x="36078" y="1796"/>
                    <a:pt x="37837" y="2835"/>
                  </a:cubicBezTo>
                  <a:cubicBezTo>
                    <a:pt x="39223" y="3687"/>
                    <a:pt x="39702" y="4833"/>
                    <a:pt x="39756" y="7418"/>
                  </a:cubicBezTo>
                  <a:cubicBezTo>
                    <a:pt x="39782" y="10482"/>
                    <a:pt x="39756" y="13573"/>
                    <a:pt x="39756" y="16584"/>
                  </a:cubicBezTo>
                  <a:lnTo>
                    <a:pt x="39729" y="16584"/>
                  </a:lnTo>
                  <a:lnTo>
                    <a:pt x="39729" y="21140"/>
                  </a:lnTo>
                  <a:lnTo>
                    <a:pt x="39729" y="30227"/>
                  </a:lnTo>
                  <a:lnTo>
                    <a:pt x="39729" y="48372"/>
                  </a:lnTo>
                  <a:cubicBezTo>
                    <a:pt x="39729" y="49811"/>
                    <a:pt x="39702" y="50957"/>
                    <a:pt x="39356" y="51810"/>
                  </a:cubicBezTo>
                  <a:cubicBezTo>
                    <a:pt x="39169" y="52263"/>
                    <a:pt x="38823" y="52902"/>
                    <a:pt x="37677" y="53622"/>
                  </a:cubicBezTo>
                  <a:cubicBezTo>
                    <a:pt x="36638" y="54288"/>
                    <a:pt x="35093" y="54581"/>
                    <a:pt x="32881" y="54581"/>
                  </a:cubicBezTo>
                  <a:cubicBezTo>
                    <a:pt x="31789" y="54581"/>
                    <a:pt x="30643" y="54501"/>
                    <a:pt x="29550" y="54421"/>
                  </a:cubicBezTo>
                  <a:cubicBezTo>
                    <a:pt x="28511" y="54368"/>
                    <a:pt x="27525" y="54288"/>
                    <a:pt x="26619" y="54288"/>
                  </a:cubicBezTo>
                  <a:lnTo>
                    <a:pt x="9886" y="54288"/>
                  </a:lnTo>
                  <a:cubicBezTo>
                    <a:pt x="9379" y="54288"/>
                    <a:pt x="8846" y="54314"/>
                    <a:pt x="8314" y="54341"/>
                  </a:cubicBezTo>
                  <a:cubicBezTo>
                    <a:pt x="7754" y="54368"/>
                    <a:pt x="7194" y="54394"/>
                    <a:pt x="6635" y="54394"/>
                  </a:cubicBezTo>
                  <a:cubicBezTo>
                    <a:pt x="5782" y="54394"/>
                    <a:pt x="4530" y="54341"/>
                    <a:pt x="3730" y="53862"/>
                  </a:cubicBezTo>
                  <a:cubicBezTo>
                    <a:pt x="1865" y="52742"/>
                    <a:pt x="1892" y="49731"/>
                    <a:pt x="1892" y="47307"/>
                  </a:cubicBezTo>
                  <a:lnTo>
                    <a:pt x="1892" y="7604"/>
                  </a:lnTo>
                  <a:lnTo>
                    <a:pt x="1892" y="6698"/>
                  </a:lnTo>
                  <a:lnTo>
                    <a:pt x="1892" y="4940"/>
                  </a:lnTo>
                  <a:cubicBezTo>
                    <a:pt x="1919" y="2968"/>
                    <a:pt x="4290" y="1822"/>
                    <a:pt x="5915" y="1796"/>
                  </a:cubicBezTo>
                  <a:cubicBezTo>
                    <a:pt x="6528" y="1796"/>
                    <a:pt x="7194" y="1769"/>
                    <a:pt x="7940" y="1769"/>
                  </a:cubicBezTo>
                  <a:lnTo>
                    <a:pt x="28058" y="1769"/>
                  </a:lnTo>
                  <a:cubicBezTo>
                    <a:pt x="28831" y="1769"/>
                    <a:pt x="29604" y="1742"/>
                    <a:pt x="30323" y="1716"/>
                  </a:cubicBezTo>
                  <a:cubicBezTo>
                    <a:pt x="31069" y="1689"/>
                    <a:pt x="31789" y="1662"/>
                    <a:pt x="32481" y="1662"/>
                  </a:cubicBezTo>
                  <a:close/>
                  <a:moveTo>
                    <a:pt x="32509" y="1"/>
                  </a:moveTo>
                  <a:cubicBezTo>
                    <a:pt x="31035" y="1"/>
                    <a:pt x="29542" y="117"/>
                    <a:pt x="28058" y="117"/>
                  </a:cubicBezTo>
                  <a:lnTo>
                    <a:pt x="12017" y="117"/>
                  </a:lnTo>
                  <a:cubicBezTo>
                    <a:pt x="10649" y="117"/>
                    <a:pt x="9282" y="93"/>
                    <a:pt x="7914" y="93"/>
                  </a:cubicBezTo>
                  <a:cubicBezTo>
                    <a:pt x="7230" y="93"/>
                    <a:pt x="6546" y="99"/>
                    <a:pt x="5862" y="117"/>
                  </a:cubicBezTo>
                  <a:cubicBezTo>
                    <a:pt x="3304" y="197"/>
                    <a:pt x="266" y="2035"/>
                    <a:pt x="213" y="4913"/>
                  </a:cubicBezTo>
                  <a:lnTo>
                    <a:pt x="213" y="7604"/>
                  </a:lnTo>
                  <a:lnTo>
                    <a:pt x="213" y="46720"/>
                  </a:lnTo>
                  <a:cubicBezTo>
                    <a:pt x="213" y="49572"/>
                    <a:pt x="0" y="53568"/>
                    <a:pt x="2878" y="55300"/>
                  </a:cubicBezTo>
                  <a:cubicBezTo>
                    <a:pt x="3937" y="55924"/>
                    <a:pt x="5279" y="56066"/>
                    <a:pt x="6632" y="56066"/>
                  </a:cubicBezTo>
                  <a:cubicBezTo>
                    <a:pt x="7764" y="56066"/>
                    <a:pt x="8902" y="55967"/>
                    <a:pt x="9886" y="55967"/>
                  </a:cubicBezTo>
                  <a:lnTo>
                    <a:pt x="26646" y="55967"/>
                  </a:lnTo>
                  <a:cubicBezTo>
                    <a:pt x="28451" y="55967"/>
                    <a:pt x="30712" y="56240"/>
                    <a:pt x="32910" y="56240"/>
                  </a:cubicBezTo>
                  <a:cubicBezTo>
                    <a:pt x="34996" y="56240"/>
                    <a:pt x="37026" y="55994"/>
                    <a:pt x="38557" y="55034"/>
                  </a:cubicBezTo>
                  <a:cubicBezTo>
                    <a:pt x="39809" y="54235"/>
                    <a:pt x="40528" y="53409"/>
                    <a:pt x="40901" y="52423"/>
                  </a:cubicBezTo>
                  <a:cubicBezTo>
                    <a:pt x="41354" y="51304"/>
                    <a:pt x="41408" y="49998"/>
                    <a:pt x="41408" y="48372"/>
                  </a:cubicBezTo>
                  <a:lnTo>
                    <a:pt x="41408" y="21140"/>
                  </a:lnTo>
                  <a:cubicBezTo>
                    <a:pt x="41408" y="16557"/>
                    <a:pt x="41461" y="12001"/>
                    <a:pt x="41408" y="7418"/>
                  </a:cubicBezTo>
                  <a:cubicBezTo>
                    <a:pt x="41354" y="4913"/>
                    <a:pt x="40955" y="2808"/>
                    <a:pt x="38690" y="1423"/>
                  </a:cubicBezTo>
                  <a:cubicBezTo>
                    <a:pt x="36723" y="242"/>
                    <a:pt x="34635" y="1"/>
                    <a:pt x="325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8"/>
            <p:cNvSpPr/>
            <p:nvPr/>
          </p:nvSpPr>
          <p:spPr>
            <a:xfrm>
              <a:off x="249328" y="145597"/>
              <a:ext cx="1534571" cy="2129624"/>
            </a:xfrm>
            <a:custGeom>
              <a:avLst/>
              <a:gdLst/>
              <a:ahLst/>
              <a:cxnLst/>
              <a:rect l="l" t="t" r="r" b="b"/>
              <a:pathLst>
                <a:path w="40130" h="55691" extrusionOk="0">
                  <a:moveTo>
                    <a:pt x="39570" y="51267"/>
                  </a:moveTo>
                  <a:cubicBezTo>
                    <a:pt x="39197" y="52226"/>
                    <a:pt x="38504" y="53026"/>
                    <a:pt x="37305" y="53772"/>
                  </a:cubicBezTo>
                  <a:cubicBezTo>
                    <a:pt x="34241" y="55690"/>
                    <a:pt x="29178" y="54704"/>
                    <a:pt x="25767" y="54704"/>
                  </a:cubicBezTo>
                  <a:lnTo>
                    <a:pt x="9540" y="54704"/>
                  </a:lnTo>
                  <a:cubicBezTo>
                    <a:pt x="7462" y="54704"/>
                    <a:pt x="4664" y="55157"/>
                    <a:pt x="2772" y="54038"/>
                  </a:cubicBezTo>
                  <a:cubicBezTo>
                    <a:pt x="1" y="52359"/>
                    <a:pt x="214" y="48496"/>
                    <a:pt x="214" y="45725"/>
                  </a:cubicBezTo>
                  <a:lnTo>
                    <a:pt x="214" y="7888"/>
                  </a:lnTo>
                  <a:lnTo>
                    <a:pt x="214" y="5276"/>
                  </a:lnTo>
                  <a:cubicBezTo>
                    <a:pt x="241" y="2505"/>
                    <a:pt x="3198" y="720"/>
                    <a:pt x="5677" y="667"/>
                  </a:cubicBezTo>
                  <a:cubicBezTo>
                    <a:pt x="7648" y="613"/>
                    <a:pt x="9647" y="667"/>
                    <a:pt x="11619" y="667"/>
                  </a:cubicBezTo>
                  <a:lnTo>
                    <a:pt x="27126" y="667"/>
                  </a:lnTo>
                  <a:cubicBezTo>
                    <a:pt x="30644" y="667"/>
                    <a:pt x="34188" y="0"/>
                    <a:pt x="37412" y="1919"/>
                  </a:cubicBezTo>
                  <a:cubicBezTo>
                    <a:pt x="39623" y="3251"/>
                    <a:pt x="40023" y="5276"/>
                    <a:pt x="40050" y="7728"/>
                  </a:cubicBezTo>
                  <a:cubicBezTo>
                    <a:pt x="40130" y="12151"/>
                    <a:pt x="40050" y="16574"/>
                    <a:pt x="40050" y="20997"/>
                  </a:cubicBezTo>
                  <a:lnTo>
                    <a:pt x="40050" y="47350"/>
                  </a:lnTo>
                  <a:cubicBezTo>
                    <a:pt x="40050" y="48922"/>
                    <a:pt x="40023" y="50201"/>
                    <a:pt x="39570" y="512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8"/>
            <p:cNvSpPr/>
            <p:nvPr/>
          </p:nvSpPr>
          <p:spPr>
            <a:xfrm>
              <a:off x="2190750" y="2266950"/>
              <a:ext cx="5048400" cy="36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8"/>
            <p:cNvSpPr/>
            <p:nvPr/>
          </p:nvSpPr>
          <p:spPr>
            <a:xfrm>
              <a:off x="223186" y="128538"/>
              <a:ext cx="1585507" cy="2150656"/>
            </a:xfrm>
            <a:custGeom>
              <a:avLst/>
              <a:gdLst/>
              <a:ahLst/>
              <a:cxnLst/>
              <a:rect l="l" t="t" r="r" b="b"/>
              <a:pathLst>
                <a:path w="41462" h="56241" extrusionOk="0">
                  <a:moveTo>
                    <a:pt x="32455" y="1662"/>
                  </a:moveTo>
                  <a:cubicBezTo>
                    <a:pt x="34107" y="1662"/>
                    <a:pt x="36053" y="1796"/>
                    <a:pt x="37811" y="2835"/>
                  </a:cubicBezTo>
                  <a:cubicBezTo>
                    <a:pt x="39197" y="3687"/>
                    <a:pt x="39676" y="4833"/>
                    <a:pt x="39730" y="7418"/>
                  </a:cubicBezTo>
                  <a:cubicBezTo>
                    <a:pt x="39783" y="10482"/>
                    <a:pt x="39756" y="13573"/>
                    <a:pt x="39730" y="16584"/>
                  </a:cubicBezTo>
                  <a:lnTo>
                    <a:pt x="39730" y="21140"/>
                  </a:lnTo>
                  <a:lnTo>
                    <a:pt x="39730" y="30227"/>
                  </a:lnTo>
                  <a:lnTo>
                    <a:pt x="39730" y="48372"/>
                  </a:lnTo>
                  <a:cubicBezTo>
                    <a:pt x="39730" y="49811"/>
                    <a:pt x="39703" y="50957"/>
                    <a:pt x="39357" y="51810"/>
                  </a:cubicBezTo>
                  <a:cubicBezTo>
                    <a:pt x="39144" y="52263"/>
                    <a:pt x="38797" y="52902"/>
                    <a:pt x="37651" y="53622"/>
                  </a:cubicBezTo>
                  <a:cubicBezTo>
                    <a:pt x="36612" y="54288"/>
                    <a:pt x="35093" y="54581"/>
                    <a:pt x="32855" y="54581"/>
                  </a:cubicBezTo>
                  <a:cubicBezTo>
                    <a:pt x="31763" y="54581"/>
                    <a:pt x="30644" y="54501"/>
                    <a:pt x="29524" y="54421"/>
                  </a:cubicBezTo>
                  <a:cubicBezTo>
                    <a:pt x="28485" y="54368"/>
                    <a:pt x="27526" y="54288"/>
                    <a:pt x="26620" y="54288"/>
                  </a:cubicBezTo>
                  <a:lnTo>
                    <a:pt x="9860" y="54288"/>
                  </a:lnTo>
                  <a:cubicBezTo>
                    <a:pt x="9353" y="54288"/>
                    <a:pt x="8821" y="54314"/>
                    <a:pt x="8288" y="54341"/>
                  </a:cubicBezTo>
                  <a:cubicBezTo>
                    <a:pt x="7728" y="54368"/>
                    <a:pt x="7169" y="54394"/>
                    <a:pt x="6609" y="54394"/>
                  </a:cubicBezTo>
                  <a:cubicBezTo>
                    <a:pt x="5756" y="54394"/>
                    <a:pt x="4504" y="54341"/>
                    <a:pt x="3705" y="53862"/>
                  </a:cubicBezTo>
                  <a:cubicBezTo>
                    <a:pt x="1839" y="52742"/>
                    <a:pt x="1839" y="49705"/>
                    <a:pt x="1866" y="47280"/>
                  </a:cubicBezTo>
                  <a:lnTo>
                    <a:pt x="1866" y="7604"/>
                  </a:lnTo>
                  <a:lnTo>
                    <a:pt x="1866" y="6698"/>
                  </a:lnTo>
                  <a:lnTo>
                    <a:pt x="1866" y="4940"/>
                  </a:lnTo>
                  <a:cubicBezTo>
                    <a:pt x="1893" y="2968"/>
                    <a:pt x="4264" y="1822"/>
                    <a:pt x="5890" y="1796"/>
                  </a:cubicBezTo>
                  <a:cubicBezTo>
                    <a:pt x="6502" y="1796"/>
                    <a:pt x="7142" y="1769"/>
                    <a:pt x="7915" y="1769"/>
                  </a:cubicBezTo>
                  <a:lnTo>
                    <a:pt x="28032" y="1769"/>
                  </a:lnTo>
                  <a:cubicBezTo>
                    <a:pt x="28805" y="1769"/>
                    <a:pt x="29578" y="1742"/>
                    <a:pt x="30297" y="1716"/>
                  </a:cubicBezTo>
                  <a:cubicBezTo>
                    <a:pt x="31043" y="1689"/>
                    <a:pt x="31763" y="1662"/>
                    <a:pt x="32455" y="1662"/>
                  </a:cubicBezTo>
                  <a:close/>
                  <a:moveTo>
                    <a:pt x="32483" y="1"/>
                  </a:moveTo>
                  <a:cubicBezTo>
                    <a:pt x="31009" y="1"/>
                    <a:pt x="29516" y="117"/>
                    <a:pt x="28032" y="117"/>
                  </a:cubicBezTo>
                  <a:lnTo>
                    <a:pt x="11991" y="117"/>
                  </a:lnTo>
                  <a:cubicBezTo>
                    <a:pt x="10641" y="117"/>
                    <a:pt x="9268" y="93"/>
                    <a:pt x="7894" y="93"/>
                  </a:cubicBezTo>
                  <a:cubicBezTo>
                    <a:pt x="7207" y="93"/>
                    <a:pt x="6520" y="99"/>
                    <a:pt x="5836" y="117"/>
                  </a:cubicBezTo>
                  <a:cubicBezTo>
                    <a:pt x="3278" y="197"/>
                    <a:pt x="241" y="2035"/>
                    <a:pt x="214" y="4913"/>
                  </a:cubicBezTo>
                  <a:lnTo>
                    <a:pt x="214" y="7604"/>
                  </a:lnTo>
                  <a:lnTo>
                    <a:pt x="214" y="46720"/>
                  </a:lnTo>
                  <a:cubicBezTo>
                    <a:pt x="214" y="49572"/>
                    <a:pt x="1" y="53568"/>
                    <a:pt x="2879" y="55300"/>
                  </a:cubicBezTo>
                  <a:cubicBezTo>
                    <a:pt x="3923" y="55924"/>
                    <a:pt x="5259" y="56066"/>
                    <a:pt x="6608" y="56066"/>
                  </a:cubicBezTo>
                  <a:cubicBezTo>
                    <a:pt x="7738" y="56066"/>
                    <a:pt x="8876" y="55967"/>
                    <a:pt x="9860" y="55967"/>
                  </a:cubicBezTo>
                  <a:lnTo>
                    <a:pt x="26620" y="55967"/>
                  </a:lnTo>
                  <a:cubicBezTo>
                    <a:pt x="28425" y="55967"/>
                    <a:pt x="30686" y="56240"/>
                    <a:pt x="32884" y="56240"/>
                  </a:cubicBezTo>
                  <a:cubicBezTo>
                    <a:pt x="34970" y="56240"/>
                    <a:pt x="37000" y="55994"/>
                    <a:pt x="38531" y="55034"/>
                  </a:cubicBezTo>
                  <a:cubicBezTo>
                    <a:pt x="39783" y="54235"/>
                    <a:pt x="40502" y="53409"/>
                    <a:pt x="40876" y="52423"/>
                  </a:cubicBezTo>
                  <a:cubicBezTo>
                    <a:pt x="41355" y="51304"/>
                    <a:pt x="41382" y="49998"/>
                    <a:pt x="41382" y="48372"/>
                  </a:cubicBezTo>
                  <a:lnTo>
                    <a:pt x="41382" y="21140"/>
                  </a:lnTo>
                  <a:cubicBezTo>
                    <a:pt x="41382" y="16557"/>
                    <a:pt x="41462" y="12001"/>
                    <a:pt x="41382" y="7418"/>
                  </a:cubicBezTo>
                  <a:cubicBezTo>
                    <a:pt x="41355" y="4913"/>
                    <a:pt x="40955" y="2808"/>
                    <a:pt x="38664" y="1423"/>
                  </a:cubicBezTo>
                  <a:cubicBezTo>
                    <a:pt x="36697" y="242"/>
                    <a:pt x="34609" y="1"/>
                    <a:pt x="32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7" name="Google Shape;267;p8"/>
          <p:cNvSpPr txBox="1">
            <a:spLocks noGrp="1"/>
          </p:cNvSpPr>
          <p:nvPr>
            <p:ph type="title"/>
          </p:nvPr>
        </p:nvSpPr>
        <p:spPr>
          <a:xfrm>
            <a:off x="966800" y="3545133"/>
            <a:ext cx="10290000" cy="17232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FFFFFF"/>
              </a:buClr>
              <a:buSzPts val="4800"/>
              <a:buNone/>
              <a:defRPr sz="10666">
                <a:solidFill>
                  <a:srgbClr val="FFFFFF"/>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42798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98068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68"/>
        <p:cNvGrpSpPr/>
        <p:nvPr/>
      </p:nvGrpSpPr>
      <p:grpSpPr>
        <a:xfrm>
          <a:off x="0" y="0"/>
          <a:ext cx="0" cy="0"/>
          <a:chOff x="0" y="0"/>
          <a:chExt cx="0" cy="0"/>
        </a:xfrm>
      </p:grpSpPr>
      <p:grpSp>
        <p:nvGrpSpPr>
          <p:cNvPr id="269" name="Google Shape;269;p9"/>
          <p:cNvGrpSpPr/>
          <p:nvPr/>
        </p:nvGrpSpPr>
        <p:grpSpPr>
          <a:xfrm flipH="1">
            <a:off x="-1193827" y="246537"/>
            <a:ext cx="14185896" cy="7259767"/>
            <a:chOff x="-1180550" y="-1807169"/>
            <a:chExt cx="11966507" cy="6123974"/>
          </a:xfrm>
        </p:grpSpPr>
        <p:sp>
          <p:nvSpPr>
            <p:cNvPr id="270" name="Google Shape;270;p9"/>
            <p:cNvSpPr/>
            <p:nvPr/>
          </p:nvSpPr>
          <p:spPr>
            <a:xfrm>
              <a:off x="1966747" y="-1126310"/>
              <a:ext cx="1673714" cy="797667"/>
            </a:xfrm>
            <a:custGeom>
              <a:avLst/>
              <a:gdLst/>
              <a:ahLst/>
              <a:cxnLst/>
              <a:rect l="l" t="t" r="r" b="b"/>
              <a:pathLst>
                <a:path w="35175" h="16763" extrusionOk="0">
                  <a:moveTo>
                    <a:pt x="18530" y="0"/>
                  </a:moveTo>
                  <a:cubicBezTo>
                    <a:pt x="12680" y="0"/>
                    <a:pt x="7930" y="2866"/>
                    <a:pt x="7930" y="6438"/>
                  </a:cubicBezTo>
                  <a:lnTo>
                    <a:pt x="7930" y="6713"/>
                  </a:lnTo>
                  <a:cubicBezTo>
                    <a:pt x="3337" y="7341"/>
                    <a:pt x="1" y="9265"/>
                    <a:pt x="1" y="11502"/>
                  </a:cubicBezTo>
                  <a:cubicBezTo>
                    <a:pt x="1" y="14289"/>
                    <a:pt x="5025" y="16527"/>
                    <a:pt x="11228" y="16527"/>
                  </a:cubicBezTo>
                  <a:cubicBezTo>
                    <a:pt x="11403" y="16532"/>
                    <a:pt x="11578" y="16534"/>
                    <a:pt x="11753" y="16534"/>
                  </a:cubicBezTo>
                  <a:cubicBezTo>
                    <a:pt x="14360" y="16534"/>
                    <a:pt x="16924" y="15989"/>
                    <a:pt x="19315" y="14996"/>
                  </a:cubicBezTo>
                  <a:cubicBezTo>
                    <a:pt x="20846" y="16056"/>
                    <a:pt x="23515" y="16762"/>
                    <a:pt x="26538" y="16762"/>
                  </a:cubicBezTo>
                  <a:cubicBezTo>
                    <a:pt x="31288" y="16762"/>
                    <a:pt x="35174" y="14996"/>
                    <a:pt x="35174" y="12837"/>
                  </a:cubicBezTo>
                  <a:cubicBezTo>
                    <a:pt x="35174" y="10913"/>
                    <a:pt x="32230" y="9304"/>
                    <a:pt x="28265" y="8950"/>
                  </a:cubicBezTo>
                  <a:cubicBezTo>
                    <a:pt x="28815" y="8205"/>
                    <a:pt x="29129" y="7341"/>
                    <a:pt x="29129" y="6438"/>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9"/>
            <p:cNvSpPr/>
            <p:nvPr/>
          </p:nvSpPr>
          <p:spPr>
            <a:xfrm>
              <a:off x="9112243" y="-32864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9"/>
            <p:cNvSpPr/>
            <p:nvPr/>
          </p:nvSpPr>
          <p:spPr>
            <a:xfrm>
              <a:off x="5825182" y="-1807169"/>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9"/>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9"/>
            <p:cNvSpPr/>
            <p:nvPr/>
          </p:nvSpPr>
          <p:spPr>
            <a:xfrm>
              <a:off x="-376905" y="-1533167"/>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9"/>
            <p:cNvSpPr/>
            <p:nvPr/>
          </p:nvSpPr>
          <p:spPr>
            <a:xfrm>
              <a:off x="-1180550"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9"/>
            <p:cNvSpPr/>
            <p:nvPr/>
          </p:nvSpPr>
          <p:spPr>
            <a:xfrm>
              <a:off x="2641278" y="1131893"/>
              <a:ext cx="1739093" cy="2295833"/>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9"/>
            <p:cNvSpPr/>
            <p:nvPr/>
          </p:nvSpPr>
          <p:spPr>
            <a:xfrm>
              <a:off x="3414646" y="3326715"/>
              <a:ext cx="188665" cy="971400"/>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9"/>
            <p:cNvSpPr/>
            <p:nvPr/>
          </p:nvSpPr>
          <p:spPr>
            <a:xfrm>
              <a:off x="3452950" y="1660018"/>
              <a:ext cx="2372226" cy="263444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9"/>
            <p:cNvSpPr/>
            <p:nvPr/>
          </p:nvSpPr>
          <p:spPr>
            <a:xfrm>
              <a:off x="5183548" y="3625585"/>
              <a:ext cx="194327" cy="691220"/>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9"/>
            <p:cNvSpPr/>
            <p:nvPr/>
          </p:nvSpPr>
          <p:spPr>
            <a:xfrm>
              <a:off x="4341136" y="1752044"/>
              <a:ext cx="1881031" cy="21385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9"/>
            <p:cNvSpPr/>
            <p:nvPr/>
          </p:nvSpPr>
          <p:spPr>
            <a:xfrm>
              <a:off x="1834363" y="3511623"/>
              <a:ext cx="222305" cy="784629"/>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9"/>
            <p:cNvSpPr/>
            <p:nvPr/>
          </p:nvSpPr>
          <p:spPr>
            <a:xfrm>
              <a:off x="876087" y="1329886"/>
              <a:ext cx="2140689" cy="2485793"/>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9"/>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9"/>
            <p:cNvSpPr/>
            <p:nvPr/>
          </p:nvSpPr>
          <p:spPr>
            <a:xfrm>
              <a:off x="1550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9"/>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6" name="Google Shape;286;p9"/>
          <p:cNvSpPr txBox="1">
            <a:spLocks noGrp="1"/>
          </p:cNvSpPr>
          <p:nvPr>
            <p:ph type="title"/>
          </p:nvPr>
        </p:nvSpPr>
        <p:spPr>
          <a:xfrm>
            <a:off x="6362776" y="1620333"/>
            <a:ext cx="3430800" cy="189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7920">
                <a:solidFill>
                  <a:srgbClr val="FFFFFF"/>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87" name="Google Shape;287;p9"/>
          <p:cNvSpPr txBox="1">
            <a:spLocks noGrp="1"/>
          </p:cNvSpPr>
          <p:nvPr>
            <p:ph type="title" idx="2" hasCustomPrompt="1"/>
          </p:nvPr>
        </p:nvSpPr>
        <p:spPr>
          <a:xfrm>
            <a:off x="1886976" y="2481600"/>
            <a:ext cx="2527200" cy="1894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6000"/>
              <a:buNone/>
              <a:defRPr sz="12000">
                <a:solidFill>
                  <a:srgbClr val="FFFFFF"/>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88" name="Google Shape;288;p9"/>
          <p:cNvSpPr txBox="1">
            <a:spLocks noGrp="1"/>
          </p:cNvSpPr>
          <p:nvPr>
            <p:ph type="subTitle" idx="1"/>
          </p:nvPr>
        </p:nvSpPr>
        <p:spPr>
          <a:xfrm>
            <a:off x="6173176" y="4669133"/>
            <a:ext cx="3810000" cy="918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sz="2400">
                <a:solidFill>
                  <a:srgbClr val="FFFFFF"/>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88729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89"/>
        <p:cNvGrpSpPr/>
        <p:nvPr/>
      </p:nvGrpSpPr>
      <p:grpSpPr>
        <a:xfrm>
          <a:off x="0" y="0"/>
          <a:ext cx="0" cy="0"/>
          <a:chOff x="0" y="0"/>
          <a:chExt cx="0" cy="0"/>
        </a:xfrm>
      </p:grpSpPr>
      <p:sp>
        <p:nvSpPr>
          <p:cNvPr id="290" name="Google Shape;290;p10"/>
          <p:cNvSpPr txBox="1">
            <a:spLocks noGrp="1"/>
          </p:cNvSpPr>
          <p:nvPr>
            <p:ph type="title"/>
          </p:nvPr>
        </p:nvSpPr>
        <p:spPr>
          <a:xfrm>
            <a:off x="6311900" y="719333"/>
            <a:ext cx="4388800" cy="5224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4200"/>
              <a:buNone/>
              <a:defRPr sz="8266">
                <a:solidFill>
                  <a:srgbClr val="E15561"/>
                </a:solidFill>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Tree>
    <p:extLst>
      <p:ext uri="{BB962C8B-B14F-4D97-AF65-F5344CB8AC3E}">
        <p14:creationId xmlns:p14="http://schemas.microsoft.com/office/powerpoint/2010/main" val="1316061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91"/>
        <p:cNvGrpSpPr/>
        <p:nvPr/>
      </p:nvGrpSpPr>
      <p:grpSpPr>
        <a:xfrm>
          <a:off x="0" y="0"/>
          <a:ext cx="0" cy="0"/>
          <a:chOff x="0" y="0"/>
          <a:chExt cx="0" cy="0"/>
        </a:xfrm>
      </p:grpSpPr>
      <p:sp>
        <p:nvSpPr>
          <p:cNvPr id="292" name="Google Shape;292;p11"/>
          <p:cNvSpPr txBox="1">
            <a:spLocks noGrp="1"/>
          </p:cNvSpPr>
          <p:nvPr>
            <p:ph type="title" hasCustomPrompt="1"/>
          </p:nvPr>
        </p:nvSpPr>
        <p:spPr>
          <a:xfrm>
            <a:off x="3740000" y="1678033"/>
            <a:ext cx="75012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20000">
                <a:solidFill>
                  <a:schemeClr val="accent4"/>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93" name="Google Shape;293;p11"/>
          <p:cNvSpPr txBox="1">
            <a:spLocks noGrp="1"/>
          </p:cNvSpPr>
          <p:nvPr>
            <p:ph type="subTitle" idx="1"/>
          </p:nvPr>
        </p:nvSpPr>
        <p:spPr>
          <a:xfrm>
            <a:off x="4525600" y="4143833"/>
            <a:ext cx="5930000" cy="164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94" name="Google Shape;294;p11"/>
          <p:cNvSpPr/>
          <p:nvPr/>
        </p:nvSpPr>
        <p:spPr>
          <a:xfrm>
            <a:off x="5814139" y="-436629"/>
            <a:ext cx="1984104" cy="945601"/>
          </a:xfrm>
          <a:custGeom>
            <a:avLst/>
            <a:gdLst/>
            <a:ahLst/>
            <a:cxnLst/>
            <a:rect l="l" t="t" r="r" b="b"/>
            <a:pathLst>
              <a:path w="35175" h="16763" extrusionOk="0">
                <a:moveTo>
                  <a:pt x="18530" y="0"/>
                </a:moveTo>
                <a:cubicBezTo>
                  <a:pt x="12680" y="0"/>
                  <a:pt x="7930" y="2866"/>
                  <a:pt x="7930" y="6438"/>
                </a:cubicBezTo>
                <a:lnTo>
                  <a:pt x="7930" y="6713"/>
                </a:lnTo>
                <a:cubicBezTo>
                  <a:pt x="3337" y="7341"/>
                  <a:pt x="1" y="9265"/>
                  <a:pt x="1" y="11502"/>
                </a:cubicBezTo>
                <a:cubicBezTo>
                  <a:pt x="1" y="14289"/>
                  <a:pt x="5025" y="16527"/>
                  <a:pt x="11228" y="16527"/>
                </a:cubicBezTo>
                <a:cubicBezTo>
                  <a:pt x="11403" y="16532"/>
                  <a:pt x="11578" y="16534"/>
                  <a:pt x="11753" y="16534"/>
                </a:cubicBezTo>
                <a:cubicBezTo>
                  <a:pt x="14360" y="16534"/>
                  <a:pt x="16924" y="15989"/>
                  <a:pt x="19315" y="14996"/>
                </a:cubicBezTo>
                <a:cubicBezTo>
                  <a:pt x="20846" y="16056"/>
                  <a:pt x="23515" y="16762"/>
                  <a:pt x="26538" y="16762"/>
                </a:cubicBezTo>
                <a:cubicBezTo>
                  <a:pt x="31288" y="16762"/>
                  <a:pt x="35174" y="14996"/>
                  <a:pt x="35174" y="12837"/>
                </a:cubicBezTo>
                <a:cubicBezTo>
                  <a:pt x="35174" y="10913"/>
                  <a:pt x="32230" y="9304"/>
                  <a:pt x="28265" y="8950"/>
                </a:cubicBezTo>
                <a:cubicBezTo>
                  <a:pt x="28815" y="8205"/>
                  <a:pt x="29129" y="7341"/>
                  <a:pt x="29129" y="6438"/>
                </a:cubicBezTo>
                <a:cubicBezTo>
                  <a:pt x="29129" y="2866"/>
                  <a:pt x="24379" y="0"/>
                  <a:pt x="1853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11"/>
          <p:cNvSpPr/>
          <p:nvPr/>
        </p:nvSpPr>
        <p:spPr>
          <a:xfrm>
            <a:off x="10572836" y="637445"/>
            <a:ext cx="1984104" cy="945601"/>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11"/>
          <p:cNvSpPr/>
          <p:nvPr/>
        </p:nvSpPr>
        <p:spPr>
          <a:xfrm>
            <a:off x="603905" y="23735"/>
            <a:ext cx="1521288" cy="657853"/>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83198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7"/>
        <p:cNvGrpSpPr/>
        <p:nvPr/>
      </p:nvGrpSpPr>
      <p:grpSpPr>
        <a:xfrm>
          <a:off x="0" y="0"/>
          <a:ext cx="0" cy="0"/>
          <a:chOff x="0" y="0"/>
          <a:chExt cx="0" cy="0"/>
        </a:xfrm>
      </p:grpSpPr>
    </p:spTree>
    <p:extLst>
      <p:ext uri="{BB962C8B-B14F-4D97-AF65-F5344CB8AC3E}">
        <p14:creationId xmlns:p14="http://schemas.microsoft.com/office/powerpoint/2010/main" val="873093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8"/>
        <p:cNvGrpSpPr/>
        <p:nvPr/>
      </p:nvGrpSpPr>
      <p:grpSpPr>
        <a:xfrm>
          <a:off x="0" y="0"/>
          <a:ext cx="0" cy="0"/>
          <a:chOff x="0" y="0"/>
          <a:chExt cx="0" cy="0"/>
        </a:xfrm>
      </p:grpSpPr>
      <p:sp>
        <p:nvSpPr>
          <p:cNvPr id="299" name="Google Shape;299;p13"/>
          <p:cNvSpPr txBox="1">
            <a:spLocks noGrp="1"/>
          </p:cNvSpPr>
          <p:nvPr>
            <p:ph type="title"/>
          </p:nvPr>
        </p:nvSpPr>
        <p:spPr>
          <a:xfrm>
            <a:off x="5381767" y="1933336"/>
            <a:ext cx="2272800" cy="668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3600">
                <a:solidFill>
                  <a:schemeClr val="lt1"/>
                </a:solidFill>
              </a:defRPr>
            </a:lvl1pPr>
            <a:lvl2pPr lvl="1" rtl="0">
              <a:spcBef>
                <a:spcPts val="0"/>
              </a:spcBef>
              <a:spcAft>
                <a:spcPts val="0"/>
              </a:spcAft>
              <a:buClr>
                <a:schemeClr val="accent6"/>
              </a:buClr>
              <a:buSzPts val="2400"/>
              <a:buNone/>
              <a:defRPr sz="3200">
                <a:solidFill>
                  <a:schemeClr val="accent6"/>
                </a:solidFill>
              </a:defRPr>
            </a:lvl2pPr>
            <a:lvl3pPr lvl="2" rtl="0">
              <a:spcBef>
                <a:spcPts val="0"/>
              </a:spcBef>
              <a:spcAft>
                <a:spcPts val="0"/>
              </a:spcAft>
              <a:buClr>
                <a:schemeClr val="accent6"/>
              </a:buClr>
              <a:buSzPts val="2400"/>
              <a:buNone/>
              <a:defRPr sz="3200">
                <a:solidFill>
                  <a:schemeClr val="accent6"/>
                </a:solidFill>
              </a:defRPr>
            </a:lvl3pPr>
            <a:lvl4pPr lvl="3" rtl="0">
              <a:spcBef>
                <a:spcPts val="0"/>
              </a:spcBef>
              <a:spcAft>
                <a:spcPts val="0"/>
              </a:spcAft>
              <a:buClr>
                <a:schemeClr val="accent6"/>
              </a:buClr>
              <a:buSzPts val="2400"/>
              <a:buNone/>
              <a:defRPr sz="3200">
                <a:solidFill>
                  <a:schemeClr val="accent6"/>
                </a:solidFill>
              </a:defRPr>
            </a:lvl4pPr>
            <a:lvl5pPr lvl="4" rtl="0">
              <a:spcBef>
                <a:spcPts val="0"/>
              </a:spcBef>
              <a:spcAft>
                <a:spcPts val="0"/>
              </a:spcAft>
              <a:buClr>
                <a:schemeClr val="accent6"/>
              </a:buClr>
              <a:buSzPts val="2400"/>
              <a:buNone/>
              <a:defRPr sz="3200">
                <a:solidFill>
                  <a:schemeClr val="accent6"/>
                </a:solidFill>
              </a:defRPr>
            </a:lvl5pPr>
            <a:lvl6pPr lvl="5" rtl="0">
              <a:spcBef>
                <a:spcPts val="0"/>
              </a:spcBef>
              <a:spcAft>
                <a:spcPts val="0"/>
              </a:spcAft>
              <a:buClr>
                <a:schemeClr val="accent6"/>
              </a:buClr>
              <a:buSzPts val="2400"/>
              <a:buNone/>
              <a:defRPr sz="3200">
                <a:solidFill>
                  <a:schemeClr val="accent6"/>
                </a:solidFill>
              </a:defRPr>
            </a:lvl6pPr>
            <a:lvl7pPr lvl="6" rtl="0">
              <a:spcBef>
                <a:spcPts val="0"/>
              </a:spcBef>
              <a:spcAft>
                <a:spcPts val="0"/>
              </a:spcAft>
              <a:buClr>
                <a:schemeClr val="accent6"/>
              </a:buClr>
              <a:buSzPts val="2400"/>
              <a:buNone/>
              <a:defRPr sz="3200">
                <a:solidFill>
                  <a:schemeClr val="accent6"/>
                </a:solidFill>
              </a:defRPr>
            </a:lvl7pPr>
            <a:lvl8pPr lvl="7" rtl="0">
              <a:spcBef>
                <a:spcPts val="0"/>
              </a:spcBef>
              <a:spcAft>
                <a:spcPts val="0"/>
              </a:spcAft>
              <a:buClr>
                <a:schemeClr val="accent6"/>
              </a:buClr>
              <a:buSzPts val="2400"/>
              <a:buNone/>
              <a:defRPr sz="3200">
                <a:solidFill>
                  <a:schemeClr val="accent6"/>
                </a:solidFill>
              </a:defRPr>
            </a:lvl8pPr>
            <a:lvl9pPr lvl="8" rtl="0">
              <a:spcBef>
                <a:spcPts val="0"/>
              </a:spcBef>
              <a:spcAft>
                <a:spcPts val="0"/>
              </a:spcAft>
              <a:buClr>
                <a:schemeClr val="accent6"/>
              </a:buClr>
              <a:buSzPts val="2400"/>
              <a:buNone/>
              <a:defRPr sz="3200">
                <a:solidFill>
                  <a:schemeClr val="accent6"/>
                </a:solidFill>
              </a:defRPr>
            </a:lvl9pPr>
          </a:lstStyle>
          <a:p>
            <a:endParaRPr/>
          </a:p>
        </p:txBody>
      </p:sp>
      <p:sp>
        <p:nvSpPr>
          <p:cNvPr id="300" name="Google Shape;300;p13"/>
          <p:cNvSpPr txBox="1">
            <a:spLocks noGrp="1"/>
          </p:cNvSpPr>
          <p:nvPr>
            <p:ph type="title" idx="2" hasCustomPrompt="1"/>
          </p:nvPr>
        </p:nvSpPr>
        <p:spPr>
          <a:xfrm>
            <a:off x="5897967" y="920236"/>
            <a:ext cx="1240400" cy="791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a:solidFill>
                  <a:srgbClr val="FFFFFF"/>
                </a:solidFill>
              </a:defRPr>
            </a:lvl1pPr>
            <a:lvl2pPr lvl="1" rtl="0">
              <a:spcBef>
                <a:spcPts val="0"/>
              </a:spcBef>
              <a:spcAft>
                <a:spcPts val="0"/>
              </a:spcAft>
              <a:buClr>
                <a:schemeClr val="accent6"/>
              </a:buClr>
              <a:buSzPts val="3000"/>
              <a:buNone/>
              <a:defRPr sz="4000">
                <a:solidFill>
                  <a:schemeClr val="accent6"/>
                </a:solidFill>
              </a:defRPr>
            </a:lvl2pPr>
            <a:lvl3pPr lvl="2" rtl="0">
              <a:spcBef>
                <a:spcPts val="0"/>
              </a:spcBef>
              <a:spcAft>
                <a:spcPts val="0"/>
              </a:spcAft>
              <a:buClr>
                <a:schemeClr val="accent6"/>
              </a:buClr>
              <a:buSzPts val="3000"/>
              <a:buNone/>
              <a:defRPr sz="4000">
                <a:solidFill>
                  <a:schemeClr val="accent6"/>
                </a:solidFill>
              </a:defRPr>
            </a:lvl3pPr>
            <a:lvl4pPr lvl="3" rtl="0">
              <a:spcBef>
                <a:spcPts val="0"/>
              </a:spcBef>
              <a:spcAft>
                <a:spcPts val="0"/>
              </a:spcAft>
              <a:buClr>
                <a:schemeClr val="accent6"/>
              </a:buClr>
              <a:buSzPts val="3000"/>
              <a:buNone/>
              <a:defRPr sz="4000">
                <a:solidFill>
                  <a:schemeClr val="accent6"/>
                </a:solidFill>
              </a:defRPr>
            </a:lvl4pPr>
            <a:lvl5pPr lvl="4" rtl="0">
              <a:spcBef>
                <a:spcPts val="0"/>
              </a:spcBef>
              <a:spcAft>
                <a:spcPts val="0"/>
              </a:spcAft>
              <a:buClr>
                <a:schemeClr val="accent6"/>
              </a:buClr>
              <a:buSzPts val="3000"/>
              <a:buNone/>
              <a:defRPr sz="4000">
                <a:solidFill>
                  <a:schemeClr val="accent6"/>
                </a:solidFill>
              </a:defRPr>
            </a:lvl5pPr>
            <a:lvl6pPr lvl="5" rtl="0">
              <a:spcBef>
                <a:spcPts val="0"/>
              </a:spcBef>
              <a:spcAft>
                <a:spcPts val="0"/>
              </a:spcAft>
              <a:buClr>
                <a:schemeClr val="accent6"/>
              </a:buClr>
              <a:buSzPts val="3000"/>
              <a:buNone/>
              <a:defRPr sz="4000">
                <a:solidFill>
                  <a:schemeClr val="accent6"/>
                </a:solidFill>
              </a:defRPr>
            </a:lvl6pPr>
            <a:lvl7pPr lvl="6" rtl="0">
              <a:spcBef>
                <a:spcPts val="0"/>
              </a:spcBef>
              <a:spcAft>
                <a:spcPts val="0"/>
              </a:spcAft>
              <a:buClr>
                <a:schemeClr val="accent6"/>
              </a:buClr>
              <a:buSzPts val="3000"/>
              <a:buNone/>
              <a:defRPr sz="4000">
                <a:solidFill>
                  <a:schemeClr val="accent6"/>
                </a:solidFill>
              </a:defRPr>
            </a:lvl7pPr>
            <a:lvl8pPr lvl="7" rtl="0">
              <a:spcBef>
                <a:spcPts val="0"/>
              </a:spcBef>
              <a:spcAft>
                <a:spcPts val="0"/>
              </a:spcAft>
              <a:buClr>
                <a:schemeClr val="accent6"/>
              </a:buClr>
              <a:buSzPts val="3000"/>
              <a:buNone/>
              <a:defRPr sz="4000">
                <a:solidFill>
                  <a:schemeClr val="accent6"/>
                </a:solidFill>
              </a:defRPr>
            </a:lvl8pPr>
            <a:lvl9pPr lvl="8" rtl="0">
              <a:spcBef>
                <a:spcPts val="0"/>
              </a:spcBef>
              <a:spcAft>
                <a:spcPts val="0"/>
              </a:spcAft>
              <a:buClr>
                <a:schemeClr val="accent6"/>
              </a:buClr>
              <a:buSzPts val="3000"/>
              <a:buNone/>
              <a:defRPr sz="4000">
                <a:solidFill>
                  <a:schemeClr val="accent6"/>
                </a:solidFill>
              </a:defRPr>
            </a:lvl9pPr>
          </a:lstStyle>
          <a:p>
            <a:r>
              <a:t>xx%</a:t>
            </a:r>
          </a:p>
        </p:txBody>
      </p:sp>
      <p:sp>
        <p:nvSpPr>
          <p:cNvPr id="301" name="Google Shape;301;p13"/>
          <p:cNvSpPr txBox="1">
            <a:spLocks noGrp="1"/>
          </p:cNvSpPr>
          <p:nvPr>
            <p:ph type="subTitle" idx="1"/>
          </p:nvPr>
        </p:nvSpPr>
        <p:spPr>
          <a:xfrm>
            <a:off x="5057567" y="2471900"/>
            <a:ext cx="2921200" cy="9728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2" name="Google Shape;302;p13"/>
          <p:cNvSpPr txBox="1">
            <a:spLocks noGrp="1"/>
          </p:cNvSpPr>
          <p:nvPr>
            <p:ph type="title" idx="3"/>
          </p:nvPr>
        </p:nvSpPr>
        <p:spPr>
          <a:xfrm>
            <a:off x="8508867" y="1933336"/>
            <a:ext cx="2272800" cy="668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3600">
                <a:solidFill>
                  <a:schemeClr val="accent4"/>
                </a:solidFill>
              </a:defRPr>
            </a:lvl1pPr>
            <a:lvl2pPr lvl="1" rtl="0">
              <a:spcBef>
                <a:spcPts val="0"/>
              </a:spcBef>
              <a:spcAft>
                <a:spcPts val="0"/>
              </a:spcAft>
              <a:buClr>
                <a:schemeClr val="accent6"/>
              </a:buClr>
              <a:buSzPts val="2400"/>
              <a:buNone/>
              <a:defRPr sz="3200">
                <a:solidFill>
                  <a:schemeClr val="accent6"/>
                </a:solidFill>
              </a:defRPr>
            </a:lvl2pPr>
            <a:lvl3pPr lvl="2" rtl="0">
              <a:spcBef>
                <a:spcPts val="0"/>
              </a:spcBef>
              <a:spcAft>
                <a:spcPts val="0"/>
              </a:spcAft>
              <a:buClr>
                <a:schemeClr val="accent6"/>
              </a:buClr>
              <a:buSzPts val="2400"/>
              <a:buNone/>
              <a:defRPr sz="3200">
                <a:solidFill>
                  <a:schemeClr val="accent6"/>
                </a:solidFill>
              </a:defRPr>
            </a:lvl3pPr>
            <a:lvl4pPr lvl="3" rtl="0">
              <a:spcBef>
                <a:spcPts val="0"/>
              </a:spcBef>
              <a:spcAft>
                <a:spcPts val="0"/>
              </a:spcAft>
              <a:buClr>
                <a:schemeClr val="accent6"/>
              </a:buClr>
              <a:buSzPts val="2400"/>
              <a:buNone/>
              <a:defRPr sz="3200">
                <a:solidFill>
                  <a:schemeClr val="accent6"/>
                </a:solidFill>
              </a:defRPr>
            </a:lvl4pPr>
            <a:lvl5pPr lvl="4" rtl="0">
              <a:spcBef>
                <a:spcPts val="0"/>
              </a:spcBef>
              <a:spcAft>
                <a:spcPts val="0"/>
              </a:spcAft>
              <a:buClr>
                <a:schemeClr val="accent6"/>
              </a:buClr>
              <a:buSzPts val="2400"/>
              <a:buNone/>
              <a:defRPr sz="3200">
                <a:solidFill>
                  <a:schemeClr val="accent6"/>
                </a:solidFill>
              </a:defRPr>
            </a:lvl5pPr>
            <a:lvl6pPr lvl="5" rtl="0">
              <a:spcBef>
                <a:spcPts val="0"/>
              </a:spcBef>
              <a:spcAft>
                <a:spcPts val="0"/>
              </a:spcAft>
              <a:buClr>
                <a:schemeClr val="accent6"/>
              </a:buClr>
              <a:buSzPts val="2400"/>
              <a:buNone/>
              <a:defRPr sz="3200">
                <a:solidFill>
                  <a:schemeClr val="accent6"/>
                </a:solidFill>
              </a:defRPr>
            </a:lvl6pPr>
            <a:lvl7pPr lvl="6" rtl="0">
              <a:spcBef>
                <a:spcPts val="0"/>
              </a:spcBef>
              <a:spcAft>
                <a:spcPts val="0"/>
              </a:spcAft>
              <a:buClr>
                <a:schemeClr val="accent6"/>
              </a:buClr>
              <a:buSzPts val="2400"/>
              <a:buNone/>
              <a:defRPr sz="3200">
                <a:solidFill>
                  <a:schemeClr val="accent6"/>
                </a:solidFill>
              </a:defRPr>
            </a:lvl7pPr>
            <a:lvl8pPr lvl="7" rtl="0">
              <a:spcBef>
                <a:spcPts val="0"/>
              </a:spcBef>
              <a:spcAft>
                <a:spcPts val="0"/>
              </a:spcAft>
              <a:buClr>
                <a:schemeClr val="accent6"/>
              </a:buClr>
              <a:buSzPts val="2400"/>
              <a:buNone/>
              <a:defRPr sz="3200">
                <a:solidFill>
                  <a:schemeClr val="accent6"/>
                </a:solidFill>
              </a:defRPr>
            </a:lvl8pPr>
            <a:lvl9pPr lvl="8" rtl="0">
              <a:spcBef>
                <a:spcPts val="0"/>
              </a:spcBef>
              <a:spcAft>
                <a:spcPts val="0"/>
              </a:spcAft>
              <a:buClr>
                <a:schemeClr val="accent6"/>
              </a:buClr>
              <a:buSzPts val="2400"/>
              <a:buNone/>
              <a:defRPr sz="3200">
                <a:solidFill>
                  <a:schemeClr val="accent6"/>
                </a:solidFill>
              </a:defRPr>
            </a:lvl9pPr>
          </a:lstStyle>
          <a:p>
            <a:endParaRPr/>
          </a:p>
        </p:txBody>
      </p:sp>
      <p:sp>
        <p:nvSpPr>
          <p:cNvPr id="303" name="Google Shape;303;p13"/>
          <p:cNvSpPr txBox="1">
            <a:spLocks noGrp="1"/>
          </p:cNvSpPr>
          <p:nvPr>
            <p:ph type="title" idx="4" hasCustomPrompt="1"/>
          </p:nvPr>
        </p:nvSpPr>
        <p:spPr>
          <a:xfrm>
            <a:off x="9025067" y="1021836"/>
            <a:ext cx="1240400" cy="791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Clr>
                <a:schemeClr val="accent6"/>
              </a:buClr>
              <a:buSzPts val="3000"/>
              <a:buNone/>
              <a:defRPr sz="4000">
                <a:solidFill>
                  <a:schemeClr val="accent6"/>
                </a:solidFill>
              </a:defRPr>
            </a:lvl2pPr>
            <a:lvl3pPr lvl="2" rtl="0">
              <a:spcBef>
                <a:spcPts val="0"/>
              </a:spcBef>
              <a:spcAft>
                <a:spcPts val="0"/>
              </a:spcAft>
              <a:buClr>
                <a:schemeClr val="accent6"/>
              </a:buClr>
              <a:buSzPts val="3000"/>
              <a:buNone/>
              <a:defRPr sz="4000">
                <a:solidFill>
                  <a:schemeClr val="accent6"/>
                </a:solidFill>
              </a:defRPr>
            </a:lvl3pPr>
            <a:lvl4pPr lvl="3" rtl="0">
              <a:spcBef>
                <a:spcPts val="0"/>
              </a:spcBef>
              <a:spcAft>
                <a:spcPts val="0"/>
              </a:spcAft>
              <a:buClr>
                <a:schemeClr val="accent6"/>
              </a:buClr>
              <a:buSzPts val="3000"/>
              <a:buNone/>
              <a:defRPr sz="4000">
                <a:solidFill>
                  <a:schemeClr val="accent6"/>
                </a:solidFill>
              </a:defRPr>
            </a:lvl4pPr>
            <a:lvl5pPr lvl="4" rtl="0">
              <a:spcBef>
                <a:spcPts val="0"/>
              </a:spcBef>
              <a:spcAft>
                <a:spcPts val="0"/>
              </a:spcAft>
              <a:buClr>
                <a:schemeClr val="accent6"/>
              </a:buClr>
              <a:buSzPts val="3000"/>
              <a:buNone/>
              <a:defRPr sz="4000">
                <a:solidFill>
                  <a:schemeClr val="accent6"/>
                </a:solidFill>
              </a:defRPr>
            </a:lvl5pPr>
            <a:lvl6pPr lvl="5" rtl="0">
              <a:spcBef>
                <a:spcPts val="0"/>
              </a:spcBef>
              <a:spcAft>
                <a:spcPts val="0"/>
              </a:spcAft>
              <a:buClr>
                <a:schemeClr val="accent6"/>
              </a:buClr>
              <a:buSzPts val="3000"/>
              <a:buNone/>
              <a:defRPr sz="4000">
                <a:solidFill>
                  <a:schemeClr val="accent6"/>
                </a:solidFill>
              </a:defRPr>
            </a:lvl6pPr>
            <a:lvl7pPr lvl="6" rtl="0">
              <a:spcBef>
                <a:spcPts val="0"/>
              </a:spcBef>
              <a:spcAft>
                <a:spcPts val="0"/>
              </a:spcAft>
              <a:buClr>
                <a:schemeClr val="accent6"/>
              </a:buClr>
              <a:buSzPts val="3000"/>
              <a:buNone/>
              <a:defRPr sz="4000">
                <a:solidFill>
                  <a:schemeClr val="accent6"/>
                </a:solidFill>
              </a:defRPr>
            </a:lvl7pPr>
            <a:lvl8pPr lvl="7" rtl="0">
              <a:spcBef>
                <a:spcPts val="0"/>
              </a:spcBef>
              <a:spcAft>
                <a:spcPts val="0"/>
              </a:spcAft>
              <a:buClr>
                <a:schemeClr val="accent6"/>
              </a:buClr>
              <a:buSzPts val="3000"/>
              <a:buNone/>
              <a:defRPr sz="4000">
                <a:solidFill>
                  <a:schemeClr val="accent6"/>
                </a:solidFill>
              </a:defRPr>
            </a:lvl8pPr>
            <a:lvl9pPr lvl="8" rtl="0">
              <a:spcBef>
                <a:spcPts val="0"/>
              </a:spcBef>
              <a:spcAft>
                <a:spcPts val="0"/>
              </a:spcAft>
              <a:buClr>
                <a:schemeClr val="accent6"/>
              </a:buClr>
              <a:buSzPts val="3000"/>
              <a:buNone/>
              <a:defRPr sz="4000">
                <a:solidFill>
                  <a:schemeClr val="accent6"/>
                </a:solidFill>
              </a:defRPr>
            </a:lvl9pPr>
          </a:lstStyle>
          <a:p>
            <a:r>
              <a:t>xx%</a:t>
            </a:r>
          </a:p>
        </p:txBody>
      </p:sp>
      <p:sp>
        <p:nvSpPr>
          <p:cNvPr id="304" name="Google Shape;304;p13"/>
          <p:cNvSpPr txBox="1">
            <a:spLocks noGrp="1"/>
          </p:cNvSpPr>
          <p:nvPr>
            <p:ph type="subTitle" idx="5"/>
          </p:nvPr>
        </p:nvSpPr>
        <p:spPr>
          <a:xfrm>
            <a:off x="8182267" y="2471884"/>
            <a:ext cx="2926000" cy="9728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5" name="Google Shape;305;p13"/>
          <p:cNvSpPr txBox="1">
            <a:spLocks noGrp="1"/>
          </p:cNvSpPr>
          <p:nvPr>
            <p:ph type="title" idx="6"/>
          </p:nvPr>
        </p:nvSpPr>
        <p:spPr>
          <a:xfrm>
            <a:off x="5381767" y="4701088"/>
            <a:ext cx="2272800" cy="668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3600">
                <a:solidFill>
                  <a:schemeClr val="lt2"/>
                </a:solidFill>
              </a:defRPr>
            </a:lvl1pPr>
            <a:lvl2pPr lvl="1" rtl="0">
              <a:spcBef>
                <a:spcPts val="0"/>
              </a:spcBef>
              <a:spcAft>
                <a:spcPts val="0"/>
              </a:spcAft>
              <a:buClr>
                <a:schemeClr val="accent6"/>
              </a:buClr>
              <a:buSzPts val="2400"/>
              <a:buNone/>
              <a:defRPr sz="3200">
                <a:solidFill>
                  <a:schemeClr val="accent6"/>
                </a:solidFill>
              </a:defRPr>
            </a:lvl2pPr>
            <a:lvl3pPr lvl="2" rtl="0">
              <a:spcBef>
                <a:spcPts val="0"/>
              </a:spcBef>
              <a:spcAft>
                <a:spcPts val="0"/>
              </a:spcAft>
              <a:buClr>
                <a:schemeClr val="accent6"/>
              </a:buClr>
              <a:buSzPts val="2400"/>
              <a:buNone/>
              <a:defRPr sz="3200">
                <a:solidFill>
                  <a:schemeClr val="accent6"/>
                </a:solidFill>
              </a:defRPr>
            </a:lvl3pPr>
            <a:lvl4pPr lvl="3" rtl="0">
              <a:spcBef>
                <a:spcPts val="0"/>
              </a:spcBef>
              <a:spcAft>
                <a:spcPts val="0"/>
              </a:spcAft>
              <a:buClr>
                <a:schemeClr val="accent6"/>
              </a:buClr>
              <a:buSzPts val="2400"/>
              <a:buNone/>
              <a:defRPr sz="3200">
                <a:solidFill>
                  <a:schemeClr val="accent6"/>
                </a:solidFill>
              </a:defRPr>
            </a:lvl4pPr>
            <a:lvl5pPr lvl="4" rtl="0">
              <a:spcBef>
                <a:spcPts val="0"/>
              </a:spcBef>
              <a:spcAft>
                <a:spcPts val="0"/>
              </a:spcAft>
              <a:buClr>
                <a:schemeClr val="accent6"/>
              </a:buClr>
              <a:buSzPts val="2400"/>
              <a:buNone/>
              <a:defRPr sz="3200">
                <a:solidFill>
                  <a:schemeClr val="accent6"/>
                </a:solidFill>
              </a:defRPr>
            </a:lvl5pPr>
            <a:lvl6pPr lvl="5" rtl="0">
              <a:spcBef>
                <a:spcPts val="0"/>
              </a:spcBef>
              <a:spcAft>
                <a:spcPts val="0"/>
              </a:spcAft>
              <a:buClr>
                <a:schemeClr val="accent6"/>
              </a:buClr>
              <a:buSzPts val="2400"/>
              <a:buNone/>
              <a:defRPr sz="3200">
                <a:solidFill>
                  <a:schemeClr val="accent6"/>
                </a:solidFill>
              </a:defRPr>
            </a:lvl6pPr>
            <a:lvl7pPr lvl="6" rtl="0">
              <a:spcBef>
                <a:spcPts val="0"/>
              </a:spcBef>
              <a:spcAft>
                <a:spcPts val="0"/>
              </a:spcAft>
              <a:buClr>
                <a:schemeClr val="accent6"/>
              </a:buClr>
              <a:buSzPts val="2400"/>
              <a:buNone/>
              <a:defRPr sz="3200">
                <a:solidFill>
                  <a:schemeClr val="accent6"/>
                </a:solidFill>
              </a:defRPr>
            </a:lvl7pPr>
            <a:lvl8pPr lvl="7" rtl="0">
              <a:spcBef>
                <a:spcPts val="0"/>
              </a:spcBef>
              <a:spcAft>
                <a:spcPts val="0"/>
              </a:spcAft>
              <a:buClr>
                <a:schemeClr val="accent6"/>
              </a:buClr>
              <a:buSzPts val="2400"/>
              <a:buNone/>
              <a:defRPr sz="3200">
                <a:solidFill>
                  <a:schemeClr val="accent6"/>
                </a:solidFill>
              </a:defRPr>
            </a:lvl8pPr>
            <a:lvl9pPr lvl="8" rtl="0">
              <a:spcBef>
                <a:spcPts val="0"/>
              </a:spcBef>
              <a:spcAft>
                <a:spcPts val="0"/>
              </a:spcAft>
              <a:buClr>
                <a:schemeClr val="accent6"/>
              </a:buClr>
              <a:buSzPts val="2400"/>
              <a:buNone/>
              <a:defRPr sz="3200">
                <a:solidFill>
                  <a:schemeClr val="accent6"/>
                </a:solidFill>
              </a:defRPr>
            </a:lvl9pPr>
          </a:lstStyle>
          <a:p>
            <a:endParaRPr/>
          </a:p>
        </p:txBody>
      </p:sp>
      <p:sp>
        <p:nvSpPr>
          <p:cNvPr id="306" name="Google Shape;306;p13"/>
          <p:cNvSpPr txBox="1">
            <a:spLocks noGrp="1"/>
          </p:cNvSpPr>
          <p:nvPr>
            <p:ph type="title" idx="7" hasCustomPrompt="1"/>
          </p:nvPr>
        </p:nvSpPr>
        <p:spPr>
          <a:xfrm>
            <a:off x="5897967" y="3647473"/>
            <a:ext cx="1240400" cy="791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a:solidFill>
                  <a:schemeClr val="lt2"/>
                </a:solidFill>
              </a:defRPr>
            </a:lvl1pPr>
            <a:lvl2pPr lvl="1" rtl="0">
              <a:spcBef>
                <a:spcPts val="0"/>
              </a:spcBef>
              <a:spcAft>
                <a:spcPts val="0"/>
              </a:spcAft>
              <a:buClr>
                <a:schemeClr val="accent6"/>
              </a:buClr>
              <a:buSzPts val="3000"/>
              <a:buNone/>
              <a:defRPr sz="4000">
                <a:solidFill>
                  <a:schemeClr val="accent6"/>
                </a:solidFill>
              </a:defRPr>
            </a:lvl2pPr>
            <a:lvl3pPr lvl="2" rtl="0">
              <a:spcBef>
                <a:spcPts val="0"/>
              </a:spcBef>
              <a:spcAft>
                <a:spcPts val="0"/>
              </a:spcAft>
              <a:buClr>
                <a:schemeClr val="accent6"/>
              </a:buClr>
              <a:buSzPts val="3000"/>
              <a:buNone/>
              <a:defRPr sz="4000">
                <a:solidFill>
                  <a:schemeClr val="accent6"/>
                </a:solidFill>
              </a:defRPr>
            </a:lvl3pPr>
            <a:lvl4pPr lvl="3" rtl="0">
              <a:spcBef>
                <a:spcPts val="0"/>
              </a:spcBef>
              <a:spcAft>
                <a:spcPts val="0"/>
              </a:spcAft>
              <a:buClr>
                <a:schemeClr val="accent6"/>
              </a:buClr>
              <a:buSzPts val="3000"/>
              <a:buNone/>
              <a:defRPr sz="4000">
                <a:solidFill>
                  <a:schemeClr val="accent6"/>
                </a:solidFill>
              </a:defRPr>
            </a:lvl4pPr>
            <a:lvl5pPr lvl="4" rtl="0">
              <a:spcBef>
                <a:spcPts val="0"/>
              </a:spcBef>
              <a:spcAft>
                <a:spcPts val="0"/>
              </a:spcAft>
              <a:buClr>
                <a:schemeClr val="accent6"/>
              </a:buClr>
              <a:buSzPts val="3000"/>
              <a:buNone/>
              <a:defRPr sz="4000">
                <a:solidFill>
                  <a:schemeClr val="accent6"/>
                </a:solidFill>
              </a:defRPr>
            </a:lvl5pPr>
            <a:lvl6pPr lvl="5" rtl="0">
              <a:spcBef>
                <a:spcPts val="0"/>
              </a:spcBef>
              <a:spcAft>
                <a:spcPts val="0"/>
              </a:spcAft>
              <a:buClr>
                <a:schemeClr val="accent6"/>
              </a:buClr>
              <a:buSzPts val="3000"/>
              <a:buNone/>
              <a:defRPr sz="4000">
                <a:solidFill>
                  <a:schemeClr val="accent6"/>
                </a:solidFill>
              </a:defRPr>
            </a:lvl6pPr>
            <a:lvl7pPr lvl="6" rtl="0">
              <a:spcBef>
                <a:spcPts val="0"/>
              </a:spcBef>
              <a:spcAft>
                <a:spcPts val="0"/>
              </a:spcAft>
              <a:buClr>
                <a:schemeClr val="accent6"/>
              </a:buClr>
              <a:buSzPts val="3000"/>
              <a:buNone/>
              <a:defRPr sz="4000">
                <a:solidFill>
                  <a:schemeClr val="accent6"/>
                </a:solidFill>
              </a:defRPr>
            </a:lvl7pPr>
            <a:lvl8pPr lvl="7" rtl="0">
              <a:spcBef>
                <a:spcPts val="0"/>
              </a:spcBef>
              <a:spcAft>
                <a:spcPts val="0"/>
              </a:spcAft>
              <a:buClr>
                <a:schemeClr val="accent6"/>
              </a:buClr>
              <a:buSzPts val="3000"/>
              <a:buNone/>
              <a:defRPr sz="4000">
                <a:solidFill>
                  <a:schemeClr val="accent6"/>
                </a:solidFill>
              </a:defRPr>
            </a:lvl8pPr>
            <a:lvl9pPr lvl="8" rtl="0">
              <a:spcBef>
                <a:spcPts val="0"/>
              </a:spcBef>
              <a:spcAft>
                <a:spcPts val="0"/>
              </a:spcAft>
              <a:buClr>
                <a:schemeClr val="accent6"/>
              </a:buClr>
              <a:buSzPts val="3000"/>
              <a:buNone/>
              <a:defRPr sz="4000">
                <a:solidFill>
                  <a:schemeClr val="accent6"/>
                </a:solidFill>
              </a:defRPr>
            </a:lvl9pPr>
          </a:lstStyle>
          <a:p>
            <a:r>
              <a:t>xx%</a:t>
            </a:r>
          </a:p>
        </p:txBody>
      </p:sp>
      <p:sp>
        <p:nvSpPr>
          <p:cNvPr id="307" name="Google Shape;307;p13"/>
          <p:cNvSpPr txBox="1">
            <a:spLocks noGrp="1"/>
          </p:cNvSpPr>
          <p:nvPr>
            <p:ph type="subTitle" idx="8"/>
          </p:nvPr>
        </p:nvSpPr>
        <p:spPr>
          <a:xfrm>
            <a:off x="5055167" y="5238000"/>
            <a:ext cx="2926000" cy="9728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8" name="Google Shape;308;p13"/>
          <p:cNvSpPr txBox="1">
            <a:spLocks noGrp="1"/>
          </p:cNvSpPr>
          <p:nvPr>
            <p:ph type="title" idx="9"/>
          </p:nvPr>
        </p:nvSpPr>
        <p:spPr>
          <a:xfrm>
            <a:off x="8508867" y="4701088"/>
            <a:ext cx="2272800" cy="668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3600">
                <a:solidFill>
                  <a:schemeClr val="accent3"/>
                </a:solidFill>
              </a:defRPr>
            </a:lvl1pPr>
            <a:lvl2pPr lvl="1" rtl="0">
              <a:spcBef>
                <a:spcPts val="0"/>
              </a:spcBef>
              <a:spcAft>
                <a:spcPts val="0"/>
              </a:spcAft>
              <a:buClr>
                <a:schemeClr val="accent6"/>
              </a:buClr>
              <a:buSzPts val="2400"/>
              <a:buNone/>
              <a:defRPr sz="3200">
                <a:solidFill>
                  <a:schemeClr val="accent6"/>
                </a:solidFill>
              </a:defRPr>
            </a:lvl2pPr>
            <a:lvl3pPr lvl="2" rtl="0">
              <a:spcBef>
                <a:spcPts val="0"/>
              </a:spcBef>
              <a:spcAft>
                <a:spcPts val="0"/>
              </a:spcAft>
              <a:buClr>
                <a:schemeClr val="accent6"/>
              </a:buClr>
              <a:buSzPts val="2400"/>
              <a:buNone/>
              <a:defRPr sz="3200">
                <a:solidFill>
                  <a:schemeClr val="accent6"/>
                </a:solidFill>
              </a:defRPr>
            </a:lvl3pPr>
            <a:lvl4pPr lvl="3" rtl="0">
              <a:spcBef>
                <a:spcPts val="0"/>
              </a:spcBef>
              <a:spcAft>
                <a:spcPts val="0"/>
              </a:spcAft>
              <a:buClr>
                <a:schemeClr val="accent6"/>
              </a:buClr>
              <a:buSzPts val="2400"/>
              <a:buNone/>
              <a:defRPr sz="3200">
                <a:solidFill>
                  <a:schemeClr val="accent6"/>
                </a:solidFill>
              </a:defRPr>
            </a:lvl4pPr>
            <a:lvl5pPr lvl="4" rtl="0">
              <a:spcBef>
                <a:spcPts val="0"/>
              </a:spcBef>
              <a:spcAft>
                <a:spcPts val="0"/>
              </a:spcAft>
              <a:buClr>
                <a:schemeClr val="accent6"/>
              </a:buClr>
              <a:buSzPts val="2400"/>
              <a:buNone/>
              <a:defRPr sz="3200">
                <a:solidFill>
                  <a:schemeClr val="accent6"/>
                </a:solidFill>
              </a:defRPr>
            </a:lvl5pPr>
            <a:lvl6pPr lvl="5" rtl="0">
              <a:spcBef>
                <a:spcPts val="0"/>
              </a:spcBef>
              <a:spcAft>
                <a:spcPts val="0"/>
              </a:spcAft>
              <a:buClr>
                <a:schemeClr val="accent6"/>
              </a:buClr>
              <a:buSzPts val="2400"/>
              <a:buNone/>
              <a:defRPr sz="3200">
                <a:solidFill>
                  <a:schemeClr val="accent6"/>
                </a:solidFill>
              </a:defRPr>
            </a:lvl6pPr>
            <a:lvl7pPr lvl="6" rtl="0">
              <a:spcBef>
                <a:spcPts val="0"/>
              </a:spcBef>
              <a:spcAft>
                <a:spcPts val="0"/>
              </a:spcAft>
              <a:buClr>
                <a:schemeClr val="accent6"/>
              </a:buClr>
              <a:buSzPts val="2400"/>
              <a:buNone/>
              <a:defRPr sz="3200">
                <a:solidFill>
                  <a:schemeClr val="accent6"/>
                </a:solidFill>
              </a:defRPr>
            </a:lvl7pPr>
            <a:lvl8pPr lvl="7" rtl="0">
              <a:spcBef>
                <a:spcPts val="0"/>
              </a:spcBef>
              <a:spcAft>
                <a:spcPts val="0"/>
              </a:spcAft>
              <a:buClr>
                <a:schemeClr val="accent6"/>
              </a:buClr>
              <a:buSzPts val="2400"/>
              <a:buNone/>
              <a:defRPr sz="3200">
                <a:solidFill>
                  <a:schemeClr val="accent6"/>
                </a:solidFill>
              </a:defRPr>
            </a:lvl8pPr>
            <a:lvl9pPr lvl="8" rtl="0">
              <a:spcBef>
                <a:spcPts val="0"/>
              </a:spcBef>
              <a:spcAft>
                <a:spcPts val="0"/>
              </a:spcAft>
              <a:buClr>
                <a:schemeClr val="accent6"/>
              </a:buClr>
              <a:buSzPts val="2400"/>
              <a:buNone/>
              <a:defRPr sz="3200">
                <a:solidFill>
                  <a:schemeClr val="accent6"/>
                </a:solidFill>
              </a:defRPr>
            </a:lvl9pPr>
          </a:lstStyle>
          <a:p>
            <a:endParaRPr/>
          </a:p>
        </p:txBody>
      </p:sp>
      <p:sp>
        <p:nvSpPr>
          <p:cNvPr id="309" name="Google Shape;309;p13"/>
          <p:cNvSpPr txBox="1">
            <a:spLocks noGrp="1"/>
          </p:cNvSpPr>
          <p:nvPr>
            <p:ph type="title" idx="13" hasCustomPrompt="1"/>
          </p:nvPr>
        </p:nvSpPr>
        <p:spPr>
          <a:xfrm>
            <a:off x="9025067" y="3647473"/>
            <a:ext cx="1240400" cy="791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a:solidFill>
                  <a:srgbClr val="FFFFFF"/>
                </a:solidFill>
              </a:defRPr>
            </a:lvl1pPr>
            <a:lvl2pPr lvl="1" rtl="0">
              <a:spcBef>
                <a:spcPts val="0"/>
              </a:spcBef>
              <a:spcAft>
                <a:spcPts val="0"/>
              </a:spcAft>
              <a:buClr>
                <a:schemeClr val="accent6"/>
              </a:buClr>
              <a:buSzPts val="3000"/>
              <a:buNone/>
              <a:defRPr sz="4000">
                <a:solidFill>
                  <a:schemeClr val="accent6"/>
                </a:solidFill>
              </a:defRPr>
            </a:lvl2pPr>
            <a:lvl3pPr lvl="2" rtl="0">
              <a:spcBef>
                <a:spcPts val="0"/>
              </a:spcBef>
              <a:spcAft>
                <a:spcPts val="0"/>
              </a:spcAft>
              <a:buClr>
                <a:schemeClr val="accent6"/>
              </a:buClr>
              <a:buSzPts val="3000"/>
              <a:buNone/>
              <a:defRPr sz="4000">
                <a:solidFill>
                  <a:schemeClr val="accent6"/>
                </a:solidFill>
              </a:defRPr>
            </a:lvl3pPr>
            <a:lvl4pPr lvl="3" rtl="0">
              <a:spcBef>
                <a:spcPts val="0"/>
              </a:spcBef>
              <a:spcAft>
                <a:spcPts val="0"/>
              </a:spcAft>
              <a:buClr>
                <a:schemeClr val="accent6"/>
              </a:buClr>
              <a:buSzPts val="3000"/>
              <a:buNone/>
              <a:defRPr sz="4000">
                <a:solidFill>
                  <a:schemeClr val="accent6"/>
                </a:solidFill>
              </a:defRPr>
            </a:lvl4pPr>
            <a:lvl5pPr lvl="4" rtl="0">
              <a:spcBef>
                <a:spcPts val="0"/>
              </a:spcBef>
              <a:spcAft>
                <a:spcPts val="0"/>
              </a:spcAft>
              <a:buClr>
                <a:schemeClr val="accent6"/>
              </a:buClr>
              <a:buSzPts val="3000"/>
              <a:buNone/>
              <a:defRPr sz="4000">
                <a:solidFill>
                  <a:schemeClr val="accent6"/>
                </a:solidFill>
              </a:defRPr>
            </a:lvl5pPr>
            <a:lvl6pPr lvl="5" rtl="0">
              <a:spcBef>
                <a:spcPts val="0"/>
              </a:spcBef>
              <a:spcAft>
                <a:spcPts val="0"/>
              </a:spcAft>
              <a:buClr>
                <a:schemeClr val="accent6"/>
              </a:buClr>
              <a:buSzPts val="3000"/>
              <a:buNone/>
              <a:defRPr sz="4000">
                <a:solidFill>
                  <a:schemeClr val="accent6"/>
                </a:solidFill>
              </a:defRPr>
            </a:lvl6pPr>
            <a:lvl7pPr lvl="6" rtl="0">
              <a:spcBef>
                <a:spcPts val="0"/>
              </a:spcBef>
              <a:spcAft>
                <a:spcPts val="0"/>
              </a:spcAft>
              <a:buClr>
                <a:schemeClr val="accent6"/>
              </a:buClr>
              <a:buSzPts val="3000"/>
              <a:buNone/>
              <a:defRPr sz="4000">
                <a:solidFill>
                  <a:schemeClr val="accent6"/>
                </a:solidFill>
              </a:defRPr>
            </a:lvl7pPr>
            <a:lvl8pPr lvl="7" rtl="0">
              <a:spcBef>
                <a:spcPts val="0"/>
              </a:spcBef>
              <a:spcAft>
                <a:spcPts val="0"/>
              </a:spcAft>
              <a:buClr>
                <a:schemeClr val="accent6"/>
              </a:buClr>
              <a:buSzPts val="3000"/>
              <a:buNone/>
              <a:defRPr sz="4000">
                <a:solidFill>
                  <a:schemeClr val="accent6"/>
                </a:solidFill>
              </a:defRPr>
            </a:lvl8pPr>
            <a:lvl9pPr lvl="8" rtl="0">
              <a:spcBef>
                <a:spcPts val="0"/>
              </a:spcBef>
              <a:spcAft>
                <a:spcPts val="0"/>
              </a:spcAft>
              <a:buClr>
                <a:schemeClr val="accent6"/>
              </a:buClr>
              <a:buSzPts val="3000"/>
              <a:buNone/>
              <a:defRPr sz="4000">
                <a:solidFill>
                  <a:schemeClr val="accent6"/>
                </a:solidFill>
              </a:defRPr>
            </a:lvl9pPr>
          </a:lstStyle>
          <a:p>
            <a:r>
              <a:t>xx%</a:t>
            </a:r>
          </a:p>
        </p:txBody>
      </p:sp>
      <p:sp>
        <p:nvSpPr>
          <p:cNvPr id="310" name="Google Shape;310;p13"/>
          <p:cNvSpPr txBox="1">
            <a:spLocks noGrp="1"/>
          </p:cNvSpPr>
          <p:nvPr>
            <p:ph type="subTitle" idx="14"/>
          </p:nvPr>
        </p:nvSpPr>
        <p:spPr>
          <a:xfrm>
            <a:off x="8182267" y="5238984"/>
            <a:ext cx="2926000" cy="9728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11" name="Google Shape;311;p13"/>
          <p:cNvSpPr txBox="1">
            <a:spLocks noGrp="1"/>
          </p:cNvSpPr>
          <p:nvPr>
            <p:ph type="title" idx="15"/>
          </p:nvPr>
        </p:nvSpPr>
        <p:spPr>
          <a:xfrm>
            <a:off x="1229781" y="2177900"/>
            <a:ext cx="2921200" cy="1759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12" name="Google Shape;312;p13"/>
          <p:cNvGrpSpPr/>
          <p:nvPr/>
        </p:nvGrpSpPr>
        <p:grpSpPr>
          <a:xfrm>
            <a:off x="2780812" y="4356585"/>
            <a:ext cx="1868392" cy="2589073"/>
            <a:chOff x="1002412" y="3043930"/>
            <a:chExt cx="1598009" cy="2214397"/>
          </a:xfrm>
        </p:grpSpPr>
        <p:sp>
          <p:nvSpPr>
            <p:cNvPr id="313" name="Google Shape;313;p13"/>
            <p:cNvSpPr/>
            <p:nvPr/>
          </p:nvSpPr>
          <p:spPr>
            <a:xfrm>
              <a:off x="1717766" y="4672597"/>
              <a:ext cx="165949" cy="585731"/>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3"/>
            <p:cNvSpPr/>
            <p:nvPr/>
          </p:nvSpPr>
          <p:spPr>
            <a:xfrm>
              <a:off x="1002412" y="3043930"/>
              <a:ext cx="1598009" cy="1855660"/>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5" name="Google Shape;315;p13"/>
          <p:cNvGrpSpPr/>
          <p:nvPr/>
        </p:nvGrpSpPr>
        <p:grpSpPr>
          <a:xfrm>
            <a:off x="1255751" y="4151050"/>
            <a:ext cx="1293404" cy="2691756"/>
            <a:chOff x="464166" y="3124811"/>
            <a:chExt cx="1174114" cy="2443497"/>
          </a:xfrm>
        </p:grpSpPr>
        <p:sp>
          <p:nvSpPr>
            <p:cNvPr id="316" name="Google Shape;316;p13"/>
            <p:cNvSpPr/>
            <p:nvPr/>
          </p:nvSpPr>
          <p:spPr>
            <a:xfrm>
              <a:off x="464166" y="3124811"/>
              <a:ext cx="1174114" cy="1546508"/>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3"/>
            <p:cNvSpPr/>
            <p:nvPr/>
          </p:nvSpPr>
          <p:spPr>
            <a:xfrm>
              <a:off x="987117" y="4602853"/>
              <a:ext cx="126904" cy="965455"/>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8" name="Google Shape;318;p13"/>
          <p:cNvSpPr/>
          <p:nvPr/>
        </p:nvSpPr>
        <p:spPr>
          <a:xfrm>
            <a:off x="10781667" y="300781"/>
            <a:ext cx="1756405" cy="837088"/>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9" name="Google Shape;319;p13"/>
          <p:cNvSpPr/>
          <p:nvPr/>
        </p:nvSpPr>
        <p:spPr>
          <a:xfrm>
            <a:off x="-401589" y="878282"/>
            <a:ext cx="1937749" cy="837052"/>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13"/>
          <p:cNvSpPr/>
          <p:nvPr/>
        </p:nvSpPr>
        <p:spPr>
          <a:xfrm>
            <a:off x="25416" y="5123705"/>
            <a:ext cx="1582467" cy="1759243"/>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63368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21"/>
        <p:cNvGrpSpPr/>
        <p:nvPr/>
      </p:nvGrpSpPr>
      <p:grpSpPr>
        <a:xfrm>
          <a:off x="0" y="0"/>
          <a:ext cx="0" cy="0"/>
          <a:chOff x="0" y="0"/>
          <a:chExt cx="0" cy="0"/>
        </a:xfrm>
      </p:grpSpPr>
      <p:grpSp>
        <p:nvGrpSpPr>
          <p:cNvPr id="322" name="Google Shape;322;p14"/>
          <p:cNvGrpSpPr/>
          <p:nvPr/>
        </p:nvGrpSpPr>
        <p:grpSpPr>
          <a:xfrm>
            <a:off x="23912" y="2134452"/>
            <a:ext cx="1868392" cy="2589073"/>
            <a:chOff x="1002412" y="3043930"/>
            <a:chExt cx="1598009" cy="2214397"/>
          </a:xfrm>
        </p:grpSpPr>
        <p:sp>
          <p:nvSpPr>
            <p:cNvPr id="323" name="Google Shape;323;p14"/>
            <p:cNvSpPr/>
            <p:nvPr/>
          </p:nvSpPr>
          <p:spPr>
            <a:xfrm>
              <a:off x="1717766" y="4672597"/>
              <a:ext cx="165949" cy="585731"/>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4"/>
            <p:cNvSpPr/>
            <p:nvPr/>
          </p:nvSpPr>
          <p:spPr>
            <a:xfrm>
              <a:off x="1002412" y="3043930"/>
              <a:ext cx="1598009" cy="1855660"/>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5" name="Google Shape;325;p14"/>
          <p:cNvSpPr/>
          <p:nvPr/>
        </p:nvSpPr>
        <p:spPr>
          <a:xfrm>
            <a:off x="10540367" y="356448"/>
            <a:ext cx="1756405" cy="837088"/>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4"/>
          <p:cNvSpPr/>
          <p:nvPr/>
        </p:nvSpPr>
        <p:spPr>
          <a:xfrm>
            <a:off x="3116311" y="-137718"/>
            <a:ext cx="1937749" cy="837052"/>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7" name="Google Shape;327;p14"/>
          <p:cNvGrpSpPr/>
          <p:nvPr/>
        </p:nvGrpSpPr>
        <p:grpSpPr>
          <a:xfrm>
            <a:off x="-914399" y="4646133"/>
            <a:ext cx="14007924" cy="2191891"/>
            <a:chOff x="-1204233" y="3679133"/>
            <a:chExt cx="11612626" cy="1817086"/>
          </a:xfrm>
        </p:grpSpPr>
        <p:sp>
          <p:nvSpPr>
            <p:cNvPr id="328" name="Google Shape;328;p14"/>
            <p:cNvSpPr/>
            <p:nvPr/>
          </p:nvSpPr>
          <p:spPr>
            <a:xfrm>
              <a:off x="-1204233" y="4152100"/>
              <a:ext cx="11612626" cy="1344120"/>
            </a:xfrm>
            <a:custGeom>
              <a:avLst/>
              <a:gdLst/>
              <a:ahLst/>
              <a:cxnLst/>
              <a:rect l="l" t="t" r="r" b="b"/>
              <a:pathLst>
                <a:path w="238538" h="28155" extrusionOk="0">
                  <a:moveTo>
                    <a:pt x="14311" y="1"/>
                  </a:moveTo>
                  <a:cubicBezTo>
                    <a:pt x="12876" y="1"/>
                    <a:pt x="8473" y="4137"/>
                    <a:pt x="8473" y="5271"/>
                  </a:cubicBezTo>
                  <a:lnTo>
                    <a:pt x="1235" y="21883"/>
                  </a:lnTo>
                  <a:cubicBezTo>
                    <a:pt x="668" y="23217"/>
                    <a:pt x="0" y="28154"/>
                    <a:pt x="3837" y="28154"/>
                  </a:cubicBezTo>
                  <a:lnTo>
                    <a:pt x="235035" y="28154"/>
                  </a:lnTo>
                  <a:cubicBezTo>
                    <a:pt x="238538" y="28154"/>
                    <a:pt x="238404" y="23184"/>
                    <a:pt x="237671" y="21983"/>
                  </a:cubicBezTo>
                  <a:lnTo>
                    <a:pt x="228898" y="2302"/>
                  </a:lnTo>
                  <a:cubicBezTo>
                    <a:pt x="228898" y="1135"/>
                    <a:pt x="225996" y="1"/>
                    <a:pt x="2245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4"/>
            <p:cNvSpPr/>
            <p:nvPr/>
          </p:nvSpPr>
          <p:spPr>
            <a:xfrm>
              <a:off x="-1144157" y="3679133"/>
              <a:ext cx="11510344" cy="1618004"/>
            </a:xfrm>
            <a:custGeom>
              <a:avLst/>
              <a:gdLst/>
              <a:ahLst/>
              <a:cxnLst/>
              <a:rect l="l" t="t" r="r" b="b"/>
              <a:pathLst>
                <a:path w="236437" h="33892" extrusionOk="0">
                  <a:moveTo>
                    <a:pt x="13110" y="1"/>
                  </a:moveTo>
                  <a:cubicBezTo>
                    <a:pt x="11676" y="5738"/>
                    <a:pt x="10475" y="6672"/>
                    <a:pt x="10475" y="7840"/>
                  </a:cubicBezTo>
                  <a:lnTo>
                    <a:pt x="1" y="31823"/>
                  </a:lnTo>
                  <a:cubicBezTo>
                    <a:pt x="1" y="32958"/>
                    <a:pt x="1168" y="33892"/>
                    <a:pt x="2603" y="33892"/>
                  </a:cubicBezTo>
                  <a:lnTo>
                    <a:pt x="233801" y="33892"/>
                  </a:lnTo>
                  <a:cubicBezTo>
                    <a:pt x="235236" y="33892"/>
                    <a:pt x="236437" y="32958"/>
                    <a:pt x="236437" y="31823"/>
                  </a:cubicBezTo>
                  <a:lnTo>
                    <a:pt x="225929" y="7840"/>
                  </a:lnTo>
                  <a:cubicBezTo>
                    <a:pt x="225929" y="6672"/>
                    <a:pt x="224762" y="5738"/>
                    <a:pt x="2233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0" name="Google Shape;330;p14"/>
          <p:cNvGrpSpPr/>
          <p:nvPr/>
        </p:nvGrpSpPr>
        <p:grpSpPr>
          <a:xfrm>
            <a:off x="690208" y="468568"/>
            <a:ext cx="11116384" cy="5660033"/>
            <a:chOff x="702250" y="237125"/>
            <a:chExt cx="8337288" cy="4245025"/>
          </a:xfrm>
        </p:grpSpPr>
        <p:sp>
          <p:nvSpPr>
            <p:cNvPr id="331" name="Google Shape;331;p14"/>
            <p:cNvSpPr/>
            <p:nvPr/>
          </p:nvSpPr>
          <p:spPr>
            <a:xfrm>
              <a:off x="1098475" y="680400"/>
              <a:ext cx="6821592" cy="3492300"/>
            </a:xfrm>
            <a:custGeom>
              <a:avLst/>
              <a:gdLst/>
              <a:ahLst/>
              <a:cxnLst/>
              <a:rect l="l" t="t" r="r" b="b"/>
              <a:pathLst>
                <a:path w="146339" h="80859" extrusionOk="0">
                  <a:moveTo>
                    <a:pt x="0" y="1"/>
                  </a:moveTo>
                  <a:lnTo>
                    <a:pt x="0" y="80859"/>
                  </a:lnTo>
                  <a:lnTo>
                    <a:pt x="146338" y="80859"/>
                  </a:lnTo>
                  <a:lnTo>
                    <a:pt x="1463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4"/>
            <p:cNvSpPr/>
            <p:nvPr/>
          </p:nvSpPr>
          <p:spPr>
            <a:xfrm>
              <a:off x="3514550" y="4084725"/>
              <a:ext cx="4358488" cy="82200"/>
            </a:xfrm>
            <a:custGeom>
              <a:avLst/>
              <a:gdLst/>
              <a:ahLst/>
              <a:cxnLst/>
              <a:rect l="l" t="t" r="r" b="b"/>
              <a:pathLst>
                <a:path w="89231" h="1903" extrusionOk="0">
                  <a:moveTo>
                    <a:pt x="0" y="1"/>
                  </a:moveTo>
                  <a:lnTo>
                    <a:pt x="0" y="1902"/>
                  </a:lnTo>
                  <a:lnTo>
                    <a:pt x="89231" y="1902"/>
                  </a:lnTo>
                  <a:lnTo>
                    <a:pt x="89231" y="1"/>
                  </a:lnTo>
                  <a:close/>
                </a:path>
              </a:pathLst>
            </a:custGeom>
            <a:solidFill>
              <a:srgbClr val="3B3B3B">
                <a:alpha val="66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4"/>
            <p:cNvSpPr/>
            <p:nvPr/>
          </p:nvSpPr>
          <p:spPr>
            <a:xfrm>
              <a:off x="1122971" y="3978136"/>
              <a:ext cx="2348370" cy="188783"/>
            </a:xfrm>
            <a:custGeom>
              <a:avLst/>
              <a:gdLst/>
              <a:ahLst/>
              <a:cxnLst/>
              <a:rect l="l" t="t" r="r" b="b"/>
              <a:pathLst>
                <a:path w="54373" h="4371" extrusionOk="0">
                  <a:moveTo>
                    <a:pt x="0" y="0"/>
                  </a:moveTo>
                  <a:lnTo>
                    <a:pt x="0" y="4370"/>
                  </a:lnTo>
                  <a:lnTo>
                    <a:pt x="54372" y="4370"/>
                  </a:lnTo>
                  <a:lnTo>
                    <a:pt x="54372" y="0"/>
                  </a:lnTo>
                  <a:close/>
                </a:path>
              </a:pathLst>
            </a:custGeom>
            <a:solidFill>
              <a:srgbClr val="3B3B3B">
                <a:alpha val="66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4"/>
            <p:cNvSpPr/>
            <p:nvPr/>
          </p:nvSpPr>
          <p:spPr>
            <a:xfrm>
              <a:off x="1122971" y="3757765"/>
              <a:ext cx="2348370" cy="51914"/>
            </a:xfrm>
            <a:custGeom>
              <a:avLst/>
              <a:gdLst/>
              <a:ahLst/>
              <a:cxnLst/>
              <a:rect l="l" t="t" r="r" b="b"/>
              <a:pathLst>
                <a:path w="54373" h="1202" extrusionOk="0">
                  <a:moveTo>
                    <a:pt x="0" y="1"/>
                  </a:moveTo>
                  <a:lnTo>
                    <a:pt x="0" y="1202"/>
                  </a:lnTo>
                  <a:lnTo>
                    <a:pt x="54372" y="1202"/>
                  </a:lnTo>
                  <a:lnTo>
                    <a:pt x="543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4"/>
            <p:cNvSpPr/>
            <p:nvPr/>
          </p:nvSpPr>
          <p:spPr>
            <a:xfrm>
              <a:off x="1122971" y="959935"/>
              <a:ext cx="2348370" cy="51914"/>
            </a:xfrm>
            <a:custGeom>
              <a:avLst/>
              <a:gdLst/>
              <a:ahLst/>
              <a:cxnLst/>
              <a:rect l="l" t="t" r="r" b="b"/>
              <a:pathLst>
                <a:path w="54373" h="1202" extrusionOk="0">
                  <a:moveTo>
                    <a:pt x="0" y="0"/>
                  </a:moveTo>
                  <a:lnTo>
                    <a:pt x="0" y="1201"/>
                  </a:lnTo>
                  <a:lnTo>
                    <a:pt x="54372" y="1201"/>
                  </a:lnTo>
                  <a:lnTo>
                    <a:pt x="54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4"/>
            <p:cNvSpPr/>
            <p:nvPr/>
          </p:nvSpPr>
          <p:spPr>
            <a:xfrm>
              <a:off x="1264350" y="892547"/>
              <a:ext cx="2070289" cy="2978182"/>
            </a:xfrm>
            <a:custGeom>
              <a:avLst/>
              <a:gdLst/>
              <a:ahLst/>
              <a:cxnLst/>
              <a:rect l="l" t="t" r="r" b="b"/>
              <a:pathLst>
                <a:path w="49369" h="71019" extrusionOk="0">
                  <a:moveTo>
                    <a:pt x="0" y="1"/>
                  </a:moveTo>
                  <a:lnTo>
                    <a:pt x="0" y="71018"/>
                  </a:lnTo>
                  <a:lnTo>
                    <a:pt x="49369" y="71018"/>
                  </a:lnTo>
                  <a:lnTo>
                    <a:pt x="493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4"/>
            <p:cNvSpPr/>
            <p:nvPr/>
          </p:nvSpPr>
          <p:spPr>
            <a:xfrm>
              <a:off x="1423790" y="1054838"/>
              <a:ext cx="1751415" cy="2655031"/>
            </a:xfrm>
            <a:custGeom>
              <a:avLst/>
              <a:gdLst/>
              <a:ahLst/>
              <a:cxnLst/>
              <a:rect l="l" t="t" r="r" b="b"/>
              <a:pathLst>
                <a:path w="41765" h="63313" extrusionOk="0">
                  <a:moveTo>
                    <a:pt x="1" y="0"/>
                  </a:moveTo>
                  <a:lnTo>
                    <a:pt x="1" y="63312"/>
                  </a:lnTo>
                  <a:lnTo>
                    <a:pt x="41764" y="63312"/>
                  </a:lnTo>
                  <a:lnTo>
                    <a:pt x="417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4"/>
            <p:cNvSpPr/>
            <p:nvPr/>
          </p:nvSpPr>
          <p:spPr>
            <a:xfrm>
              <a:off x="1030760" y="696258"/>
              <a:ext cx="135444" cy="3614787"/>
            </a:xfrm>
            <a:custGeom>
              <a:avLst/>
              <a:gdLst/>
              <a:ahLst/>
              <a:cxnLst/>
              <a:rect l="l" t="t" r="r" b="b"/>
              <a:pathLst>
                <a:path w="3136" h="83695" extrusionOk="0">
                  <a:moveTo>
                    <a:pt x="0" y="1"/>
                  </a:moveTo>
                  <a:lnTo>
                    <a:pt x="0" y="83694"/>
                  </a:lnTo>
                  <a:lnTo>
                    <a:pt x="3136" y="83694"/>
                  </a:lnTo>
                  <a:lnTo>
                    <a:pt x="3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4"/>
            <p:cNvSpPr/>
            <p:nvPr/>
          </p:nvSpPr>
          <p:spPr>
            <a:xfrm>
              <a:off x="7044286" y="3392484"/>
              <a:ext cx="82147" cy="211804"/>
            </a:xfrm>
            <a:custGeom>
              <a:avLst/>
              <a:gdLst/>
              <a:ahLst/>
              <a:cxnLst/>
              <a:rect l="l" t="t" r="r" b="b"/>
              <a:pathLst>
                <a:path w="1902" h="4904" extrusionOk="0">
                  <a:moveTo>
                    <a:pt x="0" y="0"/>
                  </a:moveTo>
                  <a:lnTo>
                    <a:pt x="0" y="4904"/>
                  </a:lnTo>
                  <a:lnTo>
                    <a:pt x="1902" y="4904"/>
                  </a:lnTo>
                  <a:lnTo>
                    <a:pt x="190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4"/>
            <p:cNvSpPr/>
            <p:nvPr/>
          </p:nvSpPr>
          <p:spPr>
            <a:xfrm>
              <a:off x="6243234" y="3392484"/>
              <a:ext cx="82147" cy="211804"/>
            </a:xfrm>
            <a:custGeom>
              <a:avLst/>
              <a:gdLst/>
              <a:ahLst/>
              <a:cxnLst/>
              <a:rect l="l" t="t" r="r" b="b"/>
              <a:pathLst>
                <a:path w="1902" h="4904" extrusionOk="0">
                  <a:moveTo>
                    <a:pt x="1" y="0"/>
                  </a:moveTo>
                  <a:lnTo>
                    <a:pt x="1" y="4904"/>
                  </a:lnTo>
                  <a:lnTo>
                    <a:pt x="1902" y="4904"/>
                  </a:lnTo>
                  <a:lnTo>
                    <a:pt x="190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4"/>
            <p:cNvSpPr/>
            <p:nvPr/>
          </p:nvSpPr>
          <p:spPr>
            <a:xfrm>
              <a:off x="5442225" y="3392484"/>
              <a:ext cx="82147" cy="211804"/>
            </a:xfrm>
            <a:custGeom>
              <a:avLst/>
              <a:gdLst/>
              <a:ahLst/>
              <a:cxnLst/>
              <a:rect l="l" t="t" r="r" b="b"/>
              <a:pathLst>
                <a:path w="1902" h="4904" extrusionOk="0">
                  <a:moveTo>
                    <a:pt x="0" y="0"/>
                  </a:moveTo>
                  <a:lnTo>
                    <a:pt x="0" y="4904"/>
                  </a:lnTo>
                  <a:lnTo>
                    <a:pt x="1901" y="4904"/>
                  </a:lnTo>
                  <a:lnTo>
                    <a:pt x="19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4"/>
            <p:cNvSpPr/>
            <p:nvPr/>
          </p:nvSpPr>
          <p:spPr>
            <a:xfrm>
              <a:off x="3422340" y="696258"/>
              <a:ext cx="135444" cy="3614787"/>
            </a:xfrm>
            <a:custGeom>
              <a:avLst/>
              <a:gdLst/>
              <a:ahLst/>
              <a:cxnLst/>
              <a:rect l="l" t="t" r="r" b="b"/>
              <a:pathLst>
                <a:path w="3136" h="83695" extrusionOk="0">
                  <a:moveTo>
                    <a:pt x="0" y="1"/>
                  </a:moveTo>
                  <a:lnTo>
                    <a:pt x="0" y="83694"/>
                  </a:lnTo>
                  <a:lnTo>
                    <a:pt x="3136" y="83694"/>
                  </a:lnTo>
                  <a:lnTo>
                    <a:pt x="3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4"/>
            <p:cNvSpPr/>
            <p:nvPr/>
          </p:nvSpPr>
          <p:spPr>
            <a:xfrm>
              <a:off x="7873025" y="696250"/>
              <a:ext cx="135471" cy="3614787"/>
            </a:xfrm>
            <a:custGeom>
              <a:avLst/>
              <a:gdLst/>
              <a:ahLst/>
              <a:cxnLst/>
              <a:rect l="l" t="t" r="r" b="b"/>
              <a:pathLst>
                <a:path w="3137" h="83695" extrusionOk="0">
                  <a:moveTo>
                    <a:pt x="0" y="1"/>
                  </a:moveTo>
                  <a:lnTo>
                    <a:pt x="0" y="83694"/>
                  </a:lnTo>
                  <a:lnTo>
                    <a:pt x="3136" y="83694"/>
                  </a:lnTo>
                  <a:lnTo>
                    <a:pt x="3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4"/>
            <p:cNvSpPr/>
            <p:nvPr/>
          </p:nvSpPr>
          <p:spPr>
            <a:xfrm>
              <a:off x="5267865" y="3611459"/>
              <a:ext cx="2001165" cy="256505"/>
            </a:xfrm>
            <a:custGeom>
              <a:avLst/>
              <a:gdLst/>
              <a:ahLst/>
              <a:cxnLst/>
              <a:rect l="l" t="t" r="r" b="b"/>
              <a:pathLst>
                <a:path w="46334" h="5939" extrusionOk="0">
                  <a:moveTo>
                    <a:pt x="2269" y="1"/>
                  </a:moveTo>
                  <a:cubicBezTo>
                    <a:pt x="1002" y="1"/>
                    <a:pt x="1" y="568"/>
                    <a:pt x="1" y="1302"/>
                  </a:cubicBezTo>
                  <a:lnTo>
                    <a:pt x="1" y="4637"/>
                  </a:lnTo>
                  <a:cubicBezTo>
                    <a:pt x="1" y="5371"/>
                    <a:pt x="1002" y="5938"/>
                    <a:pt x="2269" y="5938"/>
                  </a:cubicBezTo>
                  <a:lnTo>
                    <a:pt x="44099" y="5938"/>
                  </a:lnTo>
                  <a:cubicBezTo>
                    <a:pt x="45333" y="5938"/>
                    <a:pt x="46334" y="5371"/>
                    <a:pt x="46334" y="4637"/>
                  </a:cubicBezTo>
                  <a:lnTo>
                    <a:pt x="46334" y="1302"/>
                  </a:lnTo>
                  <a:cubicBezTo>
                    <a:pt x="46334" y="568"/>
                    <a:pt x="45333" y="1"/>
                    <a:pt x="44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4"/>
            <p:cNvSpPr/>
            <p:nvPr/>
          </p:nvSpPr>
          <p:spPr>
            <a:xfrm>
              <a:off x="5267865" y="3494759"/>
              <a:ext cx="2001165" cy="257931"/>
            </a:xfrm>
            <a:custGeom>
              <a:avLst/>
              <a:gdLst/>
              <a:ahLst/>
              <a:cxnLst/>
              <a:rect l="l" t="t" r="r" b="b"/>
              <a:pathLst>
                <a:path w="46334" h="5972" extrusionOk="0">
                  <a:moveTo>
                    <a:pt x="2269" y="1"/>
                  </a:moveTo>
                  <a:cubicBezTo>
                    <a:pt x="1002" y="1"/>
                    <a:pt x="1" y="601"/>
                    <a:pt x="1" y="1335"/>
                  </a:cubicBezTo>
                  <a:lnTo>
                    <a:pt x="1" y="4671"/>
                  </a:lnTo>
                  <a:cubicBezTo>
                    <a:pt x="1" y="5371"/>
                    <a:pt x="1002" y="5972"/>
                    <a:pt x="2269" y="5972"/>
                  </a:cubicBezTo>
                  <a:lnTo>
                    <a:pt x="44099" y="5972"/>
                  </a:lnTo>
                  <a:cubicBezTo>
                    <a:pt x="45333" y="5972"/>
                    <a:pt x="46334" y="5371"/>
                    <a:pt x="46334" y="4671"/>
                  </a:cubicBezTo>
                  <a:lnTo>
                    <a:pt x="46334" y="1335"/>
                  </a:lnTo>
                  <a:cubicBezTo>
                    <a:pt x="46334" y="601"/>
                    <a:pt x="45333" y="1"/>
                    <a:pt x="44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4"/>
            <p:cNvSpPr/>
            <p:nvPr/>
          </p:nvSpPr>
          <p:spPr>
            <a:xfrm>
              <a:off x="5325524" y="3671969"/>
              <a:ext cx="1887360" cy="30319"/>
            </a:xfrm>
            <a:custGeom>
              <a:avLst/>
              <a:gdLst/>
              <a:ahLst/>
              <a:cxnLst/>
              <a:rect l="l" t="t" r="r" b="b"/>
              <a:pathLst>
                <a:path w="43699" h="702" extrusionOk="0">
                  <a:moveTo>
                    <a:pt x="367" y="1"/>
                  </a:moveTo>
                  <a:cubicBezTo>
                    <a:pt x="167" y="1"/>
                    <a:pt x="0" y="67"/>
                    <a:pt x="0" y="167"/>
                  </a:cubicBezTo>
                  <a:lnTo>
                    <a:pt x="0" y="534"/>
                  </a:lnTo>
                  <a:cubicBezTo>
                    <a:pt x="0" y="601"/>
                    <a:pt x="167" y="701"/>
                    <a:pt x="367" y="701"/>
                  </a:cubicBezTo>
                  <a:lnTo>
                    <a:pt x="43331" y="701"/>
                  </a:lnTo>
                  <a:cubicBezTo>
                    <a:pt x="43531" y="701"/>
                    <a:pt x="43698" y="601"/>
                    <a:pt x="43698" y="534"/>
                  </a:cubicBezTo>
                  <a:lnTo>
                    <a:pt x="43698" y="167"/>
                  </a:lnTo>
                  <a:cubicBezTo>
                    <a:pt x="43698" y="67"/>
                    <a:pt x="43531" y="1"/>
                    <a:pt x="433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4"/>
            <p:cNvSpPr/>
            <p:nvPr/>
          </p:nvSpPr>
          <p:spPr>
            <a:xfrm>
              <a:off x="5325524" y="3604246"/>
              <a:ext cx="1887360" cy="30319"/>
            </a:xfrm>
            <a:custGeom>
              <a:avLst/>
              <a:gdLst/>
              <a:ahLst/>
              <a:cxnLst/>
              <a:rect l="l" t="t" r="r" b="b"/>
              <a:pathLst>
                <a:path w="43699" h="702" extrusionOk="0">
                  <a:moveTo>
                    <a:pt x="367" y="1"/>
                  </a:moveTo>
                  <a:cubicBezTo>
                    <a:pt x="167" y="1"/>
                    <a:pt x="0" y="68"/>
                    <a:pt x="0" y="168"/>
                  </a:cubicBezTo>
                  <a:lnTo>
                    <a:pt x="0" y="535"/>
                  </a:lnTo>
                  <a:cubicBezTo>
                    <a:pt x="0" y="635"/>
                    <a:pt x="167" y="701"/>
                    <a:pt x="367" y="701"/>
                  </a:cubicBezTo>
                  <a:lnTo>
                    <a:pt x="43331" y="701"/>
                  </a:lnTo>
                  <a:cubicBezTo>
                    <a:pt x="43531" y="701"/>
                    <a:pt x="43698" y="635"/>
                    <a:pt x="43698" y="535"/>
                  </a:cubicBezTo>
                  <a:lnTo>
                    <a:pt x="43698" y="168"/>
                  </a:lnTo>
                  <a:cubicBezTo>
                    <a:pt x="43698" y="68"/>
                    <a:pt x="43531" y="1"/>
                    <a:pt x="433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14"/>
            <p:cNvSpPr/>
            <p:nvPr/>
          </p:nvSpPr>
          <p:spPr>
            <a:xfrm>
              <a:off x="5325524" y="3536567"/>
              <a:ext cx="1887360" cy="30276"/>
            </a:xfrm>
            <a:custGeom>
              <a:avLst/>
              <a:gdLst/>
              <a:ahLst/>
              <a:cxnLst/>
              <a:rect l="l" t="t" r="r" b="b"/>
              <a:pathLst>
                <a:path w="43699" h="701" extrusionOk="0">
                  <a:moveTo>
                    <a:pt x="367" y="0"/>
                  </a:moveTo>
                  <a:cubicBezTo>
                    <a:pt x="167" y="0"/>
                    <a:pt x="0" y="67"/>
                    <a:pt x="0" y="167"/>
                  </a:cubicBezTo>
                  <a:lnTo>
                    <a:pt x="0" y="534"/>
                  </a:lnTo>
                  <a:cubicBezTo>
                    <a:pt x="0" y="634"/>
                    <a:pt x="167" y="701"/>
                    <a:pt x="367" y="701"/>
                  </a:cubicBezTo>
                  <a:lnTo>
                    <a:pt x="43331" y="701"/>
                  </a:lnTo>
                  <a:cubicBezTo>
                    <a:pt x="43531" y="701"/>
                    <a:pt x="43698" y="634"/>
                    <a:pt x="43698" y="534"/>
                  </a:cubicBezTo>
                  <a:lnTo>
                    <a:pt x="43698" y="167"/>
                  </a:lnTo>
                  <a:cubicBezTo>
                    <a:pt x="43698" y="67"/>
                    <a:pt x="43531" y="0"/>
                    <a:pt x="43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4"/>
            <p:cNvSpPr/>
            <p:nvPr/>
          </p:nvSpPr>
          <p:spPr>
            <a:xfrm>
              <a:off x="3497224" y="3334875"/>
              <a:ext cx="4408113" cy="115274"/>
            </a:xfrm>
            <a:custGeom>
              <a:avLst/>
              <a:gdLst/>
              <a:ahLst/>
              <a:cxnLst/>
              <a:rect l="l" t="t" r="r" b="b"/>
              <a:pathLst>
                <a:path w="90800" h="2669" extrusionOk="0">
                  <a:moveTo>
                    <a:pt x="835" y="0"/>
                  </a:moveTo>
                  <a:cubicBezTo>
                    <a:pt x="368" y="0"/>
                    <a:pt x="1" y="600"/>
                    <a:pt x="1" y="1334"/>
                  </a:cubicBezTo>
                  <a:cubicBezTo>
                    <a:pt x="1" y="2068"/>
                    <a:pt x="368" y="2669"/>
                    <a:pt x="835" y="2669"/>
                  </a:cubicBezTo>
                  <a:lnTo>
                    <a:pt x="89932" y="2669"/>
                  </a:lnTo>
                  <a:cubicBezTo>
                    <a:pt x="90399" y="2669"/>
                    <a:pt x="90799" y="2068"/>
                    <a:pt x="90799" y="1334"/>
                  </a:cubicBezTo>
                  <a:cubicBezTo>
                    <a:pt x="90799" y="600"/>
                    <a:pt x="90399" y="0"/>
                    <a:pt x="899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4"/>
            <p:cNvSpPr/>
            <p:nvPr/>
          </p:nvSpPr>
          <p:spPr>
            <a:xfrm>
              <a:off x="837699" y="281371"/>
              <a:ext cx="6961494" cy="338566"/>
            </a:xfrm>
            <a:custGeom>
              <a:avLst/>
              <a:gdLst/>
              <a:ahLst/>
              <a:cxnLst/>
              <a:rect l="l" t="t" r="r" b="b"/>
              <a:pathLst>
                <a:path w="161183" h="7839" extrusionOk="0">
                  <a:moveTo>
                    <a:pt x="0" y="0"/>
                  </a:moveTo>
                  <a:lnTo>
                    <a:pt x="4470" y="7839"/>
                  </a:lnTo>
                  <a:lnTo>
                    <a:pt x="152376" y="7839"/>
                  </a:lnTo>
                  <a:lnTo>
                    <a:pt x="161182"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4"/>
            <p:cNvSpPr/>
            <p:nvPr/>
          </p:nvSpPr>
          <p:spPr>
            <a:xfrm>
              <a:off x="977475" y="554075"/>
              <a:ext cx="7090239" cy="144125"/>
            </a:xfrm>
            <a:custGeom>
              <a:avLst/>
              <a:gdLst/>
              <a:ahLst/>
              <a:cxnLst/>
              <a:rect l="l" t="t" r="r" b="b"/>
              <a:pathLst>
                <a:path w="151809" h="3337" extrusionOk="0">
                  <a:moveTo>
                    <a:pt x="1067" y="0"/>
                  </a:moveTo>
                  <a:cubicBezTo>
                    <a:pt x="467" y="0"/>
                    <a:pt x="0" y="734"/>
                    <a:pt x="0" y="1668"/>
                  </a:cubicBezTo>
                  <a:cubicBezTo>
                    <a:pt x="0" y="2569"/>
                    <a:pt x="467" y="3336"/>
                    <a:pt x="1067" y="3336"/>
                  </a:cubicBezTo>
                  <a:lnTo>
                    <a:pt x="150741" y="3336"/>
                  </a:lnTo>
                  <a:cubicBezTo>
                    <a:pt x="151342" y="3336"/>
                    <a:pt x="151809" y="2569"/>
                    <a:pt x="151809" y="1668"/>
                  </a:cubicBezTo>
                  <a:cubicBezTo>
                    <a:pt x="151809" y="734"/>
                    <a:pt x="151342" y="0"/>
                    <a:pt x="150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4"/>
            <p:cNvSpPr/>
            <p:nvPr/>
          </p:nvSpPr>
          <p:spPr>
            <a:xfrm>
              <a:off x="741168" y="257282"/>
              <a:ext cx="357354" cy="367417"/>
            </a:xfrm>
            <a:custGeom>
              <a:avLst/>
              <a:gdLst/>
              <a:ahLst/>
              <a:cxnLst/>
              <a:rect l="l" t="t" r="r" b="b"/>
              <a:pathLst>
                <a:path w="8274" h="8507" extrusionOk="0">
                  <a:moveTo>
                    <a:pt x="0" y="1"/>
                  </a:moveTo>
                  <a:lnTo>
                    <a:pt x="6705" y="8507"/>
                  </a:lnTo>
                  <a:lnTo>
                    <a:pt x="8273" y="8507"/>
                  </a:lnTo>
                  <a:lnTo>
                    <a:pt x="17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4"/>
            <p:cNvSpPr/>
            <p:nvPr/>
          </p:nvSpPr>
          <p:spPr>
            <a:xfrm>
              <a:off x="1923980" y="257282"/>
              <a:ext cx="233442" cy="367417"/>
            </a:xfrm>
            <a:custGeom>
              <a:avLst/>
              <a:gdLst/>
              <a:ahLst/>
              <a:cxnLst/>
              <a:rect l="l" t="t" r="r" b="b"/>
              <a:pathLst>
                <a:path w="5405" h="8507" extrusionOk="0">
                  <a:moveTo>
                    <a:pt x="1" y="1"/>
                  </a:moveTo>
                  <a:lnTo>
                    <a:pt x="3837" y="8507"/>
                  </a:lnTo>
                  <a:lnTo>
                    <a:pt x="5405" y="8507"/>
                  </a:lnTo>
                  <a:lnTo>
                    <a:pt x="17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4"/>
            <p:cNvSpPr/>
            <p:nvPr/>
          </p:nvSpPr>
          <p:spPr>
            <a:xfrm>
              <a:off x="3105366" y="257282"/>
              <a:ext cx="110998" cy="367417"/>
            </a:xfrm>
            <a:custGeom>
              <a:avLst/>
              <a:gdLst/>
              <a:ahLst/>
              <a:cxnLst/>
              <a:rect l="l" t="t" r="r" b="b"/>
              <a:pathLst>
                <a:path w="2570" h="8507" extrusionOk="0">
                  <a:moveTo>
                    <a:pt x="1" y="1"/>
                  </a:moveTo>
                  <a:lnTo>
                    <a:pt x="1001" y="8507"/>
                  </a:lnTo>
                  <a:lnTo>
                    <a:pt x="2569" y="8507"/>
                  </a:lnTo>
                  <a:lnTo>
                    <a:pt x="17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4"/>
            <p:cNvSpPr/>
            <p:nvPr/>
          </p:nvSpPr>
          <p:spPr>
            <a:xfrm>
              <a:off x="4207498" y="257282"/>
              <a:ext cx="155657" cy="367417"/>
            </a:xfrm>
            <a:custGeom>
              <a:avLst/>
              <a:gdLst/>
              <a:ahLst/>
              <a:cxnLst/>
              <a:rect l="l" t="t" r="r" b="b"/>
              <a:pathLst>
                <a:path w="3604" h="8507" extrusionOk="0">
                  <a:moveTo>
                    <a:pt x="1836" y="1"/>
                  </a:moveTo>
                  <a:lnTo>
                    <a:pt x="1" y="8507"/>
                  </a:lnTo>
                  <a:lnTo>
                    <a:pt x="1569" y="8507"/>
                  </a:lnTo>
                  <a:lnTo>
                    <a:pt x="360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4"/>
            <p:cNvSpPr/>
            <p:nvPr/>
          </p:nvSpPr>
          <p:spPr>
            <a:xfrm>
              <a:off x="5266440" y="257282"/>
              <a:ext cx="278100" cy="367417"/>
            </a:xfrm>
            <a:custGeom>
              <a:avLst/>
              <a:gdLst/>
              <a:ahLst/>
              <a:cxnLst/>
              <a:rect l="l" t="t" r="r" b="b"/>
              <a:pathLst>
                <a:path w="6439" h="8507" extrusionOk="0">
                  <a:moveTo>
                    <a:pt x="4704" y="1"/>
                  </a:moveTo>
                  <a:lnTo>
                    <a:pt x="0" y="8507"/>
                  </a:lnTo>
                  <a:lnTo>
                    <a:pt x="1568" y="8507"/>
                  </a:lnTo>
                  <a:lnTo>
                    <a:pt x="643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14"/>
            <p:cNvSpPr/>
            <p:nvPr/>
          </p:nvSpPr>
          <p:spPr>
            <a:xfrm>
              <a:off x="6477739" y="257282"/>
              <a:ext cx="402013" cy="367417"/>
            </a:xfrm>
            <a:custGeom>
              <a:avLst/>
              <a:gdLst/>
              <a:ahLst/>
              <a:cxnLst/>
              <a:rect l="l" t="t" r="r" b="b"/>
              <a:pathLst>
                <a:path w="9308" h="8507" extrusionOk="0">
                  <a:moveTo>
                    <a:pt x="7540" y="1"/>
                  </a:moveTo>
                  <a:lnTo>
                    <a:pt x="1" y="8507"/>
                  </a:lnTo>
                  <a:lnTo>
                    <a:pt x="1569" y="8507"/>
                  </a:lnTo>
                  <a:lnTo>
                    <a:pt x="93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14"/>
            <p:cNvSpPr/>
            <p:nvPr/>
          </p:nvSpPr>
          <p:spPr>
            <a:xfrm>
              <a:off x="7612880" y="257282"/>
              <a:ext cx="524456" cy="367417"/>
            </a:xfrm>
            <a:custGeom>
              <a:avLst/>
              <a:gdLst/>
              <a:ahLst/>
              <a:cxnLst/>
              <a:rect l="l" t="t" r="r" b="b"/>
              <a:pathLst>
                <a:path w="12143" h="8507" extrusionOk="0">
                  <a:moveTo>
                    <a:pt x="10408" y="1"/>
                  </a:moveTo>
                  <a:lnTo>
                    <a:pt x="1" y="8507"/>
                  </a:lnTo>
                  <a:lnTo>
                    <a:pt x="1568" y="8507"/>
                  </a:lnTo>
                  <a:lnTo>
                    <a:pt x="1214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14"/>
            <p:cNvSpPr/>
            <p:nvPr/>
          </p:nvSpPr>
          <p:spPr>
            <a:xfrm>
              <a:off x="702250" y="237125"/>
              <a:ext cx="7526705" cy="98024"/>
            </a:xfrm>
            <a:custGeom>
              <a:avLst/>
              <a:gdLst/>
              <a:ahLst/>
              <a:cxnLst/>
              <a:rect l="l" t="t" r="r" b="b"/>
              <a:pathLst>
                <a:path w="167288" h="2270" extrusionOk="0">
                  <a:moveTo>
                    <a:pt x="735" y="1"/>
                  </a:moveTo>
                  <a:cubicBezTo>
                    <a:pt x="334" y="1"/>
                    <a:pt x="1" y="501"/>
                    <a:pt x="1" y="1135"/>
                  </a:cubicBezTo>
                  <a:cubicBezTo>
                    <a:pt x="1" y="1769"/>
                    <a:pt x="334" y="2269"/>
                    <a:pt x="735" y="2269"/>
                  </a:cubicBezTo>
                  <a:lnTo>
                    <a:pt x="166553" y="2269"/>
                  </a:lnTo>
                  <a:cubicBezTo>
                    <a:pt x="166954" y="2269"/>
                    <a:pt x="167287" y="1769"/>
                    <a:pt x="167287" y="1135"/>
                  </a:cubicBezTo>
                  <a:cubicBezTo>
                    <a:pt x="167287" y="501"/>
                    <a:pt x="166920" y="1"/>
                    <a:pt x="1665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14"/>
            <p:cNvSpPr/>
            <p:nvPr/>
          </p:nvSpPr>
          <p:spPr>
            <a:xfrm>
              <a:off x="8630358" y="1301077"/>
              <a:ext cx="82147" cy="3181073"/>
            </a:xfrm>
            <a:custGeom>
              <a:avLst/>
              <a:gdLst/>
              <a:ahLst/>
              <a:cxnLst/>
              <a:rect l="l" t="t" r="r" b="b"/>
              <a:pathLst>
                <a:path w="1902" h="73653" extrusionOk="0">
                  <a:moveTo>
                    <a:pt x="1" y="0"/>
                  </a:moveTo>
                  <a:lnTo>
                    <a:pt x="1" y="73219"/>
                  </a:lnTo>
                  <a:cubicBezTo>
                    <a:pt x="1" y="73453"/>
                    <a:pt x="401" y="73653"/>
                    <a:pt x="935" y="73653"/>
                  </a:cubicBezTo>
                  <a:cubicBezTo>
                    <a:pt x="1468" y="73653"/>
                    <a:pt x="1902" y="73453"/>
                    <a:pt x="1902" y="73219"/>
                  </a:cubicBezTo>
                  <a:lnTo>
                    <a:pt x="190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14"/>
            <p:cNvSpPr/>
            <p:nvPr/>
          </p:nvSpPr>
          <p:spPr>
            <a:xfrm>
              <a:off x="8337916" y="989847"/>
              <a:ext cx="701622" cy="704558"/>
            </a:xfrm>
            <a:custGeom>
              <a:avLst/>
              <a:gdLst/>
              <a:ahLst/>
              <a:cxnLst/>
              <a:rect l="l" t="t" r="r" b="b"/>
              <a:pathLst>
                <a:path w="16245" h="16313" extrusionOk="0">
                  <a:moveTo>
                    <a:pt x="1101" y="1"/>
                  </a:moveTo>
                  <a:cubicBezTo>
                    <a:pt x="500" y="1"/>
                    <a:pt x="0" y="501"/>
                    <a:pt x="0" y="1135"/>
                  </a:cubicBezTo>
                  <a:lnTo>
                    <a:pt x="0" y="15178"/>
                  </a:lnTo>
                  <a:cubicBezTo>
                    <a:pt x="0" y="15812"/>
                    <a:pt x="500" y="16313"/>
                    <a:pt x="1101" y="16313"/>
                  </a:cubicBezTo>
                  <a:lnTo>
                    <a:pt x="15111" y="16313"/>
                  </a:lnTo>
                  <a:cubicBezTo>
                    <a:pt x="15745" y="16313"/>
                    <a:pt x="16245" y="15812"/>
                    <a:pt x="16245" y="15178"/>
                  </a:cubicBezTo>
                  <a:lnTo>
                    <a:pt x="16245" y="1135"/>
                  </a:lnTo>
                  <a:cubicBezTo>
                    <a:pt x="16245" y="501"/>
                    <a:pt x="15745" y="1"/>
                    <a:pt x="151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14"/>
            <p:cNvSpPr/>
            <p:nvPr/>
          </p:nvSpPr>
          <p:spPr>
            <a:xfrm>
              <a:off x="8371043" y="1023017"/>
              <a:ext cx="635368" cy="638262"/>
            </a:xfrm>
            <a:custGeom>
              <a:avLst/>
              <a:gdLst/>
              <a:ahLst/>
              <a:cxnLst/>
              <a:rect l="l" t="t" r="r" b="b"/>
              <a:pathLst>
                <a:path w="14711" h="14778" extrusionOk="0">
                  <a:moveTo>
                    <a:pt x="1001" y="0"/>
                  </a:moveTo>
                  <a:cubicBezTo>
                    <a:pt x="467" y="0"/>
                    <a:pt x="0" y="467"/>
                    <a:pt x="0" y="1034"/>
                  </a:cubicBezTo>
                  <a:lnTo>
                    <a:pt x="0" y="13743"/>
                  </a:lnTo>
                  <a:cubicBezTo>
                    <a:pt x="0" y="14310"/>
                    <a:pt x="467" y="14777"/>
                    <a:pt x="1001" y="14777"/>
                  </a:cubicBezTo>
                  <a:lnTo>
                    <a:pt x="13710" y="14777"/>
                  </a:lnTo>
                  <a:cubicBezTo>
                    <a:pt x="14244" y="14777"/>
                    <a:pt x="14711" y="14310"/>
                    <a:pt x="14711" y="13743"/>
                  </a:cubicBezTo>
                  <a:lnTo>
                    <a:pt x="14711" y="1034"/>
                  </a:lnTo>
                  <a:cubicBezTo>
                    <a:pt x="14711" y="467"/>
                    <a:pt x="14244" y="0"/>
                    <a:pt x="137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14"/>
            <p:cNvSpPr/>
            <p:nvPr/>
          </p:nvSpPr>
          <p:spPr>
            <a:xfrm>
              <a:off x="8494913" y="1093590"/>
              <a:ext cx="391949" cy="497074"/>
            </a:xfrm>
            <a:custGeom>
              <a:avLst/>
              <a:gdLst/>
              <a:ahLst/>
              <a:cxnLst/>
              <a:rect l="l" t="t" r="r" b="b"/>
              <a:pathLst>
                <a:path w="9075" h="11509" extrusionOk="0">
                  <a:moveTo>
                    <a:pt x="6039" y="768"/>
                  </a:moveTo>
                  <a:lnTo>
                    <a:pt x="6039" y="1535"/>
                  </a:lnTo>
                  <a:lnTo>
                    <a:pt x="2970" y="1535"/>
                  </a:lnTo>
                  <a:lnTo>
                    <a:pt x="2970" y="768"/>
                  </a:lnTo>
                  <a:close/>
                  <a:moveTo>
                    <a:pt x="8307" y="2302"/>
                  </a:moveTo>
                  <a:lnTo>
                    <a:pt x="8307" y="6906"/>
                  </a:lnTo>
                  <a:lnTo>
                    <a:pt x="668" y="6906"/>
                  </a:lnTo>
                  <a:lnTo>
                    <a:pt x="668" y="2302"/>
                  </a:lnTo>
                  <a:close/>
                  <a:moveTo>
                    <a:pt x="1402" y="7673"/>
                  </a:moveTo>
                  <a:cubicBezTo>
                    <a:pt x="1502" y="7673"/>
                    <a:pt x="1635" y="7673"/>
                    <a:pt x="1736" y="7740"/>
                  </a:cubicBezTo>
                  <a:cubicBezTo>
                    <a:pt x="1969" y="7806"/>
                    <a:pt x="2169" y="8006"/>
                    <a:pt x="2236" y="8240"/>
                  </a:cubicBezTo>
                  <a:lnTo>
                    <a:pt x="2236" y="8307"/>
                  </a:lnTo>
                  <a:cubicBezTo>
                    <a:pt x="2236" y="8407"/>
                    <a:pt x="2236" y="8507"/>
                    <a:pt x="2236" y="8607"/>
                  </a:cubicBezTo>
                  <a:lnTo>
                    <a:pt x="2203" y="8640"/>
                  </a:lnTo>
                  <a:cubicBezTo>
                    <a:pt x="2136" y="8874"/>
                    <a:pt x="2002" y="9040"/>
                    <a:pt x="1769" y="9141"/>
                  </a:cubicBezTo>
                  <a:cubicBezTo>
                    <a:pt x="1669" y="9174"/>
                    <a:pt x="1569" y="9191"/>
                    <a:pt x="1469" y="9191"/>
                  </a:cubicBezTo>
                  <a:cubicBezTo>
                    <a:pt x="1369" y="9191"/>
                    <a:pt x="1269" y="9174"/>
                    <a:pt x="1168" y="9141"/>
                  </a:cubicBezTo>
                  <a:cubicBezTo>
                    <a:pt x="935" y="9040"/>
                    <a:pt x="768" y="8874"/>
                    <a:pt x="701" y="8640"/>
                  </a:cubicBezTo>
                  <a:cubicBezTo>
                    <a:pt x="701" y="8607"/>
                    <a:pt x="701" y="8540"/>
                    <a:pt x="701" y="8507"/>
                  </a:cubicBezTo>
                  <a:cubicBezTo>
                    <a:pt x="668" y="8440"/>
                    <a:pt x="668" y="8373"/>
                    <a:pt x="701" y="8307"/>
                  </a:cubicBezTo>
                  <a:lnTo>
                    <a:pt x="701" y="8240"/>
                  </a:lnTo>
                  <a:cubicBezTo>
                    <a:pt x="735" y="8040"/>
                    <a:pt x="868" y="7873"/>
                    <a:pt x="1068" y="7773"/>
                  </a:cubicBezTo>
                  <a:cubicBezTo>
                    <a:pt x="1168" y="7706"/>
                    <a:pt x="1269" y="7673"/>
                    <a:pt x="1402" y="7673"/>
                  </a:cubicBezTo>
                  <a:close/>
                  <a:moveTo>
                    <a:pt x="7573" y="7673"/>
                  </a:moveTo>
                  <a:cubicBezTo>
                    <a:pt x="7673" y="7673"/>
                    <a:pt x="7773" y="7673"/>
                    <a:pt x="7873" y="7706"/>
                  </a:cubicBezTo>
                  <a:cubicBezTo>
                    <a:pt x="8107" y="7806"/>
                    <a:pt x="8274" y="8006"/>
                    <a:pt x="8340" y="8240"/>
                  </a:cubicBezTo>
                  <a:lnTo>
                    <a:pt x="8340" y="8307"/>
                  </a:lnTo>
                  <a:cubicBezTo>
                    <a:pt x="8340" y="8373"/>
                    <a:pt x="8340" y="8440"/>
                    <a:pt x="8340" y="8507"/>
                  </a:cubicBezTo>
                  <a:cubicBezTo>
                    <a:pt x="8307" y="8573"/>
                    <a:pt x="8307" y="8607"/>
                    <a:pt x="8307" y="8640"/>
                  </a:cubicBezTo>
                  <a:cubicBezTo>
                    <a:pt x="8240" y="8840"/>
                    <a:pt x="8107" y="9040"/>
                    <a:pt x="7907" y="9141"/>
                  </a:cubicBezTo>
                  <a:cubicBezTo>
                    <a:pt x="7809" y="9180"/>
                    <a:pt x="7700" y="9196"/>
                    <a:pt x="7586" y="9196"/>
                  </a:cubicBezTo>
                  <a:cubicBezTo>
                    <a:pt x="7505" y="9196"/>
                    <a:pt x="7422" y="9188"/>
                    <a:pt x="7340" y="9174"/>
                  </a:cubicBezTo>
                  <a:lnTo>
                    <a:pt x="7273" y="9141"/>
                  </a:lnTo>
                  <a:cubicBezTo>
                    <a:pt x="7139" y="9074"/>
                    <a:pt x="7039" y="9007"/>
                    <a:pt x="6973" y="8907"/>
                  </a:cubicBezTo>
                  <a:cubicBezTo>
                    <a:pt x="6906" y="8807"/>
                    <a:pt x="6839" y="8674"/>
                    <a:pt x="6806" y="8573"/>
                  </a:cubicBezTo>
                  <a:cubicBezTo>
                    <a:pt x="6806" y="8473"/>
                    <a:pt x="6806" y="8373"/>
                    <a:pt x="6806" y="8307"/>
                  </a:cubicBezTo>
                  <a:lnTo>
                    <a:pt x="6806" y="8240"/>
                  </a:lnTo>
                  <a:cubicBezTo>
                    <a:pt x="6873" y="8040"/>
                    <a:pt x="7006" y="7873"/>
                    <a:pt x="7173" y="7773"/>
                  </a:cubicBezTo>
                  <a:cubicBezTo>
                    <a:pt x="7306" y="7706"/>
                    <a:pt x="7440" y="7673"/>
                    <a:pt x="7573" y="7673"/>
                  </a:cubicBezTo>
                  <a:close/>
                  <a:moveTo>
                    <a:pt x="2203" y="1"/>
                  </a:moveTo>
                  <a:cubicBezTo>
                    <a:pt x="2002" y="1"/>
                    <a:pt x="1769" y="34"/>
                    <a:pt x="1569" y="101"/>
                  </a:cubicBezTo>
                  <a:lnTo>
                    <a:pt x="1602" y="101"/>
                  </a:lnTo>
                  <a:cubicBezTo>
                    <a:pt x="1535" y="134"/>
                    <a:pt x="1435" y="167"/>
                    <a:pt x="1335" y="201"/>
                  </a:cubicBezTo>
                  <a:cubicBezTo>
                    <a:pt x="1302" y="234"/>
                    <a:pt x="1235" y="268"/>
                    <a:pt x="1168" y="301"/>
                  </a:cubicBezTo>
                  <a:cubicBezTo>
                    <a:pt x="1102" y="368"/>
                    <a:pt x="1035" y="368"/>
                    <a:pt x="968" y="434"/>
                  </a:cubicBezTo>
                  <a:cubicBezTo>
                    <a:pt x="735" y="601"/>
                    <a:pt x="535" y="835"/>
                    <a:pt x="368" y="1068"/>
                  </a:cubicBezTo>
                  <a:cubicBezTo>
                    <a:pt x="301" y="1168"/>
                    <a:pt x="268" y="1268"/>
                    <a:pt x="201" y="1368"/>
                  </a:cubicBezTo>
                  <a:cubicBezTo>
                    <a:pt x="168" y="1435"/>
                    <a:pt x="168" y="1502"/>
                    <a:pt x="134" y="1568"/>
                  </a:cubicBezTo>
                  <a:cubicBezTo>
                    <a:pt x="68" y="1735"/>
                    <a:pt x="34" y="1935"/>
                    <a:pt x="1" y="2102"/>
                  </a:cubicBezTo>
                  <a:lnTo>
                    <a:pt x="1" y="3136"/>
                  </a:lnTo>
                  <a:lnTo>
                    <a:pt x="1" y="9174"/>
                  </a:lnTo>
                  <a:cubicBezTo>
                    <a:pt x="1" y="9241"/>
                    <a:pt x="1" y="9307"/>
                    <a:pt x="1" y="9374"/>
                  </a:cubicBezTo>
                  <a:lnTo>
                    <a:pt x="1" y="9441"/>
                  </a:lnTo>
                  <a:cubicBezTo>
                    <a:pt x="34" y="9507"/>
                    <a:pt x="68" y="9541"/>
                    <a:pt x="101" y="9608"/>
                  </a:cubicBezTo>
                  <a:cubicBezTo>
                    <a:pt x="168" y="9741"/>
                    <a:pt x="301" y="9841"/>
                    <a:pt x="435" y="9908"/>
                  </a:cubicBezTo>
                  <a:cubicBezTo>
                    <a:pt x="535" y="9941"/>
                    <a:pt x="635" y="9974"/>
                    <a:pt x="735" y="9974"/>
                  </a:cubicBezTo>
                  <a:lnTo>
                    <a:pt x="735" y="10775"/>
                  </a:lnTo>
                  <a:cubicBezTo>
                    <a:pt x="735" y="10808"/>
                    <a:pt x="735" y="10842"/>
                    <a:pt x="735" y="10875"/>
                  </a:cubicBezTo>
                  <a:lnTo>
                    <a:pt x="735" y="10942"/>
                  </a:lnTo>
                  <a:cubicBezTo>
                    <a:pt x="768" y="11009"/>
                    <a:pt x="802" y="11075"/>
                    <a:pt x="802" y="11142"/>
                  </a:cubicBezTo>
                  <a:cubicBezTo>
                    <a:pt x="935" y="11342"/>
                    <a:pt x="1168" y="11476"/>
                    <a:pt x="1402" y="11509"/>
                  </a:cubicBezTo>
                  <a:lnTo>
                    <a:pt x="2069" y="11509"/>
                  </a:lnTo>
                  <a:cubicBezTo>
                    <a:pt x="2236" y="11509"/>
                    <a:pt x="2403" y="11476"/>
                    <a:pt x="2536" y="11442"/>
                  </a:cubicBezTo>
                  <a:cubicBezTo>
                    <a:pt x="2636" y="11409"/>
                    <a:pt x="2703" y="11342"/>
                    <a:pt x="2770" y="11275"/>
                  </a:cubicBezTo>
                  <a:cubicBezTo>
                    <a:pt x="2870" y="11175"/>
                    <a:pt x="2936" y="11075"/>
                    <a:pt x="2970" y="10942"/>
                  </a:cubicBezTo>
                  <a:cubicBezTo>
                    <a:pt x="2970" y="10908"/>
                    <a:pt x="2970" y="10875"/>
                    <a:pt x="2970" y="10842"/>
                  </a:cubicBezTo>
                  <a:lnTo>
                    <a:pt x="2970" y="9974"/>
                  </a:lnTo>
                  <a:lnTo>
                    <a:pt x="6039" y="9974"/>
                  </a:lnTo>
                  <a:lnTo>
                    <a:pt x="6039" y="10708"/>
                  </a:lnTo>
                  <a:cubicBezTo>
                    <a:pt x="6039" y="10775"/>
                    <a:pt x="6072" y="10842"/>
                    <a:pt x="6072" y="10908"/>
                  </a:cubicBezTo>
                  <a:cubicBezTo>
                    <a:pt x="6072" y="10975"/>
                    <a:pt x="6105" y="11075"/>
                    <a:pt x="6139" y="11142"/>
                  </a:cubicBezTo>
                  <a:lnTo>
                    <a:pt x="6205" y="11175"/>
                  </a:lnTo>
                  <a:lnTo>
                    <a:pt x="6272" y="11275"/>
                  </a:lnTo>
                  <a:cubicBezTo>
                    <a:pt x="6372" y="11375"/>
                    <a:pt x="6539" y="11442"/>
                    <a:pt x="6672" y="11476"/>
                  </a:cubicBezTo>
                  <a:lnTo>
                    <a:pt x="7406" y="11476"/>
                  </a:lnTo>
                  <a:cubicBezTo>
                    <a:pt x="7451" y="11484"/>
                    <a:pt x="7496" y="11489"/>
                    <a:pt x="7540" y="11489"/>
                  </a:cubicBezTo>
                  <a:cubicBezTo>
                    <a:pt x="7662" y="11489"/>
                    <a:pt x="7785" y="11458"/>
                    <a:pt x="7907" y="11409"/>
                  </a:cubicBezTo>
                  <a:cubicBezTo>
                    <a:pt x="7973" y="11375"/>
                    <a:pt x="8040" y="11342"/>
                    <a:pt x="8073" y="11309"/>
                  </a:cubicBezTo>
                  <a:cubicBezTo>
                    <a:pt x="8240" y="11175"/>
                    <a:pt x="8307" y="10975"/>
                    <a:pt x="8340" y="10775"/>
                  </a:cubicBezTo>
                  <a:lnTo>
                    <a:pt x="8340" y="9941"/>
                  </a:lnTo>
                  <a:cubicBezTo>
                    <a:pt x="8607" y="9941"/>
                    <a:pt x="8841" y="9808"/>
                    <a:pt x="9007" y="9574"/>
                  </a:cubicBezTo>
                  <a:cubicBezTo>
                    <a:pt x="9041" y="9507"/>
                    <a:pt x="9041" y="9441"/>
                    <a:pt x="9074" y="9407"/>
                  </a:cubicBezTo>
                  <a:lnTo>
                    <a:pt x="9074" y="9341"/>
                  </a:lnTo>
                  <a:lnTo>
                    <a:pt x="9074" y="8607"/>
                  </a:lnTo>
                  <a:lnTo>
                    <a:pt x="9074" y="2302"/>
                  </a:lnTo>
                  <a:cubicBezTo>
                    <a:pt x="9074" y="2169"/>
                    <a:pt x="9074" y="2035"/>
                    <a:pt x="9041" y="1902"/>
                  </a:cubicBezTo>
                  <a:cubicBezTo>
                    <a:pt x="9007" y="1769"/>
                    <a:pt x="8974" y="1669"/>
                    <a:pt x="8941" y="1535"/>
                  </a:cubicBezTo>
                  <a:cubicBezTo>
                    <a:pt x="8907" y="1468"/>
                    <a:pt x="8907" y="1368"/>
                    <a:pt x="8841" y="1302"/>
                  </a:cubicBezTo>
                  <a:cubicBezTo>
                    <a:pt x="8807" y="1235"/>
                    <a:pt x="8774" y="1135"/>
                    <a:pt x="8707" y="1068"/>
                  </a:cubicBezTo>
                  <a:lnTo>
                    <a:pt x="8607" y="935"/>
                  </a:lnTo>
                  <a:cubicBezTo>
                    <a:pt x="8374" y="634"/>
                    <a:pt x="8073" y="401"/>
                    <a:pt x="7740" y="234"/>
                  </a:cubicBezTo>
                  <a:cubicBezTo>
                    <a:pt x="7640" y="167"/>
                    <a:pt x="7506" y="134"/>
                    <a:pt x="7406" y="101"/>
                  </a:cubicBezTo>
                  <a:cubicBezTo>
                    <a:pt x="7206" y="34"/>
                    <a:pt x="7006" y="1"/>
                    <a:pt x="67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4"/>
            <p:cNvSpPr/>
            <p:nvPr/>
          </p:nvSpPr>
          <p:spPr>
            <a:xfrm>
              <a:off x="8424340" y="1226142"/>
              <a:ext cx="33170" cy="99467"/>
            </a:xfrm>
            <a:custGeom>
              <a:avLst/>
              <a:gdLst/>
              <a:ahLst/>
              <a:cxnLst/>
              <a:rect l="l" t="t" r="r" b="b"/>
              <a:pathLst>
                <a:path w="768" h="2303" extrusionOk="0">
                  <a:moveTo>
                    <a:pt x="367" y="1"/>
                  </a:moveTo>
                  <a:cubicBezTo>
                    <a:pt x="167" y="1"/>
                    <a:pt x="34" y="134"/>
                    <a:pt x="0" y="334"/>
                  </a:cubicBezTo>
                  <a:lnTo>
                    <a:pt x="34" y="267"/>
                  </a:lnTo>
                  <a:lnTo>
                    <a:pt x="34" y="1935"/>
                  </a:lnTo>
                  <a:cubicBezTo>
                    <a:pt x="34" y="2135"/>
                    <a:pt x="167" y="2269"/>
                    <a:pt x="367" y="2302"/>
                  </a:cubicBezTo>
                  <a:lnTo>
                    <a:pt x="768" y="2302"/>
                  </a:lnTo>
                  <a:lnTo>
                    <a:pt x="7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14"/>
            <p:cNvSpPr/>
            <p:nvPr/>
          </p:nvSpPr>
          <p:spPr>
            <a:xfrm>
              <a:off x="8919949" y="1226142"/>
              <a:ext cx="33170" cy="99467"/>
            </a:xfrm>
            <a:custGeom>
              <a:avLst/>
              <a:gdLst/>
              <a:ahLst/>
              <a:cxnLst/>
              <a:rect l="l" t="t" r="r" b="b"/>
              <a:pathLst>
                <a:path w="768" h="2303" extrusionOk="0">
                  <a:moveTo>
                    <a:pt x="0" y="1"/>
                  </a:moveTo>
                  <a:cubicBezTo>
                    <a:pt x="0" y="768"/>
                    <a:pt x="0" y="1535"/>
                    <a:pt x="0" y="2302"/>
                  </a:cubicBezTo>
                  <a:lnTo>
                    <a:pt x="367" y="2302"/>
                  </a:lnTo>
                  <a:cubicBezTo>
                    <a:pt x="467" y="2302"/>
                    <a:pt x="567" y="2269"/>
                    <a:pt x="634" y="2202"/>
                  </a:cubicBezTo>
                  <a:cubicBezTo>
                    <a:pt x="701" y="2135"/>
                    <a:pt x="768" y="2035"/>
                    <a:pt x="768" y="1935"/>
                  </a:cubicBezTo>
                  <a:lnTo>
                    <a:pt x="768" y="367"/>
                  </a:lnTo>
                  <a:cubicBezTo>
                    <a:pt x="768" y="167"/>
                    <a:pt x="601" y="1"/>
                    <a:pt x="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6" name="Google Shape;366;p14"/>
          <p:cNvSpPr txBox="1">
            <a:spLocks noGrp="1"/>
          </p:cNvSpPr>
          <p:nvPr>
            <p:ph type="title"/>
          </p:nvPr>
        </p:nvSpPr>
        <p:spPr>
          <a:xfrm>
            <a:off x="5049475" y="3651733"/>
            <a:ext cx="4585600" cy="7092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1800"/>
              <a:buNone/>
              <a:defRPr sz="2667">
                <a:solidFill>
                  <a:srgbClr val="FFFFFF"/>
                </a:solidFill>
              </a:defRPr>
            </a:lvl1pPr>
            <a:lvl2pPr lvl="1" algn="ctr" rtl="0">
              <a:spcBef>
                <a:spcPts val="0"/>
              </a:spcBef>
              <a:spcAft>
                <a:spcPts val="0"/>
              </a:spcAft>
              <a:buClr>
                <a:schemeClr val="accent6"/>
              </a:buClr>
              <a:buSzPts val="1800"/>
              <a:buNone/>
              <a:defRPr sz="2400">
                <a:solidFill>
                  <a:schemeClr val="accent6"/>
                </a:solidFill>
              </a:defRPr>
            </a:lvl2pPr>
            <a:lvl3pPr lvl="2" algn="ctr" rtl="0">
              <a:spcBef>
                <a:spcPts val="0"/>
              </a:spcBef>
              <a:spcAft>
                <a:spcPts val="0"/>
              </a:spcAft>
              <a:buClr>
                <a:schemeClr val="accent6"/>
              </a:buClr>
              <a:buSzPts val="1800"/>
              <a:buNone/>
              <a:defRPr sz="2400">
                <a:solidFill>
                  <a:schemeClr val="accent6"/>
                </a:solidFill>
              </a:defRPr>
            </a:lvl3pPr>
            <a:lvl4pPr lvl="3" algn="ctr" rtl="0">
              <a:spcBef>
                <a:spcPts val="0"/>
              </a:spcBef>
              <a:spcAft>
                <a:spcPts val="0"/>
              </a:spcAft>
              <a:buClr>
                <a:schemeClr val="accent6"/>
              </a:buClr>
              <a:buSzPts val="1800"/>
              <a:buNone/>
              <a:defRPr sz="2400">
                <a:solidFill>
                  <a:schemeClr val="accent6"/>
                </a:solidFill>
              </a:defRPr>
            </a:lvl4pPr>
            <a:lvl5pPr lvl="4" algn="ctr" rtl="0">
              <a:spcBef>
                <a:spcPts val="0"/>
              </a:spcBef>
              <a:spcAft>
                <a:spcPts val="0"/>
              </a:spcAft>
              <a:buClr>
                <a:schemeClr val="accent6"/>
              </a:buClr>
              <a:buSzPts val="1800"/>
              <a:buNone/>
              <a:defRPr sz="2400">
                <a:solidFill>
                  <a:schemeClr val="accent6"/>
                </a:solidFill>
              </a:defRPr>
            </a:lvl5pPr>
            <a:lvl6pPr lvl="5" algn="ctr" rtl="0">
              <a:spcBef>
                <a:spcPts val="0"/>
              </a:spcBef>
              <a:spcAft>
                <a:spcPts val="0"/>
              </a:spcAft>
              <a:buClr>
                <a:schemeClr val="accent6"/>
              </a:buClr>
              <a:buSzPts val="1800"/>
              <a:buNone/>
              <a:defRPr sz="2400">
                <a:solidFill>
                  <a:schemeClr val="accent6"/>
                </a:solidFill>
              </a:defRPr>
            </a:lvl6pPr>
            <a:lvl7pPr lvl="6" algn="ctr" rtl="0">
              <a:spcBef>
                <a:spcPts val="0"/>
              </a:spcBef>
              <a:spcAft>
                <a:spcPts val="0"/>
              </a:spcAft>
              <a:buClr>
                <a:schemeClr val="accent6"/>
              </a:buClr>
              <a:buSzPts val="1800"/>
              <a:buNone/>
              <a:defRPr sz="2400">
                <a:solidFill>
                  <a:schemeClr val="accent6"/>
                </a:solidFill>
              </a:defRPr>
            </a:lvl7pPr>
            <a:lvl8pPr lvl="7" algn="ctr" rtl="0">
              <a:spcBef>
                <a:spcPts val="0"/>
              </a:spcBef>
              <a:spcAft>
                <a:spcPts val="0"/>
              </a:spcAft>
              <a:buClr>
                <a:schemeClr val="accent6"/>
              </a:buClr>
              <a:buSzPts val="1800"/>
              <a:buNone/>
              <a:defRPr sz="2400">
                <a:solidFill>
                  <a:schemeClr val="accent6"/>
                </a:solidFill>
              </a:defRPr>
            </a:lvl8pPr>
            <a:lvl9pPr lvl="8" algn="ctr" rtl="0">
              <a:spcBef>
                <a:spcPts val="0"/>
              </a:spcBef>
              <a:spcAft>
                <a:spcPts val="0"/>
              </a:spcAft>
              <a:buClr>
                <a:schemeClr val="accent6"/>
              </a:buClr>
              <a:buSzPts val="1800"/>
              <a:buNone/>
              <a:defRPr sz="2400">
                <a:solidFill>
                  <a:schemeClr val="accent6"/>
                </a:solidFill>
              </a:defRPr>
            </a:lvl9pPr>
          </a:lstStyle>
          <a:p>
            <a:endParaRPr/>
          </a:p>
        </p:txBody>
      </p:sp>
      <p:sp>
        <p:nvSpPr>
          <p:cNvPr id="367" name="Google Shape;367;p14"/>
          <p:cNvSpPr txBox="1">
            <a:spLocks noGrp="1"/>
          </p:cNvSpPr>
          <p:nvPr>
            <p:ph type="subTitle" idx="1"/>
          </p:nvPr>
        </p:nvSpPr>
        <p:spPr>
          <a:xfrm>
            <a:off x="4885075" y="1418933"/>
            <a:ext cx="4750000" cy="22268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3000"/>
              <a:buNone/>
              <a:defRPr sz="2933">
                <a:solidFill>
                  <a:srgbClr val="FFFFFF"/>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73369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68"/>
        <p:cNvGrpSpPr/>
        <p:nvPr/>
      </p:nvGrpSpPr>
      <p:grpSpPr>
        <a:xfrm>
          <a:off x="0" y="0"/>
          <a:ext cx="0" cy="0"/>
          <a:chOff x="0" y="0"/>
          <a:chExt cx="0" cy="0"/>
        </a:xfrm>
      </p:grpSpPr>
      <p:sp>
        <p:nvSpPr>
          <p:cNvPr id="369" name="Google Shape;369;p15"/>
          <p:cNvSpPr txBox="1">
            <a:spLocks noGrp="1"/>
          </p:cNvSpPr>
          <p:nvPr>
            <p:ph type="title"/>
          </p:nvPr>
        </p:nvSpPr>
        <p:spPr>
          <a:xfrm>
            <a:off x="4751200" y="4522317"/>
            <a:ext cx="26896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400"/>
              <a:buNone/>
              <a:defRPr>
                <a:solidFill>
                  <a:schemeClr val="lt1"/>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70" name="Google Shape;370;p15"/>
          <p:cNvSpPr txBox="1">
            <a:spLocks noGrp="1"/>
          </p:cNvSpPr>
          <p:nvPr>
            <p:ph type="subTitle" idx="1"/>
          </p:nvPr>
        </p:nvSpPr>
        <p:spPr>
          <a:xfrm>
            <a:off x="4681400" y="5108000"/>
            <a:ext cx="2829200" cy="929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71" name="Google Shape;371;p15"/>
          <p:cNvSpPr txBox="1">
            <a:spLocks noGrp="1"/>
          </p:cNvSpPr>
          <p:nvPr>
            <p:ph type="title" idx="2" hasCustomPrompt="1"/>
          </p:nvPr>
        </p:nvSpPr>
        <p:spPr>
          <a:xfrm>
            <a:off x="5251600" y="2478800"/>
            <a:ext cx="1688800" cy="966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2"/>
              </a:buClr>
              <a:buSzPts val="3000"/>
              <a:buNone/>
              <a:defRPr sz="4667" b="1"/>
            </a:lvl1pPr>
            <a:lvl2pPr lvl="1"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2pPr>
            <a:lvl3pPr lvl="2"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3pPr>
            <a:lvl4pPr lvl="3"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4pPr>
            <a:lvl5pPr lvl="4"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5pPr>
            <a:lvl6pPr lvl="5"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6pPr>
            <a:lvl7pPr lvl="6"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7pPr>
            <a:lvl8pPr lvl="7"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8pPr>
            <a:lvl9pPr lvl="8"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9pPr>
          </a:lstStyle>
          <a:p>
            <a:r>
              <a:t>xx%</a:t>
            </a:r>
          </a:p>
        </p:txBody>
      </p:sp>
      <p:sp>
        <p:nvSpPr>
          <p:cNvPr id="372" name="Google Shape;372;p15"/>
          <p:cNvSpPr txBox="1">
            <a:spLocks noGrp="1"/>
          </p:cNvSpPr>
          <p:nvPr>
            <p:ph type="title" idx="3"/>
          </p:nvPr>
        </p:nvSpPr>
        <p:spPr>
          <a:xfrm>
            <a:off x="1370933" y="4522317"/>
            <a:ext cx="26896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400"/>
              <a:buNone/>
              <a:defRPr>
                <a:solidFill>
                  <a:schemeClr val="accent4"/>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73" name="Google Shape;373;p15"/>
          <p:cNvSpPr txBox="1">
            <a:spLocks noGrp="1"/>
          </p:cNvSpPr>
          <p:nvPr>
            <p:ph type="subTitle" idx="4"/>
          </p:nvPr>
        </p:nvSpPr>
        <p:spPr>
          <a:xfrm>
            <a:off x="1301133" y="5108000"/>
            <a:ext cx="2829200" cy="929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74" name="Google Shape;374;p15"/>
          <p:cNvSpPr txBox="1">
            <a:spLocks noGrp="1"/>
          </p:cNvSpPr>
          <p:nvPr>
            <p:ph type="title" idx="5" hasCustomPrompt="1"/>
          </p:nvPr>
        </p:nvSpPr>
        <p:spPr>
          <a:xfrm>
            <a:off x="1871333" y="2478800"/>
            <a:ext cx="1688800" cy="966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2"/>
              </a:buClr>
              <a:buSzPts val="3000"/>
              <a:buNone/>
              <a:defRPr sz="4667" b="1"/>
            </a:lvl1pPr>
            <a:lvl2pPr lvl="1"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2pPr>
            <a:lvl3pPr lvl="2"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3pPr>
            <a:lvl4pPr lvl="3"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4pPr>
            <a:lvl5pPr lvl="4"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5pPr>
            <a:lvl6pPr lvl="5"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6pPr>
            <a:lvl7pPr lvl="6"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7pPr>
            <a:lvl8pPr lvl="7"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8pPr>
            <a:lvl9pPr lvl="8"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9pPr>
          </a:lstStyle>
          <a:p>
            <a:r>
              <a:t>xx%</a:t>
            </a:r>
          </a:p>
        </p:txBody>
      </p:sp>
      <p:sp>
        <p:nvSpPr>
          <p:cNvPr id="375" name="Google Shape;375;p15"/>
          <p:cNvSpPr txBox="1">
            <a:spLocks noGrp="1"/>
          </p:cNvSpPr>
          <p:nvPr>
            <p:ph type="title" idx="6"/>
          </p:nvPr>
        </p:nvSpPr>
        <p:spPr>
          <a:xfrm>
            <a:off x="8131467" y="4522317"/>
            <a:ext cx="26896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400"/>
              <a:buNone/>
              <a:defRPr>
                <a:solidFill>
                  <a:schemeClr val="accent3"/>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76" name="Google Shape;376;p15"/>
          <p:cNvSpPr txBox="1">
            <a:spLocks noGrp="1"/>
          </p:cNvSpPr>
          <p:nvPr>
            <p:ph type="subTitle" idx="7"/>
          </p:nvPr>
        </p:nvSpPr>
        <p:spPr>
          <a:xfrm>
            <a:off x="8061667" y="5108000"/>
            <a:ext cx="2829200" cy="929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77" name="Google Shape;377;p15"/>
          <p:cNvSpPr txBox="1">
            <a:spLocks noGrp="1"/>
          </p:cNvSpPr>
          <p:nvPr>
            <p:ph type="title" idx="8" hasCustomPrompt="1"/>
          </p:nvPr>
        </p:nvSpPr>
        <p:spPr>
          <a:xfrm>
            <a:off x="8631867" y="2478800"/>
            <a:ext cx="1688800" cy="966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2"/>
              </a:buClr>
              <a:buSzPts val="3000"/>
              <a:buNone/>
              <a:defRPr sz="4667" b="1"/>
            </a:lvl1pPr>
            <a:lvl2pPr lvl="1"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2pPr>
            <a:lvl3pPr lvl="2"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3pPr>
            <a:lvl4pPr lvl="3"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4pPr>
            <a:lvl5pPr lvl="4"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5pPr>
            <a:lvl6pPr lvl="5"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6pPr>
            <a:lvl7pPr lvl="6"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7pPr>
            <a:lvl8pPr lvl="7"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8pPr>
            <a:lvl9pPr lvl="8"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9pPr>
          </a:lstStyle>
          <a:p>
            <a:r>
              <a:t>xx%</a:t>
            </a:r>
          </a:p>
        </p:txBody>
      </p:sp>
      <p:sp>
        <p:nvSpPr>
          <p:cNvPr id="378" name="Google Shape;378;p15"/>
          <p:cNvSpPr txBox="1">
            <a:spLocks noGrp="1"/>
          </p:cNvSpPr>
          <p:nvPr>
            <p:ph type="title" idx="9"/>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79" name="Google Shape;379;p15"/>
          <p:cNvGrpSpPr/>
          <p:nvPr/>
        </p:nvGrpSpPr>
        <p:grpSpPr>
          <a:xfrm>
            <a:off x="-502540" y="-591681"/>
            <a:ext cx="14183895" cy="2633004"/>
            <a:chOff x="-376905" y="-824761"/>
            <a:chExt cx="10637921" cy="1974753"/>
          </a:xfrm>
        </p:grpSpPr>
        <p:sp>
          <p:nvSpPr>
            <p:cNvPr id="380" name="Google Shape;380;p15"/>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5"/>
            <p:cNvSpPr/>
            <p:nvPr/>
          </p:nvSpPr>
          <p:spPr>
            <a:xfrm>
              <a:off x="7619796" y="-50265"/>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5"/>
            <p:cNvSpPr/>
            <p:nvPr/>
          </p:nvSpPr>
          <p:spPr>
            <a:xfrm>
              <a:off x="589079" y="-824761"/>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5"/>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94937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84"/>
        <p:cNvGrpSpPr/>
        <p:nvPr/>
      </p:nvGrpSpPr>
      <p:grpSpPr>
        <a:xfrm>
          <a:off x="0" y="0"/>
          <a:ext cx="0" cy="0"/>
          <a:chOff x="0" y="0"/>
          <a:chExt cx="0" cy="0"/>
        </a:xfrm>
      </p:grpSpPr>
      <p:grpSp>
        <p:nvGrpSpPr>
          <p:cNvPr id="385" name="Google Shape;385;p16"/>
          <p:cNvGrpSpPr/>
          <p:nvPr/>
        </p:nvGrpSpPr>
        <p:grpSpPr>
          <a:xfrm>
            <a:off x="-1269267" y="-591681"/>
            <a:ext cx="14950621" cy="7982201"/>
            <a:chOff x="-951950" y="-824761"/>
            <a:chExt cx="11212966" cy="5986651"/>
          </a:xfrm>
        </p:grpSpPr>
        <p:sp>
          <p:nvSpPr>
            <p:cNvPr id="386" name="Google Shape;386;p16"/>
            <p:cNvSpPr/>
            <p:nvPr/>
          </p:nvSpPr>
          <p:spPr>
            <a:xfrm>
              <a:off x="-179259" y="4165417"/>
              <a:ext cx="9944790" cy="825695"/>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6"/>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6"/>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6"/>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6"/>
            <p:cNvSpPr/>
            <p:nvPr/>
          </p:nvSpPr>
          <p:spPr>
            <a:xfrm>
              <a:off x="589079" y="-824761"/>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6"/>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6"/>
            <p:cNvSpPr/>
            <p:nvPr/>
          </p:nvSpPr>
          <p:spPr>
            <a:xfrm>
              <a:off x="-951950"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6"/>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6"/>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6"/>
            <p:cNvSpPr/>
            <p:nvPr/>
          </p:nvSpPr>
          <p:spPr>
            <a:xfrm>
              <a:off x="8679926"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6"/>
            <p:cNvSpPr/>
            <p:nvPr/>
          </p:nvSpPr>
          <p:spPr>
            <a:xfrm>
              <a:off x="7943958"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6"/>
            <p:cNvSpPr/>
            <p:nvPr/>
          </p:nvSpPr>
          <p:spPr>
            <a:xfrm>
              <a:off x="3836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6"/>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6"/>
            <p:cNvSpPr/>
            <p:nvPr/>
          </p:nvSpPr>
          <p:spPr>
            <a:xfrm>
              <a:off x="-179259" y="4378351"/>
              <a:ext cx="9944790" cy="74756"/>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6"/>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1" name="Google Shape;401;p16"/>
          <p:cNvSpPr txBox="1">
            <a:spLocks noGrp="1"/>
          </p:cNvSpPr>
          <p:nvPr>
            <p:ph type="title" hasCustomPrompt="1"/>
          </p:nvPr>
        </p:nvSpPr>
        <p:spPr>
          <a:xfrm>
            <a:off x="3377400" y="923800"/>
            <a:ext cx="5437200" cy="966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5000"/>
              <a:buNone/>
              <a:defRPr sz="8000">
                <a:solidFill>
                  <a:schemeClr val="accent4"/>
                </a:solidFill>
              </a:defRPr>
            </a:lvl1pPr>
            <a:lvl2pPr lvl="1" algn="ctr" rtl="0">
              <a:spcBef>
                <a:spcPts val="0"/>
              </a:spcBef>
              <a:spcAft>
                <a:spcPts val="0"/>
              </a:spcAft>
              <a:buSzPts val="5000"/>
              <a:buNone/>
              <a:defRPr sz="6667"/>
            </a:lvl2pPr>
            <a:lvl3pPr lvl="2" algn="ctr" rtl="0">
              <a:spcBef>
                <a:spcPts val="0"/>
              </a:spcBef>
              <a:spcAft>
                <a:spcPts val="0"/>
              </a:spcAft>
              <a:buSzPts val="5000"/>
              <a:buNone/>
              <a:defRPr sz="6667"/>
            </a:lvl3pPr>
            <a:lvl4pPr lvl="3" algn="ctr" rtl="0">
              <a:spcBef>
                <a:spcPts val="0"/>
              </a:spcBef>
              <a:spcAft>
                <a:spcPts val="0"/>
              </a:spcAft>
              <a:buSzPts val="5000"/>
              <a:buNone/>
              <a:defRPr sz="6667"/>
            </a:lvl4pPr>
            <a:lvl5pPr lvl="4" algn="ctr" rtl="0">
              <a:spcBef>
                <a:spcPts val="0"/>
              </a:spcBef>
              <a:spcAft>
                <a:spcPts val="0"/>
              </a:spcAft>
              <a:buSzPts val="5000"/>
              <a:buNone/>
              <a:defRPr sz="6667"/>
            </a:lvl5pPr>
            <a:lvl6pPr lvl="5" algn="ctr" rtl="0">
              <a:spcBef>
                <a:spcPts val="0"/>
              </a:spcBef>
              <a:spcAft>
                <a:spcPts val="0"/>
              </a:spcAft>
              <a:buSzPts val="5000"/>
              <a:buNone/>
              <a:defRPr sz="6667"/>
            </a:lvl6pPr>
            <a:lvl7pPr lvl="6" algn="ctr" rtl="0">
              <a:spcBef>
                <a:spcPts val="0"/>
              </a:spcBef>
              <a:spcAft>
                <a:spcPts val="0"/>
              </a:spcAft>
              <a:buSzPts val="5000"/>
              <a:buNone/>
              <a:defRPr sz="6667"/>
            </a:lvl7pPr>
            <a:lvl8pPr lvl="7" algn="ctr" rtl="0">
              <a:spcBef>
                <a:spcPts val="0"/>
              </a:spcBef>
              <a:spcAft>
                <a:spcPts val="0"/>
              </a:spcAft>
              <a:buSzPts val="5000"/>
              <a:buNone/>
              <a:defRPr sz="6667"/>
            </a:lvl8pPr>
            <a:lvl9pPr lvl="8" algn="ctr" rtl="0">
              <a:spcBef>
                <a:spcPts val="0"/>
              </a:spcBef>
              <a:spcAft>
                <a:spcPts val="0"/>
              </a:spcAft>
              <a:buSzPts val="5000"/>
              <a:buNone/>
              <a:defRPr sz="6667"/>
            </a:lvl9pPr>
          </a:lstStyle>
          <a:p>
            <a:r>
              <a:t>xx%</a:t>
            </a:r>
          </a:p>
        </p:txBody>
      </p:sp>
      <p:sp>
        <p:nvSpPr>
          <p:cNvPr id="402" name="Google Shape;402;p16"/>
          <p:cNvSpPr txBox="1">
            <a:spLocks noGrp="1"/>
          </p:cNvSpPr>
          <p:nvPr>
            <p:ph type="subTitle" idx="1"/>
          </p:nvPr>
        </p:nvSpPr>
        <p:spPr>
          <a:xfrm>
            <a:off x="3809600" y="1813233"/>
            <a:ext cx="4572800" cy="901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03" name="Google Shape;403;p16"/>
          <p:cNvSpPr txBox="1">
            <a:spLocks noGrp="1"/>
          </p:cNvSpPr>
          <p:nvPr>
            <p:ph type="title" idx="2" hasCustomPrompt="1"/>
          </p:nvPr>
        </p:nvSpPr>
        <p:spPr>
          <a:xfrm>
            <a:off x="3377400" y="3184233"/>
            <a:ext cx="5437200" cy="966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5000"/>
              <a:buNone/>
              <a:defRPr sz="8000">
                <a:solidFill>
                  <a:schemeClr val="lt1"/>
                </a:solidFill>
              </a:defRPr>
            </a:lvl1pPr>
            <a:lvl2pPr lvl="1" algn="ctr" rtl="0">
              <a:spcBef>
                <a:spcPts val="0"/>
              </a:spcBef>
              <a:spcAft>
                <a:spcPts val="0"/>
              </a:spcAft>
              <a:buSzPts val="5000"/>
              <a:buNone/>
              <a:defRPr sz="6667"/>
            </a:lvl2pPr>
            <a:lvl3pPr lvl="2" algn="ctr" rtl="0">
              <a:spcBef>
                <a:spcPts val="0"/>
              </a:spcBef>
              <a:spcAft>
                <a:spcPts val="0"/>
              </a:spcAft>
              <a:buSzPts val="5000"/>
              <a:buNone/>
              <a:defRPr sz="6667"/>
            </a:lvl3pPr>
            <a:lvl4pPr lvl="3" algn="ctr" rtl="0">
              <a:spcBef>
                <a:spcPts val="0"/>
              </a:spcBef>
              <a:spcAft>
                <a:spcPts val="0"/>
              </a:spcAft>
              <a:buSzPts val="5000"/>
              <a:buNone/>
              <a:defRPr sz="6667"/>
            </a:lvl4pPr>
            <a:lvl5pPr lvl="4" algn="ctr" rtl="0">
              <a:spcBef>
                <a:spcPts val="0"/>
              </a:spcBef>
              <a:spcAft>
                <a:spcPts val="0"/>
              </a:spcAft>
              <a:buSzPts val="5000"/>
              <a:buNone/>
              <a:defRPr sz="6667"/>
            </a:lvl5pPr>
            <a:lvl6pPr lvl="5" algn="ctr" rtl="0">
              <a:spcBef>
                <a:spcPts val="0"/>
              </a:spcBef>
              <a:spcAft>
                <a:spcPts val="0"/>
              </a:spcAft>
              <a:buSzPts val="5000"/>
              <a:buNone/>
              <a:defRPr sz="6667"/>
            </a:lvl6pPr>
            <a:lvl7pPr lvl="6" algn="ctr" rtl="0">
              <a:spcBef>
                <a:spcPts val="0"/>
              </a:spcBef>
              <a:spcAft>
                <a:spcPts val="0"/>
              </a:spcAft>
              <a:buSzPts val="5000"/>
              <a:buNone/>
              <a:defRPr sz="6667"/>
            </a:lvl7pPr>
            <a:lvl8pPr lvl="7" algn="ctr" rtl="0">
              <a:spcBef>
                <a:spcPts val="0"/>
              </a:spcBef>
              <a:spcAft>
                <a:spcPts val="0"/>
              </a:spcAft>
              <a:buSzPts val="5000"/>
              <a:buNone/>
              <a:defRPr sz="6667"/>
            </a:lvl8pPr>
            <a:lvl9pPr lvl="8" algn="ctr" rtl="0">
              <a:spcBef>
                <a:spcPts val="0"/>
              </a:spcBef>
              <a:spcAft>
                <a:spcPts val="0"/>
              </a:spcAft>
              <a:buSzPts val="5000"/>
              <a:buNone/>
              <a:defRPr sz="6667"/>
            </a:lvl9pPr>
          </a:lstStyle>
          <a:p>
            <a:r>
              <a:t>xx%</a:t>
            </a:r>
          </a:p>
        </p:txBody>
      </p:sp>
      <p:sp>
        <p:nvSpPr>
          <p:cNvPr id="404" name="Google Shape;404;p16"/>
          <p:cNvSpPr txBox="1">
            <a:spLocks noGrp="1"/>
          </p:cNvSpPr>
          <p:nvPr>
            <p:ph type="subTitle" idx="3"/>
          </p:nvPr>
        </p:nvSpPr>
        <p:spPr>
          <a:xfrm>
            <a:off x="3809600" y="4074500"/>
            <a:ext cx="4572800" cy="815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extLst>
      <p:ext uri="{BB962C8B-B14F-4D97-AF65-F5344CB8AC3E}">
        <p14:creationId xmlns:p14="http://schemas.microsoft.com/office/powerpoint/2010/main" val="766761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05"/>
        <p:cNvGrpSpPr/>
        <p:nvPr/>
      </p:nvGrpSpPr>
      <p:grpSpPr>
        <a:xfrm>
          <a:off x="0" y="0"/>
          <a:ext cx="0" cy="0"/>
          <a:chOff x="0" y="0"/>
          <a:chExt cx="0" cy="0"/>
        </a:xfrm>
      </p:grpSpPr>
      <p:sp>
        <p:nvSpPr>
          <p:cNvPr id="406" name="Google Shape;406;p17"/>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07" name="Google Shape;407;p17"/>
          <p:cNvGrpSpPr/>
          <p:nvPr/>
        </p:nvGrpSpPr>
        <p:grpSpPr>
          <a:xfrm>
            <a:off x="-502540" y="328600"/>
            <a:ext cx="13790195" cy="1699240"/>
            <a:chOff x="-376905" y="246450"/>
            <a:chExt cx="10342646" cy="1274430"/>
          </a:xfrm>
        </p:grpSpPr>
        <p:sp>
          <p:nvSpPr>
            <p:cNvPr id="408" name="Google Shape;408;p17"/>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7"/>
            <p:cNvSpPr/>
            <p:nvPr/>
          </p:nvSpPr>
          <p:spPr>
            <a:xfrm>
              <a:off x="7740424" y="1149999"/>
              <a:ext cx="857646" cy="370881"/>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7"/>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1" name="Google Shape;411;p17"/>
          <p:cNvGrpSpPr/>
          <p:nvPr/>
        </p:nvGrpSpPr>
        <p:grpSpPr>
          <a:xfrm>
            <a:off x="-239011" y="5937398"/>
            <a:ext cx="13259732" cy="956535"/>
            <a:chOff x="-179259" y="4453048"/>
            <a:chExt cx="9944799" cy="717401"/>
          </a:xfrm>
        </p:grpSpPr>
        <p:sp>
          <p:nvSpPr>
            <p:cNvPr id="412" name="Google Shape;412;p17"/>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3" name="Google Shape;413;p17"/>
            <p:cNvGrpSpPr/>
            <p:nvPr/>
          </p:nvGrpSpPr>
          <p:grpSpPr>
            <a:xfrm>
              <a:off x="-179259" y="4453048"/>
              <a:ext cx="9944799" cy="717401"/>
              <a:chOff x="-179259" y="4453048"/>
              <a:chExt cx="9944799" cy="717401"/>
            </a:xfrm>
          </p:grpSpPr>
          <p:sp>
            <p:nvSpPr>
              <p:cNvPr id="414" name="Google Shape;414;p17"/>
              <p:cNvSpPr/>
              <p:nvPr/>
            </p:nvSpPr>
            <p:spPr>
              <a:xfrm>
                <a:off x="-179250" y="4453048"/>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7"/>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1204090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416"/>
        <p:cNvGrpSpPr/>
        <p:nvPr/>
      </p:nvGrpSpPr>
      <p:grpSpPr>
        <a:xfrm>
          <a:off x="0" y="0"/>
          <a:ext cx="0" cy="0"/>
          <a:chOff x="0" y="0"/>
          <a:chExt cx="0" cy="0"/>
        </a:xfrm>
      </p:grpSpPr>
      <p:sp>
        <p:nvSpPr>
          <p:cNvPr id="417" name="Google Shape;417;p18"/>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18" name="Google Shape;418;p18"/>
          <p:cNvGrpSpPr/>
          <p:nvPr/>
        </p:nvGrpSpPr>
        <p:grpSpPr>
          <a:xfrm flipH="1">
            <a:off x="-705740" y="-1"/>
            <a:ext cx="13790195" cy="1392157"/>
            <a:chOff x="-376905" y="-1"/>
            <a:chExt cx="10342646" cy="1044118"/>
          </a:xfrm>
        </p:grpSpPr>
        <p:sp>
          <p:nvSpPr>
            <p:cNvPr id="419" name="Google Shape;419;p18"/>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8"/>
            <p:cNvSpPr/>
            <p:nvPr/>
          </p:nvSpPr>
          <p:spPr>
            <a:xfrm>
              <a:off x="6997474" y="-1"/>
              <a:ext cx="857646" cy="370881"/>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8"/>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1113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949001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422"/>
        <p:cNvGrpSpPr/>
        <p:nvPr/>
      </p:nvGrpSpPr>
      <p:grpSpPr>
        <a:xfrm>
          <a:off x="0" y="0"/>
          <a:ext cx="0" cy="0"/>
          <a:chOff x="0" y="0"/>
          <a:chExt cx="0" cy="0"/>
        </a:xfrm>
      </p:grpSpPr>
      <p:sp>
        <p:nvSpPr>
          <p:cNvPr id="423" name="Google Shape;423;p19"/>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24" name="Google Shape;424;p19"/>
          <p:cNvGrpSpPr/>
          <p:nvPr/>
        </p:nvGrpSpPr>
        <p:grpSpPr>
          <a:xfrm flipH="1">
            <a:off x="-1112140" y="328601"/>
            <a:ext cx="13790195" cy="1063556"/>
            <a:chOff x="-376905" y="246450"/>
            <a:chExt cx="10342646" cy="797667"/>
          </a:xfrm>
        </p:grpSpPr>
        <p:sp>
          <p:nvSpPr>
            <p:cNvPr id="425" name="Google Shape;425;p19"/>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9"/>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01400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427"/>
        <p:cNvGrpSpPr/>
        <p:nvPr/>
      </p:nvGrpSpPr>
      <p:grpSpPr>
        <a:xfrm>
          <a:off x="0" y="0"/>
          <a:ext cx="0" cy="0"/>
          <a:chOff x="0" y="0"/>
          <a:chExt cx="0" cy="0"/>
        </a:xfrm>
      </p:grpSpPr>
      <p:sp>
        <p:nvSpPr>
          <p:cNvPr id="428" name="Google Shape;428;p20"/>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29" name="Google Shape;429;p20"/>
          <p:cNvGrpSpPr/>
          <p:nvPr/>
        </p:nvGrpSpPr>
        <p:grpSpPr>
          <a:xfrm flipH="1">
            <a:off x="-502540" y="328601"/>
            <a:ext cx="13790195" cy="2193719"/>
            <a:chOff x="-376905" y="246450"/>
            <a:chExt cx="10342646" cy="1645289"/>
          </a:xfrm>
        </p:grpSpPr>
        <p:sp>
          <p:nvSpPr>
            <p:cNvPr id="430" name="Google Shape;430;p20"/>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20"/>
            <p:cNvSpPr/>
            <p:nvPr/>
          </p:nvSpPr>
          <p:spPr>
            <a:xfrm>
              <a:off x="7199335" y="1419224"/>
              <a:ext cx="1092690" cy="472515"/>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20"/>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309926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433"/>
        <p:cNvGrpSpPr/>
        <p:nvPr/>
      </p:nvGrpSpPr>
      <p:grpSpPr>
        <a:xfrm>
          <a:off x="0" y="0"/>
          <a:ext cx="0" cy="0"/>
          <a:chOff x="0" y="0"/>
          <a:chExt cx="0" cy="0"/>
        </a:xfrm>
      </p:grpSpPr>
      <p:sp>
        <p:nvSpPr>
          <p:cNvPr id="434" name="Google Shape;434;p21"/>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35" name="Google Shape;435;p21"/>
          <p:cNvGrpSpPr/>
          <p:nvPr/>
        </p:nvGrpSpPr>
        <p:grpSpPr>
          <a:xfrm flipH="1">
            <a:off x="-1112140" y="328601"/>
            <a:ext cx="13790195" cy="1063556"/>
            <a:chOff x="-376905" y="246450"/>
            <a:chExt cx="10342646" cy="797667"/>
          </a:xfrm>
        </p:grpSpPr>
        <p:sp>
          <p:nvSpPr>
            <p:cNvPr id="436" name="Google Shape;436;p21"/>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21"/>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8" name="Google Shape;438;p21"/>
          <p:cNvGrpSpPr/>
          <p:nvPr/>
        </p:nvGrpSpPr>
        <p:grpSpPr>
          <a:xfrm>
            <a:off x="-647634" y="4121038"/>
            <a:ext cx="12978505" cy="3384925"/>
            <a:chOff x="-1945322" y="1131893"/>
            <a:chExt cx="12211615" cy="3184912"/>
          </a:xfrm>
        </p:grpSpPr>
        <p:sp>
          <p:nvSpPr>
            <p:cNvPr id="439" name="Google Shape;439;p21"/>
            <p:cNvSpPr/>
            <p:nvPr/>
          </p:nvSpPr>
          <p:spPr>
            <a:xfrm>
              <a:off x="5256778"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21"/>
            <p:cNvSpPr/>
            <p:nvPr/>
          </p:nvSpPr>
          <p:spPr>
            <a:xfrm>
              <a:off x="-1945322"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21"/>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1"/>
            <p:cNvSpPr/>
            <p:nvPr/>
          </p:nvSpPr>
          <p:spPr>
            <a:xfrm>
              <a:off x="6887788"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1"/>
            <p:cNvSpPr/>
            <p:nvPr/>
          </p:nvSpPr>
          <p:spPr>
            <a:xfrm>
              <a:off x="9349102"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21"/>
            <p:cNvSpPr/>
            <p:nvPr/>
          </p:nvSpPr>
          <p:spPr>
            <a:xfrm>
              <a:off x="8613134"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21"/>
            <p:cNvSpPr/>
            <p:nvPr/>
          </p:nvSpPr>
          <p:spPr>
            <a:xfrm>
              <a:off x="2641278" y="1131893"/>
              <a:ext cx="1739093" cy="2295833"/>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21"/>
            <p:cNvSpPr/>
            <p:nvPr/>
          </p:nvSpPr>
          <p:spPr>
            <a:xfrm>
              <a:off x="3414646" y="3326715"/>
              <a:ext cx="188665" cy="971400"/>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1"/>
            <p:cNvSpPr/>
            <p:nvPr/>
          </p:nvSpPr>
          <p:spPr>
            <a:xfrm>
              <a:off x="3452950" y="1660018"/>
              <a:ext cx="2372226" cy="263444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21"/>
            <p:cNvSpPr/>
            <p:nvPr/>
          </p:nvSpPr>
          <p:spPr>
            <a:xfrm>
              <a:off x="5183548" y="3625585"/>
              <a:ext cx="194327" cy="691220"/>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21"/>
            <p:cNvSpPr/>
            <p:nvPr/>
          </p:nvSpPr>
          <p:spPr>
            <a:xfrm>
              <a:off x="4341136" y="1752044"/>
              <a:ext cx="1881031" cy="21385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21"/>
            <p:cNvSpPr/>
            <p:nvPr/>
          </p:nvSpPr>
          <p:spPr>
            <a:xfrm>
              <a:off x="1834363" y="3511623"/>
              <a:ext cx="222305" cy="784629"/>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21"/>
            <p:cNvSpPr/>
            <p:nvPr/>
          </p:nvSpPr>
          <p:spPr>
            <a:xfrm>
              <a:off x="876087" y="1329886"/>
              <a:ext cx="2140689" cy="2485793"/>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21"/>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21"/>
            <p:cNvSpPr/>
            <p:nvPr/>
          </p:nvSpPr>
          <p:spPr>
            <a:xfrm>
              <a:off x="1550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21"/>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1748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55"/>
        <p:cNvGrpSpPr/>
        <p:nvPr/>
      </p:nvGrpSpPr>
      <p:grpSpPr>
        <a:xfrm>
          <a:off x="0" y="0"/>
          <a:ext cx="0" cy="0"/>
          <a:chOff x="0" y="0"/>
          <a:chExt cx="0" cy="0"/>
        </a:xfrm>
      </p:grpSpPr>
      <p:sp>
        <p:nvSpPr>
          <p:cNvPr id="456" name="Google Shape;456;p22"/>
          <p:cNvSpPr txBox="1">
            <a:spLocks noGrp="1"/>
          </p:cNvSpPr>
          <p:nvPr>
            <p:ph type="body" idx="1"/>
          </p:nvPr>
        </p:nvSpPr>
        <p:spPr>
          <a:xfrm>
            <a:off x="1421200" y="2127067"/>
            <a:ext cx="5234800" cy="3309600"/>
          </a:xfrm>
          <a:prstGeom prst="rect">
            <a:avLst/>
          </a:prstGeom>
        </p:spPr>
        <p:txBody>
          <a:bodyPr spcFirstLastPara="1" wrap="square" lIns="91425" tIns="91425" rIns="91425" bIns="91425" anchor="t" anchorCtr="0">
            <a:normAutofit/>
          </a:bodyPr>
          <a:lstStyle>
            <a:lvl1pPr marL="609585" lvl="0" indent="-567252" rtl="0">
              <a:lnSpc>
                <a:spcPct val="100000"/>
              </a:lnSpc>
              <a:spcBef>
                <a:spcPts val="0"/>
              </a:spcBef>
              <a:spcAft>
                <a:spcPts val="0"/>
              </a:spcAft>
              <a:buClr>
                <a:schemeClr val="accent4"/>
              </a:buClr>
              <a:buSzPts val="3100"/>
              <a:buChar char="●"/>
              <a:defRPr sz="2133"/>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457" name="Google Shape;457;p22"/>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58" name="Google Shape;458;p22"/>
          <p:cNvGrpSpPr/>
          <p:nvPr/>
        </p:nvGrpSpPr>
        <p:grpSpPr>
          <a:xfrm flipH="1">
            <a:off x="-729623" y="4432785"/>
            <a:ext cx="1868392" cy="2589073"/>
            <a:chOff x="1002412" y="3043930"/>
            <a:chExt cx="1598009" cy="2214397"/>
          </a:xfrm>
        </p:grpSpPr>
        <p:sp>
          <p:nvSpPr>
            <p:cNvPr id="459" name="Google Shape;459;p22"/>
            <p:cNvSpPr/>
            <p:nvPr/>
          </p:nvSpPr>
          <p:spPr>
            <a:xfrm>
              <a:off x="1717766" y="4672597"/>
              <a:ext cx="165949" cy="585731"/>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22"/>
            <p:cNvSpPr/>
            <p:nvPr/>
          </p:nvSpPr>
          <p:spPr>
            <a:xfrm>
              <a:off x="1002412" y="3043930"/>
              <a:ext cx="1598009" cy="1855660"/>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1" name="Google Shape;461;p22"/>
          <p:cNvGrpSpPr/>
          <p:nvPr/>
        </p:nvGrpSpPr>
        <p:grpSpPr>
          <a:xfrm flipH="1">
            <a:off x="9384129" y="4252650"/>
            <a:ext cx="1293404" cy="2691756"/>
            <a:chOff x="464166" y="3124811"/>
            <a:chExt cx="1174114" cy="2443497"/>
          </a:xfrm>
        </p:grpSpPr>
        <p:sp>
          <p:nvSpPr>
            <p:cNvPr id="462" name="Google Shape;462;p22"/>
            <p:cNvSpPr/>
            <p:nvPr/>
          </p:nvSpPr>
          <p:spPr>
            <a:xfrm>
              <a:off x="464166" y="3124811"/>
              <a:ext cx="1174114" cy="1546508"/>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22"/>
            <p:cNvSpPr/>
            <p:nvPr/>
          </p:nvSpPr>
          <p:spPr>
            <a:xfrm>
              <a:off x="987117" y="4602853"/>
              <a:ext cx="126904" cy="965455"/>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4" name="Google Shape;464;p22"/>
          <p:cNvSpPr/>
          <p:nvPr/>
        </p:nvSpPr>
        <p:spPr>
          <a:xfrm flipH="1">
            <a:off x="-274589" y="878248"/>
            <a:ext cx="1756405" cy="837088"/>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5" name="Google Shape;465;p22"/>
          <p:cNvSpPr/>
          <p:nvPr/>
        </p:nvSpPr>
        <p:spPr>
          <a:xfrm flipH="1">
            <a:off x="10350956" y="1170382"/>
            <a:ext cx="1937749" cy="837052"/>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6" name="Google Shape;466;p22"/>
          <p:cNvSpPr/>
          <p:nvPr/>
        </p:nvSpPr>
        <p:spPr>
          <a:xfrm flipH="1">
            <a:off x="10325400" y="5187205"/>
            <a:ext cx="1582467" cy="1759243"/>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87620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67"/>
        <p:cNvGrpSpPr/>
        <p:nvPr/>
      </p:nvGrpSpPr>
      <p:grpSpPr>
        <a:xfrm>
          <a:off x="0" y="0"/>
          <a:ext cx="0" cy="0"/>
          <a:chOff x="0" y="0"/>
          <a:chExt cx="0" cy="0"/>
        </a:xfrm>
      </p:grpSpPr>
      <p:sp>
        <p:nvSpPr>
          <p:cNvPr id="468" name="Google Shape;468;p23"/>
          <p:cNvSpPr txBox="1">
            <a:spLocks noGrp="1"/>
          </p:cNvSpPr>
          <p:nvPr>
            <p:ph type="title"/>
          </p:nvPr>
        </p:nvSpPr>
        <p:spPr>
          <a:xfrm>
            <a:off x="1458967" y="1434417"/>
            <a:ext cx="4383200" cy="23912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2800"/>
              <a:buNone/>
              <a:defRPr sz="5333">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9" name="Google Shape;469;p23"/>
          <p:cNvSpPr txBox="1">
            <a:spLocks noGrp="1"/>
          </p:cNvSpPr>
          <p:nvPr>
            <p:ph type="subTitle" idx="1"/>
          </p:nvPr>
        </p:nvSpPr>
        <p:spPr>
          <a:xfrm>
            <a:off x="2233767" y="4184784"/>
            <a:ext cx="3608400" cy="12388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470" name="Google Shape;470;p23"/>
          <p:cNvGrpSpPr/>
          <p:nvPr/>
        </p:nvGrpSpPr>
        <p:grpSpPr>
          <a:xfrm>
            <a:off x="475151" y="4252650"/>
            <a:ext cx="1293404" cy="2691756"/>
            <a:chOff x="464166" y="3124811"/>
            <a:chExt cx="1174114" cy="2443497"/>
          </a:xfrm>
        </p:grpSpPr>
        <p:sp>
          <p:nvSpPr>
            <p:cNvPr id="471" name="Google Shape;471;p23"/>
            <p:cNvSpPr/>
            <p:nvPr/>
          </p:nvSpPr>
          <p:spPr>
            <a:xfrm>
              <a:off x="464166" y="3124811"/>
              <a:ext cx="1174114" cy="1546508"/>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23"/>
            <p:cNvSpPr/>
            <p:nvPr/>
          </p:nvSpPr>
          <p:spPr>
            <a:xfrm>
              <a:off x="987117" y="4602853"/>
              <a:ext cx="126904" cy="965455"/>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3" name="Google Shape;473;p23"/>
          <p:cNvSpPr/>
          <p:nvPr/>
        </p:nvSpPr>
        <p:spPr>
          <a:xfrm>
            <a:off x="-247023" y="586182"/>
            <a:ext cx="1937749" cy="837052"/>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4" name="Google Shape;474;p23"/>
          <p:cNvSpPr/>
          <p:nvPr/>
        </p:nvSpPr>
        <p:spPr>
          <a:xfrm>
            <a:off x="-755183" y="5187205"/>
            <a:ext cx="1582467" cy="1759243"/>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84539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75"/>
        <p:cNvGrpSpPr/>
        <p:nvPr/>
      </p:nvGrpSpPr>
      <p:grpSpPr>
        <a:xfrm>
          <a:off x="0" y="0"/>
          <a:ext cx="0" cy="0"/>
          <a:chOff x="0" y="0"/>
          <a:chExt cx="0" cy="0"/>
        </a:xfrm>
      </p:grpSpPr>
      <p:grpSp>
        <p:nvGrpSpPr>
          <p:cNvPr id="476" name="Google Shape;476;p24"/>
          <p:cNvGrpSpPr/>
          <p:nvPr/>
        </p:nvGrpSpPr>
        <p:grpSpPr>
          <a:xfrm>
            <a:off x="-266680" y="278961"/>
            <a:ext cx="13295983" cy="6602900"/>
            <a:chOff x="-376905" y="-120993"/>
            <a:chExt cx="10637921" cy="5282883"/>
          </a:xfrm>
        </p:grpSpPr>
        <p:sp>
          <p:nvSpPr>
            <p:cNvPr id="477" name="Google Shape;477;p24"/>
            <p:cNvSpPr/>
            <p:nvPr/>
          </p:nvSpPr>
          <p:spPr>
            <a:xfrm>
              <a:off x="-179259" y="4165417"/>
              <a:ext cx="9944790" cy="825695"/>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24"/>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24"/>
            <p:cNvSpPr/>
            <p:nvPr/>
          </p:nvSpPr>
          <p:spPr>
            <a:xfrm>
              <a:off x="8587302" y="2717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24"/>
            <p:cNvSpPr/>
            <p:nvPr/>
          </p:nvSpPr>
          <p:spPr>
            <a:xfrm>
              <a:off x="4514840" y="-120993"/>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24"/>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24"/>
            <p:cNvSpPr/>
            <p:nvPr/>
          </p:nvSpPr>
          <p:spPr>
            <a:xfrm>
              <a:off x="-376905" y="758779"/>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24"/>
            <p:cNvSpPr/>
            <p:nvPr/>
          </p:nvSpPr>
          <p:spPr>
            <a:xfrm>
              <a:off x="5256778"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24"/>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24"/>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24"/>
            <p:cNvSpPr/>
            <p:nvPr/>
          </p:nvSpPr>
          <p:spPr>
            <a:xfrm>
              <a:off x="8679926"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24"/>
            <p:cNvSpPr/>
            <p:nvPr/>
          </p:nvSpPr>
          <p:spPr>
            <a:xfrm>
              <a:off x="7943958"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24"/>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24"/>
            <p:cNvSpPr/>
            <p:nvPr/>
          </p:nvSpPr>
          <p:spPr>
            <a:xfrm>
              <a:off x="-179259" y="4378351"/>
              <a:ext cx="9944790" cy="74756"/>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24"/>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1" name="Google Shape;491;p24"/>
          <p:cNvSpPr txBox="1">
            <a:spLocks noGrp="1"/>
          </p:cNvSpPr>
          <p:nvPr>
            <p:ph type="title"/>
          </p:nvPr>
        </p:nvSpPr>
        <p:spPr>
          <a:xfrm>
            <a:off x="7146397" y="4461300"/>
            <a:ext cx="3658000" cy="12284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accent1"/>
              </a:buClr>
              <a:buSzPts val="2800"/>
              <a:buNone/>
              <a:defRPr sz="5067">
                <a:solidFill>
                  <a:srgbClr val="FFFFFF"/>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92" name="Google Shape;492;p24"/>
          <p:cNvSpPr txBox="1">
            <a:spLocks noGrp="1"/>
          </p:cNvSpPr>
          <p:nvPr>
            <p:ph type="subTitle" idx="1"/>
          </p:nvPr>
        </p:nvSpPr>
        <p:spPr>
          <a:xfrm>
            <a:off x="7162800" y="1999100"/>
            <a:ext cx="3543200" cy="1480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2133">
                <a:solidFill>
                  <a:srgbClr val="FFFFFF"/>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extLst>
      <p:ext uri="{BB962C8B-B14F-4D97-AF65-F5344CB8AC3E}">
        <p14:creationId xmlns:p14="http://schemas.microsoft.com/office/powerpoint/2010/main" val="259536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493"/>
        <p:cNvGrpSpPr/>
        <p:nvPr/>
      </p:nvGrpSpPr>
      <p:grpSpPr>
        <a:xfrm>
          <a:off x="0" y="0"/>
          <a:ext cx="0" cy="0"/>
          <a:chOff x="0" y="0"/>
          <a:chExt cx="0" cy="0"/>
        </a:xfrm>
      </p:grpSpPr>
      <p:grpSp>
        <p:nvGrpSpPr>
          <p:cNvPr id="494" name="Google Shape;494;p25"/>
          <p:cNvGrpSpPr/>
          <p:nvPr/>
        </p:nvGrpSpPr>
        <p:grpSpPr>
          <a:xfrm flipH="1">
            <a:off x="-774680" y="407028"/>
            <a:ext cx="13295983" cy="6474833"/>
            <a:chOff x="-376905" y="-18529"/>
            <a:chExt cx="10637921" cy="5180419"/>
          </a:xfrm>
        </p:grpSpPr>
        <p:sp>
          <p:nvSpPr>
            <p:cNvPr id="495" name="Google Shape;495;p25"/>
            <p:cNvSpPr/>
            <p:nvPr/>
          </p:nvSpPr>
          <p:spPr>
            <a:xfrm>
              <a:off x="-179259" y="4165417"/>
              <a:ext cx="9944790" cy="825695"/>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25"/>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25"/>
            <p:cNvSpPr/>
            <p:nvPr/>
          </p:nvSpPr>
          <p:spPr>
            <a:xfrm>
              <a:off x="8587302" y="2717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25"/>
            <p:cNvSpPr/>
            <p:nvPr/>
          </p:nvSpPr>
          <p:spPr>
            <a:xfrm>
              <a:off x="2828101" y="-18529"/>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25"/>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25"/>
            <p:cNvSpPr/>
            <p:nvPr/>
          </p:nvSpPr>
          <p:spPr>
            <a:xfrm>
              <a:off x="-376905" y="758779"/>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25"/>
            <p:cNvSpPr/>
            <p:nvPr/>
          </p:nvSpPr>
          <p:spPr>
            <a:xfrm>
              <a:off x="4362603"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25"/>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25"/>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25"/>
            <p:cNvSpPr/>
            <p:nvPr/>
          </p:nvSpPr>
          <p:spPr>
            <a:xfrm>
              <a:off x="8822181"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25"/>
            <p:cNvSpPr/>
            <p:nvPr/>
          </p:nvSpPr>
          <p:spPr>
            <a:xfrm>
              <a:off x="8086214"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25"/>
            <p:cNvSpPr/>
            <p:nvPr/>
          </p:nvSpPr>
          <p:spPr>
            <a:xfrm>
              <a:off x="-179259" y="4378351"/>
              <a:ext cx="9944790" cy="74756"/>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5"/>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8" name="Google Shape;508;p25"/>
          <p:cNvSpPr txBox="1">
            <a:spLocks noGrp="1"/>
          </p:cNvSpPr>
          <p:nvPr>
            <p:ph type="title"/>
          </p:nvPr>
        </p:nvSpPr>
        <p:spPr>
          <a:xfrm>
            <a:off x="1860423" y="1404000"/>
            <a:ext cx="4181600" cy="12632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accent1"/>
              </a:buClr>
              <a:buSzPts val="2800"/>
              <a:buNone/>
              <a:defRPr sz="5067">
                <a:solidFill>
                  <a:srgbClr val="FFFFFF"/>
                </a:solidFill>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509" name="Google Shape;509;p25"/>
          <p:cNvSpPr txBox="1">
            <a:spLocks noGrp="1"/>
          </p:cNvSpPr>
          <p:nvPr>
            <p:ph type="subTitle" idx="1"/>
          </p:nvPr>
        </p:nvSpPr>
        <p:spPr>
          <a:xfrm>
            <a:off x="2301548" y="3625184"/>
            <a:ext cx="3261200" cy="1424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2133">
                <a:solidFill>
                  <a:srgbClr val="FFFFFF"/>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36890536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510"/>
        <p:cNvGrpSpPr/>
        <p:nvPr/>
      </p:nvGrpSpPr>
      <p:grpSpPr>
        <a:xfrm>
          <a:off x="0" y="0"/>
          <a:ext cx="0" cy="0"/>
          <a:chOff x="0" y="0"/>
          <a:chExt cx="0" cy="0"/>
        </a:xfrm>
      </p:grpSpPr>
      <p:grpSp>
        <p:nvGrpSpPr>
          <p:cNvPr id="511" name="Google Shape;511;p26"/>
          <p:cNvGrpSpPr/>
          <p:nvPr/>
        </p:nvGrpSpPr>
        <p:grpSpPr>
          <a:xfrm>
            <a:off x="-774680" y="464145"/>
            <a:ext cx="13295983" cy="6417716"/>
            <a:chOff x="-376905" y="27170"/>
            <a:chExt cx="10637921" cy="5134720"/>
          </a:xfrm>
        </p:grpSpPr>
        <p:sp>
          <p:nvSpPr>
            <p:cNvPr id="512" name="Google Shape;512;p26"/>
            <p:cNvSpPr/>
            <p:nvPr/>
          </p:nvSpPr>
          <p:spPr>
            <a:xfrm>
              <a:off x="-179259" y="4165417"/>
              <a:ext cx="9944790" cy="825695"/>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26"/>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26"/>
            <p:cNvSpPr/>
            <p:nvPr/>
          </p:nvSpPr>
          <p:spPr>
            <a:xfrm>
              <a:off x="8587302" y="2717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26"/>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26"/>
            <p:cNvSpPr/>
            <p:nvPr/>
          </p:nvSpPr>
          <p:spPr>
            <a:xfrm>
              <a:off x="-376905" y="758779"/>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26"/>
            <p:cNvSpPr/>
            <p:nvPr/>
          </p:nvSpPr>
          <p:spPr>
            <a:xfrm>
              <a:off x="3793582"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26"/>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26"/>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26"/>
            <p:cNvSpPr/>
            <p:nvPr/>
          </p:nvSpPr>
          <p:spPr>
            <a:xfrm>
              <a:off x="8822181"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26"/>
            <p:cNvSpPr/>
            <p:nvPr/>
          </p:nvSpPr>
          <p:spPr>
            <a:xfrm>
              <a:off x="8086214"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26"/>
            <p:cNvSpPr/>
            <p:nvPr/>
          </p:nvSpPr>
          <p:spPr>
            <a:xfrm>
              <a:off x="-179259" y="4378351"/>
              <a:ext cx="9944790" cy="74756"/>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26"/>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4" name="Google Shape;524;p26"/>
          <p:cNvSpPr txBox="1">
            <a:spLocks noGrp="1"/>
          </p:cNvSpPr>
          <p:nvPr>
            <p:ph type="title"/>
          </p:nvPr>
        </p:nvSpPr>
        <p:spPr>
          <a:xfrm>
            <a:off x="4941156" y="1349767"/>
            <a:ext cx="3298000" cy="20284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accent1"/>
              </a:buClr>
              <a:buSzPts val="2800"/>
              <a:buNone/>
              <a:defRPr sz="5067">
                <a:solidFill>
                  <a:srgbClr val="FFFFFF"/>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25" name="Google Shape;525;p26"/>
          <p:cNvSpPr txBox="1">
            <a:spLocks noGrp="1"/>
          </p:cNvSpPr>
          <p:nvPr>
            <p:ph type="subTitle" idx="1"/>
          </p:nvPr>
        </p:nvSpPr>
        <p:spPr>
          <a:xfrm>
            <a:off x="6873795" y="4141411"/>
            <a:ext cx="3298000" cy="1424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2133">
                <a:solidFill>
                  <a:srgbClr val="FFFFFF"/>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extLst>
      <p:ext uri="{BB962C8B-B14F-4D97-AF65-F5344CB8AC3E}">
        <p14:creationId xmlns:p14="http://schemas.microsoft.com/office/powerpoint/2010/main" val="36691568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526"/>
        <p:cNvGrpSpPr/>
        <p:nvPr/>
      </p:nvGrpSpPr>
      <p:grpSpPr>
        <a:xfrm>
          <a:off x="0" y="0"/>
          <a:ext cx="0" cy="0"/>
          <a:chOff x="0" y="0"/>
          <a:chExt cx="0" cy="0"/>
        </a:xfrm>
      </p:grpSpPr>
      <p:grpSp>
        <p:nvGrpSpPr>
          <p:cNvPr id="527" name="Google Shape;527;p27"/>
          <p:cNvGrpSpPr/>
          <p:nvPr/>
        </p:nvGrpSpPr>
        <p:grpSpPr>
          <a:xfrm>
            <a:off x="-1573989" y="-570993"/>
            <a:ext cx="14616220" cy="7453848"/>
            <a:chOff x="-1180550" y="-672368"/>
            <a:chExt cx="11441566" cy="5834258"/>
          </a:xfrm>
        </p:grpSpPr>
        <p:sp>
          <p:nvSpPr>
            <p:cNvPr id="528" name="Google Shape;528;p27"/>
            <p:cNvSpPr/>
            <p:nvPr/>
          </p:nvSpPr>
          <p:spPr>
            <a:xfrm>
              <a:off x="-179259" y="4165417"/>
              <a:ext cx="9944790" cy="825695"/>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7"/>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27"/>
            <p:cNvSpPr/>
            <p:nvPr/>
          </p:nvSpPr>
          <p:spPr>
            <a:xfrm>
              <a:off x="1881042" y="1102010"/>
              <a:ext cx="1673714" cy="797667"/>
            </a:xfrm>
            <a:custGeom>
              <a:avLst/>
              <a:gdLst/>
              <a:ahLst/>
              <a:cxnLst/>
              <a:rect l="l" t="t" r="r" b="b"/>
              <a:pathLst>
                <a:path w="35175" h="16763" extrusionOk="0">
                  <a:moveTo>
                    <a:pt x="18530" y="0"/>
                  </a:moveTo>
                  <a:cubicBezTo>
                    <a:pt x="12680" y="0"/>
                    <a:pt x="7930" y="2866"/>
                    <a:pt x="7930" y="6438"/>
                  </a:cubicBezTo>
                  <a:lnTo>
                    <a:pt x="7930" y="6713"/>
                  </a:lnTo>
                  <a:cubicBezTo>
                    <a:pt x="3337" y="7341"/>
                    <a:pt x="1" y="9265"/>
                    <a:pt x="1" y="11502"/>
                  </a:cubicBezTo>
                  <a:cubicBezTo>
                    <a:pt x="1" y="14289"/>
                    <a:pt x="5025" y="16527"/>
                    <a:pt x="11228" y="16527"/>
                  </a:cubicBezTo>
                  <a:cubicBezTo>
                    <a:pt x="11403" y="16532"/>
                    <a:pt x="11578" y="16534"/>
                    <a:pt x="11753" y="16534"/>
                  </a:cubicBezTo>
                  <a:cubicBezTo>
                    <a:pt x="14360" y="16534"/>
                    <a:pt x="16924" y="15989"/>
                    <a:pt x="19315" y="14996"/>
                  </a:cubicBezTo>
                  <a:cubicBezTo>
                    <a:pt x="20846" y="16056"/>
                    <a:pt x="23515" y="16762"/>
                    <a:pt x="26538" y="16762"/>
                  </a:cubicBezTo>
                  <a:cubicBezTo>
                    <a:pt x="31288" y="16762"/>
                    <a:pt x="35174" y="14996"/>
                    <a:pt x="35174" y="12837"/>
                  </a:cubicBezTo>
                  <a:cubicBezTo>
                    <a:pt x="35174" y="10913"/>
                    <a:pt x="32230" y="9304"/>
                    <a:pt x="28265" y="8950"/>
                  </a:cubicBezTo>
                  <a:cubicBezTo>
                    <a:pt x="28815" y="8205"/>
                    <a:pt x="29129" y="7341"/>
                    <a:pt x="29129" y="6438"/>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7"/>
            <p:cNvSpPr/>
            <p:nvPr/>
          </p:nvSpPr>
          <p:spPr>
            <a:xfrm>
              <a:off x="8587302" y="-12482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27"/>
            <p:cNvSpPr/>
            <p:nvPr/>
          </p:nvSpPr>
          <p:spPr>
            <a:xfrm>
              <a:off x="4514840" y="-672368"/>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27"/>
            <p:cNvSpPr/>
            <p:nvPr/>
          </p:nvSpPr>
          <p:spPr>
            <a:xfrm>
              <a:off x="3633147" y="3321100"/>
              <a:ext cx="1077839" cy="513728"/>
            </a:xfrm>
            <a:custGeom>
              <a:avLst/>
              <a:gdLst/>
              <a:ahLst/>
              <a:cxnLst/>
              <a:rect l="l" t="t" r="r" b="b"/>
              <a:pathLst>
                <a:path w="22652" h="10796" extrusionOk="0">
                  <a:moveTo>
                    <a:pt x="11935" y="0"/>
                  </a:moveTo>
                  <a:cubicBezTo>
                    <a:pt x="8166" y="0"/>
                    <a:pt x="5104" y="1846"/>
                    <a:pt x="5104" y="4122"/>
                  </a:cubicBezTo>
                  <a:lnTo>
                    <a:pt x="5104" y="4319"/>
                  </a:lnTo>
                  <a:cubicBezTo>
                    <a:pt x="2160" y="4711"/>
                    <a:pt x="1" y="5967"/>
                    <a:pt x="1" y="7420"/>
                  </a:cubicBezTo>
                  <a:cubicBezTo>
                    <a:pt x="1" y="9186"/>
                    <a:pt x="3259" y="10639"/>
                    <a:pt x="7224" y="10639"/>
                  </a:cubicBezTo>
                  <a:cubicBezTo>
                    <a:pt x="7324" y="10641"/>
                    <a:pt x="7424" y="10642"/>
                    <a:pt x="7524" y="10642"/>
                  </a:cubicBezTo>
                  <a:cubicBezTo>
                    <a:pt x="9225" y="10642"/>
                    <a:pt x="10888" y="10325"/>
                    <a:pt x="12445" y="9658"/>
                  </a:cubicBezTo>
                  <a:cubicBezTo>
                    <a:pt x="13427" y="10364"/>
                    <a:pt x="15154" y="10796"/>
                    <a:pt x="17077" y="10796"/>
                  </a:cubicBezTo>
                  <a:cubicBezTo>
                    <a:pt x="20139" y="10796"/>
                    <a:pt x="22652" y="9658"/>
                    <a:pt x="22652" y="8284"/>
                  </a:cubicBezTo>
                  <a:cubicBezTo>
                    <a:pt x="22652" y="7027"/>
                    <a:pt x="20728" y="6007"/>
                    <a:pt x="18216" y="5771"/>
                  </a:cubicBezTo>
                  <a:cubicBezTo>
                    <a:pt x="18569" y="5300"/>
                    <a:pt x="18765" y="4711"/>
                    <a:pt x="18765" y="4122"/>
                  </a:cubicBezTo>
                  <a:cubicBezTo>
                    <a:pt x="18765" y="1846"/>
                    <a:pt x="15703" y="0"/>
                    <a:pt x="119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7"/>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7"/>
            <p:cNvSpPr/>
            <p:nvPr/>
          </p:nvSpPr>
          <p:spPr>
            <a:xfrm>
              <a:off x="-20521" y="3061439"/>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7"/>
            <p:cNvSpPr/>
            <p:nvPr/>
          </p:nvSpPr>
          <p:spPr>
            <a:xfrm>
              <a:off x="-535969" y="-45285"/>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27"/>
            <p:cNvSpPr/>
            <p:nvPr/>
          </p:nvSpPr>
          <p:spPr>
            <a:xfrm>
              <a:off x="5256778"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27"/>
            <p:cNvSpPr/>
            <p:nvPr/>
          </p:nvSpPr>
          <p:spPr>
            <a:xfrm>
              <a:off x="-1180550"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7"/>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7"/>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27"/>
            <p:cNvSpPr/>
            <p:nvPr/>
          </p:nvSpPr>
          <p:spPr>
            <a:xfrm>
              <a:off x="8679926"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27"/>
            <p:cNvSpPr/>
            <p:nvPr/>
          </p:nvSpPr>
          <p:spPr>
            <a:xfrm>
              <a:off x="7943958"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27"/>
            <p:cNvSpPr/>
            <p:nvPr/>
          </p:nvSpPr>
          <p:spPr>
            <a:xfrm>
              <a:off x="2641278" y="1131893"/>
              <a:ext cx="1739093" cy="2295833"/>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7"/>
            <p:cNvSpPr/>
            <p:nvPr/>
          </p:nvSpPr>
          <p:spPr>
            <a:xfrm>
              <a:off x="3414646" y="3326715"/>
              <a:ext cx="188665" cy="971400"/>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27"/>
            <p:cNvSpPr/>
            <p:nvPr/>
          </p:nvSpPr>
          <p:spPr>
            <a:xfrm>
              <a:off x="3452950" y="1660018"/>
              <a:ext cx="2372226" cy="263444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27"/>
            <p:cNvSpPr/>
            <p:nvPr/>
          </p:nvSpPr>
          <p:spPr>
            <a:xfrm>
              <a:off x="5183548" y="3625585"/>
              <a:ext cx="194327" cy="691220"/>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27"/>
            <p:cNvSpPr/>
            <p:nvPr/>
          </p:nvSpPr>
          <p:spPr>
            <a:xfrm>
              <a:off x="4341136" y="1752044"/>
              <a:ext cx="1881031" cy="21385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27"/>
            <p:cNvSpPr/>
            <p:nvPr/>
          </p:nvSpPr>
          <p:spPr>
            <a:xfrm>
              <a:off x="1834363" y="3511623"/>
              <a:ext cx="222305" cy="784629"/>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27"/>
            <p:cNvSpPr/>
            <p:nvPr/>
          </p:nvSpPr>
          <p:spPr>
            <a:xfrm>
              <a:off x="876087" y="1329886"/>
              <a:ext cx="2140689" cy="2485793"/>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27"/>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27"/>
            <p:cNvSpPr/>
            <p:nvPr/>
          </p:nvSpPr>
          <p:spPr>
            <a:xfrm>
              <a:off x="1550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27"/>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27"/>
            <p:cNvSpPr/>
            <p:nvPr/>
          </p:nvSpPr>
          <p:spPr>
            <a:xfrm>
              <a:off x="-179259" y="4378351"/>
              <a:ext cx="9944790" cy="74756"/>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27"/>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5" name="Google Shape;555;p27"/>
          <p:cNvSpPr/>
          <p:nvPr/>
        </p:nvSpPr>
        <p:spPr>
          <a:xfrm>
            <a:off x="1174800" y="579400"/>
            <a:ext cx="9842400" cy="5699200"/>
          </a:xfrm>
          <a:prstGeom prst="roundRect">
            <a:avLst>
              <a:gd name="adj" fmla="val 7687"/>
            </a:avLst>
          </a:prstGeom>
          <a:solidFill>
            <a:srgbClr val="FFFFFF"/>
          </a:solidFill>
          <a:ln w="7620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6" name="Google Shape;556;p27"/>
          <p:cNvSpPr txBox="1">
            <a:spLocks noGrp="1"/>
          </p:cNvSpPr>
          <p:nvPr>
            <p:ph type="title"/>
          </p:nvPr>
        </p:nvSpPr>
        <p:spPr>
          <a:xfrm>
            <a:off x="1937900" y="1151133"/>
            <a:ext cx="7466400" cy="1122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3600"/>
              <a:buNone/>
              <a:defRPr sz="8000">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57" name="Google Shape;557;p27"/>
          <p:cNvSpPr txBox="1">
            <a:spLocks noGrp="1"/>
          </p:cNvSpPr>
          <p:nvPr>
            <p:ph type="subTitle" idx="1"/>
          </p:nvPr>
        </p:nvSpPr>
        <p:spPr>
          <a:xfrm>
            <a:off x="1937900" y="2916051"/>
            <a:ext cx="5813600" cy="951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Font typeface="Mouse Memoirs"/>
              <a:buNone/>
              <a:defRPr sz="4667">
                <a:solidFill>
                  <a:schemeClr val="accent4"/>
                </a:solidFill>
                <a:latin typeface="Mouse Memoirs"/>
                <a:ea typeface="Mouse Memoirs"/>
                <a:cs typeface="Mouse Memoirs"/>
                <a:sym typeface="Mouse Memoir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8" name="Google Shape;558;p27"/>
          <p:cNvSpPr txBox="1">
            <a:spLocks noGrp="1"/>
          </p:cNvSpPr>
          <p:nvPr>
            <p:ph type="subTitle" idx="2"/>
          </p:nvPr>
        </p:nvSpPr>
        <p:spPr>
          <a:xfrm>
            <a:off x="1937900" y="2255657"/>
            <a:ext cx="5813600" cy="505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302F2F"/>
              </a:buClr>
              <a:buSzPts val="1800"/>
              <a:buNone/>
              <a:defRPr sz="2133"/>
            </a:lvl1pPr>
            <a:lvl2pPr lvl="1" algn="ctr" rtl="0">
              <a:lnSpc>
                <a:spcPct val="100000"/>
              </a:lnSpc>
              <a:spcBef>
                <a:spcPts val="0"/>
              </a:spcBef>
              <a:spcAft>
                <a:spcPts val="0"/>
              </a:spcAft>
              <a:buClr>
                <a:srgbClr val="302F2F"/>
              </a:buClr>
              <a:buSzPts val="1400"/>
              <a:buNone/>
              <a:defRPr>
                <a:solidFill>
                  <a:srgbClr val="302F2F"/>
                </a:solidFill>
              </a:defRPr>
            </a:lvl2pPr>
            <a:lvl3pPr lvl="2" algn="ctr" rtl="0">
              <a:lnSpc>
                <a:spcPct val="100000"/>
              </a:lnSpc>
              <a:spcBef>
                <a:spcPts val="0"/>
              </a:spcBef>
              <a:spcAft>
                <a:spcPts val="0"/>
              </a:spcAft>
              <a:buClr>
                <a:srgbClr val="302F2F"/>
              </a:buClr>
              <a:buSzPts val="1400"/>
              <a:buNone/>
              <a:defRPr>
                <a:solidFill>
                  <a:srgbClr val="302F2F"/>
                </a:solidFill>
              </a:defRPr>
            </a:lvl3pPr>
            <a:lvl4pPr lvl="3" algn="ctr" rtl="0">
              <a:lnSpc>
                <a:spcPct val="100000"/>
              </a:lnSpc>
              <a:spcBef>
                <a:spcPts val="0"/>
              </a:spcBef>
              <a:spcAft>
                <a:spcPts val="0"/>
              </a:spcAft>
              <a:buClr>
                <a:srgbClr val="302F2F"/>
              </a:buClr>
              <a:buSzPts val="1400"/>
              <a:buNone/>
              <a:defRPr>
                <a:solidFill>
                  <a:srgbClr val="302F2F"/>
                </a:solidFill>
              </a:defRPr>
            </a:lvl4pPr>
            <a:lvl5pPr lvl="4" algn="ctr" rtl="0">
              <a:lnSpc>
                <a:spcPct val="100000"/>
              </a:lnSpc>
              <a:spcBef>
                <a:spcPts val="0"/>
              </a:spcBef>
              <a:spcAft>
                <a:spcPts val="0"/>
              </a:spcAft>
              <a:buClr>
                <a:srgbClr val="302F2F"/>
              </a:buClr>
              <a:buSzPts val="1400"/>
              <a:buNone/>
              <a:defRPr>
                <a:solidFill>
                  <a:srgbClr val="302F2F"/>
                </a:solidFill>
              </a:defRPr>
            </a:lvl5pPr>
            <a:lvl6pPr lvl="5" algn="ctr" rtl="0">
              <a:lnSpc>
                <a:spcPct val="100000"/>
              </a:lnSpc>
              <a:spcBef>
                <a:spcPts val="0"/>
              </a:spcBef>
              <a:spcAft>
                <a:spcPts val="0"/>
              </a:spcAft>
              <a:buClr>
                <a:srgbClr val="302F2F"/>
              </a:buClr>
              <a:buSzPts val="1400"/>
              <a:buNone/>
              <a:defRPr>
                <a:solidFill>
                  <a:srgbClr val="302F2F"/>
                </a:solidFill>
              </a:defRPr>
            </a:lvl6pPr>
            <a:lvl7pPr lvl="6" algn="ctr" rtl="0">
              <a:lnSpc>
                <a:spcPct val="100000"/>
              </a:lnSpc>
              <a:spcBef>
                <a:spcPts val="0"/>
              </a:spcBef>
              <a:spcAft>
                <a:spcPts val="0"/>
              </a:spcAft>
              <a:buClr>
                <a:srgbClr val="302F2F"/>
              </a:buClr>
              <a:buSzPts val="1400"/>
              <a:buNone/>
              <a:defRPr>
                <a:solidFill>
                  <a:srgbClr val="302F2F"/>
                </a:solidFill>
              </a:defRPr>
            </a:lvl7pPr>
            <a:lvl8pPr lvl="7" algn="ctr" rtl="0">
              <a:lnSpc>
                <a:spcPct val="100000"/>
              </a:lnSpc>
              <a:spcBef>
                <a:spcPts val="0"/>
              </a:spcBef>
              <a:spcAft>
                <a:spcPts val="0"/>
              </a:spcAft>
              <a:buClr>
                <a:srgbClr val="302F2F"/>
              </a:buClr>
              <a:buSzPts val="1400"/>
              <a:buNone/>
              <a:defRPr>
                <a:solidFill>
                  <a:srgbClr val="302F2F"/>
                </a:solidFill>
              </a:defRPr>
            </a:lvl8pPr>
            <a:lvl9pPr lvl="8" algn="ctr" rtl="0">
              <a:lnSpc>
                <a:spcPct val="100000"/>
              </a:lnSpc>
              <a:spcBef>
                <a:spcPts val="0"/>
              </a:spcBef>
              <a:spcAft>
                <a:spcPts val="0"/>
              </a:spcAft>
              <a:buClr>
                <a:srgbClr val="302F2F"/>
              </a:buClr>
              <a:buSzPts val="1400"/>
              <a:buNone/>
              <a:defRPr>
                <a:solidFill>
                  <a:srgbClr val="302F2F"/>
                </a:solidFill>
              </a:defRPr>
            </a:lvl9pPr>
          </a:lstStyle>
          <a:p>
            <a:endParaRPr/>
          </a:p>
        </p:txBody>
      </p:sp>
      <p:sp>
        <p:nvSpPr>
          <p:cNvPr id="559" name="Google Shape;559;p27"/>
          <p:cNvSpPr txBox="1">
            <a:spLocks noGrp="1"/>
          </p:cNvSpPr>
          <p:nvPr>
            <p:ph type="subTitle" idx="3"/>
          </p:nvPr>
        </p:nvSpPr>
        <p:spPr>
          <a:xfrm>
            <a:off x="1937900" y="5265567"/>
            <a:ext cx="2870400" cy="505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302F2F"/>
              </a:buClr>
              <a:buSzPts val="1200"/>
              <a:buNone/>
              <a:defRPr sz="1600">
                <a:solidFill>
                  <a:srgbClr val="302F2F"/>
                </a:solidFill>
              </a:defRPr>
            </a:lvl1pPr>
            <a:lvl2pPr lvl="1" algn="ctr" rtl="0">
              <a:lnSpc>
                <a:spcPct val="100000"/>
              </a:lnSpc>
              <a:spcBef>
                <a:spcPts val="0"/>
              </a:spcBef>
              <a:spcAft>
                <a:spcPts val="0"/>
              </a:spcAft>
              <a:buClr>
                <a:srgbClr val="302F2F"/>
              </a:buClr>
              <a:buSzPts val="1200"/>
              <a:buNone/>
              <a:defRPr sz="1600">
                <a:solidFill>
                  <a:srgbClr val="302F2F"/>
                </a:solidFill>
              </a:defRPr>
            </a:lvl2pPr>
            <a:lvl3pPr lvl="2" algn="ctr" rtl="0">
              <a:lnSpc>
                <a:spcPct val="100000"/>
              </a:lnSpc>
              <a:spcBef>
                <a:spcPts val="0"/>
              </a:spcBef>
              <a:spcAft>
                <a:spcPts val="0"/>
              </a:spcAft>
              <a:buClr>
                <a:srgbClr val="302F2F"/>
              </a:buClr>
              <a:buSzPts val="1200"/>
              <a:buNone/>
              <a:defRPr sz="1600">
                <a:solidFill>
                  <a:srgbClr val="302F2F"/>
                </a:solidFill>
              </a:defRPr>
            </a:lvl3pPr>
            <a:lvl4pPr lvl="3" algn="ctr" rtl="0">
              <a:lnSpc>
                <a:spcPct val="100000"/>
              </a:lnSpc>
              <a:spcBef>
                <a:spcPts val="0"/>
              </a:spcBef>
              <a:spcAft>
                <a:spcPts val="0"/>
              </a:spcAft>
              <a:buClr>
                <a:srgbClr val="302F2F"/>
              </a:buClr>
              <a:buSzPts val="1200"/>
              <a:buNone/>
              <a:defRPr sz="1600">
                <a:solidFill>
                  <a:srgbClr val="302F2F"/>
                </a:solidFill>
              </a:defRPr>
            </a:lvl4pPr>
            <a:lvl5pPr lvl="4" algn="ctr" rtl="0">
              <a:lnSpc>
                <a:spcPct val="100000"/>
              </a:lnSpc>
              <a:spcBef>
                <a:spcPts val="0"/>
              </a:spcBef>
              <a:spcAft>
                <a:spcPts val="0"/>
              </a:spcAft>
              <a:buClr>
                <a:srgbClr val="302F2F"/>
              </a:buClr>
              <a:buSzPts val="1200"/>
              <a:buNone/>
              <a:defRPr sz="1600">
                <a:solidFill>
                  <a:srgbClr val="302F2F"/>
                </a:solidFill>
              </a:defRPr>
            </a:lvl5pPr>
            <a:lvl6pPr lvl="5" algn="ctr" rtl="0">
              <a:lnSpc>
                <a:spcPct val="100000"/>
              </a:lnSpc>
              <a:spcBef>
                <a:spcPts val="0"/>
              </a:spcBef>
              <a:spcAft>
                <a:spcPts val="0"/>
              </a:spcAft>
              <a:buClr>
                <a:srgbClr val="302F2F"/>
              </a:buClr>
              <a:buSzPts val="1200"/>
              <a:buNone/>
              <a:defRPr sz="1600">
                <a:solidFill>
                  <a:srgbClr val="302F2F"/>
                </a:solidFill>
              </a:defRPr>
            </a:lvl6pPr>
            <a:lvl7pPr lvl="6" algn="ctr" rtl="0">
              <a:lnSpc>
                <a:spcPct val="100000"/>
              </a:lnSpc>
              <a:spcBef>
                <a:spcPts val="0"/>
              </a:spcBef>
              <a:spcAft>
                <a:spcPts val="0"/>
              </a:spcAft>
              <a:buClr>
                <a:srgbClr val="302F2F"/>
              </a:buClr>
              <a:buSzPts val="1200"/>
              <a:buNone/>
              <a:defRPr sz="1600">
                <a:solidFill>
                  <a:srgbClr val="302F2F"/>
                </a:solidFill>
              </a:defRPr>
            </a:lvl7pPr>
            <a:lvl8pPr lvl="7" algn="ctr" rtl="0">
              <a:lnSpc>
                <a:spcPct val="100000"/>
              </a:lnSpc>
              <a:spcBef>
                <a:spcPts val="0"/>
              </a:spcBef>
              <a:spcAft>
                <a:spcPts val="0"/>
              </a:spcAft>
              <a:buClr>
                <a:srgbClr val="302F2F"/>
              </a:buClr>
              <a:buSzPts val="1200"/>
              <a:buNone/>
              <a:defRPr sz="1600">
                <a:solidFill>
                  <a:srgbClr val="302F2F"/>
                </a:solidFill>
              </a:defRPr>
            </a:lvl8pPr>
            <a:lvl9pPr lvl="8" algn="ctr" rtl="0">
              <a:lnSpc>
                <a:spcPct val="100000"/>
              </a:lnSpc>
              <a:spcBef>
                <a:spcPts val="0"/>
              </a:spcBef>
              <a:spcAft>
                <a:spcPts val="0"/>
              </a:spcAft>
              <a:buClr>
                <a:srgbClr val="302F2F"/>
              </a:buClr>
              <a:buSzPts val="1200"/>
              <a:buNone/>
              <a:defRPr sz="1600">
                <a:solidFill>
                  <a:srgbClr val="302F2F"/>
                </a:solidFill>
              </a:defRPr>
            </a:lvl9pPr>
          </a:lstStyle>
          <a:p>
            <a:endParaRPr/>
          </a:p>
        </p:txBody>
      </p:sp>
      <p:sp>
        <p:nvSpPr>
          <p:cNvPr id="560" name="Google Shape;560;p27"/>
          <p:cNvSpPr txBox="1">
            <a:spLocks noGrp="1"/>
          </p:cNvSpPr>
          <p:nvPr>
            <p:ph type="subTitle" idx="4"/>
          </p:nvPr>
        </p:nvSpPr>
        <p:spPr>
          <a:xfrm>
            <a:off x="1937900" y="3855869"/>
            <a:ext cx="5813600" cy="881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302F2F"/>
              </a:buClr>
              <a:buSzPts val="1800"/>
              <a:buNone/>
              <a:defRPr sz="2133"/>
            </a:lvl1pPr>
            <a:lvl2pPr lvl="1" algn="ctr" rtl="0">
              <a:lnSpc>
                <a:spcPct val="100000"/>
              </a:lnSpc>
              <a:spcBef>
                <a:spcPts val="0"/>
              </a:spcBef>
              <a:spcAft>
                <a:spcPts val="0"/>
              </a:spcAft>
              <a:buClr>
                <a:srgbClr val="302F2F"/>
              </a:buClr>
              <a:buSzPts val="1400"/>
              <a:buNone/>
              <a:defRPr>
                <a:solidFill>
                  <a:srgbClr val="302F2F"/>
                </a:solidFill>
              </a:defRPr>
            </a:lvl2pPr>
            <a:lvl3pPr lvl="2" algn="ctr" rtl="0">
              <a:lnSpc>
                <a:spcPct val="100000"/>
              </a:lnSpc>
              <a:spcBef>
                <a:spcPts val="0"/>
              </a:spcBef>
              <a:spcAft>
                <a:spcPts val="0"/>
              </a:spcAft>
              <a:buClr>
                <a:srgbClr val="302F2F"/>
              </a:buClr>
              <a:buSzPts val="1400"/>
              <a:buNone/>
              <a:defRPr>
                <a:solidFill>
                  <a:srgbClr val="302F2F"/>
                </a:solidFill>
              </a:defRPr>
            </a:lvl3pPr>
            <a:lvl4pPr lvl="3" algn="ctr" rtl="0">
              <a:lnSpc>
                <a:spcPct val="100000"/>
              </a:lnSpc>
              <a:spcBef>
                <a:spcPts val="0"/>
              </a:spcBef>
              <a:spcAft>
                <a:spcPts val="0"/>
              </a:spcAft>
              <a:buClr>
                <a:srgbClr val="302F2F"/>
              </a:buClr>
              <a:buSzPts val="1400"/>
              <a:buNone/>
              <a:defRPr>
                <a:solidFill>
                  <a:srgbClr val="302F2F"/>
                </a:solidFill>
              </a:defRPr>
            </a:lvl4pPr>
            <a:lvl5pPr lvl="4" algn="ctr" rtl="0">
              <a:lnSpc>
                <a:spcPct val="100000"/>
              </a:lnSpc>
              <a:spcBef>
                <a:spcPts val="0"/>
              </a:spcBef>
              <a:spcAft>
                <a:spcPts val="0"/>
              </a:spcAft>
              <a:buClr>
                <a:srgbClr val="302F2F"/>
              </a:buClr>
              <a:buSzPts val="1400"/>
              <a:buNone/>
              <a:defRPr>
                <a:solidFill>
                  <a:srgbClr val="302F2F"/>
                </a:solidFill>
              </a:defRPr>
            </a:lvl5pPr>
            <a:lvl6pPr lvl="5" algn="ctr" rtl="0">
              <a:lnSpc>
                <a:spcPct val="100000"/>
              </a:lnSpc>
              <a:spcBef>
                <a:spcPts val="0"/>
              </a:spcBef>
              <a:spcAft>
                <a:spcPts val="0"/>
              </a:spcAft>
              <a:buClr>
                <a:srgbClr val="302F2F"/>
              </a:buClr>
              <a:buSzPts val="1400"/>
              <a:buNone/>
              <a:defRPr>
                <a:solidFill>
                  <a:srgbClr val="302F2F"/>
                </a:solidFill>
              </a:defRPr>
            </a:lvl6pPr>
            <a:lvl7pPr lvl="6" algn="ctr" rtl="0">
              <a:lnSpc>
                <a:spcPct val="100000"/>
              </a:lnSpc>
              <a:spcBef>
                <a:spcPts val="0"/>
              </a:spcBef>
              <a:spcAft>
                <a:spcPts val="0"/>
              </a:spcAft>
              <a:buClr>
                <a:srgbClr val="302F2F"/>
              </a:buClr>
              <a:buSzPts val="1400"/>
              <a:buNone/>
              <a:defRPr>
                <a:solidFill>
                  <a:srgbClr val="302F2F"/>
                </a:solidFill>
              </a:defRPr>
            </a:lvl7pPr>
            <a:lvl8pPr lvl="7" algn="ctr" rtl="0">
              <a:lnSpc>
                <a:spcPct val="100000"/>
              </a:lnSpc>
              <a:spcBef>
                <a:spcPts val="0"/>
              </a:spcBef>
              <a:spcAft>
                <a:spcPts val="0"/>
              </a:spcAft>
              <a:buClr>
                <a:srgbClr val="302F2F"/>
              </a:buClr>
              <a:buSzPts val="1400"/>
              <a:buNone/>
              <a:defRPr>
                <a:solidFill>
                  <a:srgbClr val="302F2F"/>
                </a:solidFill>
              </a:defRPr>
            </a:lvl8pPr>
            <a:lvl9pPr lvl="8" algn="ctr" rtl="0">
              <a:lnSpc>
                <a:spcPct val="100000"/>
              </a:lnSpc>
              <a:spcBef>
                <a:spcPts val="0"/>
              </a:spcBef>
              <a:spcAft>
                <a:spcPts val="0"/>
              </a:spcAft>
              <a:buClr>
                <a:srgbClr val="302F2F"/>
              </a:buClr>
              <a:buSzPts val="1400"/>
              <a:buNone/>
              <a:defRPr>
                <a:solidFill>
                  <a:srgbClr val="302F2F"/>
                </a:solidFill>
              </a:defRPr>
            </a:lvl9pPr>
          </a:lstStyle>
          <a:p>
            <a:endParaRPr/>
          </a:p>
        </p:txBody>
      </p:sp>
    </p:spTree>
    <p:extLst>
      <p:ext uri="{BB962C8B-B14F-4D97-AF65-F5344CB8AC3E}">
        <p14:creationId xmlns:p14="http://schemas.microsoft.com/office/powerpoint/2010/main" val="15503576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561"/>
        <p:cNvGrpSpPr/>
        <p:nvPr/>
      </p:nvGrpSpPr>
      <p:grpSpPr>
        <a:xfrm>
          <a:off x="0" y="0"/>
          <a:ext cx="0" cy="0"/>
          <a:chOff x="0" y="0"/>
          <a:chExt cx="0" cy="0"/>
        </a:xfrm>
      </p:grpSpPr>
      <p:sp>
        <p:nvSpPr>
          <p:cNvPr id="562" name="Google Shape;562;p28"/>
          <p:cNvSpPr txBox="1">
            <a:spLocks noGrp="1"/>
          </p:cNvSpPr>
          <p:nvPr>
            <p:ph type="body" idx="1"/>
          </p:nvPr>
        </p:nvSpPr>
        <p:spPr>
          <a:xfrm>
            <a:off x="950967" y="1966133"/>
            <a:ext cx="4996000" cy="5006000"/>
          </a:xfrm>
          <a:prstGeom prst="rect">
            <a:avLst/>
          </a:prstGeom>
        </p:spPr>
        <p:txBody>
          <a:bodyPr spcFirstLastPara="1" wrap="square" lIns="91425" tIns="91425" rIns="91425" bIns="91425" anchor="t" anchorCtr="0">
            <a:normAutofit/>
          </a:bodyPr>
          <a:lstStyle>
            <a:lvl1pPr marL="609585" lvl="0" indent="-507987" rtl="0">
              <a:spcBef>
                <a:spcPts val="0"/>
              </a:spcBef>
              <a:spcAft>
                <a:spcPts val="0"/>
              </a:spcAft>
              <a:buClr>
                <a:schemeClr val="accent4"/>
              </a:buClr>
              <a:buSzPts val="24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563" name="Google Shape;563;p28"/>
          <p:cNvSpPr txBox="1">
            <a:spLocks noGrp="1"/>
          </p:cNvSpPr>
          <p:nvPr>
            <p:ph type="body" idx="2"/>
          </p:nvPr>
        </p:nvSpPr>
        <p:spPr>
          <a:xfrm>
            <a:off x="6448167" y="1961435"/>
            <a:ext cx="4768000" cy="4177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Clr>
                <a:schemeClr val="accent3"/>
              </a:buClr>
              <a:buSzPts val="18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564" name="Google Shape;564;p28"/>
          <p:cNvSpPr txBox="1">
            <a:spLocks noGrp="1"/>
          </p:cNvSpPr>
          <p:nvPr>
            <p:ph type="subTitle" idx="3"/>
          </p:nvPr>
        </p:nvSpPr>
        <p:spPr>
          <a:xfrm>
            <a:off x="938367" y="1518133"/>
            <a:ext cx="10290400" cy="602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5" name="Google Shape;565;p28"/>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66" name="Google Shape;566;p28"/>
          <p:cNvGrpSpPr/>
          <p:nvPr/>
        </p:nvGrpSpPr>
        <p:grpSpPr>
          <a:xfrm flipH="1">
            <a:off x="-705740" y="-1"/>
            <a:ext cx="13790195" cy="1392157"/>
            <a:chOff x="-376905" y="-1"/>
            <a:chExt cx="10342646" cy="1044118"/>
          </a:xfrm>
        </p:grpSpPr>
        <p:sp>
          <p:nvSpPr>
            <p:cNvPr id="567" name="Google Shape;567;p28"/>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8"/>
            <p:cNvSpPr/>
            <p:nvPr/>
          </p:nvSpPr>
          <p:spPr>
            <a:xfrm>
              <a:off x="6997474" y="-1"/>
              <a:ext cx="857646" cy="370881"/>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8"/>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28"/>
          <p:cNvGrpSpPr/>
          <p:nvPr/>
        </p:nvGrpSpPr>
        <p:grpSpPr>
          <a:xfrm>
            <a:off x="10550445" y="4449585"/>
            <a:ext cx="1868392" cy="2589073"/>
            <a:chOff x="1002412" y="3043930"/>
            <a:chExt cx="1598009" cy="2214397"/>
          </a:xfrm>
        </p:grpSpPr>
        <p:sp>
          <p:nvSpPr>
            <p:cNvPr id="571" name="Google Shape;571;p28"/>
            <p:cNvSpPr/>
            <p:nvPr/>
          </p:nvSpPr>
          <p:spPr>
            <a:xfrm>
              <a:off x="1717766" y="4672597"/>
              <a:ext cx="165949" cy="585731"/>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8"/>
            <p:cNvSpPr/>
            <p:nvPr/>
          </p:nvSpPr>
          <p:spPr>
            <a:xfrm>
              <a:off x="1002412" y="3043930"/>
              <a:ext cx="1598009" cy="1855660"/>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3" name="Google Shape;573;p28"/>
          <p:cNvSpPr/>
          <p:nvPr/>
        </p:nvSpPr>
        <p:spPr>
          <a:xfrm>
            <a:off x="10121916" y="5301505"/>
            <a:ext cx="1582467" cy="1759243"/>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45484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946696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74"/>
        <p:cNvGrpSpPr/>
        <p:nvPr/>
      </p:nvGrpSpPr>
      <p:grpSpPr>
        <a:xfrm>
          <a:off x="0" y="0"/>
          <a:ext cx="0" cy="0"/>
          <a:chOff x="0" y="0"/>
          <a:chExt cx="0" cy="0"/>
        </a:xfrm>
      </p:grpSpPr>
      <p:sp>
        <p:nvSpPr>
          <p:cNvPr id="575" name="Google Shape;575;p29"/>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6" name="Google Shape;576;p29"/>
          <p:cNvSpPr txBox="1">
            <a:spLocks noGrp="1"/>
          </p:cNvSpPr>
          <p:nvPr>
            <p:ph type="title" idx="2"/>
          </p:nvPr>
        </p:nvSpPr>
        <p:spPr>
          <a:xfrm>
            <a:off x="1591235" y="4074600"/>
            <a:ext cx="2732400" cy="467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1"/>
              </a:buClr>
              <a:buSzPts val="2800"/>
              <a:buNone/>
              <a:defRPr>
                <a:solidFill>
                  <a:srgbClr val="E1556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577" name="Google Shape;577;p29"/>
          <p:cNvSpPr txBox="1">
            <a:spLocks noGrp="1"/>
          </p:cNvSpPr>
          <p:nvPr>
            <p:ph type="subTitle" idx="1"/>
          </p:nvPr>
        </p:nvSpPr>
        <p:spPr>
          <a:xfrm>
            <a:off x="1591235" y="4620633"/>
            <a:ext cx="2732400" cy="1054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2"/>
              </a:buClr>
              <a:buSzPts val="1400"/>
              <a:buNone/>
              <a:defRPr sz="1867">
                <a:solidFill>
                  <a:srgbClr val="3B3B3B"/>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578" name="Google Shape;578;p29"/>
          <p:cNvSpPr txBox="1">
            <a:spLocks noGrp="1"/>
          </p:cNvSpPr>
          <p:nvPr>
            <p:ph type="title" idx="3"/>
          </p:nvPr>
        </p:nvSpPr>
        <p:spPr>
          <a:xfrm>
            <a:off x="4729800" y="4074600"/>
            <a:ext cx="2732400" cy="467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1"/>
              </a:buClr>
              <a:buSzPts val="2800"/>
              <a:buNone/>
              <a:defRPr>
                <a:solidFill>
                  <a:srgbClr val="5587AC"/>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579" name="Google Shape;579;p29"/>
          <p:cNvSpPr txBox="1">
            <a:spLocks noGrp="1"/>
          </p:cNvSpPr>
          <p:nvPr>
            <p:ph type="subTitle" idx="4"/>
          </p:nvPr>
        </p:nvSpPr>
        <p:spPr>
          <a:xfrm>
            <a:off x="4729800" y="4620633"/>
            <a:ext cx="2732400" cy="1054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2"/>
              </a:buClr>
              <a:buSzPts val="1400"/>
              <a:buNone/>
              <a:defRPr sz="1867">
                <a:solidFill>
                  <a:srgbClr val="3B3B3B"/>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580" name="Google Shape;580;p29"/>
          <p:cNvSpPr txBox="1">
            <a:spLocks noGrp="1"/>
          </p:cNvSpPr>
          <p:nvPr>
            <p:ph type="title" idx="5"/>
          </p:nvPr>
        </p:nvSpPr>
        <p:spPr>
          <a:xfrm>
            <a:off x="7868365" y="4074600"/>
            <a:ext cx="2732400" cy="467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1"/>
              </a:buClr>
              <a:buSzPts val="2800"/>
              <a:buNone/>
              <a:defRPr>
                <a:solidFill>
                  <a:srgbClr val="D4852F"/>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581" name="Google Shape;581;p29"/>
          <p:cNvSpPr txBox="1">
            <a:spLocks noGrp="1"/>
          </p:cNvSpPr>
          <p:nvPr>
            <p:ph type="subTitle" idx="6"/>
          </p:nvPr>
        </p:nvSpPr>
        <p:spPr>
          <a:xfrm>
            <a:off x="7868365" y="4620633"/>
            <a:ext cx="2732400" cy="1054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2"/>
              </a:buClr>
              <a:buSzPts val="1400"/>
              <a:buNone/>
              <a:defRPr sz="1867">
                <a:solidFill>
                  <a:srgbClr val="3B3B3B"/>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grpSp>
        <p:nvGrpSpPr>
          <p:cNvPr id="582" name="Google Shape;582;p29"/>
          <p:cNvGrpSpPr/>
          <p:nvPr/>
        </p:nvGrpSpPr>
        <p:grpSpPr>
          <a:xfrm>
            <a:off x="-239011" y="5937398"/>
            <a:ext cx="13259732" cy="956535"/>
            <a:chOff x="-179259" y="4453048"/>
            <a:chExt cx="9944799" cy="717401"/>
          </a:xfrm>
        </p:grpSpPr>
        <p:sp>
          <p:nvSpPr>
            <p:cNvPr id="583" name="Google Shape;583;p29"/>
            <p:cNvSpPr/>
            <p:nvPr/>
          </p:nvSpPr>
          <p:spPr>
            <a:xfrm>
              <a:off x="-179250" y="4453048"/>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9"/>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5" name="Google Shape;585;p29"/>
          <p:cNvGrpSpPr/>
          <p:nvPr/>
        </p:nvGrpSpPr>
        <p:grpSpPr>
          <a:xfrm>
            <a:off x="-502540" y="328600"/>
            <a:ext cx="13790195" cy="1699240"/>
            <a:chOff x="-376905" y="246450"/>
            <a:chExt cx="10342646" cy="1274430"/>
          </a:xfrm>
        </p:grpSpPr>
        <p:sp>
          <p:nvSpPr>
            <p:cNvPr id="586" name="Google Shape;586;p29"/>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9"/>
            <p:cNvSpPr/>
            <p:nvPr/>
          </p:nvSpPr>
          <p:spPr>
            <a:xfrm>
              <a:off x="7511824" y="1149999"/>
              <a:ext cx="857646" cy="370881"/>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9"/>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678331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589"/>
        <p:cNvGrpSpPr/>
        <p:nvPr/>
      </p:nvGrpSpPr>
      <p:grpSpPr>
        <a:xfrm>
          <a:off x="0" y="0"/>
          <a:ext cx="0" cy="0"/>
          <a:chOff x="0" y="0"/>
          <a:chExt cx="0" cy="0"/>
        </a:xfrm>
      </p:grpSpPr>
      <p:sp>
        <p:nvSpPr>
          <p:cNvPr id="590" name="Google Shape;590;p30"/>
          <p:cNvSpPr txBox="1">
            <a:spLocks noGrp="1"/>
          </p:cNvSpPr>
          <p:nvPr>
            <p:ph type="subTitle" idx="1"/>
          </p:nvPr>
        </p:nvSpPr>
        <p:spPr>
          <a:xfrm>
            <a:off x="1411800" y="4021384"/>
            <a:ext cx="2817600" cy="6264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lt2"/>
              </a:buClr>
              <a:buSzPts val="2000"/>
              <a:buFont typeface="Boogaloo"/>
              <a:buNone/>
              <a:defRPr sz="3733">
                <a:solidFill>
                  <a:schemeClr val="lt1"/>
                </a:solidFill>
                <a:latin typeface="Mouse Memoirs"/>
                <a:ea typeface="Mouse Memoirs"/>
                <a:cs typeface="Mouse Memoirs"/>
                <a:sym typeface="Mouse Memoirs"/>
              </a:defRPr>
            </a:lvl1pPr>
            <a:lvl2pPr lvl="1"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9pPr>
          </a:lstStyle>
          <a:p>
            <a:endParaRPr/>
          </a:p>
        </p:txBody>
      </p:sp>
      <p:sp>
        <p:nvSpPr>
          <p:cNvPr id="591" name="Google Shape;591;p30"/>
          <p:cNvSpPr txBox="1">
            <a:spLocks noGrp="1"/>
          </p:cNvSpPr>
          <p:nvPr>
            <p:ph type="subTitle" idx="2"/>
          </p:nvPr>
        </p:nvSpPr>
        <p:spPr>
          <a:xfrm>
            <a:off x="1411800" y="4647784"/>
            <a:ext cx="2817600" cy="1175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2" name="Google Shape;592;p30"/>
          <p:cNvSpPr txBox="1">
            <a:spLocks noGrp="1"/>
          </p:cNvSpPr>
          <p:nvPr>
            <p:ph type="subTitle" idx="3"/>
          </p:nvPr>
        </p:nvSpPr>
        <p:spPr>
          <a:xfrm>
            <a:off x="4687200" y="4021384"/>
            <a:ext cx="2817600" cy="6264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lt2"/>
              </a:buClr>
              <a:buSzPts val="2000"/>
              <a:buFont typeface="Boogaloo"/>
              <a:buNone/>
              <a:defRPr sz="3733">
                <a:solidFill>
                  <a:schemeClr val="accent4"/>
                </a:solidFill>
                <a:latin typeface="Mouse Memoirs"/>
                <a:ea typeface="Mouse Memoirs"/>
                <a:cs typeface="Mouse Memoirs"/>
                <a:sym typeface="Mouse Memoirs"/>
              </a:defRPr>
            </a:lvl1pPr>
            <a:lvl2pPr lvl="1"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9pPr>
          </a:lstStyle>
          <a:p>
            <a:endParaRPr/>
          </a:p>
        </p:txBody>
      </p:sp>
      <p:sp>
        <p:nvSpPr>
          <p:cNvPr id="593" name="Google Shape;593;p30"/>
          <p:cNvSpPr txBox="1">
            <a:spLocks noGrp="1"/>
          </p:cNvSpPr>
          <p:nvPr>
            <p:ph type="subTitle" idx="4"/>
          </p:nvPr>
        </p:nvSpPr>
        <p:spPr>
          <a:xfrm>
            <a:off x="4687200" y="4647784"/>
            <a:ext cx="2817600" cy="1175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4" name="Google Shape;594;p30"/>
          <p:cNvSpPr txBox="1">
            <a:spLocks noGrp="1"/>
          </p:cNvSpPr>
          <p:nvPr>
            <p:ph type="subTitle" idx="5"/>
          </p:nvPr>
        </p:nvSpPr>
        <p:spPr>
          <a:xfrm>
            <a:off x="7962600" y="4021384"/>
            <a:ext cx="2817600" cy="6264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lt2"/>
              </a:buClr>
              <a:buSzPts val="2000"/>
              <a:buFont typeface="Boogaloo"/>
              <a:buNone/>
              <a:defRPr sz="3733">
                <a:solidFill>
                  <a:schemeClr val="accent3"/>
                </a:solidFill>
                <a:latin typeface="Mouse Memoirs"/>
                <a:ea typeface="Mouse Memoirs"/>
                <a:cs typeface="Mouse Memoirs"/>
                <a:sym typeface="Mouse Memoirs"/>
              </a:defRPr>
            </a:lvl1pPr>
            <a:lvl2pPr lvl="1"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9pPr>
          </a:lstStyle>
          <a:p>
            <a:endParaRPr/>
          </a:p>
        </p:txBody>
      </p:sp>
      <p:sp>
        <p:nvSpPr>
          <p:cNvPr id="595" name="Google Shape;595;p30"/>
          <p:cNvSpPr txBox="1">
            <a:spLocks noGrp="1"/>
          </p:cNvSpPr>
          <p:nvPr>
            <p:ph type="subTitle" idx="6"/>
          </p:nvPr>
        </p:nvSpPr>
        <p:spPr>
          <a:xfrm>
            <a:off x="7962600" y="4647784"/>
            <a:ext cx="2817600" cy="1175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6" name="Google Shape;596;p30"/>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97" name="Google Shape;597;p30"/>
          <p:cNvGrpSpPr/>
          <p:nvPr/>
        </p:nvGrpSpPr>
        <p:grpSpPr>
          <a:xfrm flipH="1">
            <a:off x="-1010540" y="-286881"/>
            <a:ext cx="14183895" cy="2633004"/>
            <a:chOff x="-376905" y="-824761"/>
            <a:chExt cx="10637921" cy="1974753"/>
          </a:xfrm>
        </p:grpSpPr>
        <p:sp>
          <p:nvSpPr>
            <p:cNvPr id="598" name="Google Shape;598;p30"/>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30"/>
            <p:cNvSpPr/>
            <p:nvPr/>
          </p:nvSpPr>
          <p:spPr>
            <a:xfrm>
              <a:off x="7619796" y="-50265"/>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30"/>
            <p:cNvSpPr/>
            <p:nvPr/>
          </p:nvSpPr>
          <p:spPr>
            <a:xfrm>
              <a:off x="589079" y="-824761"/>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30"/>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944281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602"/>
        <p:cNvGrpSpPr/>
        <p:nvPr/>
      </p:nvGrpSpPr>
      <p:grpSpPr>
        <a:xfrm>
          <a:off x="0" y="0"/>
          <a:ext cx="0" cy="0"/>
          <a:chOff x="0" y="0"/>
          <a:chExt cx="0" cy="0"/>
        </a:xfrm>
      </p:grpSpPr>
      <p:grpSp>
        <p:nvGrpSpPr>
          <p:cNvPr id="603" name="Google Shape;603;p31"/>
          <p:cNvGrpSpPr/>
          <p:nvPr/>
        </p:nvGrpSpPr>
        <p:grpSpPr>
          <a:xfrm>
            <a:off x="-89745" y="4034064"/>
            <a:ext cx="12192076" cy="3179816"/>
            <a:chOff x="-1945322" y="1131893"/>
            <a:chExt cx="12211615" cy="3184912"/>
          </a:xfrm>
        </p:grpSpPr>
        <p:sp>
          <p:nvSpPr>
            <p:cNvPr id="604" name="Google Shape;604;p31"/>
            <p:cNvSpPr/>
            <p:nvPr/>
          </p:nvSpPr>
          <p:spPr>
            <a:xfrm>
              <a:off x="5256778"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31"/>
            <p:cNvSpPr/>
            <p:nvPr/>
          </p:nvSpPr>
          <p:spPr>
            <a:xfrm>
              <a:off x="-1945322"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31"/>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31"/>
            <p:cNvSpPr/>
            <p:nvPr/>
          </p:nvSpPr>
          <p:spPr>
            <a:xfrm>
              <a:off x="6887788"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31"/>
            <p:cNvSpPr/>
            <p:nvPr/>
          </p:nvSpPr>
          <p:spPr>
            <a:xfrm>
              <a:off x="9349102"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31"/>
            <p:cNvSpPr/>
            <p:nvPr/>
          </p:nvSpPr>
          <p:spPr>
            <a:xfrm>
              <a:off x="8613134"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31"/>
            <p:cNvSpPr/>
            <p:nvPr/>
          </p:nvSpPr>
          <p:spPr>
            <a:xfrm>
              <a:off x="2641278" y="1131893"/>
              <a:ext cx="1739093" cy="2295833"/>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31"/>
            <p:cNvSpPr/>
            <p:nvPr/>
          </p:nvSpPr>
          <p:spPr>
            <a:xfrm>
              <a:off x="3414646" y="3326715"/>
              <a:ext cx="188665" cy="971400"/>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31"/>
            <p:cNvSpPr/>
            <p:nvPr/>
          </p:nvSpPr>
          <p:spPr>
            <a:xfrm>
              <a:off x="3452950" y="1660018"/>
              <a:ext cx="2372226" cy="263444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31"/>
            <p:cNvSpPr/>
            <p:nvPr/>
          </p:nvSpPr>
          <p:spPr>
            <a:xfrm>
              <a:off x="5183548" y="3625585"/>
              <a:ext cx="194327" cy="691220"/>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31"/>
            <p:cNvSpPr/>
            <p:nvPr/>
          </p:nvSpPr>
          <p:spPr>
            <a:xfrm>
              <a:off x="4341136" y="1752044"/>
              <a:ext cx="1881031" cy="21385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31"/>
            <p:cNvSpPr/>
            <p:nvPr/>
          </p:nvSpPr>
          <p:spPr>
            <a:xfrm>
              <a:off x="1834363" y="3511623"/>
              <a:ext cx="222305" cy="784629"/>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31"/>
            <p:cNvSpPr/>
            <p:nvPr/>
          </p:nvSpPr>
          <p:spPr>
            <a:xfrm>
              <a:off x="876087" y="1329886"/>
              <a:ext cx="2140689" cy="2485793"/>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31"/>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31"/>
            <p:cNvSpPr/>
            <p:nvPr/>
          </p:nvSpPr>
          <p:spPr>
            <a:xfrm>
              <a:off x="1550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31"/>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 name="Google Shape;620;p31"/>
          <p:cNvGrpSpPr/>
          <p:nvPr/>
        </p:nvGrpSpPr>
        <p:grpSpPr>
          <a:xfrm flipH="1">
            <a:off x="-1010540" y="-490081"/>
            <a:ext cx="14183895" cy="2633004"/>
            <a:chOff x="-376905" y="-824761"/>
            <a:chExt cx="10637921" cy="1974753"/>
          </a:xfrm>
        </p:grpSpPr>
        <p:sp>
          <p:nvSpPr>
            <p:cNvPr id="621" name="Google Shape;621;p31"/>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31"/>
            <p:cNvSpPr/>
            <p:nvPr/>
          </p:nvSpPr>
          <p:spPr>
            <a:xfrm>
              <a:off x="7619796" y="-50265"/>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31"/>
            <p:cNvSpPr/>
            <p:nvPr/>
          </p:nvSpPr>
          <p:spPr>
            <a:xfrm>
              <a:off x="589079" y="-824761"/>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31"/>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5" name="Google Shape;625;p31"/>
          <p:cNvSpPr txBox="1">
            <a:spLocks noGrp="1"/>
          </p:cNvSpPr>
          <p:nvPr>
            <p:ph type="title"/>
          </p:nvPr>
        </p:nvSpPr>
        <p:spPr>
          <a:xfrm>
            <a:off x="1427800" y="4074600"/>
            <a:ext cx="2732400" cy="467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1"/>
              </a:buClr>
              <a:buSzPts val="2400"/>
              <a:buNone/>
              <a:defRPr>
                <a:solidFill>
                  <a:srgbClr val="FFFFFF"/>
                </a:solidFill>
              </a:defRPr>
            </a:lvl1pPr>
            <a:lvl2pPr lvl="1" algn="ctr" rtl="0">
              <a:spcBef>
                <a:spcPts val="0"/>
              </a:spcBef>
              <a:spcAft>
                <a:spcPts val="0"/>
              </a:spcAft>
              <a:buClr>
                <a:schemeClr val="accent1"/>
              </a:buClr>
              <a:buSzPts val="2400"/>
              <a:buNone/>
              <a:defRPr sz="3200">
                <a:solidFill>
                  <a:schemeClr val="accent1"/>
                </a:solidFill>
              </a:defRPr>
            </a:lvl2pPr>
            <a:lvl3pPr lvl="2" algn="ctr" rtl="0">
              <a:spcBef>
                <a:spcPts val="0"/>
              </a:spcBef>
              <a:spcAft>
                <a:spcPts val="0"/>
              </a:spcAft>
              <a:buClr>
                <a:schemeClr val="accent1"/>
              </a:buClr>
              <a:buSzPts val="2400"/>
              <a:buNone/>
              <a:defRPr sz="3200">
                <a:solidFill>
                  <a:schemeClr val="accent1"/>
                </a:solidFill>
              </a:defRPr>
            </a:lvl3pPr>
            <a:lvl4pPr lvl="3" algn="ctr" rtl="0">
              <a:spcBef>
                <a:spcPts val="0"/>
              </a:spcBef>
              <a:spcAft>
                <a:spcPts val="0"/>
              </a:spcAft>
              <a:buClr>
                <a:schemeClr val="accent1"/>
              </a:buClr>
              <a:buSzPts val="2400"/>
              <a:buNone/>
              <a:defRPr sz="3200">
                <a:solidFill>
                  <a:schemeClr val="accent1"/>
                </a:solidFill>
              </a:defRPr>
            </a:lvl4pPr>
            <a:lvl5pPr lvl="4" algn="ctr" rtl="0">
              <a:spcBef>
                <a:spcPts val="0"/>
              </a:spcBef>
              <a:spcAft>
                <a:spcPts val="0"/>
              </a:spcAft>
              <a:buClr>
                <a:schemeClr val="accent1"/>
              </a:buClr>
              <a:buSzPts val="2400"/>
              <a:buNone/>
              <a:defRPr sz="3200">
                <a:solidFill>
                  <a:schemeClr val="accent1"/>
                </a:solidFill>
              </a:defRPr>
            </a:lvl5pPr>
            <a:lvl6pPr lvl="5" algn="ctr" rtl="0">
              <a:spcBef>
                <a:spcPts val="0"/>
              </a:spcBef>
              <a:spcAft>
                <a:spcPts val="0"/>
              </a:spcAft>
              <a:buClr>
                <a:schemeClr val="accent1"/>
              </a:buClr>
              <a:buSzPts val="2400"/>
              <a:buNone/>
              <a:defRPr sz="3200">
                <a:solidFill>
                  <a:schemeClr val="accent1"/>
                </a:solidFill>
              </a:defRPr>
            </a:lvl6pPr>
            <a:lvl7pPr lvl="6" algn="ctr" rtl="0">
              <a:spcBef>
                <a:spcPts val="0"/>
              </a:spcBef>
              <a:spcAft>
                <a:spcPts val="0"/>
              </a:spcAft>
              <a:buClr>
                <a:schemeClr val="accent1"/>
              </a:buClr>
              <a:buSzPts val="2400"/>
              <a:buNone/>
              <a:defRPr sz="3200">
                <a:solidFill>
                  <a:schemeClr val="accent1"/>
                </a:solidFill>
              </a:defRPr>
            </a:lvl7pPr>
            <a:lvl8pPr lvl="7" algn="ctr" rtl="0">
              <a:spcBef>
                <a:spcPts val="0"/>
              </a:spcBef>
              <a:spcAft>
                <a:spcPts val="0"/>
              </a:spcAft>
              <a:buClr>
                <a:schemeClr val="accent1"/>
              </a:buClr>
              <a:buSzPts val="2400"/>
              <a:buNone/>
              <a:defRPr sz="3200">
                <a:solidFill>
                  <a:schemeClr val="accent1"/>
                </a:solidFill>
              </a:defRPr>
            </a:lvl8pPr>
            <a:lvl9pPr lvl="8" algn="ctr" rtl="0">
              <a:spcBef>
                <a:spcPts val="0"/>
              </a:spcBef>
              <a:spcAft>
                <a:spcPts val="0"/>
              </a:spcAft>
              <a:buClr>
                <a:schemeClr val="accent1"/>
              </a:buClr>
              <a:buSzPts val="2400"/>
              <a:buNone/>
              <a:defRPr sz="3200">
                <a:solidFill>
                  <a:schemeClr val="accent1"/>
                </a:solidFill>
              </a:defRPr>
            </a:lvl9pPr>
          </a:lstStyle>
          <a:p>
            <a:endParaRPr/>
          </a:p>
        </p:txBody>
      </p:sp>
      <p:sp>
        <p:nvSpPr>
          <p:cNvPr id="626" name="Google Shape;626;p31"/>
          <p:cNvSpPr txBox="1">
            <a:spLocks noGrp="1"/>
          </p:cNvSpPr>
          <p:nvPr>
            <p:ph type="subTitle" idx="1"/>
          </p:nvPr>
        </p:nvSpPr>
        <p:spPr>
          <a:xfrm>
            <a:off x="1427800" y="4722233"/>
            <a:ext cx="2732400" cy="1054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2133">
                <a:solidFill>
                  <a:srgbClr val="FFFFFF"/>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7" name="Google Shape;627;p31"/>
          <p:cNvSpPr txBox="1">
            <a:spLocks noGrp="1"/>
          </p:cNvSpPr>
          <p:nvPr>
            <p:ph type="title" idx="2"/>
          </p:nvPr>
        </p:nvSpPr>
        <p:spPr>
          <a:xfrm>
            <a:off x="4729800" y="3655500"/>
            <a:ext cx="2732400" cy="467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1"/>
              </a:buClr>
              <a:buSzPts val="2400"/>
              <a:buNone/>
              <a:defRPr/>
            </a:lvl1pPr>
            <a:lvl2pPr lvl="1" algn="ctr" rtl="0">
              <a:spcBef>
                <a:spcPts val="0"/>
              </a:spcBef>
              <a:spcAft>
                <a:spcPts val="0"/>
              </a:spcAft>
              <a:buClr>
                <a:schemeClr val="accent1"/>
              </a:buClr>
              <a:buSzPts val="2400"/>
              <a:buNone/>
              <a:defRPr sz="3200">
                <a:solidFill>
                  <a:schemeClr val="accent1"/>
                </a:solidFill>
              </a:defRPr>
            </a:lvl2pPr>
            <a:lvl3pPr lvl="2" algn="ctr" rtl="0">
              <a:spcBef>
                <a:spcPts val="0"/>
              </a:spcBef>
              <a:spcAft>
                <a:spcPts val="0"/>
              </a:spcAft>
              <a:buClr>
                <a:schemeClr val="accent1"/>
              </a:buClr>
              <a:buSzPts val="2400"/>
              <a:buNone/>
              <a:defRPr sz="3200">
                <a:solidFill>
                  <a:schemeClr val="accent1"/>
                </a:solidFill>
              </a:defRPr>
            </a:lvl3pPr>
            <a:lvl4pPr lvl="3" algn="ctr" rtl="0">
              <a:spcBef>
                <a:spcPts val="0"/>
              </a:spcBef>
              <a:spcAft>
                <a:spcPts val="0"/>
              </a:spcAft>
              <a:buClr>
                <a:schemeClr val="accent1"/>
              </a:buClr>
              <a:buSzPts val="2400"/>
              <a:buNone/>
              <a:defRPr sz="3200">
                <a:solidFill>
                  <a:schemeClr val="accent1"/>
                </a:solidFill>
              </a:defRPr>
            </a:lvl4pPr>
            <a:lvl5pPr lvl="4" algn="ctr" rtl="0">
              <a:spcBef>
                <a:spcPts val="0"/>
              </a:spcBef>
              <a:spcAft>
                <a:spcPts val="0"/>
              </a:spcAft>
              <a:buClr>
                <a:schemeClr val="accent1"/>
              </a:buClr>
              <a:buSzPts val="2400"/>
              <a:buNone/>
              <a:defRPr sz="3200">
                <a:solidFill>
                  <a:schemeClr val="accent1"/>
                </a:solidFill>
              </a:defRPr>
            </a:lvl5pPr>
            <a:lvl6pPr lvl="5" algn="ctr" rtl="0">
              <a:spcBef>
                <a:spcPts val="0"/>
              </a:spcBef>
              <a:spcAft>
                <a:spcPts val="0"/>
              </a:spcAft>
              <a:buClr>
                <a:schemeClr val="accent1"/>
              </a:buClr>
              <a:buSzPts val="2400"/>
              <a:buNone/>
              <a:defRPr sz="3200">
                <a:solidFill>
                  <a:schemeClr val="accent1"/>
                </a:solidFill>
              </a:defRPr>
            </a:lvl6pPr>
            <a:lvl7pPr lvl="6" algn="ctr" rtl="0">
              <a:spcBef>
                <a:spcPts val="0"/>
              </a:spcBef>
              <a:spcAft>
                <a:spcPts val="0"/>
              </a:spcAft>
              <a:buClr>
                <a:schemeClr val="accent1"/>
              </a:buClr>
              <a:buSzPts val="2400"/>
              <a:buNone/>
              <a:defRPr sz="3200">
                <a:solidFill>
                  <a:schemeClr val="accent1"/>
                </a:solidFill>
              </a:defRPr>
            </a:lvl7pPr>
            <a:lvl8pPr lvl="7" algn="ctr" rtl="0">
              <a:spcBef>
                <a:spcPts val="0"/>
              </a:spcBef>
              <a:spcAft>
                <a:spcPts val="0"/>
              </a:spcAft>
              <a:buClr>
                <a:schemeClr val="accent1"/>
              </a:buClr>
              <a:buSzPts val="2400"/>
              <a:buNone/>
              <a:defRPr sz="3200">
                <a:solidFill>
                  <a:schemeClr val="accent1"/>
                </a:solidFill>
              </a:defRPr>
            </a:lvl8pPr>
            <a:lvl9pPr lvl="8" algn="ctr" rtl="0">
              <a:spcBef>
                <a:spcPts val="0"/>
              </a:spcBef>
              <a:spcAft>
                <a:spcPts val="0"/>
              </a:spcAft>
              <a:buClr>
                <a:schemeClr val="accent1"/>
              </a:buClr>
              <a:buSzPts val="2400"/>
              <a:buNone/>
              <a:defRPr sz="3200">
                <a:solidFill>
                  <a:schemeClr val="accent1"/>
                </a:solidFill>
              </a:defRPr>
            </a:lvl9pPr>
          </a:lstStyle>
          <a:p>
            <a:endParaRPr/>
          </a:p>
        </p:txBody>
      </p:sp>
      <p:sp>
        <p:nvSpPr>
          <p:cNvPr id="628" name="Google Shape;628;p31"/>
          <p:cNvSpPr txBox="1">
            <a:spLocks noGrp="1"/>
          </p:cNvSpPr>
          <p:nvPr>
            <p:ph type="subTitle" idx="3"/>
          </p:nvPr>
        </p:nvSpPr>
        <p:spPr>
          <a:xfrm>
            <a:off x="4729800" y="4303133"/>
            <a:ext cx="2732400" cy="1054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9" name="Google Shape;629;p31"/>
          <p:cNvSpPr txBox="1">
            <a:spLocks noGrp="1"/>
          </p:cNvSpPr>
          <p:nvPr>
            <p:ph type="title" idx="4"/>
          </p:nvPr>
        </p:nvSpPr>
        <p:spPr>
          <a:xfrm>
            <a:off x="8003583" y="4074600"/>
            <a:ext cx="2732400" cy="467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1"/>
              </a:buClr>
              <a:buSzPts val="2400"/>
              <a:buNone/>
              <a:defRPr>
                <a:solidFill>
                  <a:srgbClr val="FFFFFF"/>
                </a:solidFill>
              </a:defRPr>
            </a:lvl1pPr>
            <a:lvl2pPr lvl="1" algn="ctr" rtl="0">
              <a:spcBef>
                <a:spcPts val="0"/>
              </a:spcBef>
              <a:spcAft>
                <a:spcPts val="0"/>
              </a:spcAft>
              <a:buClr>
                <a:schemeClr val="accent1"/>
              </a:buClr>
              <a:buSzPts val="2400"/>
              <a:buNone/>
              <a:defRPr sz="3200">
                <a:solidFill>
                  <a:schemeClr val="accent1"/>
                </a:solidFill>
              </a:defRPr>
            </a:lvl2pPr>
            <a:lvl3pPr lvl="2" algn="ctr" rtl="0">
              <a:spcBef>
                <a:spcPts val="0"/>
              </a:spcBef>
              <a:spcAft>
                <a:spcPts val="0"/>
              </a:spcAft>
              <a:buClr>
                <a:schemeClr val="accent1"/>
              </a:buClr>
              <a:buSzPts val="2400"/>
              <a:buNone/>
              <a:defRPr sz="3200">
                <a:solidFill>
                  <a:schemeClr val="accent1"/>
                </a:solidFill>
              </a:defRPr>
            </a:lvl3pPr>
            <a:lvl4pPr lvl="3" algn="ctr" rtl="0">
              <a:spcBef>
                <a:spcPts val="0"/>
              </a:spcBef>
              <a:spcAft>
                <a:spcPts val="0"/>
              </a:spcAft>
              <a:buClr>
                <a:schemeClr val="accent1"/>
              </a:buClr>
              <a:buSzPts val="2400"/>
              <a:buNone/>
              <a:defRPr sz="3200">
                <a:solidFill>
                  <a:schemeClr val="accent1"/>
                </a:solidFill>
              </a:defRPr>
            </a:lvl4pPr>
            <a:lvl5pPr lvl="4" algn="ctr" rtl="0">
              <a:spcBef>
                <a:spcPts val="0"/>
              </a:spcBef>
              <a:spcAft>
                <a:spcPts val="0"/>
              </a:spcAft>
              <a:buClr>
                <a:schemeClr val="accent1"/>
              </a:buClr>
              <a:buSzPts val="2400"/>
              <a:buNone/>
              <a:defRPr sz="3200">
                <a:solidFill>
                  <a:schemeClr val="accent1"/>
                </a:solidFill>
              </a:defRPr>
            </a:lvl5pPr>
            <a:lvl6pPr lvl="5" algn="ctr" rtl="0">
              <a:spcBef>
                <a:spcPts val="0"/>
              </a:spcBef>
              <a:spcAft>
                <a:spcPts val="0"/>
              </a:spcAft>
              <a:buClr>
                <a:schemeClr val="accent1"/>
              </a:buClr>
              <a:buSzPts val="2400"/>
              <a:buNone/>
              <a:defRPr sz="3200">
                <a:solidFill>
                  <a:schemeClr val="accent1"/>
                </a:solidFill>
              </a:defRPr>
            </a:lvl6pPr>
            <a:lvl7pPr lvl="6" algn="ctr" rtl="0">
              <a:spcBef>
                <a:spcPts val="0"/>
              </a:spcBef>
              <a:spcAft>
                <a:spcPts val="0"/>
              </a:spcAft>
              <a:buClr>
                <a:schemeClr val="accent1"/>
              </a:buClr>
              <a:buSzPts val="2400"/>
              <a:buNone/>
              <a:defRPr sz="3200">
                <a:solidFill>
                  <a:schemeClr val="accent1"/>
                </a:solidFill>
              </a:defRPr>
            </a:lvl7pPr>
            <a:lvl8pPr lvl="7" algn="ctr" rtl="0">
              <a:spcBef>
                <a:spcPts val="0"/>
              </a:spcBef>
              <a:spcAft>
                <a:spcPts val="0"/>
              </a:spcAft>
              <a:buClr>
                <a:schemeClr val="accent1"/>
              </a:buClr>
              <a:buSzPts val="2400"/>
              <a:buNone/>
              <a:defRPr sz="3200">
                <a:solidFill>
                  <a:schemeClr val="accent1"/>
                </a:solidFill>
              </a:defRPr>
            </a:lvl8pPr>
            <a:lvl9pPr lvl="8" algn="ctr" rtl="0">
              <a:spcBef>
                <a:spcPts val="0"/>
              </a:spcBef>
              <a:spcAft>
                <a:spcPts val="0"/>
              </a:spcAft>
              <a:buClr>
                <a:schemeClr val="accent1"/>
              </a:buClr>
              <a:buSzPts val="2400"/>
              <a:buNone/>
              <a:defRPr sz="3200">
                <a:solidFill>
                  <a:schemeClr val="accent1"/>
                </a:solidFill>
              </a:defRPr>
            </a:lvl9pPr>
          </a:lstStyle>
          <a:p>
            <a:endParaRPr/>
          </a:p>
        </p:txBody>
      </p:sp>
      <p:sp>
        <p:nvSpPr>
          <p:cNvPr id="630" name="Google Shape;630;p31"/>
          <p:cNvSpPr txBox="1">
            <a:spLocks noGrp="1"/>
          </p:cNvSpPr>
          <p:nvPr>
            <p:ph type="subTitle" idx="5"/>
          </p:nvPr>
        </p:nvSpPr>
        <p:spPr>
          <a:xfrm>
            <a:off x="8003583" y="4722233"/>
            <a:ext cx="2732400" cy="1054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2133">
                <a:solidFill>
                  <a:srgbClr val="FFFFFF"/>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1" name="Google Shape;631;p31"/>
          <p:cNvSpPr txBox="1">
            <a:spLocks noGrp="1"/>
          </p:cNvSpPr>
          <p:nvPr>
            <p:ph type="title" idx="6"/>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4243699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32"/>
        <p:cNvGrpSpPr/>
        <p:nvPr/>
      </p:nvGrpSpPr>
      <p:grpSpPr>
        <a:xfrm>
          <a:off x="0" y="0"/>
          <a:ext cx="0" cy="0"/>
          <a:chOff x="0" y="0"/>
          <a:chExt cx="0" cy="0"/>
        </a:xfrm>
      </p:grpSpPr>
      <p:sp>
        <p:nvSpPr>
          <p:cNvPr id="633" name="Google Shape;633;p32"/>
          <p:cNvSpPr txBox="1">
            <a:spLocks noGrp="1"/>
          </p:cNvSpPr>
          <p:nvPr>
            <p:ph type="subTitle" idx="1"/>
          </p:nvPr>
        </p:nvSpPr>
        <p:spPr>
          <a:xfrm>
            <a:off x="3051444" y="4275404"/>
            <a:ext cx="2873600" cy="626400"/>
          </a:xfrm>
          <a:prstGeom prst="rect">
            <a:avLst/>
          </a:prstGeom>
        </p:spPr>
        <p:txBody>
          <a:bodyPr spcFirstLastPara="1" wrap="square" lIns="91425" tIns="91425" rIns="91425" bIns="91425" anchor="t" anchorCtr="0">
            <a:normAutofit/>
          </a:bodyPr>
          <a:lstStyle>
            <a:lvl1pPr lvl="0" rtl="0">
              <a:lnSpc>
                <a:spcPct val="90000"/>
              </a:lnSpc>
              <a:spcBef>
                <a:spcPts val="0"/>
              </a:spcBef>
              <a:spcAft>
                <a:spcPts val="0"/>
              </a:spcAft>
              <a:buSzPts val="2000"/>
              <a:buFont typeface="Mouse Memoirs"/>
              <a:buNone/>
              <a:defRPr sz="3733">
                <a:solidFill>
                  <a:schemeClr val="lt1"/>
                </a:solidFill>
                <a:latin typeface="Mouse Memoirs"/>
                <a:ea typeface="Mouse Memoirs"/>
                <a:cs typeface="Mouse Memoirs"/>
                <a:sym typeface="Mouse Memoirs"/>
              </a:defRPr>
            </a:lvl1pPr>
            <a:lvl2pPr lvl="1"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2pPr>
            <a:lvl3pPr lvl="2"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3pPr>
            <a:lvl4pPr lvl="3"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4pPr>
            <a:lvl5pPr lvl="4"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5pPr>
            <a:lvl6pPr lvl="5"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6pPr>
            <a:lvl7pPr lvl="6"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7pPr>
            <a:lvl8pPr lvl="7"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8pPr>
            <a:lvl9pPr lvl="8"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9pPr>
          </a:lstStyle>
          <a:p>
            <a:endParaRPr/>
          </a:p>
        </p:txBody>
      </p:sp>
      <p:sp>
        <p:nvSpPr>
          <p:cNvPr id="634" name="Google Shape;634;p32"/>
          <p:cNvSpPr txBox="1">
            <a:spLocks noGrp="1"/>
          </p:cNvSpPr>
          <p:nvPr>
            <p:ph type="subTitle" idx="2"/>
          </p:nvPr>
        </p:nvSpPr>
        <p:spPr>
          <a:xfrm>
            <a:off x="3051447" y="4901800"/>
            <a:ext cx="2873600" cy="836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2133"/>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35" name="Google Shape;635;p32"/>
          <p:cNvSpPr txBox="1">
            <a:spLocks noGrp="1"/>
          </p:cNvSpPr>
          <p:nvPr>
            <p:ph type="subTitle" idx="3"/>
          </p:nvPr>
        </p:nvSpPr>
        <p:spPr>
          <a:xfrm>
            <a:off x="8048411" y="4275407"/>
            <a:ext cx="2873600" cy="626400"/>
          </a:xfrm>
          <a:prstGeom prst="rect">
            <a:avLst/>
          </a:prstGeom>
        </p:spPr>
        <p:txBody>
          <a:bodyPr spcFirstLastPara="1" wrap="square" lIns="91425" tIns="91425" rIns="91425" bIns="91425" anchor="t" anchorCtr="0">
            <a:normAutofit/>
          </a:bodyPr>
          <a:lstStyle>
            <a:lvl1pPr lvl="0" rtl="0">
              <a:lnSpc>
                <a:spcPct val="90000"/>
              </a:lnSpc>
              <a:spcBef>
                <a:spcPts val="0"/>
              </a:spcBef>
              <a:spcAft>
                <a:spcPts val="0"/>
              </a:spcAft>
              <a:buSzPts val="2000"/>
              <a:buFont typeface="Mouse Memoirs"/>
              <a:buNone/>
              <a:defRPr sz="3733">
                <a:solidFill>
                  <a:schemeClr val="dk2"/>
                </a:solidFill>
                <a:latin typeface="Mouse Memoirs"/>
                <a:ea typeface="Mouse Memoirs"/>
                <a:cs typeface="Mouse Memoirs"/>
                <a:sym typeface="Mouse Memoirs"/>
              </a:defRPr>
            </a:lvl1pPr>
            <a:lvl2pPr lvl="1"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2pPr>
            <a:lvl3pPr lvl="2"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3pPr>
            <a:lvl4pPr lvl="3"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4pPr>
            <a:lvl5pPr lvl="4"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5pPr>
            <a:lvl6pPr lvl="5"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6pPr>
            <a:lvl7pPr lvl="6"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7pPr>
            <a:lvl8pPr lvl="7"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8pPr>
            <a:lvl9pPr lvl="8"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9pPr>
          </a:lstStyle>
          <a:p>
            <a:endParaRPr/>
          </a:p>
        </p:txBody>
      </p:sp>
      <p:sp>
        <p:nvSpPr>
          <p:cNvPr id="636" name="Google Shape;636;p32"/>
          <p:cNvSpPr txBox="1">
            <a:spLocks noGrp="1"/>
          </p:cNvSpPr>
          <p:nvPr>
            <p:ph type="subTitle" idx="4"/>
          </p:nvPr>
        </p:nvSpPr>
        <p:spPr>
          <a:xfrm>
            <a:off x="8048413" y="4901804"/>
            <a:ext cx="2873600" cy="836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2133"/>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37" name="Google Shape;637;p32"/>
          <p:cNvSpPr txBox="1">
            <a:spLocks noGrp="1"/>
          </p:cNvSpPr>
          <p:nvPr>
            <p:ph type="subTitle" idx="5"/>
          </p:nvPr>
        </p:nvSpPr>
        <p:spPr>
          <a:xfrm>
            <a:off x="3051444" y="2033400"/>
            <a:ext cx="2873600" cy="626400"/>
          </a:xfrm>
          <a:prstGeom prst="rect">
            <a:avLst/>
          </a:prstGeom>
        </p:spPr>
        <p:txBody>
          <a:bodyPr spcFirstLastPara="1" wrap="square" lIns="91425" tIns="91425" rIns="91425" bIns="91425" anchor="t" anchorCtr="0">
            <a:normAutofit/>
          </a:bodyPr>
          <a:lstStyle>
            <a:lvl1pPr lvl="0" rtl="0">
              <a:lnSpc>
                <a:spcPct val="90000"/>
              </a:lnSpc>
              <a:spcBef>
                <a:spcPts val="0"/>
              </a:spcBef>
              <a:spcAft>
                <a:spcPts val="0"/>
              </a:spcAft>
              <a:buSzPts val="2000"/>
              <a:buFont typeface="Mouse Memoirs"/>
              <a:buNone/>
              <a:defRPr sz="3733">
                <a:solidFill>
                  <a:schemeClr val="accent4"/>
                </a:solidFill>
                <a:latin typeface="Mouse Memoirs"/>
                <a:ea typeface="Mouse Memoirs"/>
                <a:cs typeface="Mouse Memoirs"/>
                <a:sym typeface="Mouse Memoirs"/>
              </a:defRPr>
            </a:lvl1pPr>
            <a:lvl2pPr lvl="1"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2pPr>
            <a:lvl3pPr lvl="2"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3pPr>
            <a:lvl4pPr lvl="3"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4pPr>
            <a:lvl5pPr lvl="4"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5pPr>
            <a:lvl6pPr lvl="5"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6pPr>
            <a:lvl7pPr lvl="6"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7pPr>
            <a:lvl8pPr lvl="7"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8pPr>
            <a:lvl9pPr lvl="8"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9pPr>
          </a:lstStyle>
          <a:p>
            <a:endParaRPr/>
          </a:p>
        </p:txBody>
      </p:sp>
      <p:sp>
        <p:nvSpPr>
          <p:cNvPr id="638" name="Google Shape;638;p32"/>
          <p:cNvSpPr txBox="1">
            <a:spLocks noGrp="1"/>
          </p:cNvSpPr>
          <p:nvPr>
            <p:ph type="subTitle" idx="6"/>
          </p:nvPr>
        </p:nvSpPr>
        <p:spPr>
          <a:xfrm>
            <a:off x="3051447" y="2659796"/>
            <a:ext cx="2873600" cy="836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2133"/>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39" name="Google Shape;639;p32"/>
          <p:cNvSpPr txBox="1">
            <a:spLocks noGrp="1"/>
          </p:cNvSpPr>
          <p:nvPr>
            <p:ph type="subTitle" idx="7"/>
          </p:nvPr>
        </p:nvSpPr>
        <p:spPr>
          <a:xfrm>
            <a:off x="8048411" y="2033400"/>
            <a:ext cx="2873600" cy="626400"/>
          </a:xfrm>
          <a:prstGeom prst="rect">
            <a:avLst/>
          </a:prstGeom>
        </p:spPr>
        <p:txBody>
          <a:bodyPr spcFirstLastPara="1" wrap="square" lIns="91425" tIns="91425" rIns="91425" bIns="91425" anchor="t" anchorCtr="0">
            <a:normAutofit/>
          </a:bodyPr>
          <a:lstStyle>
            <a:lvl1pPr lvl="0" rtl="0">
              <a:lnSpc>
                <a:spcPct val="90000"/>
              </a:lnSpc>
              <a:spcBef>
                <a:spcPts val="0"/>
              </a:spcBef>
              <a:spcAft>
                <a:spcPts val="0"/>
              </a:spcAft>
              <a:buSzPts val="2000"/>
              <a:buFont typeface="Mouse Memoirs"/>
              <a:buNone/>
              <a:defRPr sz="3733">
                <a:solidFill>
                  <a:schemeClr val="accent3"/>
                </a:solidFill>
                <a:latin typeface="Mouse Memoirs"/>
                <a:ea typeface="Mouse Memoirs"/>
                <a:cs typeface="Mouse Memoirs"/>
                <a:sym typeface="Mouse Memoirs"/>
              </a:defRPr>
            </a:lvl1pPr>
            <a:lvl2pPr lvl="1"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2pPr>
            <a:lvl3pPr lvl="2"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3pPr>
            <a:lvl4pPr lvl="3"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4pPr>
            <a:lvl5pPr lvl="4"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5pPr>
            <a:lvl6pPr lvl="5"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6pPr>
            <a:lvl7pPr lvl="6"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7pPr>
            <a:lvl8pPr lvl="7"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8pPr>
            <a:lvl9pPr lvl="8"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9pPr>
          </a:lstStyle>
          <a:p>
            <a:endParaRPr/>
          </a:p>
        </p:txBody>
      </p:sp>
      <p:sp>
        <p:nvSpPr>
          <p:cNvPr id="640" name="Google Shape;640;p32"/>
          <p:cNvSpPr txBox="1">
            <a:spLocks noGrp="1"/>
          </p:cNvSpPr>
          <p:nvPr>
            <p:ph type="subTitle" idx="8"/>
          </p:nvPr>
        </p:nvSpPr>
        <p:spPr>
          <a:xfrm>
            <a:off x="8048413" y="2659797"/>
            <a:ext cx="2873600" cy="836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2133"/>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41" name="Google Shape;641;p32"/>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42" name="Google Shape;642;p32"/>
          <p:cNvGrpSpPr/>
          <p:nvPr/>
        </p:nvGrpSpPr>
        <p:grpSpPr>
          <a:xfrm>
            <a:off x="453945" y="4284485"/>
            <a:ext cx="1868392" cy="2589073"/>
            <a:chOff x="1002412" y="3043930"/>
            <a:chExt cx="1598009" cy="2214397"/>
          </a:xfrm>
        </p:grpSpPr>
        <p:sp>
          <p:nvSpPr>
            <p:cNvPr id="643" name="Google Shape;643;p32"/>
            <p:cNvSpPr/>
            <p:nvPr/>
          </p:nvSpPr>
          <p:spPr>
            <a:xfrm>
              <a:off x="1717766" y="4672597"/>
              <a:ext cx="165949" cy="585731"/>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32"/>
            <p:cNvSpPr/>
            <p:nvPr/>
          </p:nvSpPr>
          <p:spPr>
            <a:xfrm>
              <a:off x="1002412" y="3043930"/>
              <a:ext cx="1598009" cy="1855660"/>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5" name="Google Shape;645;p32"/>
          <p:cNvSpPr/>
          <p:nvPr/>
        </p:nvSpPr>
        <p:spPr>
          <a:xfrm>
            <a:off x="25416" y="5136405"/>
            <a:ext cx="1582467" cy="1759243"/>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46" name="Google Shape;646;p32"/>
          <p:cNvGrpSpPr/>
          <p:nvPr/>
        </p:nvGrpSpPr>
        <p:grpSpPr>
          <a:xfrm flipH="1">
            <a:off x="-1010540" y="-490081"/>
            <a:ext cx="14183895" cy="2633004"/>
            <a:chOff x="-376905" y="-824761"/>
            <a:chExt cx="10637921" cy="1974753"/>
          </a:xfrm>
        </p:grpSpPr>
        <p:sp>
          <p:nvSpPr>
            <p:cNvPr id="647" name="Google Shape;647;p32"/>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32"/>
            <p:cNvSpPr/>
            <p:nvPr/>
          </p:nvSpPr>
          <p:spPr>
            <a:xfrm>
              <a:off x="7619796" y="-50265"/>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32"/>
            <p:cNvSpPr/>
            <p:nvPr/>
          </p:nvSpPr>
          <p:spPr>
            <a:xfrm>
              <a:off x="589079" y="-824761"/>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32"/>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648351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651"/>
        <p:cNvGrpSpPr/>
        <p:nvPr/>
      </p:nvGrpSpPr>
      <p:grpSpPr>
        <a:xfrm>
          <a:off x="0" y="0"/>
          <a:ext cx="0" cy="0"/>
          <a:chOff x="0" y="0"/>
          <a:chExt cx="0" cy="0"/>
        </a:xfrm>
      </p:grpSpPr>
      <p:sp>
        <p:nvSpPr>
          <p:cNvPr id="652" name="Google Shape;652;p33"/>
          <p:cNvSpPr txBox="1">
            <a:spLocks noGrp="1"/>
          </p:cNvSpPr>
          <p:nvPr>
            <p:ph type="title"/>
          </p:nvPr>
        </p:nvSpPr>
        <p:spPr>
          <a:xfrm>
            <a:off x="1021459" y="2300617"/>
            <a:ext cx="26896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400"/>
              <a:buNone/>
              <a:defRPr>
                <a:solidFill>
                  <a:schemeClr val="accent4"/>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653" name="Google Shape;653;p33"/>
          <p:cNvSpPr txBox="1">
            <a:spLocks noGrp="1"/>
          </p:cNvSpPr>
          <p:nvPr>
            <p:ph type="subTitle" idx="1"/>
          </p:nvPr>
        </p:nvSpPr>
        <p:spPr>
          <a:xfrm>
            <a:off x="951659" y="2873600"/>
            <a:ext cx="2829200" cy="763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54" name="Google Shape;654;p33"/>
          <p:cNvSpPr txBox="1">
            <a:spLocks noGrp="1"/>
          </p:cNvSpPr>
          <p:nvPr>
            <p:ph type="title" idx="2"/>
          </p:nvPr>
        </p:nvSpPr>
        <p:spPr>
          <a:xfrm>
            <a:off x="4751200" y="2300617"/>
            <a:ext cx="26896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400"/>
              <a:buNone/>
              <a:defRPr>
                <a:solidFill>
                  <a:schemeClr val="accent3"/>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655" name="Google Shape;655;p33"/>
          <p:cNvSpPr txBox="1">
            <a:spLocks noGrp="1"/>
          </p:cNvSpPr>
          <p:nvPr>
            <p:ph type="subTitle" idx="3"/>
          </p:nvPr>
        </p:nvSpPr>
        <p:spPr>
          <a:xfrm>
            <a:off x="4681400" y="2873600"/>
            <a:ext cx="2829200" cy="763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56" name="Google Shape;656;p33"/>
          <p:cNvSpPr txBox="1">
            <a:spLocks noGrp="1"/>
          </p:cNvSpPr>
          <p:nvPr>
            <p:ph type="title" idx="4"/>
          </p:nvPr>
        </p:nvSpPr>
        <p:spPr>
          <a:xfrm>
            <a:off x="8480959" y="2300617"/>
            <a:ext cx="26896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400"/>
              <a:buNone/>
              <a:defRPr>
                <a:solidFill>
                  <a:schemeClr val="lt1"/>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657" name="Google Shape;657;p33"/>
          <p:cNvSpPr txBox="1">
            <a:spLocks noGrp="1"/>
          </p:cNvSpPr>
          <p:nvPr>
            <p:ph type="subTitle" idx="5"/>
          </p:nvPr>
        </p:nvSpPr>
        <p:spPr>
          <a:xfrm>
            <a:off x="8411159" y="2873600"/>
            <a:ext cx="2829200" cy="763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58" name="Google Shape;658;p33"/>
          <p:cNvSpPr txBox="1">
            <a:spLocks noGrp="1"/>
          </p:cNvSpPr>
          <p:nvPr>
            <p:ph type="title" idx="6"/>
          </p:nvPr>
        </p:nvSpPr>
        <p:spPr>
          <a:xfrm>
            <a:off x="1021459" y="4522451"/>
            <a:ext cx="26896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400"/>
              <a:buNone/>
              <a:defRPr>
                <a:solidFill>
                  <a:schemeClr val="accent3"/>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659" name="Google Shape;659;p33"/>
          <p:cNvSpPr txBox="1">
            <a:spLocks noGrp="1"/>
          </p:cNvSpPr>
          <p:nvPr>
            <p:ph type="subTitle" idx="7"/>
          </p:nvPr>
        </p:nvSpPr>
        <p:spPr>
          <a:xfrm>
            <a:off x="951659" y="5095433"/>
            <a:ext cx="2829200" cy="763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60" name="Google Shape;660;p33"/>
          <p:cNvSpPr txBox="1">
            <a:spLocks noGrp="1"/>
          </p:cNvSpPr>
          <p:nvPr>
            <p:ph type="title" idx="8"/>
          </p:nvPr>
        </p:nvSpPr>
        <p:spPr>
          <a:xfrm>
            <a:off x="4751200" y="4522451"/>
            <a:ext cx="26896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400"/>
              <a:buNone/>
              <a:defRPr>
                <a:solidFill>
                  <a:schemeClr val="lt1"/>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661" name="Google Shape;661;p33"/>
          <p:cNvSpPr txBox="1">
            <a:spLocks noGrp="1"/>
          </p:cNvSpPr>
          <p:nvPr>
            <p:ph type="subTitle" idx="9"/>
          </p:nvPr>
        </p:nvSpPr>
        <p:spPr>
          <a:xfrm>
            <a:off x="4681400" y="5095433"/>
            <a:ext cx="2829200" cy="763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62" name="Google Shape;662;p33"/>
          <p:cNvSpPr txBox="1">
            <a:spLocks noGrp="1"/>
          </p:cNvSpPr>
          <p:nvPr>
            <p:ph type="title" idx="13"/>
          </p:nvPr>
        </p:nvSpPr>
        <p:spPr>
          <a:xfrm>
            <a:off x="8480959" y="4522451"/>
            <a:ext cx="26896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400"/>
              <a:buNone/>
              <a:defRPr>
                <a:solidFill>
                  <a:schemeClr val="accent4"/>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663" name="Google Shape;663;p33"/>
          <p:cNvSpPr txBox="1">
            <a:spLocks noGrp="1"/>
          </p:cNvSpPr>
          <p:nvPr>
            <p:ph type="subTitle" idx="14"/>
          </p:nvPr>
        </p:nvSpPr>
        <p:spPr>
          <a:xfrm>
            <a:off x="8411159" y="5095433"/>
            <a:ext cx="2829200" cy="763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64" name="Google Shape;664;p33"/>
          <p:cNvSpPr txBox="1">
            <a:spLocks noGrp="1"/>
          </p:cNvSpPr>
          <p:nvPr>
            <p:ph type="title" idx="15"/>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5" name="Google Shape;665;p33"/>
          <p:cNvSpPr/>
          <p:nvPr/>
        </p:nvSpPr>
        <p:spPr>
          <a:xfrm>
            <a:off x="-239012" y="6087290"/>
            <a:ext cx="13259720" cy="1100927"/>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66" name="Google Shape;666;p33"/>
          <p:cNvGrpSpPr/>
          <p:nvPr/>
        </p:nvGrpSpPr>
        <p:grpSpPr>
          <a:xfrm>
            <a:off x="265268" y="326033"/>
            <a:ext cx="12773120" cy="6012087"/>
            <a:chOff x="-4046588" y="-2315520"/>
            <a:chExt cx="12952732" cy="6096626"/>
          </a:xfrm>
        </p:grpSpPr>
        <p:sp>
          <p:nvSpPr>
            <p:cNvPr id="667" name="Google Shape;667;p33"/>
            <p:cNvSpPr/>
            <p:nvPr/>
          </p:nvSpPr>
          <p:spPr>
            <a:xfrm>
              <a:off x="-4046588" y="-231552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33"/>
            <p:cNvSpPr/>
            <p:nvPr/>
          </p:nvSpPr>
          <p:spPr>
            <a:xfrm>
              <a:off x="6344935" y="-1765791"/>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33"/>
            <p:cNvSpPr/>
            <p:nvPr/>
          </p:nvSpPr>
          <p:spPr>
            <a:xfrm>
              <a:off x="7828364" y="3063715"/>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33"/>
            <p:cNvSpPr/>
            <p:nvPr/>
          </p:nvSpPr>
          <p:spPr>
            <a:xfrm>
              <a:off x="6954167" y="1072501"/>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1" name="Google Shape;671;p33"/>
          <p:cNvSpPr/>
          <p:nvPr/>
        </p:nvSpPr>
        <p:spPr>
          <a:xfrm>
            <a:off x="-1111904" y="4162696"/>
            <a:ext cx="1961267" cy="2180309"/>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33"/>
          <p:cNvSpPr/>
          <p:nvPr/>
        </p:nvSpPr>
        <p:spPr>
          <a:xfrm>
            <a:off x="-239000" y="6604006"/>
            <a:ext cx="13259720" cy="685809"/>
          </a:xfrm>
          <a:custGeom>
            <a:avLst/>
            <a:gdLst/>
            <a:ahLst/>
            <a:cxnLst/>
            <a:rect l="l" t="t" r="r" b="b"/>
            <a:pathLst>
              <a:path w="209001" h="17352" extrusionOk="0">
                <a:moveTo>
                  <a:pt x="0" y="0"/>
                </a:moveTo>
                <a:lnTo>
                  <a:pt x="0" y="17352"/>
                </a:lnTo>
                <a:lnTo>
                  <a:pt x="209000" y="17352"/>
                </a:lnTo>
                <a:lnTo>
                  <a:pt x="20900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141322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673"/>
        <p:cNvGrpSpPr/>
        <p:nvPr/>
      </p:nvGrpSpPr>
      <p:grpSpPr>
        <a:xfrm>
          <a:off x="0" y="0"/>
          <a:ext cx="0" cy="0"/>
          <a:chOff x="0" y="0"/>
          <a:chExt cx="0" cy="0"/>
        </a:xfrm>
      </p:grpSpPr>
      <p:sp>
        <p:nvSpPr>
          <p:cNvPr id="674" name="Google Shape;674;p34"/>
          <p:cNvSpPr/>
          <p:nvPr/>
        </p:nvSpPr>
        <p:spPr>
          <a:xfrm>
            <a:off x="-1062333" y="5207235"/>
            <a:ext cx="13251673" cy="1762667"/>
          </a:xfrm>
          <a:custGeom>
            <a:avLst/>
            <a:gdLst/>
            <a:ahLst/>
            <a:cxnLst/>
            <a:rect l="l" t="t" r="r" b="b"/>
            <a:pathLst>
              <a:path w="208962" h="27795" extrusionOk="0">
                <a:moveTo>
                  <a:pt x="1" y="1"/>
                </a:moveTo>
                <a:lnTo>
                  <a:pt x="1" y="27794"/>
                </a:lnTo>
                <a:lnTo>
                  <a:pt x="208962" y="27794"/>
                </a:lnTo>
                <a:lnTo>
                  <a:pt x="208962" y="1"/>
                </a:lnTo>
                <a:close/>
              </a:path>
            </a:pathLst>
          </a:custGeom>
          <a:solidFill>
            <a:srgbClr val="7BA14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34"/>
          <p:cNvSpPr/>
          <p:nvPr/>
        </p:nvSpPr>
        <p:spPr>
          <a:xfrm>
            <a:off x="5273267" y="719336"/>
            <a:ext cx="1462300" cy="696880"/>
          </a:xfrm>
          <a:custGeom>
            <a:avLst/>
            <a:gdLst/>
            <a:ahLst/>
            <a:cxnLst/>
            <a:rect l="l" t="t" r="r" b="b"/>
            <a:pathLst>
              <a:path w="35174" h="16764" extrusionOk="0">
                <a:moveTo>
                  <a:pt x="16645" y="1"/>
                </a:moveTo>
                <a:cubicBezTo>
                  <a:pt x="10796" y="1"/>
                  <a:pt x="6046" y="2866"/>
                  <a:pt x="6046" y="6399"/>
                </a:cubicBezTo>
                <a:cubicBezTo>
                  <a:pt x="6046" y="7302"/>
                  <a:pt x="6360" y="8205"/>
                  <a:pt x="6910" y="8951"/>
                </a:cubicBezTo>
                <a:cubicBezTo>
                  <a:pt x="2945" y="9304"/>
                  <a:pt x="0" y="10914"/>
                  <a:pt x="0" y="12837"/>
                </a:cubicBezTo>
                <a:cubicBezTo>
                  <a:pt x="0" y="14997"/>
                  <a:pt x="3887" y="16763"/>
                  <a:pt x="8637" y="16763"/>
                </a:cubicBezTo>
                <a:cubicBezTo>
                  <a:pt x="11660" y="16763"/>
                  <a:pt x="14329" y="16056"/>
                  <a:pt x="15860" y="14997"/>
                </a:cubicBezTo>
                <a:cubicBezTo>
                  <a:pt x="18320" y="16019"/>
                  <a:pt x="20964" y="16530"/>
                  <a:pt x="23648" y="16530"/>
                </a:cubicBezTo>
                <a:cubicBezTo>
                  <a:pt x="23748" y="16530"/>
                  <a:pt x="23847" y="16529"/>
                  <a:pt x="23947" y="16528"/>
                </a:cubicBezTo>
                <a:cubicBezTo>
                  <a:pt x="30149" y="16528"/>
                  <a:pt x="35174" y="14251"/>
                  <a:pt x="35174" y="11503"/>
                </a:cubicBezTo>
                <a:cubicBezTo>
                  <a:pt x="35174" y="9226"/>
                  <a:pt x="31837" y="7342"/>
                  <a:pt x="27244" y="6674"/>
                </a:cubicBezTo>
                <a:lnTo>
                  <a:pt x="27244" y="6399"/>
                </a:lnTo>
                <a:cubicBezTo>
                  <a:pt x="27244" y="2866"/>
                  <a:pt x="22494" y="1"/>
                  <a:pt x="1664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34"/>
          <p:cNvSpPr/>
          <p:nvPr/>
        </p:nvSpPr>
        <p:spPr>
          <a:xfrm>
            <a:off x="9988916" y="3694171"/>
            <a:ext cx="2101941" cy="1004091"/>
          </a:xfrm>
          <a:custGeom>
            <a:avLst/>
            <a:gdLst/>
            <a:ahLst/>
            <a:cxnLst/>
            <a:rect l="l" t="t" r="r" b="b"/>
            <a:pathLst>
              <a:path w="35175" h="16803" extrusionOk="0">
                <a:moveTo>
                  <a:pt x="16645" y="0"/>
                </a:moveTo>
                <a:cubicBezTo>
                  <a:pt x="10796" y="0"/>
                  <a:pt x="6046" y="2905"/>
                  <a:pt x="6046" y="6439"/>
                </a:cubicBezTo>
                <a:cubicBezTo>
                  <a:pt x="6046" y="7341"/>
                  <a:pt x="6360" y="8244"/>
                  <a:pt x="6910" y="8951"/>
                </a:cubicBezTo>
                <a:cubicBezTo>
                  <a:pt x="2945" y="9343"/>
                  <a:pt x="1" y="10914"/>
                  <a:pt x="1" y="12877"/>
                </a:cubicBezTo>
                <a:cubicBezTo>
                  <a:pt x="1" y="14996"/>
                  <a:pt x="3887" y="16802"/>
                  <a:pt x="8637" y="16802"/>
                </a:cubicBezTo>
                <a:cubicBezTo>
                  <a:pt x="11660" y="16802"/>
                  <a:pt x="14329" y="16096"/>
                  <a:pt x="15860" y="14996"/>
                </a:cubicBezTo>
                <a:cubicBezTo>
                  <a:pt x="18251" y="15990"/>
                  <a:pt x="20815" y="16535"/>
                  <a:pt x="23422" y="16535"/>
                </a:cubicBezTo>
                <a:cubicBezTo>
                  <a:pt x="23597" y="16535"/>
                  <a:pt x="23772" y="16532"/>
                  <a:pt x="23947" y="16527"/>
                </a:cubicBezTo>
                <a:cubicBezTo>
                  <a:pt x="30150" y="16527"/>
                  <a:pt x="35174" y="14290"/>
                  <a:pt x="35174" y="11503"/>
                </a:cubicBezTo>
                <a:cubicBezTo>
                  <a:pt x="35174" y="9265"/>
                  <a:pt x="31838" y="7341"/>
                  <a:pt x="27245" y="6713"/>
                </a:cubicBezTo>
                <a:lnTo>
                  <a:pt x="27245" y="6439"/>
                </a:lnTo>
                <a:cubicBezTo>
                  <a:pt x="27245" y="2905"/>
                  <a:pt x="22495" y="0"/>
                  <a:pt x="1664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34"/>
          <p:cNvSpPr/>
          <p:nvPr/>
        </p:nvSpPr>
        <p:spPr>
          <a:xfrm>
            <a:off x="11791334" y="1623888"/>
            <a:ext cx="2104271" cy="1001761"/>
          </a:xfrm>
          <a:custGeom>
            <a:avLst/>
            <a:gdLst/>
            <a:ahLst/>
            <a:cxnLst/>
            <a:rect l="l" t="t" r="r" b="b"/>
            <a:pathLst>
              <a:path w="35214" h="16764" extrusionOk="0">
                <a:moveTo>
                  <a:pt x="18530" y="1"/>
                </a:moveTo>
                <a:cubicBezTo>
                  <a:pt x="12680" y="1"/>
                  <a:pt x="7930" y="2866"/>
                  <a:pt x="7930" y="6400"/>
                </a:cubicBezTo>
                <a:lnTo>
                  <a:pt x="7930" y="6714"/>
                </a:lnTo>
                <a:cubicBezTo>
                  <a:pt x="3337" y="7342"/>
                  <a:pt x="1" y="9226"/>
                  <a:pt x="1" y="11503"/>
                </a:cubicBezTo>
                <a:cubicBezTo>
                  <a:pt x="1" y="14290"/>
                  <a:pt x="5065" y="16528"/>
                  <a:pt x="11267" y="16528"/>
                </a:cubicBezTo>
                <a:cubicBezTo>
                  <a:pt x="11365" y="16529"/>
                  <a:pt x="11463" y="16530"/>
                  <a:pt x="11562" y="16530"/>
                </a:cubicBezTo>
                <a:cubicBezTo>
                  <a:pt x="14211" y="16530"/>
                  <a:pt x="16854" y="16019"/>
                  <a:pt x="19315" y="14997"/>
                </a:cubicBezTo>
                <a:cubicBezTo>
                  <a:pt x="20885" y="16057"/>
                  <a:pt x="23515" y="16763"/>
                  <a:pt x="26538" y="16763"/>
                </a:cubicBezTo>
                <a:cubicBezTo>
                  <a:pt x="31327" y="16763"/>
                  <a:pt x="35174" y="14997"/>
                  <a:pt x="35174" y="12838"/>
                </a:cubicBezTo>
                <a:cubicBezTo>
                  <a:pt x="35213" y="10914"/>
                  <a:pt x="32230" y="9305"/>
                  <a:pt x="28304" y="8951"/>
                </a:cubicBezTo>
                <a:cubicBezTo>
                  <a:pt x="28854" y="8205"/>
                  <a:pt x="29129" y="7342"/>
                  <a:pt x="29168" y="6400"/>
                </a:cubicBezTo>
                <a:cubicBezTo>
                  <a:pt x="29168" y="2866"/>
                  <a:pt x="24418" y="1"/>
                  <a:pt x="1853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34"/>
          <p:cNvSpPr/>
          <p:nvPr/>
        </p:nvSpPr>
        <p:spPr>
          <a:xfrm>
            <a:off x="-630648" y="921881"/>
            <a:ext cx="1611637" cy="696883"/>
          </a:xfrm>
          <a:custGeom>
            <a:avLst/>
            <a:gdLst/>
            <a:ahLst/>
            <a:cxnLst/>
            <a:rect l="l" t="t" r="r" b="b"/>
            <a:pathLst>
              <a:path w="26970" h="11662" extrusionOk="0">
                <a:moveTo>
                  <a:pt x="16331" y="0"/>
                </a:moveTo>
                <a:cubicBezTo>
                  <a:pt x="13544" y="0"/>
                  <a:pt x="11306" y="1060"/>
                  <a:pt x="10914" y="2434"/>
                </a:cubicBezTo>
                <a:cubicBezTo>
                  <a:pt x="10560" y="2395"/>
                  <a:pt x="10207" y="2395"/>
                  <a:pt x="9815" y="2395"/>
                </a:cubicBezTo>
                <a:cubicBezTo>
                  <a:pt x="6713" y="2395"/>
                  <a:pt x="4201" y="3455"/>
                  <a:pt x="4201" y="4789"/>
                </a:cubicBezTo>
                <a:cubicBezTo>
                  <a:pt x="4201" y="4907"/>
                  <a:pt x="4201" y="4986"/>
                  <a:pt x="4240" y="5103"/>
                </a:cubicBezTo>
                <a:cubicBezTo>
                  <a:pt x="1728" y="5653"/>
                  <a:pt x="1" y="6831"/>
                  <a:pt x="1" y="8205"/>
                </a:cubicBezTo>
                <a:cubicBezTo>
                  <a:pt x="1" y="10089"/>
                  <a:pt x="3455" y="11659"/>
                  <a:pt x="7734" y="11659"/>
                </a:cubicBezTo>
                <a:cubicBezTo>
                  <a:pt x="10403" y="11659"/>
                  <a:pt x="12759" y="11031"/>
                  <a:pt x="14172" y="10089"/>
                </a:cubicBezTo>
                <a:cubicBezTo>
                  <a:pt x="15766" y="11113"/>
                  <a:pt x="17616" y="11661"/>
                  <a:pt x="19511" y="11661"/>
                </a:cubicBezTo>
                <a:cubicBezTo>
                  <a:pt x="19576" y="11661"/>
                  <a:pt x="19642" y="11661"/>
                  <a:pt x="19707" y="11659"/>
                </a:cubicBezTo>
                <a:cubicBezTo>
                  <a:pt x="23711" y="11659"/>
                  <a:pt x="26970" y="9696"/>
                  <a:pt x="26970" y="7223"/>
                </a:cubicBezTo>
                <a:cubicBezTo>
                  <a:pt x="26970" y="5221"/>
                  <a:pt x="24771" y="3533"/>
                  <a:pt x="21748" y="3023"/>
                </a:cubicBezTo>
                <a:cubicBezTo>
                  <a:pt x="21748" y="2944"/>
                  <a:pt x="21748" y="2866"/>
                  <a:pt x="21748" y="2827"/>
                </a:cubicBezTo>
                <a:cubicBezTo>
                  <a:pt x="21748" y="1256"/>
                  <a:pt x="19315" y="0"/>
                  <a:pt x="1633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9" name="Google Shape;679;p34"/>
          <p:cNvSpPr/>
          <p:nvPr/>
        </p:nvSpPr>
        <p:spPr>
          <a:xfrm>
            <a:off x="6655483" y="3996782"/>
            <a:ext cx="1653885" cy="713615"/>
          </a:xfrm>
          <a:custGeom>
            <a:avLst/>
            <a:gdLst/>
            <a:ahLst/>
            <a:cxnLst/>
            <a:rect l="l" t="t" r="r" b="b"/>
            <a:pathLst>
              <a:path w="27677" h="11942" extrusionOk="0">
                <a:moveTo>
                  <a:pt x="16763" y="1"/>
                </a:moveTo>
                <a:cubicBezTo>
                  <a:pt x="13937" y="1"/>
                  <a:pt x="11581" y="1100"/>
                  <a:pt x="11228" y="2513"/>
                </a:cubicBezTo>
                <a:cubicBezTo>
                  <a:pt x="10835" y="2474"/>
                  <a:pt x="10482" y="2474"/>
                  <a:pt x="10090" y="2474"/>
                </a:cubicBezTo>
                <a:cubicBezTo>
                  <a:pt x="6910" y="2474"/>
                  <a:pt x="4319" y="3573"/>
                  <a:pt x="4319" y="4908"/>
                </a:cubicBezTo>
                <a:cubicBezTo>
                  <a:pt x="4319" y="5025"/>
                  <a:pt x="4358" y="5143"/>
                  <a:pt x="4397" y="5222"/>
                </a:cubicBezTo>
                <a:cubicBezTo>
                  <a:pt x="1807" y="5810"/>
                  <a:pt x="1" y="7027"/>
                  <a:pt x="40" y="8401"/>
                </a:cubicBezTo>
                <a:cubicBezTo>
                  <a:pt x="40" y="10364"/>
                  <a:pt x="3573" y="11934"/>
                  <a:pt x="7930" y="11934"/>
                </a:cubicBezTo>
                <a:cubicBezTo>
                  <a:pt x="10678" y="11934"/>
                  <a:pt x="13112" y="11306"/>
                  <a:pt x="14526" y="10364"/>
                </a:cubicBezTo>
                <a:cubicBezTo>
                  <a:pt x="16108" y="11394"/>
                  <a:pt x="17966" y="11942"/>
                  <a:pt x="19841" y="11942"/>
                </a:cubicBezTo>
                <a:cubicBezTo>
                  <a:pt x="19966" y="11942"/>
                  <a:pt x="20092" y="11939"/>
                  <a:pt x="20218" y="11934"/>
                </a:cubicBezTo>
                <a:cubicBezTo>
                  <a:pt x="24340" y="11934"/>
                  <a:pt x="27676" y="9932"/>
                  <a:pt x="27676" y="7420"/>
                </a:cubicBezTo>
                <a:cubicBezTo>
                  <a:pt x="27676" y="5379"/>
                  <a:pt x="25399" y="3651"/>
                  <a:pt x="22338" y="3102"/>
                </a:cubicBezTo>
                <a:cubicBezTo>
                  <a:pt x="22338" y="3023"/>
                  <a:pt x="22338" y="2984"/>
                  <a:pt x="22338" y="2906"/>
                </a:cubicBezTo>
                <a:cubicBezTo>
                  <a:pt x="22338" y="1296"/>
                  <a:pt x="19825" y="1"/>
                  <a:pt x="1676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0" name="Google Shape;680;p34"/>
          <p:cNvSpPr/>
          <p:nvPr/>
        </p:nvSpPr>
        <p:spPr>
          <a:xfrm>
            <a:off x="9543114" y="133493"/>
            <a:ext cx="1825148" cy="788369"/>
          </a:xfrm>
          <a:custGeom>
            <a:avLst/>
            <a:gdLst/>
            <a:ahLst/>
            <a:cxnLst/>
            <a:rect l="l" t="t" r="r" b="b"/>
            <a:pathLst>
              <a:path w="30543" h="13193" extrusionOk="0">
                <a:moveTo>
                  <a:pt x="12013" y="1"/>
                </a:moveTo>
                <a:cubicBezTo>
                  <a:pt x="8637" y="1"/>
                  <a:pt x="5889" y="1414"/>
                  <a:pt x="5889" y="3220"/>
                </a:cubicBezTo>
                <a:cubicBezTo>
                  <a:pt x="5850" y="3259"/>
                  <a:pt x="5850" y="3337"/>
                  <a:pt x="5889" y="3416"/>
                </a:cubicBezTo>
                <a:cubicBezTo>
                  <a:pt x="2435" y="4005"/>
                  <a:pt x="1" y="5928"/>
                  <a:pt x="1" y="8205"/>
                </a:cubicBezTo>
                <a:cubicBezTo>
                  <a:pt x="1" y="10953"/>
                  <a:pt x="3691" y="13191"/>
                  <a:pt x="8245" y="13191"/>
                </a:cubicBezTo>
                <a:cubicBezTo>
                  <a:pt x="8313" y="13192"/>
                  <a:pt x="8382" y="13193"/>
                  <a:pt x="8451" y="13193"/>
                </a:cubicBezTo>
                <a:cubicBezTo>
                  <a:pt x="10580" y="13193"/>
                  <a:pt x="12699" y="12603"/>
                  <a:pt x="14486" y="11424"/>
                </a:cubicBezTo>
                <a:cubicBezTo>
                  <a:pt x="16057" y="12484"/>
                  <a:pt x="18726" y="13191"/>
                  <a:pt x="21788" y="13191"/>
                </a:cubicBezTo>
                <a:cubicBezTo>
                  <a:pt x="26617" y="13191"/>
                  <a:pt x="30503" y="11424"/>
                  <a:pt x="30503" y="9265"/>
                </a:cubicBezTo>
                <a:cubicBezTo>
                  <a:pt x="30542" y="7734"/>
                  <a:pt x="28579" y="6399"/>
                  <a:pt x="25714" y="5771"/>
                </a:cubicBezTo>
                <a:cubicBezTo>
                  <a:pt x="25753" y="5653"/>
                  <a:pt x="25753" y="5536"/>
                  <a:pt x="25753" y="5418"/>
                </a:cubicBezTo>
                <a:cubicBezTo>
                  <a:pt x="25753" y="3926"/>
                  <a:pt x="22926" y="2709"/>
                  <a:pt x="19393" y="2709"/>
                </a:cubicBezTo>
                <a:cubicBezTo>
                  <a:pt x="18962" y="2709"/>
                  <a:pt x="18530" y="2709"/>
                  <a:pt x="18137" y="2749"/>
                </a:cubicBezTo>
                <a:cubicBezTo>
                  <a:pt x="17705" y="1178"/>
                  <a:pt x="15154" y="1"/>
                  <a:pt x="1201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34"/>
          <p:cNvSpPr/>
          <p:nvPr/>
        </p:nvSpPr>
        <p:spPr>
          <a:xfrm>
            <a:off x="672921" y="5207235"/>
            <a:ext cx="11518940" cy="1762667"/>
          </a:xfrm>
          <a:custGeom>
            <a:avLst/>
            <a:gdLst/>
            <a:ahLst/>
            <a:cxnLst/>
            <a:rect l="l" t="t" r="r" b="b"/>
            <a:pathLst>
              <a:path w="181639" h="27795" extrusionOk="0">
                <a:moveTo>
                  <a:pt x="37726" y="1"/>
                </a:moveTo>
                <a:cubicBezTo>
                  <a:pt x="37726" y="1"/>
                  <a:pt x="0" y="3377"/>
                  <a:pt x="0" y="27794"/>
                </a:cubicBezTo>
                <a:lnTo>
                  <a:pt x="181639" y="27794"/>
                </a:lnTo>
                <a:cubicBezTo>
                  <a:pt x="181639" y="27794"/>
                  <a:pt x="58845" y="17705"/>
                  <a:pt x="45106" y="10914"/>
                </a:cubicBezTo>
                <a:cubicBezTo>
                  <a:pt x="30777" y="3809"/>
                  <a:pt x="50248" y="1"/>
                  <a:pt x="50248" y="1"/>
                </a:cubicBezTo>
                <a:close/>
              </a:path>
            </a:pathLst>
          </a:custGeom>
          <a:solidFill>
            <a:srgbClr val="A8A8A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2" name="Google Shape;682;p34"/>
          <p:cNvSpPr/>
          <p:nvPr/>
        </p:nvSpPr>
        <p:spPr>
          <a:xfrm>
            <a:off x="2843516" y="5268234"/>
            <a:ext cx="133795" cy="42308"/>
          </a:xfrm>
          <a:custGeom>
            <a:avLst/>
            <a:gdLst/>
            <a:ahLst/>
            <a:cxnLst/>
            <a:rect l="l" t="t" r="r" b="b"/>
            <a:pathLst>
              <a:path w="2239" h="708" fill="none" extrusionOk="0">
                <a:moveTo>
                  <a:pt x="0" y="707"/>
                </a:moveTo>
                <a:cubicBezTo>
                  <a:pt x="786" y="432"/>
                  <a:pt x="1531" y="236"/>
                  <a:pt x="2238" y="0"/>
                </a:cubicBezTo>
              </a:path>
            </a:pathLst>
          </a:custGeom>
          <a:noFill/>
          <a:ln w="176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3" name="Google Shape;683;p34"/>
          <p:cNvSpPr/>
          <p:nvPr/>
        </p:nvSpPr>
        <p:spPr>
          <a:xfrm>
            <a:off x="2512760" y="5366774"/>
            <a:ext cx="175984" cy="77444"/>
          </a:xfrm>
          <a:custGeom>
            <a:avLst/>
            <a:gdLst/>
            <a:ahLst/>
            <a:cxnLst/>
            <a:rect l="l" t="t" r="r" b="b"/>
            <a:pathLst>
              <a:path w="2945" h="1296" fill="none" extrusionOk="0">
                <a:moveTo>
                  <a:pt x="0" y="1296"/>
                </a:moveTo>
                <a:cubicBezTo>
                  <a:pt x="982" y="825"/>
                  <a:pt x="1963" y="393"/>
                  <a:pt x="2945" y="0"/>
                </a:cubicBezTo>
              </a:path>
            </a:pathLst>
          </a:custGeom>
          <a:noFill/>
          <a:ln w="2650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4" name="Google Shape;684;p34"/>
          <p:cNvSpPr/>
          <p:nvPr/>
        </p:nvSpPr>
        <p:spPr>
          <a:xfrm>
            <a:off x="2045938" y="5584947"/>
            <a:ext cx="225223" cy="211180"/>
          </a:xfrm>
          <a:custGeom>
            <a:avLst/>
            <a:gdLst/>
            <a:ahLst/>
            <a:cxnLst/>
            <a:rect l="l" t="t" r="r" b="b"/>
            <a:pathLst>
              <a:path w="3769" h="3534" fill="none" extrusionOk="0">
                <a:moveTo>
                  <a:pt x="0" y="3533"/>
                </a:moveTo>
                <a:cubicBezTo>
                  <a:pt x="275" y="3141"/>
                  <a:pt x="589" y="2787"/>
                  <a:pt x="943" y="2434"/>
                </a:cubicBezTo>
                <a:cubicBezTo>
                  <a:pt x="1806" y="1531"/>
                  <a:pt x="2748" y="707"/>
                  <a:pt x="3769" y="0"/>
                </a:cubicBezTo>
              </a:path>
            </a:pathLst>
          </a:custGeom>
          <a:noFill/>
          <a:ln w="3435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34"/>
          <p:cNvSpPr/>
          <p:nvPr/>
        </p:nvSpPr>
        <p:spPr>
          <a:xfrm>
            <a:off x="1923974" y="6136205"/>
            <a:ext cx="258089" cy="387104"/>
          </a:xfrm>
          <a:custGeom>
            <a:avLst/>
            <a:gdLst/>
            <a:ahLst/>
            <a:cxnLst/>
            <a:rect l="l" t="t" r="r" b="b"/>
            <a:pathLst>
              <a:path w="4319" h="6478" fill="none" extrusionOk="0">
                <a:moveTo>
                  <a:pt x="4318" y="6478"/>
                </a:moveTo>
                <a:cubicBezTo>
                  <a:pt x="4004" y="6281"/>
                  <a:pt x="3729" y="6085"/>
                  <a:pt x="3455" y="5889"/>
                </a:cubicBezTo>
                <a:cubicBezTo>
                  <a:pt x="1335" y="4318"/>
                  <a:pt x="0" y="2395"/>
                  <a:pt x="0" y="0"/>
                </a:cubicBezTo>
              </a:path>
            </a:pathLst>
          </a:custGeom>
          <a:noFill/>
          <a:ln w="43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34"/>
          <p:cNvSpPr/>
          <p:nvPr/>
        </p:nvSpPr>
        <p:spPr>
          <a:xfrm>
            <a:off x="2761410" y="6743756"/>
            <a:ext cx="975945" cy="124413"/>
          </a:xfrm>
          <a:custGeom>
            <a:avLst/>
            <a:gdLst/>
            <a:ahLst/>
            <a:cxnLst/>
            <a:rect l="l" t="t" r="r" b="b"/>
            <a:pathLst>
              <a:path w="16332" h="2082" fill="none" extrusionOk="0">
                <a:moveTo>
                  <a:pt x="16331" y="2081"/>
                </a:moveTo>
                <a:cubicBezTo>
                  <a:pt x="10835" y="1885"/>
                  <a:pt x="5379" y="1178"/>
                  <a:pt x="0" y="1"/>
                </a:cubicBezTo>
              </a:path>
            </a:pathLst>
          </a:custGeom>
          <a:noFill/>
          <a:ln w="43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34"/>
          <p:cNvSpPr/>
          <p:nvPr/>
        </p:nvSpPr>
        <p:spPr>
          <a:xfrm>
            <a:off x="10938876" y="5441768"/>
            <a:ext cx="1013473" cy="1128445"/>
          </a:xfrm>
          <a:custGeom>
            <a:avLst/>
            <a:gdLst/>
            <a:ahLst/>
            <a:cxnLst/>
            <a:rect l="l" t="t" r="r" b="b"/>
            <a:pathLst>
              <a:path w="16960" h="18884" extrusionOk="0">
                <a:moveTo>
                  <a:pt x="9139" y="0"/>
                </a:moveTo>
                <a:cubicBezTo>
                  <a:pt x="6895" y="0"/>
                  <a:pt x="6423" y="1605"/>
                  <a:pt x="6440" y="1649"/>
                </a:cubicBezTo>
                <a:lnTo>
                  <a:pt x="6440" y="1649"/>
                </a:lnTo>
                <a:cubicBezTo>
                  <a:pt x="6008" y="1245"/>
                  <a:pt x="4986" y="879"/>
                  <a:pt x="4247" y="879"/>
                </a:cubicBezTo>
                <a:cubicBezTo>
                  <a:pt x="3910" y="879"/>
                  <a:pt x="3632" y="955"/>
                  <a:pt x="3496" y="1140"/>
                </a:cubicBezTo>
                <a:cubicBezTo>
                  <a:pt x="3029" y="1725"/>
                  <a:pt x="4303" y="2890"/>
                  <a:pt x="4321" y="2906"/>
                </a:cubicBezTo>
                <a:lnTo>
                  <a:pt x="4321" y="2906"/>
                </a:lnTo>
                <a:cubicBezTo>
                  <a:pt x="4308" y="2895"/>
                  <a:pt x="3634" y="2285"/>
                  <a:pt x="2855" y="2285"/>
                </a:cubicBezTo>
                <a:cubicBezTo>
                  <a:pt x="2524" y="2285"/>
                  <a:pt x="2174" y="2396"/>
                  <a:pt x="1848" y="2710"/>
                </a:cubicBezTo>
                <a:cubicBezTo>
                  <a:pt x="788" y="3770"/>
                  <a:pt x="3339" y="4908"/>
                  <a:pt x="3339" y="4908"/>
                </a:cubicBezTo>
                <a:cubicBezTo>
                  <a:pt x="3339" y="4908"/>
                  <a:pt x="2586" y="4609"/>
                  <a:pt x="1808" y="4609"/>
                </a:cubicBezTo>
                <a:cubicBezTo>
                  <a:pt x="1016" y="4609"/>
                  <a:pt x="199" y="4918"/>
                  <a:pt x="120" y="6165"/>
                </a:cubicBezTo>
                <a:cubicBezTo>
                  <a:pt x="0" y="8028"/>
                  <a:pt x="1904" y="8856"/>
                  <a:pt x="2804" y="9142"/>
                </a:cubicBezTo>
                <a:lnTo>
                  <a:pt x="2804" y="9142"/>
                </a:lnTo>
                <a:cubicBezTo>
                  <a:pt x="2781" y="9140"/>
                  <a:pt x="2757" y="9139"/>
                  <a:pt x="2734" y="9139"/>
                </a:cubicBezTo>
                <a:cubicBezTo>
                  <a:pt x="2370" y="9139"/>
                  <a:pt x="1948" y="9351"/>
                  <a:pt x="1926" y="10326"/>
                </a:cubicBezTo>
                <a:cubicBezTo>
                  <a:pt x="1869" y="11588"/>
                  <a:pt x="3173" y="12326"/>
                  <a:pt x="4141" y="12326"/>
                </a:cubicBezTo>
                <a:cubicBezTo>
                  <a:pt x="4497" y="12326"/>
                  <a:pt x="4808" y="12225"/>
                  <a:pt x="4988" y="12014"/>
                </a:cubicBezTo>
                <a:cubicBezTo>
                  <a:pt x="5178" y="11689"/>
                  <a:pt x="5517" y="11513"/>
                  <a:pt x="5864" y="11513"/>
                </a:cubicBezTo>
                <a:cubicBezTo>
                  <a:pt x="6020" y="11513"/>
                  <a:pt x="6177" y="11548"/>
                  <a:pt x="6323" y="11621"/>
                </a:cubicBezTo>
                <a:cubicBezTo>
                  <a:pt x="8403" y="12917"/>
                  <a:pt x="7108" y="18884"/>
                  <a:pt x="7108" y="18884"/>
                </a:cubicBezTo>
                <a:lnTo>
                  <a:pt x="8717" y="18884"/>
                </a:lnTo>
                <a:cubicBezTo>
                  <a:pt x="7814" y="13702"/>
                  <a:pt x="9267" y="11935"/>
                  <a:pt x="9267" y="11935"/>
                </a:cubicBezTo>
                <a:cubicBezTo>
                  <a:pt x="9393" y="11847"/>
                  <a:pt x="9521" y="11812"/>
                  <a:pt x="9653" y="11812"/>
                </a:cubicBezTo>
                <a:cubicBezTo>
                  <a:pt x="10222" y="11812"/>
                  <a:pt x="10853" y="12475"/>
                  <a:pt x="11572" y="12475"/>
                </a:cubicBezTo>
                <a:cubicBezTo>
                  <a:pt x="11728" y="12475"/>
                  <a:pt x="11889" y="12444"/>
                  <a:pt x="12054" y="12367"/>
                </a:cubicBezTo>
                <a:cubicBezTo>
                  <a:pt x="13153" y="11857"/>
                  <a:pt x="12173" y="10641"/>
                  <a:pt x="12172" y="10640"/>
                </a:cubicBezTo>
                <a:lnTo>
                  <a:pt x="12172" y="10640"/>
                </a:lnTo>
                <a:cubicBezTo>
                  <a:pt x="12697" y="11250"/>
                  <a:pt x="13273" y="11445"/>
                  <a:pt x="13795" y="11445"/>
                </a:cubicBezTo>
                <a:cubicBezTo>
                  <a:pt x="14717" y="11445"/>
                  <a:pt x="15469" y="10836"/>
                  <a:pt x="15469" y="10836"/>
                </a:cubicBezTo>
                <a:cubicBezTo>
                  <a:pt x="16959" y="8826"/>
                  <a:pt x="14167" y="7642"/>
                  <a:pt x="13492" y="7392"/>
                </a:cubicBezTo>
                <a:lnTo>
                  <a:pt x="13492" y="7392"/>
                </a:lnTo>
                <a:cubicBezTo>
                  <a:pt x="13739" y="7474"/>
                  <a:pt x="14274" y="7627"/>
                  <a:pt x="14801" y="7627"/>
                </a:cubicBezTo>
                <a:cubicBezTo>
                  <a:pt x="15495" y="7627"/>
                  <a:pt x="16176" y="7362"/>
                  <a:pt x="16176" y="6322"/>
                </a:cubicBezTo>
                <a:cubicBezTo>
                  <a:pt x="16176" y="4202"/>
                  <a:pt x="12957" y="3849"/>
                  <a:pt x="12957" y="3849"/>
                </a:cubicBezTo>
                <a:cubicBezTo>
                  <a:pt x="15038" y="3613"/>
                  <a:pt x="14292" y="1415"/>
                  <a:pt x="11426" y="433"/>
                </a:cubicBezTo>
                <a:cubicBezTo>
                  <a:pt x="10511" y="123"/>
                  <a:pt x="9757" y="0"/>
                  <a:pt x="9139" y="0"/>
                </a:cubicBezTo>
                <a:close/>
              </a:path>
            </a:pathLst>
          </a:custGeom>
          <a:solidFill>
            <a:srgbClr val="708C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34"/>
          <p:cNvSpPr/>
          <p:nvPr/>
        </p:nvSpPr>
        <p:spPr>
          <a:xfrm>
            <a:off x="-1461867" y="6096527"/>
            <a:ext cx="1015744" cy="1128205"/>
          </a:xfrm>
          <a:custGeom>
            <a:avLst/>
            <a:gdLst/>
            <a:ahLst/>
            <a:cxnLst/>
            <a:rect l="l" t="t" r="r" b="b"/>
            <a:pathLst>
              <a:path w="16998" h="18880" extrusionOk="0">
                <a:moveTo>
                  <a:pt x="9163" y="0"/>
                </a:moveTo>
                <a:cubicBezTo>
                  <a:pt x="6926" y="0"/>
                  <a:pt x="6409" y="1585"/>
                  <a:pt x="6411" y="1644"/>
                </a:cubicBezTo>
                <a:lnTo>
                  <a:pt x="6411" y="1644"/>
                </a:lnTo>
                <a:cubicBezTo>
                  <a:pt x="6007" y="1269"/>
                  <a:pt x="4981" y="912"/>
                  <a:pt x="4235" y="912"/>
                </a:cubicBezTo>
                <a:cubicBezTo>
                  <a:pt x="3890" y="912"/>
                  <a:pt x="3604" y="989"/>
                  <a:pt x="3468" y="1175"/>
                </a:cubicBezTo>
                <a:cubicBezTo>
                  <a:pt x="3039" y="1759"/>
                  <a:pt x="4274" y="2885"/>
                  <a:pt x="4292" y="2902"/>
                </a:cubicBezTo>
                <a:lnTo>
                  <a:pt x="4292" y="2902"/>
                </a:lnTo>
                <a:cubicBezTo>
                  <a:pt x="4279" y="2890"/>
                  <a:pt x="3637" y="2311"/>
                  <a:pt x="2880" y="2311"/>
                </a:cubicBezTo>
                <a:cubicBezTo>
                  <a:pt x="2547" y="2311"/>
                  <a:pt x="2192" y="2423"/>
                  <a:pt x="1858" y="2745"/>
                </a:cubicBezTo>
                <a:cubicBezTo>
                  <a:pt x="759" y="3805"/>
                  <a:pt x="3311" y="4943"/>
                  <a:pt x="3311" y="4943"/>
                </a:cubicBezTo>
                <a:cubicBezTo>
                  <a:pt x="3311" y="4943"/>
                  <a:pt x="2545" y="4639"/>
                  <a:pt x="1760" y="4639"/>
                </a:cubicBezTo>
                <a:cubicBezTo>
                  <a:pt x="975" y="4639"/>
                  <a:pt x="170" y="4943"/>
                  <a:pt x="92" y="6160"/>
                </a:cubicBezTo>
                <a:cubicBezTo>
                  <a:pt x="1" y="8071"/>
                  <a:pt x="1924" y="8880"/>
                  <a:pt x="2804" y="9150"/>
                </a:cubicBezTo>
                <a:lnTo>
                  <a:pt x="2804" y="9150"/>
                </a:lnTo>
                <a:cubicBezTo>
                  <a:pt x="2782" y="9148"/>
                  <a:pt x="2759" y="9147"/>
                  <a:pt x="2735" y="9147"/>
                </a:cubicBezTo>
                <a:cubicBezTo>
                  <a:pt x="2375" y="9147"/>
                  <a:pt x="1943" y="9354"/>
                  <a:pt x="1898" y="10321"/>
                </a:cubicBezTo>
                <a:cubicBezTo>
                  <a:pt x="1840" y="11580"/>
                  <a:pt x="3138" y="12338"/>
                  <a:pt x="4105" y="12338"/>
                </a:cubicBezTo>
                <a:cubicBezTo>
                  <a:pt x="4464" y="12338"/>
                  <a:pt x="4779" y="12233"/>
                  <a:pt x="4960" y="12009"/>
                </a:cubicBezTo>
                <a:cubicBezTo>
                  <a:pt x="5149" y="11684"/>
                  <a:pt x="5489" y="11509"/>
                  <a:pt x="5849" y="11509"/>
                </a:cubicBezTo>
                <a:cubicBezTo>
                  <a:pt x="6010" y="11509"/>
                  <a:pt x="6176" y="11544"/>
                  <a:pt x="6334" y="11617"/>
                </a:cubicBezTo>
                <a:cubicBezTo>
                  <a:pt x="8414" y="12912"/>
                  <a:pt x="7079" y="18879"/>
                  <a:pt x="7079" y="18879"/>
                </a:cubicBezTo>
                <a:lnTo>
                  <a:pt x="8689" y="18879"/>
                </a:lnTo>
                <a:cubicBezTo>
                  <a:pt x="7786" y="13697"/>
                  <a:pt x="9278" y="11931"/>
                  <a:pt x="9278" y="11931"/>
                </a:cubicBezTo>
                <a:cubicBezTo>
                  <a:pt x="9390" y="11854"/>
                  <a:pt x="9506" y="11823"/>
                  <a:pt x="9626" y="11823"/>
                </a:cubicBezTo>
                <a:cubicBezTo>
                  <a:pt x="10188" y="11823"/>
                  <a:pt x="10841" y="12510"/>
                  <a:pt x="11557" y="12510"/>
                </a:cubicBezTo>
                <a:cubicBezTo>
                  <a:pt x="11711" y="12510"/>
                  <a:pt x="11867" y="12478"/>
                  <a:pt x="12026" y="12402"/>
                </a:cubicBezTo>
                <a:cubicBezTo>
                  <a:pt x="13125" y="11892"/>
                  <a:pt x="12144" y="10636"/>
                  <a:pt x="12144" y="10635"/>
                </a:cubicBezTo>
                <a:lnTo>
                  <a:pt x="12144" y="10635"/>
                </a:lnTo>
                <a:cubicBezTo>
                  <a:pt x="12692" y="11256"/>
                  <a:pt x="13282" y="11452"/>
                  <a:pt x="13810" y="11452"/>
                </a:cubicBezTo>
                <a:cubicBezTo>
                  <a:pt x="14719" y="11452"/>
                  <a:pt x="15441" y="10871"/>
                  <a:pt x="15441" y="10871"/>
                </a:cubicBezTo>
                <a:cubicBezTo>
                  <a:pt x="16997" y="8819"/>
                  <a:pt x="14028" y="7596"/>
                  <a:pt x="13425" y="7375"/>
                </a:cubicBezTo>
                <a:lnTo>
                  <a:pt x="13425" y="7375"/>
                </a:lnTo>
                <a:cubicBezTo>
                  <a:pt x="13654" y="7451"/>
                  <a:pt x="14228" y="7623"/>
                  <a:pt x="14793" y="7623"/>
                </a:cubicBezTo>
                <a:cubicBezTo>
                  <a:pt x="15496" y="7623"/>
                  <a:pt x="16187" y="7358"/>
                  <a:pt x="16187" y="6317"/>
                </a:cubicBezTo>
                <a:cubicBezTo>
                  <a:pt x="16187" y="4197"/>
                  <a:pt x="12968" y="3844"/>
                  <a:pt x="12968" y="3844"/>
                </a:cubicBezTo>
                <a:cubicBezTo>
                  <a:pt x="15009" y="3608"/>
                  <a:pt x="14263" y="1410"/>
                  <a:pt x="11437" y="429"/>
                </a:cubicBezTo>
                <a:cubicBezTo>
                  <a:pt x="10531" y="121"/>
                  <a:pt x="9781" y="0"/>
                  <a:pt x="9163" y="0"/>
                </a:cubicBezTo>
                <a:close/>
              </a:path>
            </a:pathLst>
          </a:custGeom>
          <a:solidFill>
            <a:srgbClr val="708C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9" name="Google Shape;689;p34"/>
          <p:cNvSpPr/>
          <p:nvPr/>
        </p:nvSpPr>
        <p:spPr>
          <a:xfrm>
            <a:off x="279516" y="5186127"/>
            <a:ext cx="84496" cy="298007"/>
          </a:xfrm>
          <a:custGeom>
            <a:avLst/>
            <a:gdLst/>
            <a:ahLst/>
            <a:cxnLst/>
            <a:rect l="l" t="t" r="r" b="b"/>
            <a:pathLst>
              <a:path w="1414" h="4987" extrusionOk="0">
                <a:moveTo>
                  <a:pt x="0" y="0"/>
                </a:moveTo>
                <a:lnTo>
                  <a:pt x="0" y="4986"/>
                </a:lnTo>
                <a:lnTo>
                  <a:pt x="1414" y="4986"/>
                </a:lnTo>
                <a:lnTo>
                  <a:pt x="1414" y="0"/>
                </a:lnTo>
                <a:close/>
              </a:path>
            </a:pathLst>
          </a:custGeom>
          <a:solidFill>
            <a:srgbClr val="5B91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0" name="Google Shape;690;p34"/>
          <p:cNvSpPr/>
          <p:nvPr/>
        </p:nvSpPr>
        <p:spPr>
          <a:xfrm>
            <a:off x="-84106" y="4355683"/>
            <a:ext cx="814065" cy="946068"/>
          </a:xfrm>
          <a:custGeom>
            <a:avLst/>
            <a:gdLst/>
            <a:ahLst/>
            <a:cxnLst/>
            <a:rect l="l" t="t" r="r" b="b"/>
            <a:pathLst>
              <a:path w="13623" h="15832" extrusionOk="0">
                <a:moveTo>
                  <a:pt x="6910" y="1"/>
                </a:moveTo>
                <a:lnTo>
                  <a:pt x="6910" y="40"/>
                </a:lnTo>
                <a:cubicBezTo>
                  <a:pt x="6910" y="4869"/>
                  <a:pt x="3063" y="7734"/>
                  <a:pt x="1610" y="7734"/>
                </a:cubicBezTo>
                <a:cubicBezTo>
                  <a:pt x="1910" y="7822"/>
                  <a:pt x="2218" y="7865"/>
                  <a:pt x="2525" y="7865"/>
                </a:cubicBezTo>
                <a:cubicBezTo>
                  <a:pt x="3182" y="7865"/>
                  <a:pt x="3835" y="7665"/>
                  <a:pt x="4397" y="7263"/>
                </a:cubicBezTo>
                <a:lnTo>
                  <a:pt x="4397" y="7263"/>
                </a:lnTo>
                <a:cubicBezTo>
                  <a:pt x="3612" y="8127"/>
                  <a:pt x="2552" y="8716"/>
                  <a:pt x="1414" y="8912"/>
                </a:cubicBezTo>
                <a:cubicBezTo>
                  <a:pt x="1414" y="8912"/>
                  <a:pt x="1850" y="9156"/>
                  <a:pt x="2641" y="9156"/>
                </a:cubicBezTo>
                <a:cubicBezTo>
                  <a:pt x="3037" y="9156"/>
                  <a:pt x="3521" y="9095"/>
                  <a:pt x="4083" y="8912"/>
                </a:cubicBezTo>
                <a:lnTo>
                  <a:pt x="4083" y="8912"/>
                </a:lnTo>
                <a:cubicBezTo>
                  <a:pt x="3220" y="10050"/>
                  <a:pt x="2121" y="11032"/>
                  <a:pt x="825" y="11660"/>
                </a:cubicBezTo>
                <a:cubicBezTo>
                  <a:pt x="825" y="11730"/>
                  <a:pt x="924" y="11759"/>
                  <a:pt x="1086" y="11759"/>
                </a:cubicBezTo>
                <a:cubicBezTo>
                  <a:pt x="1655" y="11759"/>
                  <a:pt x="3002" y="11403"/>
                  <a:pt x="3612" y="11189"/>
                </a:cubicBezTo>
                <a:lnTo>
                  <a:pt x="3612" y="11189"/>
                </a:lnTo>
                <a:cubicBezTo>
                  <a:pt x="3141" y="12170"/>
                  <a:pt x="1807" y="14015"/>
                  <a:pt x="1" y="14251"/>
                </a:cubicBezTo>
                <a:cubicBezTo>
                  <a:pt x="1" y="14251"/>
                  <a:pt x="595" y="14424"/>
                  <a:pt x="1415" y="14424"/>
                </a:cubicBezTo>
                <a:cubicBezTo>
                  <a:pt x="2158" y="14424"/>
                  <a:pt x="3087" y="14282"/>
                  <a:pt x="3926" y="13740"/>
                </a:cubicBezTo>
                <a:lnTo>
                  <a:pt x="3926" y="13740"/>
                </a:lnTo>
                <a:cubicBezTo>
                  <a:pt x="3926" y="14526"/>
                  <a:pt x="1571" y="15821"/>
                  <a:pt x="1571" y="15821"/>
                </a:cubicBezTo>
                <a:cubicBezTo>
                  <a:pt x="1789" y="15828"/>
                  <a:pt x="1999" y="15831"/>
                  <a:pt x="2200" y="15831"/>
                </a:cubicBezTo>
                <a:cubicBezTo>
                  <a:pt x="6619" y="15831"/>
                  <a:pt x="6871" y="14251"/>
                  <a:pt x="6871" y="14251"/>
                </a:cubicBezTo>
                <a:cubicBezTo>
                  <a:pt x="6871" y="14251"/>
                  <a:pt x="7277" y="15810"/>
                  <a:pt x="11210" y="15810"/>
                </a:cubicBezTo>
                <a:cubicBezTo>
                  <a:pt x="11509" y="15810"/>
                  <a:pt x="11829" y="15801"/>
                  <a:pt x="12170" y="15782"/>
                </a:cubicBezTo>
                <a:cubicBezTo>
                  <a:pt x="11110" y="15468"/>
                  <a:pt x="10011" y="13897"/>
                  <a:pt x="9933" y="13623"/>
                </a:cubicBezTo>
                <a:lnTo>
                  <a:pt x="9933" y="13623"/>
                </a:lnTo>
                <a:cubicBezTo>
                  <a:pt x="10718" y="14055"/>
                  <a:pt x="11640" y="14162"/>
                  <a:pt x="12366" y="14162"/>
                </a:cubicBezTo>
                <a:cubicBezTo>
                  <a:pt x="13093" y="14162"/>
                  <a:pt x="13623" y="14055"/>
                  <a:pt x="13623" y="14055"/>
                </a:cubicBezTo>
                <a:cubicBezTo>
                  <a:pt x="11778" y="13819"/>
                  <a:pt x="10678" y="12092"/>
                  <a:pt x="10168" y="11110"/>
                </a:cubicBezTo>
                <a:lnTo>
                  <a:pt x="10168" y="11110"/>
                </a:lnTo>
                <a:cubicBezTo>
                  <a:pt x="11071" y="11385"/>
                  <a:pt x="12013" y="11542"/>
                  <a:pt x="12955" y="11581"/>
                </a:cubicBezTo>
                <a:cubicBezTo>
                  <a:pt x="11699" y="10993"/>
                  <a:pt x="10639" y="10090"/>
                  <a:pt x="9854" y="8951"/>
                </a:cubicBezTo>
                <a:lnTo>
                  <a:pt x="9854" y="8951"/>
                </a:lnTo>
                <a:cubicBezTo>
                  <a:pt x="10309" y="9080"/>
                  <a:pt x="10709" y="9125"/>
                  <a:pt x="11046" y="9125"/>
                </a:cubicBezTo>
                <a:cubicBezTo>
                  <a:pt x="11842" y="9125"/>
                  <a:pt x="12288" y="8873"/>
                  <a:pt x="12288" y="8873"/>
                </a:cubicBezTo>
                <a:cubicBezTo>
                  <a:pt x="10992" y="8637"/>
                  <a:pt x="9776" y="7931"/>
                  <a:pt x="8990" y="6871"/>
                </a:cubicBezTo>
                <a:lnTo>
                  <a:pt x="8990" y="6871"/>
                </a:lnTo>
                <a:cubicBezTo>
                  <a:pt x="8991" y="6871"/>
                  <a:pt x="10199" y="7798"/>
                  <a:pt x="11498" y="7798"/>
                </a:cubicBezTo>
                <a:cubicBezTo>
                  <a:pt x="11735" y="7798"/>
                  <a:pt x="11974" y="7767"/>
                  <a:pt x="12209" y="7695"/>
                </a:cubicBezTo>
                <a:cubicBezTo>
                  <a:pt x="9972" y="7302"/>
                  <a:pt x="6910" y="4829"/>
                  <a:pt x="6910" y="1"/>
                </a:cubicBezTo>
                <a:close/>
              </a:path>
            </a:pathLst>
          </a:custGeom>
          <a:solidFill>
            <a:srgbClr val="708C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1" name="Google Shape;691;p34"/>
          <p:cNvSpPr/>
          <p:nvPr/>
        </p:nvSpPr>
        <p:spPr>
          <a:xfrm>
            <a:off x="-1020082" y="5401970"/>
            <a:ext cx="86887" cy="302668"/>
          </a:xfrm>
          <a:custGeom>
            <a:avLst/>
            <a:gdLst/>
            <a:ahLst/>
            <a:cxnLst/>
            <a:rect l="l" t="t" r="r" b="b"/>
            <a:pathLst>
              <a:path w="1454" h="5065" extrusionOk="0">
                <a:moveTo>
                  <a:pt x="1" y="0"/>
                </a:moveTo>
                <a:lnTo>
                  <a:pt x="1" y="5064"/>
                </a:lnTo>
                <a:lnTo>
                  <a:pt x="1453" y="5064"/>
                </a:lnTo>
                <a:lnTo>
                  <a:pt x="1453" y="0"/>
                </a:lnTo>
                <a:close/>
              </a:path>
            </a:pathLst>
          </a:custGeom>
          <a:solidFill>
            <a:srgbClr val="5B91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2" name="Google Shape;692;p34"/>
          <p:cNvSpPr/>
          <p:nvPr/>
        </p:nvSpPr>
        <p:spPr>
          <a:xfrm>
            <a:off x="-1390695" y="4559813"/>
            <a:ext cx="828108" cy="960051"/>
          </a:xfrm>
          <a:custGeom>
            <a:avLst/>
            <a:gdLst/>
            <a:ahLst/>
            <a:cxnLst/>
            <a:rect l="l" t="t" r="r" b="b"/>
            <a:pathLst>
              <a:path w="13858" h="16066" extrusionOk="0">
                <a:moveTo>
                  <a:pt x="6988" y="0"/>
                </a:moveTo>
                <a:lnTo>
                  <a:pt x="6988" y="39"/>
                </a:lnTo>
                <a:cubicBezTo>
                  <a:pt x="6988" y="4946"/>
                  <a:pt x="3101" y="7851"/>
                  <a:pt x="1649" y="7851"/>
                </a:cubicBezTo>
                <a:cubicBezTo>
                  <a:pt x="1934" y="7935"/>
                  <a:pt x="2231" y="7975"/>
                  <a:pt x="2527" y="7975"/>
                </a:cubicBezTo>
                <a:cubicBezTo>
                  <a:pt x="3208" y="7975"/>
                  <a:pt x="3889" y="7763"/>
                  <a:pt x="4436" y="7380"/>
                </a:cubicBezTo>
                <a:lnTo>
                  <a:pt x="4436" y="7380"/>
                </a:lnTo>
                <a:cubicBezTo>
                  <a:pt x="3651" y="8244"/>
                  <a:pt x="2591" y="8793"/>
                  <a:pt x="1413" y="8990"/>
                </a:cubicBezTo>
                <a:cubicBezTo>
                  <a:pt x="1413" y="8990"/>
                  <a:pt x="1867" y="9251"/>
                  <a:pt x="2669" y="9251"/>
                </a:cubicBezTo>
                <a:cubicBezTo>
                  <a:pt x="3071" y="9251"/>
                  <a:pt x="3559" y="9186"/>
                  <a:pt x="4122" y="8990"/>
                </a:cubicBezTo>
                <a:lnTo>
                  <a:pt x="4122" y="8990"/>
                </a:lnTo>
                <a:cubicBezTo>
                  <a:pt x="3298" y="10207"/>
                  <a:pt x="2159" y="11149"/>
                  <a:pt x="864" y="11777"/>
                </a:cubicBezTo>
                <a:cubicBezTo>
                  <a:pt x="864" y="11862"/>
                  <a:pt x="981" y="11897"/>
                  <a:pt x="1169" y="11897"/>
                </a:cubicBezTo>
                <a:cubicBezTo>
                  <a:pt x="1761" y="11897"/>
                  <a:pt x="3056" y="11553"/>
                  <a:pt x="3651" y="11345"/>
                </a:cubicBezTo>
                <a:lnTo>
                  <a:pt x="3651" y="11345"/>
                </a:lnTo>
                <a:cubicBezTo>
                  <a:pt x="3180" y="12327"/>
                  <a:pt x="1845" y="14172"/>
                  <a:pt x="0" y="14407"/>
                </a:cubicBezTo>
                <a:cubicBezTo>
                  <a:pt x="0" y="14407"/>
                  <a:pt x="640" y="14601"/>
                  <a:pt x="1520" y="14601"/>
                </a:cubicBezTo>
                <a:cubicBezTo>
                  <a:pt x="2270" y="14601"/>
                  <a:pt x="3194" y="14460"/>
                  <a:pt x="4043" y="13936"/>
                </a:cubicBezTo>
                <a:lnTo>
                  <a:pt x="4043" y="13936"/>
                </a:lnTo>
                <a:cubicBezTo>
                  <a:pt x="4043" y="14721"/>
                  <a:pt x="1649" y="16056"/>
                  <a:pt x="1649" y="16056"/>
                </a:cubicBezTo>
                <a:cubicBezTo>
                  <a:pt x="1864" y="16063"/>
                  <a:pt x="2071" y="16066"/>
                  <a:pt x="2270" y="16066"/>
                </a:cubicBezTo>
                <a:cubicBezTo>
                  <a:pt x="6739" y="16066"/>
                  <a:pt x="7027" y="14446"/>
                  <a:pt x="7027" y="14446"/>
                </a:cubicBezTo>
                <a:cubicBezTo>
                  <a:pt x="7027" y="14446"/>
                  <a:pt x="7442" y="16038"/>
                  <a:pt x="11520" y="16038"/>
                </a:cubicBezTo>
                <a:cubicBezTo>
                  <a:pt x="11786" y="16038"/>
                  <a:pt x="12068" y="16031"/>
                  <a:pt x="12366" y="16017"/>
                </a:cubicBezTo>
                <a:cubicBezTo>
                  <a:pt x="11306" y="15663"/>
                  <a:pt x="10207" y="14093"/>
                  <a:pt x="10128" y="13818"/>
                </a:cubicBezTo>
                <a:lnTo>
                  <a:pt x="10128" y="13818"/>
                </a:lnTo>
                <a:cubicBezTo>
                  <a:pt x="10933" y="14250"/>
                  <a:pt x="11865" y="14358"/>
                  <a:pt x="12596" y="14358"/>
                </a:cubicBezTo>
                <a:cubicBezTo>
                  <a:pt x="13328" y="14358"/>
                  <a:pt x="13857" y="14250"/>
                  <a:pt x="13857" y="14250"/>
                </a:cubicBezTo>
                <a:cubicBezTo>
                  <a:pt x="12012" y="14015"/>
                  <a:pt x="10835" y="12327"/>
                  <a:pt x="10364" y="11306"/>
                </a:cubicBezTo>
                <a:lnTo>
                  <a:pt x="10364" y="11306"/>
                </a:lnTo>
                <a:cubicBezTo>
                  <a:pt x="11267" y="11581"/>
                  <a:pt x="12209" y="11738"/>
                  <a:pt x="13190" y="11777"/>
                </a:cubicBezTo>
                <a:cubicBezTo>
                  <a:pt x="11895" y="11149"/>
                  <a:pt x="10796" y="10246"/>
                  <a:pt x="10010" y="9068"/>
                </a:cubicBezTo>
                <a:lnTo>
                  <a:pt x="10010" y="9068"/>
                </a:lnTo>
                <a:cubicBezTo>
                  <a:pt x="10481" y="9210"/>
                  <a:pt x="10892" y="9259"/>
                  <a:pt x="11237" y="9259"/>
                </a:cubicBezTo>
                <a:cubicBezTo>
                  <a:pt x="12041" y="9259"/>
                  <a:pt x="12484" y="8990"/>
                  <a:pt x="12484" y="8990"/>
                </a:cubicBezTo>
                <a:cubicBezTo>
                  <a:pt x="11149" y="8754"/>
                  <a:pt x="9932" y="8048"/>
                  <a:pt x="9107" y="6988"/>
                </a:cubicBezTo>
                <a:lnTo>
                  <a:pt x="9107" y="6988"/>
                </a:lnTo>
                <a:cubicBezTo>
                  <a:pt x="9108" y="6988"/>
                  <a:pt x="10344" y="7915"/>
                  <a:pt x="11652" y="7915"/>
                </a:cubicBezTo>
                <a:cubicBezTo>
                  <a:pt x="11890" y="7915"/>
                  <a:pt x="12130" y="7885"/>
                  <a:pt x="12366" y="7812"/>
                </a:cubicBezTo>
                <a:cubicBezTo>
                  <a:pt x="10128" y="7380"/>
                  <a:pt x="6988" y="4907"/>
                  <a:pt x="6988" y="0"/>
                </a:cubicBezTo>
                <a:close/>
              </a:path>
            </a:pathLst>
          </a:custGeom>
          <a:solidFill>
            <a:srgbClr val="708C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3" name="Google Shape;693;p34"/>
          <p:cNvSpPr/>
          <p:nvPr/>
        </p:nvSpPr>
        <p:spPr>
          <a:xfrm>
            <a:off x="-311662" y="6065813"/>
            <a:ext cx="79835" cy="401207"/>
          </a:xfrm>
          <a:custGeom>
            <a:avLst/>
            <a:gdLst/>
            <a:ahLst/>
            <a:cxnLst/>
            <a:rect l="l" t="t" r="r" b="b"/>
            <a:pathLst>
              <a:path w="1336" h="6714" extrusionOk="0">
                <a:moveTo>
                  <a:pt x="1" y="1"/>
                </a:moveTo>
                <a:lnTo>
                  <a:pt x="1" y="6713"/>
                </a:lnTo>
                <a:lnTo>
                  <a:pt x="1336" y="6713"/>
                </a:lnTo>
                <a:lnTo>
                  <a:pt x="1336" y="1"/>
                </a:lnTo>
                <a:close/>
              </a:path>
            </a:pathLst>
          </a:custGeom>
          <a:solidFill>
            <a:srgbClr val="9ABC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4" name="Google Shape;694;p34"/>
          <p:cNvSpPr/>
          <p:nvPr/>
        </p:nvSpPr>
        <p:spPr>
          <a:xfrm>
            <a:off x="-630645" y="5160313"/>
            <a:ext cx="717857" cy="948457"/>
          </a:xfrm>
          <a:custGeom>
            <a:avLst/>
            <a:gdLst/>
            <a:ahLst/>
            <a:cxnLst/>
            <a:rect l="l" t="t" r="r" b="b"/>
            <a:pathLst>
              <a:path w="12013" h="15872" extrusionOk="0">
                <a:moveTo>
                  <a:pt x="6006" y="1"/>
                </a:moveTo>
                <a:cubicBezTo>
                  <a:pt x="3847" y="1"/>
                  <a:pt x="2120" y="1100"/>
                  <a:pt x="2120" y="2474"/>
                </a:cubicBezTo>
                <a:cubicBezTo>
                  <a:pt x="2120" y="2631"/>
                  <a:pt x="2159" y="2749"/>
                  <a:pt x="2198" y="2906"/>
                </a:cubicBezTo>
                <a:cubicBezTo>
                  <a:pt x="1531" y="3141"/>
                  <a:pt x="1060" y="3730"/>
                  <a:pt x="981" y="4437"/>
                </a:cubicBezTo>
                <a:cubicBezTo>
                  <a:pt x="1021" y="4947"/>
                  <a:pt x="1296" y="5418"/>
                  <a:pt x="1727" y="5732"/>
                </a:cubicBezTo>
                <a:cubicBezTo>
                  <a:pt x="1060" y="5968"/>
                  <a:pt x="589" y="6556"/>
                  <a:pt x="510" y="7263"/>
                </a:cubicBezTo>
                <a:cubicBezTo>
                  <a:pt x="589" y="7891"/>
                  <a:pt x="942" y="8441"/>
                  <a:pt x="1492" y="8676"/>
                </a:cubicBezTo>
                <a:cubicBezTo>
                  <a:pt x="903" y="8951"/>
                  <a:pt x="510" y="9540"/>
                  <a:pt x="471" y="10168"/>
                </a:cubicBezTo>
                <a:cubicBezTo>
                  <a:pt x="510" y="10678"/>
                  <a:pt x="785" y="11149"/>
                  <a:pt x="1217" y="11424"/>
                </a:cubicBezTo>
                <a:cubicBezTo>
                  <a:pt x="550" y="11699"/>
                  <a:pt x="79" y="12288"/>
                  <a:pt x="0" y="12994"/>
                </a:cubicBezTo>
                <a:cubicBezTo>
                  <a:pt x="0" y="14094"/>
                  <a:pt x="1374" y="14957"/>
                  <a:pt x="3023" y="14957"/>
                </a:cubicBezTo>
                <a:lnTo>
                  <a:pt x="3337" y="14957"/>
                </a:lnTo>
                <a:cubicBezTo>
                  <a:pt x="4014" y="15527"/>
                  <a:pt x="4852" y="15871"/>
                  <a:pt x="5735" y="15871"/>
                </a:cubicBezTo>
                <a:cubicBezTo>
                  <a:pt x="5825" y="15871"/>
                  <a:pt x="5916" y="15867"/>
                  <a:pt x="6006" y="15860"/>
                </a:cubicBezTo>
                <a:cubicBezTo>
                  <a:pt x="6097" y="15867"/>
                  <a:pt x="6187" y="15871"/>
                  <a:pt x="6277" y="15871"/>
                </a:cubicBezTo>
                <a:cubicBezTo>
                  <a:pt x="7160" y="15871"/>
                  <a:pt x="7999" y="15527"/>
                  <a:pt x="8676" y="14957"/>
                </a:cubicBezTo>
                <a:lnTo>
                  <a:pt x="8990" y="14957"/>
                </a:lnTo>
                <a:cubicBezTo>
                  <a:pt x="10638" y="14957"/>
                  <a:pt x="12012" y="14054"/>
                  <a:pt x="12012" y="12994"/>
                </a:cubicBezTo>
                <a:cubicBezTo>
                  <a:pt x="11934" y="12288"/>
                  <a:pt x="11463" y="11660"/>
                  <a:pt x="10796" y="11424"/>
                </a:cubicBezTo>
                <a:cubicBezTo>
                  <a:pt x="11227" y="11149"/>
                  <a:pt x="11502" y="10678"/>
                  <a:pt x="11541" y="10168"/>
                </a:cubicBezTo>
                <a:cubicBezTo>
                  <a:pt x="11463" y="9540"/>
                  <a:pt x="11070" y="8951"/>
                  <a:pt x="10481" y="8676"/>
                </a:cubicBezTo>
                <a:cubicBezTo>
                  <a:pt x="11031" y="8441"/>
                  <a:pt x="11424" y="7891"/>
                  <a:pt x="11463" y="7263"/>
                </a:cubicBezTo>
                <a:cubicBezTo>
                  <a:pt x="11384" y="6556"/>
                  <a:pt x="10913" y="5968"/>
                  <a:pt x="10285" y="5732"/>
                </a:cubicBezTo>
                <a:cubicBezTo>
                  <a:pt x="10717" y="5418"/>
                  <a:pt x="10992" y="4947"/>
                  <a:pt x="10992" y="4437"/>
                </a:cubicBezTo>
                <a:cubicBezTo>
                  <a:pt x="10953" y="3730"/>
                  <a:pt x="10481" y="3141"/>
                  <a:pt x="9814" y="2906"/>
                </a:cubicBezTo>
                <a:cubicBezTo>
                  <a:pt x="9853" y="2749"/>
                  <a:pt x="9853" y="2631"/>
                  <a:pt x="9853" y="2474"/>
                </a:cubicBezTo>
                <a:cubicBezTo>
                  <a:pt x="9853" y="1100"/>
                  <a:pt x="8126" y="1"/>
                  <a:pt x="6006" y="1"/>
                </a:cubicBezTo>
                <a:close/>
              </a:path>
            </a:pathLst>
          </a:custGeom>
          <a:solidFill>
            <a:srgbClr val="9ABC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5" name="Google Shape;695;p34"/>
          <p:cNvSpPr/>
          <p:nvPr/>
        </p:nvSpPr>
        <p:spPr>
          <a:xfrm>
            <a:off x="10333774" y="4456553"/>
            <a:ext cx="609996" cy="805879"/>
          </a:xfrm>
          <a:custGeom>
            <a:avLst/>
            <a:gdLst/>
            <a:ahLst/>
            <a:cxnLst/>
            <a:rect l="l" t="t" r="r" b="b"/>
            <a:pathLst>
              <a:path w="10208" h="13486" extrusionOk="0">
                <a:moveTo>
                  <a:pt x="5104" y="1"/>
                </a:moveTo>
                <a:cubicBezTo>
                  <a:pt x="3298" y="1"/>
                  <a:pt x="1806" y="982"/>
                  <a:pt x="1806" y="2121"/>
                </a:cubicBezTo>
                <a:cubicBezTo>
                  <a:pt x="1806" y="2238"/>
                  <a:pt x="1845" y="2356"/>
                  <a:pt x="1845" y="2474"/>
                </a:cubicBezTo>
                <a:cubicBezTo>
                  <a:pt x="1296" y="2670"/>
                  <a:pt x="903" y="3181"/>
                  <a:pt x="864" y="3809"/>
                </a:cubicBezTo>
                <a:cubicBezTo>
                  <a:pt x="864" y="4240"/>
                  <a:pt x="1100" y="4633"/>
                  <a:pt x="1492" y="4869"/>
                </a:cubicBezTo>
                <a:cubicBezTo>
                  <a:pt x="903" y="5065"/>
                  <a:pt x="511" y="5575"/>
                  <a:pt x="471" y="6203"/>
                </a:cubicBezTo>
                <a:cubicBezTo>
                  <a:pt x="511" y="6714"/>
                  <a:pt x="825" y="7185"/>
                  <a:pt x="1296" y="7420"/>
                </a:cubicBezTo>
                <a:cubicBezTo>
                  <a:pt x="786" y="7617"/>
                  <a:pt x="432" y="8088"/>
                  <a:pt x="393" y="8637"/>
                </a:cubicBezTo>
                <a:cubicBezTo>
                  <a:pt x="432" y="9108"/>
                  <a:pt x="668" y="9501"/>
                  <a:pt x="1021" y="9736"/>
                </a:cubicBezTo>
                <a:cubicBezTo>
                  <a:pt x="471" y="9933"/>
                  <a:pt x="79" y="10443"/>
                  <a:pt x="0" y="11071"/>
                </a:cubicBezTo>
                <a:cubicBezTo>
                  <a:pt x="0" y="11974"/>
                  <a:pt x="1178" y="12720"/>
                  <a:pt x="2591" y="12720"/>
                </a:cubicBezTo>
                <a:lnTo>
                  <a:pt x="2827" y="12720"/>
                </a:lnTo>
                <a:cubicBezTo>
                  <a:pt x="3494" y="13230"/>
                  <a:pt x="4299" y="13485"/>
                  <a:pt x="5104" y="13485"/>
                </a:cubicBezTo>
                <a:cubicBezTo>
                  <a:pt x="5908" y="13485"/>
                  <a:pt x="6713" y="13230"/>
                  <a:pt x="7381" y="12720"/>
                </a:cubicBezTo>
                <a:lnTo>
                  <a:pt x="7616" y="12720"/>
                </a:lnTo>
                <a:cubicBezTo>
                  <a:pt x="9069" y="12720"/>
                  <a:pt x="10207" y="11974"/>
                  <a:pt x="10207" y="11071"/>
                </a:cubicBezTo>
                <a:cubicBezTo>
                  <a:pt x="10129" y="10443"/>
                  <a:pt x="9736" y="9933"/>
                  <a:pt x="9186" y="9736"/>
                </a:cubicBezTo>
                <a:cubicBezTo>
                  <a:pt x="9540" y="9501"/>
                  <a:pt x="9775" y="9108"/>
                  <a:pt x="9814" y="8637"/>
                </a:cubicBezTo>
                <a:cubicBezTo>
                  <a:pt x="9775" y="8088"/>
                  <a:pt x="9422" y="7617"/>
                  <a:pt x="8951" y="7420"/>
                </a:cubicBezTo>
                <a:cubicBezTo>
                  <a:pt x="9383" y="7185"/>
                  <a:pt x="9697" y="6714"/>
                  <a:pt x="9736" y="6203"/>
                </a:cubicBezTo>
                <a:cubicBezTo>
                  <a:pt x="9697" y="5575"/>
                  <a:pt x="9304" y="5065"/>
                  <a:pt x="8715" y="4869"/>
                </a:cubicBezTo>
                <a:cubicBezTo>
                  <a:pt x="9108" y="4633"/>
                  <a:pt x="9343" y="4240"/>
                  <a:pt x="9343" y="3809"/>
                </a:cubicBezTo>
                <a:cubicBezTo>
                  <a:pt x="9304" y="3181"/>
                  <a:pt x="8912" y="2670"/>
                  <a:pt x="8362" y="2474"/>
                </a:cubicBezTo>
                <a:cubicBezTo>
                  <a:pt x="8362" y="2356"/>
                  <a:pt x="8401" y="2238"/>
                  <a:pt x="8401" y="2121"/>
                </a:cubicBezTo>
                <a:cubicBezTo>
                  <a:pt x="8401" y="982"/>
                  <a:pt x="6910" y="1"/>
                  <a:pt x="5104" y="1"/>
                </a:cubicBezTo>
                <a:close/>
              </a:path>
            </a:pathLst>
          </a:custGeom>
          <a:solidFill>
            <a:srgbClr val="5B91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6" name="Google Shape;696;p34"/>
          <p:cNvSpPr/>
          <p:nvPr/>
        </p:nvSpPr>
        <p:spPr>
          <a:xfrm>
            <a:off x="10605909" y="5225986"/>
            <a:ext cx="65732" cy="342585"/>
          </a:xfrm>
          <a:custGeom>
            <a:avLst/>
            <a:gdLst/>
            <a:ahLst/>
            <a:cxnLst/>
            <a:rect l="l" t="t" r="r" b="b"/>
            <a:pathLst>
              <a:path w="1100" h="5733" extrusionOk="0">
                <a:moveTo>
                  <a:pt x="0" y="1"/>
                </a:moveTo>
                <a:lnTo>
                  <a:pt x="0" y="5732"/>
                </a:lnTo>
                <a:lnTo>
                  <a:pt x="1099" y="5732"/>
                </a:lnTo>
                <a:lnTo>
                  <a:pt x="1099" y="1"/>
                </a:lnTo>
                <a:close/>
              </a:path>
            </a:pathLst>
          </a:custGeom>
          <a:solidFill>
            <a:srgbClr val="5B91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7" name="Google Shape;697;p34"/>
          <p:cNvSpPr/>
          <p:nvPr/>
        </p:nvSpPr>
        <p:spPr>
          <a:xfrm>
            <a:off x="6252003" y="4184479"/>
            <a:ext cx="689712" cy="904955"/>
          </a:xfrm>
          <a:custGeom>
            <a:avLst/>
            <a:gdLst/>
            <a:ahLst/>
            <a:cxnLst/>
            <a:rect l="l" t="t" r="r" b="b"/>
            <a:pathLst>
              <a:path w="11542" h="15144" extrusionOk="0">
                <a:moveTo>
                  <a:pt x="5771" y="0"/>
                </a:moveTo>
                <a:cubicBezTo>
                  <a:pt x="3730" y="0"/>
                  <a:pt x="2081" y="1060"/>
                  <a:pt x="2081" y="2395"/>
                </a:cubicBezTo>
                <a:cubicBezTo>
                  <a:pt x="2081" y="2512"/>
                  <a:pt x="2081" y="2669"/>
                  <a:pt x="2121" y="2787"/>
                </a:cubicBezTo>
                <a:cubicBezTo>
                  <a:pt x="1492" y="3023"/>
                  <a:pt x="1061" y="3572"/>
                  <a:pt x="982" y="4240"/>
                </a:cubicBezTo>
                <a:cubicBezTo>
                  <a:pt x="1021" y="4750"/>
                  <a:pt x="1257" y="5182"/>
                  <a:pt x="1689" y="5457"/>
                </a:cubicBezTo>
                <a:cubicBezTo>
                  <a:pt x="1061" y="5692"/>
                  <a:pt x="629" y="6281"/>
                  <a:pt x="550" y="6948"/>
                </a:cubicBezTo>
                <a:cubicBezTo>
                  <a:pt x="590" y="7537"/>
                  <a:pt x="943" y="8048"/>
                  <a:pt x="1453" y="8322"/>
                </a:cubicBezTo>
                <a:cubicBezTo>
                  <a:pt x="904" y="8558"/>
                  <a:pt x="511" y="9108"/>
                  <a:pt x="472" y="9736"/>
                </a:cubicBezTo>
                <a:cubicBezTo>
                  <a:pt x="511" y="10207"/>
                  <a:pt x="747" y="10678"/>
                  <a:pt x="1178" y="10953"/>
                </a:cubicBezTo>
                <a:cubicBezTo>
                  <a:pt x="550" y="11188"/>
                  <a:pt x="79" y="11738"/>
                  <a:pt x="1" y="12405"/>
                </a:cubicBezTo>
                <a:cubicBezTo>
                  <a:pt x="1" y="13465"/>
                  <a:pt x="1335" y="14289"/>
                  <a:pt x="2906" y="14289"/>
                </a:cubicBezTo>
                <a:lnTo>
                  <a:pt x="3220" y="14289"/>
                </a:lnTo>
                <a:cubicBezTo>
                  <a:pt x="3966" y="14859"/>
                  <a:pt x="4868" y="15143"/>
                  <a:pt x="5771" y="15143"/>
                </a:cubicBezTo>
                <a:cubicBezTo>
                  <a:pt x="6674" y="15143"/>
                  <a:pt x="7577" y="14859"/>
                  <a:pt x="8323" y="14289"/>
                </a:cubicBezTo>
                <a:lnTo>
                  <a:pt x="8637" y="14289"/>
                </a:lnTo>
                <a:cubicBezTo>
                  <a:pt x="10247" y="14289"/>
                  <a:pt x="11542" y="13465"/>
                  <a:pt x="11542" y="12405"/>
                </a:cubicBezTo>
                <a:cubicBezTo>
                  <a:pt x="11463" y="11738"/>
                  <a:pt x="10992" y="11188"/>
                  <a:pt x="10364" y="10953"/>
                </a:cubicBezTo>
                <a:cubicBezTo>
                  <a:pt x="10796" y="10678"/>
                  <a:pt x="11071" y="10207"/>
                  <a:pt x="11071" y="9736"/>
                </a:cubicBezTo>
                <a:cubicBezTo>
                  <a:pt x="11032" y="9108"/>
                  <a:pt x="10678" y="8558"/>
                  <a:pt x="10090" y="8322"/>
                </a:cubicBezTo>
                <a:cubicBezTo>
                  <a:pt x="10639" y="8048"/>
                  <a:pt x="10992" y="7537"/>
                  <a:pt x="11032" y="6948"/>
                </a:cubicBezTo>
                <a:cubicBezTo>
                  <a:pt x="10953" y="6281"/>
                  <a:pt x="10521" y="5692"/>
                  <a:pt x="9893" y="5457"/>
                </a:cubicBezTo>
                <a:cubicBezTo>
                  <a:pt x="10286" y="5182"/>
                  <a:pt x="10561" y="4750"/>
                  <a:pt x="10600" y="4240"/>
                </a:cubicBezTo>
                <a:cubicBezTo>
                  <a:pt x="10521" y="3572"/>
                  <a:pt x="10090" y="3023"/>
                  <a:pt x="9461" y="2787"/>
                </a:cubicBezTo>
                <a:cubicBezTo>
                  <a:pt x="9461" y="2669"/>
                  <a:pt x="9501" y="2512"/>
                  <a:pt x="9501" y="2395"/>
                </a:cubicBezTo>
                <a:cubicBezTo>
                  <a:pt x="9501" y="1060"/>
                  <a:pt x="7852" y="0"/>
                  <a:pt x="5771" y="0"/>
                </a:cubicBezTo>
                <a:close/>
              </a:path>
            </a:pathLst>
          </a:custGeom>
          <a:solidFill>
            <a:srgbClr val="5B91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8" name="Google Shape;698;p34"/>
          <p:cNvSpPr/>
          <p:nvPr/>
        </p:nvSpPr>
        <p:spPr>
          <a:xfrm>
            <a:off x="6561664" y="5050060"/>
            <a:ext cx="72784" cy="384773"/>
          </a:xfrm>
          <a:custGeom>
            <a:avLst/>
            <a:gdLst/>
            <a:ahLst/>
            <a:cxnLst/>
            <a:rect l="l" t="t" r="r" b="b"/>
            <a:pathLst>
              <a:path w="1218" h="6439" extrusionOk="0">
                <a:moveTo>
                  <a:pt x="0" y="1"/>
                </a:moveTo>
                <a:lnTo>
                  <a:pt x="0" y="6439"/>
                </a:lnTo>
                <a:lnTo>
                  <a:pt x="1217" y="6439"/>
                </a:lnTo>
                <a:lnTo>
                  <a:pt x="1217" y="1"/>
                </a:lnTo>
                <a:close/>
              </a:path>
            </a:pathLst>
          </a:custGeom>
          <a:solidFill>
            <a:srgbClr val="5B91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9" name="Google Shape;699;p34"/>
          <p:cNvSpPr/>
          <p:nvPr/>
        </p:nvSpPr>
        <p:spPr>
          <a:xfrm>
            <a:off x="5998692" y="5943848"/>
            <a:ext cx="107920" cy="375392"/>
          </a:xfrm>
          <a:custGeom>
            <a:avLst/>
            <a:gdLst/>
            <a:ahLst/>
            <a:cxnLst/>
            <a:rect l="l" t="t" r="r" b="b"/>
            <a:pathLst>
              <a:path w="1806" h="6282" extrusionOk="0">
                <a:moveTo>
                  <a:pt x="0" y="0"/>
                </a:moveTo>
                <a:lnTo>
                  <a:pt x="0" y="6281"/>
                </a:lnTo>
                <a:lnTo>
                  <a:pt x="1806" y="6281"/>
                </a:lnTo>
                <a:lnTo>
                  <a:pt x="1806" y="0"/>
                </a:lnTo>
                <a:close/>
              </a:path>
            </a:pathLst>
          </a:custGeom>
          <a:solidFill>
            <a:srgbClr val="5B91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0" name="Google Shape;700;p34"/>
          <p:cNvSpPr/>
          <p:nvPr/>
        </p:nvSpPr>
        <p:spPr>
          <a:xfrm>
            <a:off x="5538862" y="4921045"/>
            <a:ext cx="1027516" cy="1165375"/>
          </a:xfrm>
          <a:custGeom>
            <a:avLst/>
            <a:gdLst/>
            <a:ahLst/>
            <a:cxnLst/>
            <a:rect l="l" t="t" r="r" b="b"/>
            <a:pathLst>
              <a:path w="17195" h="19502" extrusionOk="0">
                <a:moveTo>
                  <a:pt x="8716" y="1"/>
                </a:moveTo>
                <a:lnTo>
                  <a:pt x="8716" y="40"/>
                </a:lnTo>
                <a:cubicBezTo>
                  <a:pt x="8716" y="6125"/>
                  <a:pt x="3848" y="9304"/>
                  <a:pt x="2042" y="9304"/>
                </a:cubicBezTo>
                <a:cubicBezTo>
                  <a:pt x="2425" y="9419"/>
                  <a:pt x="2821" y="9476"/>
                  <a:pt x="3215" y="9476"/>
                </a:cubicBezTo>
                <a:cubicBezTo>
                  <a:pt x="4033" y="9476"/>
                  <a:pt x="4847" y="9231"/>
                  <a:pt x="5536" y="8755"/>
                </a:cubicBezTo>
                <a:lnTo>
                  <a:pt x="5536" y="8755"/>
                </a:lnTo>
                <a:cubicBezTo>
                  <a:pt x="4515" y="9815"/>
                  <a:pt x="3220" y="10521"/>
                  <a:pt x="1767" y="10796"/>
                </a:cubicBezTo>
                <a:cubicBezTo>
                  <a:pt x="1767" y="10796"/>
                  <a:pt x="2308" y="11110"/>
                  <a:pt x="3308" y="11110"/>
                </a:cubicBezTo>
                <a:cubicBezTo>
                  <a:pt x="3809" y="11110"/>
                  <a:pt x="4424" y="11032"/>
                  <a:pt x="5143" y="10796"/>
                </a:cubicBezTo>
                <a:lnTo>
                  <a:pt x="5143" y="10796"/>
                </a:lnTo>
                <a:cubicBezTo>
                  <a:pt x="4083" y="12248"/>
                  <a:pt x="2670" y="13465"/>
                  <a:pt x="1061" y="14251"/>
                </a:cubicBezTo>
                <a:cubicBezTo>
                  <a:pt x="1061" y="14339"/>
                  <a:pt x="1187" y="14375"/>
                  <a:pt x="1394" y="14375"/>
                </a:cubicBezTo>
                <a:cubicBezTo>
                  <a:pt x="2110" y="14375"/>
                  <a:pt x="3793" y="13936"/>
                  <a:pt x="4555" y="13662"/>
                </a:cubicBezTo>
                <a:lnTo>
                  <a:pt x="4555" y="13662"/>
                </a:lnTo>
                <a:cubicBezTo>
                  <a:pt x="3926" y="14918"/>
                  <a:pt x="2317" y="17234"/>
                  <a:pt x="1" y="17509"/>
                </a:cubicBezTo>
                <a:cubicBezTo>
                  <a:pt x="1" y="17509"/>
                  <a:pt x="742" y="17721"/>
                  <a:pt x="1774" y="17721"/>
                </a:cubicBezTo>
                <a:cubicBezTo>
                  <a:pt x="2729" y="17721"/>
                  <a:pt x="3932" y="17539"/>
                  <a:pt x="5026" y="16841"/>
                </a:cubicBezTo>
                <a:lnTo>
                  <a:pt x="5026" y="16841"/>
                </a:lnTo>
                <a:cubicBezTo>
                  <a:pt x="5026" y="17823"/>
                  <a:pt x="2042" y="19472"/>
                  <a:pt x="2042" y="19472"/>
                </a:cubicBezTo>
                <a:cubicBezTo>
                  <a:pt x="2315" y="19480"/>
                  <a:pt x="2577" y="19484"/>
                  <a:pt x="2828" y="19484"/>
                </a:cubicBezTo>
                <a:cubicBezTo>
                  <a:pt x="8357" y="19484"/>
                  <a:pt x="8716" y="17509"/>
                  <a:pt x="8716" y="17509"/>
                </a:cubicBezTo>
                <a:cubicBezTo>
                  <a:pt x="8716" y="17509"/>
                  <a:pt x="9231" y="19501"/>
                  <a:pt x="14247" y="19501"/>
                </a:cubicBezTo>
                <a:cubicBezTo>
                  <a:pt x="14593" y="19501"/>
                  <a:pt x="14960" y="19492"/>
                  <a:pt x="15350" y="19472"/>
                </a:cubicBezTo>
                <a:cubicBezTo>
                  <a:pt x="14015" y="19040"/>
                  <a:pt x="12681" y="17077"/>
                  <a:pt x="12563" y="16724"/>
                </a:cubicBezTo>
                <a:lnTo>
                  <a:pt x="12563" y="16724"/>
                </a:lnTo>
                <a:cubicBezTo>
                  <a:pt x="13601" y="17294"/>
                  <a:pt x="14808" y="17431"/>
                  <a:pt x="15729" y="17431"/>
                </a:cubicBezTo>
                <a:cubicBezTo>
                  <a:pt x="16585" y="17431"/>
                  <a:pt x="17195" y="17313"/>
                  <a:pt x="17195" y="17313"/>
                </a:cubicBezTo>
                <a:cubicBezTo>
                  <a:pt x="14879" y="16998"/>
                  <a:pt x="13466" y="14879"/>
                  <a:pt x="12838" y="13622"/>
                </a:cubicBezTo>
                <a:lnTo>
                  <a:pt x="12838" y="13622"/>
                </a:lnTo>
                <a:cubicBezTo>
                  <a:pt x="13687" y="13894"/>
                  <a:pt x="15623" y="14195"/>
                  <a:pt x="16180" y="14195"/>
                </a:cubicBezTo>
                <a:cubicBezTo>
                  <a:pt x="16267" y="14195"/>
                  <a:pt x="16321" y="14188"/>
                  <a:pt x="16331" y="14172"/>
                </a:cubicBezTo>
                <a:cubicBezTo>
                  <a:pt x="14761" y="13426"/>
                  <a:pt x="13426" y="12288"/>
                  <a:pt x="12406" y="10835"/>
                </a:cubicBezTo>
                <a:lnTo>
                  <a:pt x="12406" y="10835"/>
                </a:lnTo>
                <a:cubicBezTo>
                  <a:pt x="13007" y="11016"/>
                  <a:pt x="13530" y="11078"/>
                  <a:pt x="13968" y="11078"/>
                </a:cubicBezTo>
                <a:cubicBezTo>
                  <a:pt x="14959" y="11078"/>
                  <a:pt x="15507" y="10757"/>
                  <a:pt x="15507" y="10757"/>
                </a:cubicBezTo>
                <a:cubicBezTo>
                  <a:pt x="13819" y="10482"/>
                  <a:pt x="12327" y="9579"/>
                  <a:pt x="11346" y="8244"/>
                </a:cubicBezTo>
                <a:lnTo>
                  <a:pt x="11346" y="8244"/>
                </a:lnTo>
                <a:cubicBezTo>
                  <a:pt x="11346" y="8245"/>
                  <a:pt x="12833" y="9395"/>
                  <a:pt x="14455" y="9395"/>
                </a:cubicBezTo>
                <a:cubicBezTo>
                  <a:pt x="14751" y="9395"/>
                  <a:pt x="15053" y="9356"/>
                  <a:pt x="15350" y="9265"/>
                </a:cubicBezTo>
                <a:cubicBezTo>
                  <a:pt x="12602" y="8755"/>
                  <a:pt x="8716" y="6085"/>
                  <a:pt x="8716" y="1"/>
                </a:cubicBezTo>
                <a:close/>
              </a:path>
            </a:pathLst>
          </a:custGeom>
          <a:solidFill>
            <a:srgbClr val="708C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1" name="Google Shape;701;p34"/>
          <p:cNvSpPr/>
          <p:nvPr/>
        </p:nvSpPr>
        <p:spPr>
          <a:xfrm>
            <a:off x="8459433" y="5134498"/>
            <a:ext cx="103260" cy="366009"/>
          </a:xfrm>
          <a:custGeom>
            <a:avLst/>
            <a:gdLst/>
            <a:ahLst/>
            <a:cxnLst/>
            <a:rect l="l" t="t" r="r" b="b"/>
            <a:pathLst>
              <a:path w="1728" h="6125" extrusionOk="0">
                <a:moveTo>
                  <a:pt x="1" y="1"/>
                </a:moveTo>
                <a:lnTo>
                  <a:pt x="1" y="6125"/>
                </a:lnTo>
                <a:lnTo>
                  <a:pt x="1728" y="6125"/>
                </a:lnTo>
                <a:lnTo>
                  <a:pt x="1728" y="1"/>
                </a:lnTo>
                <a:close/>
              </a:path>
            </a:pathLst>
          </a:custGeom>
          <a:solidFill>
            <a:srgbClr val="5B91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2" name="Google Shape;702;p34"/>
          <p:cNvSpPr/>
          <p:nvPr/>
        </p:nvSpPr>
        <p:spPr>
          <a:xfrm>
            <a:off x="8013763" y="4118746"/>
            <a:ext cx="996980" cy="1157367"/>
          </a:xfrm>
          <a:custGeom>
            <a:avLst/>
            <a:gdLst/>
            <a:ahLst/>
            <a:cxnLst/>
            <a:rect l="l" t="t" r="r" b="b"/>
            <a:pathLst>
              <a:path w="16684" h="19368" extrusionOk="0">
                <a:moveTo>
                  <a:pt x="8440" y="1"/>
                </a:moveTo>
                <a:lnTo>
                  <a:pt x="8440" y="40"/>
                </a:lnTo>
                <a:cubicBezTo>
                  <a:pt x="8440" y="5929"/>
                  <a:pt x="3729" y="9422"/>
                  <a:pt x="1963" y="9422"/>
                </a:cubicBezTo>
                <a:cubicBezTo>
                  <a:pt x="2333" y="9537"/>
                  <a:pt x="2716" y="9594"/>
                  <a:pt x="3097" y="9594"/>
                </a:cubicBezTo>
                <a:cubicBezTo>
                  <a:pt x="3889" y="9594"/>
                  <a:pt x="4677" y="9350"/>
                  <a:pt x="5339" y="8873"/>
                </a:cubicBezTo>
                <a:lnTo>
                  <a:pt x="5339" y="8873"/>
                </a:lnTo>
                <a:cubicBezTo>
                  <a:pt x="4397" y="9933"/>
                  <a:pt x="3101" y="10600"/>
                  <a:pt x="1688" y="10836"/>
                </a:cubicBezTo>
                <a:cubicBezTo>
                  <a:pt x="1688" y="10836"/>
                  <a:pt x="2229" y="11150"/>
                  <a:pt x="3206" y="11150"/>
                </a:cubicBezTo>
                <a:cubicBezTo>
                  <a:pt x="3695" y="11150"/>
                  <a:pt x="4292" y="11071"/>
                  <a:pt x="4986" y="10836"/>
                </a:cubicBezTo>
                <a:lnTo>
                  <a:pt x="4986" y="10836"/>
                </a:lnTo>
                <a:cubicBezTo>
                  <a:pt x="3965" y="12288"/>
                  <a:pt x="2591" y="13427"/>
                  <a:pt x="1021" y="14212"/>
                </a:cubicBezTo>
                <a:cubicBezTo>
                  <a:pt x="1021" y="14312"/>
                  <a:pt x="1150" y="14353"/>
                  <a:pt x="1360" y="14353"/>
                </a:cubicBezTo>
                <a:cubicBezTo>
                  <a:pt x="2056" y="14353"/>
                  <a:pt x="3643" y="13903"/>
                  <a:pt x="4397" y="13662"/>
                </a:cubicBezTo>
                <a:lnTo>
                  <a:pt x="4397" y="13662"/>
                </a:lnTo>
                <a:cubicBezTo>
                  <a:pt x="3808" y="14879"/>
                  <a:pt x="2198" y="17117"/>
                  <a:pt x="0" y="17391"/>
                </a:cubicBezTo>
                <a:cubicBezTo>
                  <a:pt x="0" y="17391"/>
                  <a:pt x="748" y="17615"/>
                  <a:pt x="1786" y="17615"/>
                </a:cubicBezTo>
                <a:cubicBezTo>
                  <a:pt x="2694" y="17615"/>
                  <a:pt x="3824" y="17444"/>
                  <a:pt x="4868" y="16803"/>
                </a:cubicBezTo>
                <a:lnTo>
                  <a:pt x="4868" y="16803"/>
                </a:lnTo>
                <a:cubicBezTo>
                  <a:pt x="4868" y="17784"/>
                  <a:pt x="1963" y="19354"/>
                  <a:pt x="1963" y="19354"/>
                </a:cubicBezTo>
                <a:cubicBezTo>
                  <a:pt x="2234" y="19363"/>
                  <a:pt x="2494" y="19367"/>
                  <a:pt x="2742" y="19367"/>
                </a:cubicBezTo>
                <a:cubicBezTo>
                  <a:pt x="8117" y="19367"/>
                  <a:pt x="8440" y="17431"/>
                  <a:pt x="8440" y="17431"/>
                </a:cubicBezTo>
                <a:cubicBezTo>
                  <a:pt x="8440" y="17431"/>
                  <a:pt x="8953" y="19346"/>
                  <a:pt x="13809" y="19346"/>
                </a:cubicBezTo>
                <a:cubicBezTo>
                  <a:pt x="14156" y="19346"/>
                  <a:pt x="14525" y="19336"/>
                  <a:pt x="14917" y="19315"/>
                </a:cubicBezTo>
                <a:cubicBezTo>
                  <a:pt x="13622" y="18922"/>
                  <a:pt x="12287" y="17038"/>
                  <a:pt x="12169" y="16685"/>
                </a:cubicBezTo>
                <a:lnTo>
                  <a:pt x="12169" y="16685"/>
                </a:lnTo>
                <a:cubicBezTo>
                  <a:pt x="13169" y="17225"/>
                  <a:pt x="14322" y="17357"/>
                  <a:pt x="15212" y="17357"/>
                </a:cubicBezTo>
                <a:cubicBezTo>
                  <a:pt x="16070" y="17357"/>
                  <a:pt x="16684" y="17234"/>
                  <a:pt x="16684" y="17234"/>
                </a:cubicBezTo>
                <a:cubicBezTo>
                  <a:pt x="14446" y="16920"/>
                  <a:pt x="13033" y="14840"/>
                  <a:pt x="12444" y="13623"/>
                </a:cubicBezTo>
                <a:lnTo>
                  <a:pt x="12444" y="13623"/>
                </a:lnTo>
                <a:cubicBezTo>
                  <a:pt x="13288" y="13939"/>
                  <a:pt x="15263" y="14224"/>
                  <a:pt x="15753" y="14224"/>
                </a:cubicBezTo>
                <a:cubicBezTo>
                  <a:pt x="15810" y="14224"/>
                  <a:pt x="15847" y="14220"/>
                  <a:pt x="15860" y="14212"/>
                </a:cubicBezTo>
                <a:cubicBezTo>
                  <a:pt x="14329" y="13466"/>
                  <a:pt x="12994" y="12367"/>
                  <a:pt x="12052" y="10953"/>
                </a:cubicBezTo>
                <a:lnTo>
                  <a:pt x="12052" y="10953"/>
                </a:lnTo>
                <a:cubicBezTo>
                  <a:pt x="12625" y="11121"/>
                  <a:pt x="13126" y="11179"/>
                  <a:pt x="13545" y="11179"/>
                </a:cubicBezTo>
                <a:cubicBezTo>
                  <a:pt x="14503" y="11179"/>
                  <a:pt x="15035" y="10875"/>
                  <a:pt x="15035" y="10875"/>
                </a:cubicBezTo>
                <a:cubicBezTo>
                  <a:pt x="13426" y="10600"/>
                  <a:pt x="11973" y="9736"/>
                  <a:pt x="10992" y="8441"/>
                </a:cubicBezTo>
                <a:lnTo>
                  <a:pt x="10992" y="8441"/>
                </a:lnTo>
                <a:cubicBezTo>
                  <a:pt x="10992" y="8441"/>
                  <a:pt x="12459" y="9541"/>
                  <a:pt x="14054" y="9541"/>
                </a:cubicBezTo>
                <a:cubicBezTo>
                  <a:pt x="14340" y="9541"/>
                  <a:pt x="14631" y="9506"/>
                  <a:pt x="14917" y="9422"/>
                </a:cubicBezTo>
                <a:cubicBezTo>
                  <a:pt x="12209" y="8912"/>
                  <a:pt x="8440" y="5889"/>
                  <a:pt x="8440" y="1"/>
                </a:cubicBezTo>
                <a:close/>
              </a:path>
            </a:pathLst>
          </a:custGeom>
          <a:solidFill>
            <a:srgbClr val="5B91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3" name="Google Shape;703;p34"/>
          <p:cNvSpPr/>
          <p:nvPr/>
        </p:nvSpPr>
        <p:spPr>
          <a:xfrm>
            <a:off x="8978243" y="4783065"/>
            <a:ext cx="1282139" cy="1423523"/>
          </a:xfrm>
          <a:custGeom>
            <a:avLst/>
            <a:gdLst/>
            <a:ahLst/>
            <a:cxnLst/>
            <a:rect l="l" t="t" r="r" b="b"/>
            <a:pathLst>
              <a:path w="21456" h="23822" extrusionOk="0">
                <a:moveTo>
                  <a:pt x="11591" y="0"/>
                </a:moveTo>
                <a:cubicBezTo>
                  <a:pt x="8713" y="0"/>
                  <a:pt x="8090" y="2114"/>
                  <a:pt x="8081" y="2114"/>
                </a:cubicBezTo>
                <a:cubicBezTo>
                  <a:pt x="8081" y="2114"/>
                  <a:pt x="8081" y="2113"/>
                  <a:pt x="8081" y="2113"/>
                </a:cubicBezTo>
                <a:cubicBezTo>
                  <a:pt x="7565" y="1597"/>
                  <a:pt x="6259" y="1137"/>
                  <a:pt x="5322" y="1137"/>
                </a:cubicBezTo>
                <a:cubicBezTo>
                  <a:pt x="4904" y="1137"/>
                  <a:pt x="4560" y="1228"/>
                  <a:pt x="4391" y="1446"/>
                </a:cubicBezTo>
                <a:cubicBezTo>
                  <a:pt x="3841" y="2192"/>
                  <a:pt x="5451" y="3683"/>
                  <a:pt x="5451" y="3683"/>
                </a:cubicBezTo>
                <a:cubicBezTo>
                  <a:pt x="5451" y="3683"/>
                  <a:pt x="4600" y="2910"/>
                  <a:pt x="3618" y="2910"/>
                </a:cubicBezTo>
                <a:cubicBezTo>
                  <a:pt x="3201" y="2910"/>
                  <a:pt x="2760" y="3050"/>
                  <a:pt x="2350" y="3448"/>
                </a:cubicBezTo>
                <a:cubicBezTo>
                  <a:pt x="976" y="4783"/>
                  <a:pt x="4195" y="6196"/>
                  <a:pt x="4195" y="6196"/>
                </a:cubicBezTo>
                <a:cubicBezTo>
                  <a:pt x="4195" y="6196"/>
                  <a:pt x="3245" y="5818"/>
                  <a:pt x="2266" y="5818"/>
                </a:cubicBezTo>
                <a:cubicBezTo>
                  <a:pt x="1273" y="5818"/>
                  <a:pt x="250" y="6206"/>
                  <a:pt x="151" y="7766"/>
                </a:cubicBezTo>
                <a:cubicBezTo>
                  <a:pt x="1" y="10147"/>
                  <a:pt x="2419" y="11186"/>
                  <a:pt x="3550" y="11540"/>
                </a:cubicBezTo>
                <a:lnTo>
                  <a:pt x="3550" y="11540"/>
                </a:lnTo>
                <a:cubicBezTo>
                  <a:pt x="3521" y="11538"/>
                  <a:pt x="3492" y="11537"/>
                  <a:pt x="3463" y="11537"/>
                </a:cubicBezTo>
                <a:cubicBezTo>
                  <a:pt x="3002" y="11537"/>
                  <a:pt x="2456" y="11802"/>
                  <a:pt x="2389" y="13026"/>
                </a:cubicBezTo>
                <a:cubicBezTo>
                  <a:pt x="2332" y="14603"/>
                  <a:pt x="3990" y="15551"/>
                  <a:pt x="5211" y="15551"/>
                </a:cubicBezTo>
                <a:cubicBezTo>
                  <a:pt x="5662" y="15551"/>
                  <a:pt x="6053" y="15422"/>
                  <a:pt x="6275" y="15146"/>
                </a:cubicBezTo>
                <a:cubicBezTo>
                  <a:pt x="6688" y="14636"/>
                  <a:pt x="7110" y="14508"/>
                  <a:pt x="7428" y="14508"/>
                </a:cubicBezTo>
                <a:cubicBezTo>
                  <a:pt x="7747" y="14508"/>
                  <a:pt x="7963" y="14636"/>
                  <a:pt x="7963" y="14636"/>
                </a:cubicBezTo>
                <a:cubicBezTo>
                  <a:pt x="10594" y="16285"/>
                  <a:pt x="8945" y="23822"/>
                  <a:pt x="8945" y="23822"/>
                </a:cubicBezTo>
                <a:lnTo>
                  <a:pt x="10986" y="23822"/>
                </a:lnTo>
                <a:cubicBezTo>
                  <a:pt x="9887" y="17266"/>
                  <a:pt x="11732" y="15029"/>
                  <a:pt x="11732" y="15029"/>
                </a:cubicBezTo>
                <a:cubicBezTo>
                  <a:pt x="11877" y="14925"/>
                  <a:pt x="12029" y="14883"/>
                  <a:pt x="12185" y="14883"/>
                </a:cubicBezTo>
                <a:cubicBezTo>
                  <a:pt x="12894" y="14883"/>
                  <a:pt x="13715" y="15748"/>
                  <a:pt x="14634" y="15748"/>
                </a:cubicBezTo>
                <a:cubicBezTo>
                  <a:pt x="14827" y="15748"/>
                  <a:pt x="15024" y="15710"/>
                  <a:pt x="15226" y="15617"/>
                </a:cubicBezTo>
                <a:cubicBezTo>
                  <a:pt x="16599" y="14950"/>
                  <a:pt x="15383" y="13381"/>
                  <a:pt x="15383" y="13380"/>
                </a:cubicBezTo>
                <a:lnTo>
                  <a:pt x="15383" y="13380"/>
                </a:lnTo>
                <a:cubicBezTo>
                  <a:pt x="16056" y="14153"/>
                  <a:pt x="16787" y="14399"/>
                  <a:pt x="17443" y="14399"/>
                </a:cubicBezTo>
                <a:cubicBezTo>
                  <a:pt x="18586" y="14399"/>
                  <a:pt x="19505" y="13655"/>
                  <a:pt x="19505" y="13655"/>
                </a:cubicBezTo>
                <a:cubicBezTo>
                  <a:pt x="21455" y="11101"/>
                  <a:pt x="17703" y="9573"/>
                  <a:pt x="16960" y="9302"/>
                </a:cubicBezTo>
                <a:lnTo>
                  <a:pt x="16960" y="9302"/>
                </a:lnTo>
                <a:cubicBezTo>
                  <a:pt x="17243" y="9396"/>
                  <a:pt x="17966" y="9611"/>
                  <a:pt x="18680" y="9611"/>
                </a:cubicBezTo>
                <a:cubicBezTo>
                  <a:pt x="19570" y="9611"/>
                  <a:pt x="20447" y="9278"/>
                  <a:pt x="20447" y="7962"/>
                </a:cubicBezTo>
                <a:cubicBezTo>
                  <a:pt x="20447" y="5293"/>
                  <a:pt x="16364" y="4822"/>
                  <a:pt x="16364" y="4822"/>
                </a:cubicBezTo>
                <a:cubicBezTo>
                  <a:pt x="18955" y="4547"/>
                  <a:pt x="18052" y="1760"/>
                  <a:pt x="14441" y="543"/>
                </a:cubicBezTo>
                <a:cubicBezTo>
                  <a:pt x="13306" y="154"/>
                  <a:pt x="12367" y="0"/>
                  <a:pt x="11591" y="0"/>
                </a:cubicBezTo>
                <a:close/>
              </a:path>
            </a:pathLst>
          </a:custGeom>
          <a:solidFill>
            <a:srgbClr val="9ABC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4" name="Google Shape;704;p34"/>
          <p:cNvSpPr/>
          <p:nvPr/>
        </p:nvSpPr>
        <p:spPr>
          <a:xfrm>
            <a:off x="7026156" y="4707592"/>
            <a:ext cx="851592" cy="1123664"/>
          </a:xfrm>
          <a:custGeom>
            <a:avLst/>
            <a:gdLst/>
            <a:ahLst/>
            <a:cxnLst/>
            <a:rect l="l" t="t" r="r" b="b"/>
            <a:pathLst>
              <a:path w="14251" h="18804" extrusionOk="0">
                <a:moveTo>
                  <a:pt x="7106" y="0"/>
                </a:moveTo>
                <a:cubicBezTo>
                  <a:pt x="4593" y="0"/>
                  <a:pt x="2513" y="1335"/>
                  <a:pt x="2513" y="2944"/>
                </a:cubicBezTo>
                <a:cubicBezTo>
                  <a:pt x="2513" y="3141"/>
                  <a:pt x="2552" y="3298"/>
                  <a:pt x="2591" y="3455"/>
                </a:cubicBezTo>
                <a:cubicBezTo>
                  <a:pt x="1727" y="3887"/>
                  <a:pt x="1178" y="4554"/>
                  <a:pt x="1178" y="5300"/>
                </a:cubicBezTo>
                <a:cubicBezTo>
                  <a:pt x="1217" y="5889"/>
                  <a:pt x="1531" y="6477"/>
                  <a:pt x="2042" y="6792"/>
                </a:cubicBezTo>
                <a:cubicBezTo>
                  <a:pt x="1178" y="7223"/>
                  <a:pt x="628" y="7891"/>
                  <a:pt x="628" y="8637"/>
                </a:cubicBezTo>
                <a:cubicBezTo>
                  <a:pt x="668" y="9382"/>
                  <a:pt x="1099" y="10011"/>
                  <a:pt x="1767" y="10325"/>
                </a:cubicBezTo>
                <a:cubicBezTo>
                  <a:pt x="1060" y="10639"/>
                  <a:pt x="589" y="11306"/>
                  <a:pt x="550" y="12091"/>
                </a:cubicBezTo>
                <a:cubicBezTo>
                  <a:pt x="550" y="12680"/>
                  <a:pt x="903" y="13230"/>
                  <a:pt x="1413" y="13583"/>
                </a:cubicBezTo>
                <a:cubicBezTo>
                  <a:pt x="550" y="14015"/>
                  <a:pt x="0" y="14682"/>
                  <a:pt x="0" y="15428"/>
                </a:cubicBezTo>
                <a:cubicBezTo>
                  <a:pt x="0" y="16684"/>
                  <a:pt x="1610" y="17744"/>
                  <a:pt x="3573" y="17744"/>
                </a:cubicBezTo>
                <a:lnTo>
                  <a:pt x="3926" y="17744"/>
                </a:lnTo>
                <a:cubicBezTo>
                  <a:pt x="4515" y="18372"/>
                  <a:pt x="5732" y="18804"/>
                  <a:pt x="7106" y="18804"/>
                </a:cubicBezTo>
                <a:cubicBezTo>
                  <a:pt x="8519" y="18804"/>
                  <a:pt x="9696" y="18372"/>
                  <a:pt x="10285" y="17744"/>
                </a:cubicBezTo>
                <a:lnTo>
                  <a:pt x="10639" y="17744"/>
                </a:lnTo>
                <a:cubicBezTo>
                  <a:pt x="12641" y="17744"/>
                  <a:pt x="14250" y="16723"/>
                  <a:pt x="14250" y="15428"/>
                </a:cubicBezTo>
                <a:cubicBezTo>
                  <a:pt x="14250" y="14682"/>
                  <a:pt x="13701" y="14015"/>
                  <a:pt x="12798" y="13583"/>
                </a:cubicBezTo>
                <a:cubicBezTo>
                  <a:pt x="13347" y="13230"/>
                  <a:pt x="13661" y="12680"/>
                  <a:pt x="13701" y="12091"/>
                </a:cubicBezTo>
                <a:cubicBezTo>
                  <a:pt x="13622" y="11306"/>
                  <a:pt x="13151" y="10639"/>
                  <a:pt x="12444" y="10325"/>
                </a:cubicBezTo>
                <a:cubicBezTo>
                  <a:pt x="13112" y="10011"/>
                  <a:pt x="13544" y="9382"/>
                  <a:pt x="13583" y="8637"/>
                </a:cubicBezTo>
                <a:cubicBezTo>
                  <a:pt x="13583" y="7891"/>
                  <a:pt x="13033" y="7223"/>
                  <a:pt x="12170" y="6792"/>
                </a:cubicBezTo>
                <a:cubicBezTo>
                  <a:pt x="12680" y="6477"/>
                  <a:pt x="12994" y="5889"/>
                  <a:pt x="13033" y="5300"/>
                </a:cubicBezTo>
                <a:cubicBezTo>
                  <a:pt x="13033" y="4554"/>
                  <a:pt x="12484" y="3887"/>
                  <a:pt x="11620" y="3455"/>
                </a:cubicBezTo>
                <a:cubicBezTo>
                  <a:pt x="11659" y="3298"/>
                  <a:pt x="11699" y="3141"/>
                  <a:pt x="11699" y="2944"/>
                </a:cubicBezTo>
                <a:cubicBezTo>
                  <a:pt x="11699" y="1335"/>
                  <a:pt x="9657" y="0"/>
                  <a:pt x="7106" y="0"/>
                </a:cubicBezTo>
                <a:close/>
              </a:path>
            </a:pathLst>
          </a:custGeom>
          <a:solidFill>
            <a:srgbClr val="A0CC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5" name="Google Shape;705;p34"/>
          <p:cNvSpPr/>
          <p:nvPr/>
        </p:nvSpPr>
        <p:spPr>
          <a:xfrm>
            <a:off x="7403822" y="5781966"/>
            <a:ext cx="93877" cy="476260"/>
          </a:xfrm>
          <a:custGeom>
            <a:avLst/>
            <a:gdLst/>
            <a:ahLst/>
            <a:cxnLst/>
            <a:rect l="l" t="t" r="r" b="b"/>
            <a:pathLst>
              <a:path w="1571" h="7970" extrusionOk="0">
                <a:moveTo>
                  <a:pt x="0" y="1"/>
                </a:moveTo>
                <a:lnTo>
                  <a:pt x="0" y="7970"/>
                </a:lnTo>
                <a:lnTo>
                  <a:pt x="1571" y="7970"/>
                </a:lnTo>
                <a:lnTo>
                  <a:pt x="1571" y="1"/>
                </a:lnTo>
                <a:close/>
              </a:path>
            </a:pathLst>
          </a:custGeom>
          <a:solidFill>
            <a:srgbClr val="9ABC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6" name="Google Shape;706;p34"/>
          <p:cNvSpPr/>
          <p:nvPr/>
        </p:nvSpPr>
        <p:spPr>
          <a:xfrm>
            <a:off x="564976" y="4921165"/>
            <a:ext cx="804085" cy="893721"/>
          </a:xfrm>
          <a:custGeom>
            <a:avLst/>
            <a:gdLst/>
            <a:ahLst/>
            <a:cxnLst/>
            <a:rect l="l" t="t" r="r" b="b"/>
            <a:pathLst>
              <a:path w="13456" h="14956" extrusionOk="0">
                <a:moveTo>
                  <a:pt x="7233" y="0"/>
                </a:moveTo>
                <a:cubicBezTo>
                  <a:pt x="5438" y="0"/>
                  <a:pt x="5068" y="1333"/>
                  <a:pt x="5037" y="1333"/>
                </a:cubicBezTo>
                <a:cubicBezTo>
                  <a:pt x="4743" y="1012"/>
                  <a:pt x="3940" y="728"/>
                  <a:pt x="3345" y="728"/>
                </a:cubicBezTo>
                <a:cubicBezTo>
                  <a:pt x="3067" y="728"/>
                  <a:pt x="2834" y="790"/>
                  <a:pt x="2721" y="941"/>
                </a:cubicBezTo>
                <a:cubicBezTo>
                  <a:pt x="2407" y="1372"/>
                  <a:pt x="3389" y="2315"/>
                  <a:pt x="3389" y="2315"/>
                </a:cubicBezTo>
                <a:cubicBezTo>
                  <a:pt x="3389" y="2315"/>
                  <a:pt x="2863" y="1828"/>
                  <a:pt x="2251" y="1828"/>
                </a:cubicBezTo>
                <a:cubicBezTo>
                  <a:pt x="1993" y="1828"/>
                  <a:pt x="1721" y="1914"/>
                  <a:pt x="1465" y="2158"/>
                </a:cubicBezTo>
                <a:cubicBezTo>
                  <a:pt x="602" y="3021"/>
                  <a:pt x="2643" y="3885"/>
                  <a:pt x="2643" y="3885"/>
                </a:cubicBezTo>
                <a:cubicBezTo>
                  <a:pt x="2643" y="3885"/>
                  <a:pt x="2047" y="3654"/>
                  <a:pt x="1430" y="3654"/>
                </a:cubicBezTo>
                <a:cubicBezTo>
                  <a:pt x="801" y="3654"/>
                  <a:pt x="151" y="3895"/>
                  <a:pt x="91" y="4866"/>
                </a:cubicBezTo>
                <a:cubicBezTo>
                  <a:pt x="1" y="6376"/>
                  <a:pt x="1512" y="7026"/>
                  <a:pt x="2215" y="7246"/>
                </a:cubicBezTo>
                <a:lnTo>
                  <a:pt x="2215" y="7246"/>
                </a:lnTo>
                <a:cubicBezTo>
                  <a:pt x="2194" y="7245"/>
                  <a:pt x="2173" y="7244"/>
                  <a:pt x="2152" y="7244"/>
                </a:cubicBezTo>
                <a:cubicBezTo>
                  <a:pt x="1864" y="7244"/>
                  <a:pt x="1527" y="7407"/>
                  <a:pt x="1504" y="8164"/>
                </a:cubicBezTo>
                <a:cubicBezTo>
                  <a:pt x="1447" y="9165"/>
                  <a:pt x="2495" y="9750"/>
                  <a:pt x="3266" y="9750"/>
                </a:cubicBezTo>
                <a:cubicBezTo>
                  <a:pt x="3552" y="9750"/>
                  <a:pt x="3800" y="9669"/>
                  <a:pt x="3938" y="9499"/>
                </a:cubicBezTo>
                <a:cubicBezTo>
                  <a:pt x="4076" y="9250"/>
                  <a:pt x="4350" y="9099"/>
                  <a:pt x="4636" y="9099"/>
                </a:cubicBezTo>
                <a:cubicBezTo>
                  <a:pt x="4758" y="9099"/>
                  <a:pt x="4881" y="9126"/>
                  <a:pt x="4998" y="9184"/>
                </a:cubicBezTo>
                <a:cubicBezTo>
                  <a:pt x="6647" y="10205"/>
                  <a:pt x="5626" y="14955"/>
                  <a:pt x="5626" y="14955"/>
                </a:cubicBezTo>
                <a:lnTo>
                  <a:pt x="6883" y="14955"/>
                </a:lnTo>
                <a:cubicBezTo>
                  <a:pt x="6176" y="10833"/>
                  <a:pt x="7354" y="9420"/>
                  <a:pt x="7354" y="9420"/>
                </a:cubicBezTo>
                <a:cubicBezTo>
                  <a:pt x="7440" y="9362"/>
                  <a:pt x="7529" y="9339"/>
                  <a:pt x="7621" y="9339"/>
                </a:cubicBezTo>
                <a:cubicBezTo>
                  <a:pt x="8055" y="9339"/>
                  <a:pt x="8551" y="9870"/>
                  <a:pt x="9135" y="9870"/>
                </a:cubicBezTo>
                <a:cubicBezTo>
                  <a:pt x="9269" y="9870"/>
                  <a:pt x="9408" y="9842"/>
                  <a:pt x="9552" y="9773"/>
                </a:cubicBezTo>
                <a:cubicBezTo>
                  <a:pt x="10415" y="9381"/>
                  <a:pt x="9631" y="8400"/>
                  <a:pt x="9630" y="8399"/>
                </a:cubicBezTo>
                <a:lnTo>
                  <a:pt x="9630" y="8399"/>
                </a:lnTo>
                <a:cubicBezTo>
                  <a:pt x="10051" y="8893"/>
                  <a:pt x="10515" y="9048"/>
                  <a:pt x="10932" y="9048"/>
                </a:cubicBezTo>
                <a:cubicBezTo>
                  <a:pt x="11644" y="9048"/>
                  <a:pt x="12221" y="8596"/>
                  <a:pt x="12221" y="8596"/>
                </a:cubicBezTo>
                <a:cubicBezTo>
                  <a:pt x="13455" y="6974"/>
                  <a:pt x="11111" y="6017"/>
                  <a:pt x="10621" y="5839"/>
                </a:cubicBezTo>
                <a:lnTo>
                  <a:pt x="10621" y="5839"/>
                </a:lnTo>
                <a:cubicBezTo>
                  <a:pt x="10804" y="5899"/>
                  <a:pt x="11250" y="6029"/>
                  <a:pt x="11691" y="6029"/>
                </a:cubicBezTo>
                <a:cubicBezTo>
                  <a:pt x="12254" y="6029"/>
                  <a:pt x="12810" y="5818"/>
                  <a:pt x="12810" y="4984"/>
                </a:cubicBezTo>
                <a:cubicBezTo>
                  <a:pt x="12810" y="3335"/>
                  <a:pt x="10259" y="3021"/>
                  <a:pt x="10259" y="3021"/>
                </a:cubicBezTo>
                <a:cubicBezTo>
                  <a:pt x="11868" y="2864"/>
                  <a:pt x="11318" y="1098"/>
                  <a:pt x="9042" y="352"/>
                </a:cubicBezTo>
                <a:cubicBezTo>
                  <a:pt x="8318" y="99"/>
                  <a:pt x="7723" y="0"/>
                  <a:pt x="7233" y="0"/>
                </a:cubicBezTo>
                <a:close/>
              </a:path>
            </a:pathLst>
          </a:custGeom>
          <a:solidFill>
            <a:srgbClr val="9ABC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7" name="Google Shape;707;p34"/>
          <p:cNvSpPr txBox="1"/>
          <p:nvPr/>
        </p:nvSpPr>
        <p:spPr>
          <a:xfrm>
            <a:off x="1051067" y="1476084"/>
            <a:ext cx="4226800" cy="8264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600" b="1">
                <a:solidFill>
                  <a:srgbClr val="3B3B3B"/>
                </a:solidFill>
                <a:latin typeface="Catamaran"/>
                <a:ea typeface="Catamaran"/>
                <a:cs typeface="Catamaran"/>
                <a:sym typeface="Catamaran"/>
              </a:rPr>
              <a:t>CREDITS: </a:t>
            </a:r>
            <a:r>
              <a:rPr lang="en" sz="1600">
                <a:solidFill>
                  <a:srgbClr val="3B3B3B"/>
                </a:solidFill>
                <a:latin typeface="Catamaran"/>
                <a:ea typeface="Catamaran"/>
                <a:cs typeface="Catamaran"/>
                <a:sym typeface="Catamaran"/>
              </a:rPr>
              <a:t>This presentation template was created by </a:t>
            </a:r>
            <a:r>
              <a:rPr lang="en" sz="1600" b="1">
                <a:solidFill>
                  <a:srgbClr val="3B3B3B"/>
                </a:solidFill>
                <a:uFill>
                  <a:noFill/>
                </a:uFill>
                <a:latin typeface="Catamaran"/>
                <a:ea typeface="Catamaran"/>
                <a:cs typeface="Catamaran"/>
                <a:sym typeface="Catamaran"/>
                <a:hlinkClick r:id="rId2">
                  <a:extLst>
                    <a:ext uri="{A12FA001-AC4F-418D-AE19-62706E023703}">
                      <ahyp:hlinkClr xmlns:ahyp="http://schemas.microsoft.com/office/drawing/2018/hyperlinkcolor" val="tx"/>
                    </a:ext>
                  </a:extLst>
                </a:hlinkClick>
              </a:rPr>
              <a:t>Slidesgo</a:t>
            </a:r>
            <a:r>
              <a:rPr lang="en" sz="1600" b="1">
                <a:solidFill>
                  <a:srgbClr val="3B3B3B"/>
                </a:solidFill>
                <a:latin typeface="Catamaran"/>
                <a:ea typeface="Catamaran"/>
                <a:cs typeface="Catamaran"/>
                <a:sym typeface="Catamaran"/>
              </a:rPr>
              <a:t>,  </a:t>
            </a:r>
            <a:r>
              <a:rPr lang="en" sz="1600">
                <a:solidFill>
                  <a:srgbClr val="3B3B3B"/>
                </a:solidFill>
                <a:latin typeface="Catamaran"/>
                <a:ea typeface="Catamaran"/>
                <a:cs typeface="Catamaran"/>
                <a:sym typeface="Catamaran"/>
              </a:rPr>
              <a:t>including icons from </a:t>
            </a:r>
            <a:r>
              <a:rPr lang="en" sz="1600" b="1">
                <a:solidFill>
                  <a:srgbClr val="3B3B3B"/>
                </a:solidFill>
                <a:uFill>
                  <a:noFill/>
                </a:uFill>
                <a:latin typeface="Catamaran"/>
                <a:ea typeface="Catamaran"/>
                <a:cs typeface="Catamaran"/>
                <a:sym typeface="Catamaran"/>
                <a:hlinkClick r:id="rId3">
                  <a:extLst>
                    <a:ext uri="{A12FA001-AC4F-418D-AE19-62706E023703}">
                      <ahyp:hlinkClr xmlns:ahyp="http://schemas.microsoft.com/office/drawing/2018/hyperlinkcolor" val="tx"/>
                    </a:ext>
                  </a:extLst>
                </a:hlinkClick>
              </a:rPr>
              <a:t>Flaticon</a:t>
            </a:r>
            <a:r>
              <a:rPr lang="en" sz="1600" b="1">
                <a:solidFill>
                  <a:srgbClr val="3B3B3B"/>
                </a:solidFill>
                <a:latin typeface="Catamaran"/>
                <a:ea typeface="Catamaran"/>
                <a:cs typeface="Catamaran"/>
                <a:sym typeface="Catamaran"/>
              </a:rPr>
              <a:t>, </a:t>
            </a:r>
            <a:r>
              <a:rPr lang="en" sz="1600">
                <a:solidFill>
                  <a:srgbClr val="3B3B3B"/>
                </a:solidFill>
                <a:latin typeface="Catamaran"/>
                <a:ea typeface="Catamaran"/>
                <a:cs typeface="Catamaran"/>
                <a:sym typeface="Catamaran"/>
              </a:rPr>
              <a:t>infographics &amp; images by </a:t>
            </a:r>
            <a:r>
              <a:rPr lang="en" sz="1600" b="1">
                <a:solidFill>
                  <a:srgbClr val="3B3B3B"/>
                </a:solidFill>
                <a:uFill>
                  <a:noFill/>
                </a:uFill>
                <a:latin typeface="Catamaran"/>
                <a:ea typeface="Catamaran"/>
                <a:cs typeface="Catamaran"/>
                <a:sym typeface="Catamaran"/>
                <a:hlinkClick r:id="rId4">
                  <a:extLst>
                    <a:ext uri="{A12FA001-AC4F-418D-AE19-62706E023703}">
                      <ahyp:hlinkClr xmlns:ahyp="http://schemas.microsoft.com/office/drawing/2018/hyperlinkcolor" val="tx"/>
                    </a:ext>
                  </a:extLst>
                </a:hlinkClick>
              </a:rPr>
              <a:t>Freepik</a:t>
            </a:r>
            <a:r>
              <a:rPr lang="en" sz="1600" b="1">
                <a:solidFill>
                  <a:srgbClr val="3B3B3B"/>
                </a:solidFill>
                <a:uFill>
                  <a:noFill/>
                </a:uFill>
                <a:latin typeface="Catamaran"/>
                <a:ea typeface="Catamaran"/>
                <a:cs typeface="Catamaran"/>
                <a:sym typeface="Catamaran"/>
                <a:hlinkClick r:id="rId5">
                  <a:extLst>
                    <a:ext uri="{A12FA001-AC4F-418D-AE19-62706E023703}">
                      <ahyp:hlinkClr xmlns:ahyp="http://schemas.microsoft.com/office/drawing/2018/hyperlinkcolor" val="tx"/>
                    </a:ext>
                  </a:extLst>
                </a:hlinkClick>
              </a:rPr>
              <a:t>.</a:t>
            </a:r>
            <a:endParaRPr sz="1600" b="1">
              <a:solidFill>
                <a:srgbClr val="3B3B3B"/>
              </a:solidFill>
              <a:latin typeface="Catamaran"/>
              <a:ea typeface="Catamaran"/>
              <a:cs typeface="Catamaran"/>
              <a:sym typeface="Catamaran"/>
            </a:endParaRPr>
          </a:p>
        </p:txBody>
      </p:sp>
      <p:grpSp>
        <p:nvGrpSpPr>
          <p:cNvPr id="708" name="Google Shape;708;p34"/>
          <p:cNvGrpSpPr/>
          <p:nvPr/>
        </p:nvGrpSpPr>
        <p:grpSpPr>
          <a:xfrm>
            <a:off x="1192627" y="2728920"/>
            <a:ext cx="3922503" cy="2506635"/>
            <a:chOff x="603720" y="1681555"/>
            <a:chExt cx="3513528" cy="2245015"/>
          </a:xfrm>
        </p:grpSpPr>
        <p:sp>
          <p:nvSpPr>
            <p:cNvPr id="709" name="Google Shape;709;p34"/>
            <p:cNvSpPr/>
            <p:nvPr/>
          </p:nvSpPr>
          <p:spPr>
            <a:xfrm>
              <a:off x="1267025" y="2584141"/>
              <a:ext cx="1915993" cy="826928"/>
            </a:xfrm>
            <a:custGeom>
              <a:avLst/>
              <a:gdLst/>
              <a:ahLst/>
              <a:cxnLst/>
              <a:rect l="l" t="t" r="r" b="b"/>
              <a:pathLst>
                <a:path w="42751" h="18451" extrusionOk="0">
                  <a:moveTo>
                    <a:pt x="25870" y="0"/>
                  </a:moveTo>
                  <a:cubicBezTo>
                    <a:pt x="21513" y="0"/>
                    <a:pt x="17901" y="1688"/>
                    <a:pt x="17352" y="3887"/>
                  </a:cubicBezTo>
                  <a:cubicBezTo>
                    <a:pt x="16763" y="3808"/>
                    <a:pt x="16174" y="3808"/>
                    <a:pt x="15585" y="3808"/>
                  </a:cubicBezTo>
                  <a:cubicBezTo>
                    <a:pt x="10678" y="3808"/>
                    <a:pt x="6674" y="5496"/>
                    <a:pt x="6674" y="7616"/>
                  </a:cubicBezTo>
                  <a:cubicBezTo>
                    <a:pt x="6674" y="7773"/>
                    <a:pt x="6713" y="7930"/>
                    <a:pt x="6752" y="8087"/>
                  </a:cubicBezTo>
                  <a:cubicBezTo>
                    <a:pt x="2748" y="8990"/>
                    <a:pt x="0" y="10835"/>
                    <a:pt x="0" y="12955"/>
                  </a:cubicBezTo>
                  <a:cubicBezTo>
                    <a:pt x="0" y="15978"/>
                    <a:pt x="5496" y="18451"/>
                    <a:pt x="12248" y="18451"/>
                  </a:cubicBezTo>
                  <a:cubicBezTo>
                    <a:pt x="16527" y="18451"/>
                    <a:pt x="20257" y="17469"/>
                    <a:pt x="22455" y="15978"/>
                  </a:cubicBezTo>
                  <a:cubicBezTo>
                    <a:pt x="24575" y="17509"/>
                    <a:pt x="27715" y="18451"/>
                    <a:pt x="31209" y="18451"/>
                  </a:cubicBezTo>
                  <a:cubicBezTo>
                    <a:pt x="37608" y="18451"/>
                    <a:pt x="42750" y="15310"/>
                    <a:pt x="42750" y="11463"/>
                  </a:cubicBezTo>
                  <a:cubicBezTo>
                    <a:pt x="42750" y="8283"/>
                    <a:pt x="39257" y="5614"/>
                    <a:pt x="34507" y="4790"/>
                  </a:cubicBezTo>
                  <a:cubicBezTo>
                    <a:pt x="34507" y="4672"/>
                    <a:pt x="34507" y="4593"/>
                    <a:pt x="34507" y="4476"/>
                  </a:cubicBezTo>
                  <a:cubicBezTo>
                    <a:pt x="34507" y="2002"/>
                    <a:pt x="30620" y="0"/>
                    <a:pt x="258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34"/>
            <p:cNvSpPr/>
            <p:nvPr/>
          </p:nvSpPr>
          <p:spPr>
            <a:xfrm>
              <a:off x="2324412" y="3905416"/>
              <a:ext cx="98554" cy="21154"/>
            </a:xfrm>
            <a:custGeom>
              <a:avLst/>
              <a:gdLst/>
              <a:ahLst/>
              <a:cxnLst/>
              <a:rect l="l" t="t" r="r" b="b"/>
              <a:pathLst>
                <a:path w="2199" h="472" fill="none" extrusionOk="0">
                  <a:moveTo>
                    <a:pt x="0" y="472"/>
                  </a:moveTo>
                  <a:cubicBezTo>
                    <a:pt x="1335" y="158"/>
                    <a:pt x="2199" y="1"/>
                    <a:pt x="2199" y="1"/>
                  </a:cubicBezTo>
                </a:path>
              </a:pathLst>
            </a:custGeom>
            <a:noFill/>
            <a:ln w="88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34"/>
            <p:cNvSpPr/>
            <p:nvPr/>
          </p:nvSpPr>
          <p:spPr>
            <a:xfrm>
              <a:off x="2213578" y="1792434"/>
              <a:ext cx="82733" cy="40470"/>
            </a:xfrm>
            <a:custGeom>
              <a:avLst/>
              <a:gdLst/>
              <a:ahLst/>
              <a:cxnLst/>
              <a:rect l="l" t="t" r="r" b="b"/>
              <a:pathLst>
                <a:path w="1846" h="903" extrusionOk="0">
                  <a:moveTo>
                    <a:pt x="471" y="0"/>
                  </a:moveTo>
                  <a:lnTo>
                    <a:pt x="0" y="314"/>
                  </a:lnTo>
                  <a:lnTo>
                    <a:pt x="393" y="471"/>
                  </a:lnTo>
                  <a:cubicBezTo>
                    <a:pt x="825" y="667"/>
                    <a:pt x="1335" y="824"/>
                    <a:pt x="1845" y="903"/>
                  </a:cubicBezTo>
                  <a:lnTo>
                    <a:pt x="1845" y="196"/>
                  </a:lnTo>
                  <a:cubicBezTo>
                    <a:pt x="1374" y="196"/>
                    <a:pt x="903" y="118"/>
                    <a:pt x="471" y="0"/>
                  </a:cubicBezTo>
                  <a:close/>
                </a:path>
              </a:pathLst>
            </a:custGeom>
            <a:solidFill>
              <a:srgbClr val="FE2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34"/>
            <p:cNvSpPr/>
            <p:nvPr/>
          </p:nvSpPr>
          <p:spPr>
            <a:xfrm>
              <a:off x="2051696" y="1690384"/>
              <a:ext cx="309689" cy="205892"/>
            </a:xfrm>
            <a:custGeom>
              <a:avLst/>
              <a:gdLst/>
              <a:ahLst/>
              <a:cxnLst/>
              <a:rect l="l" t="t" r="r" b="b"/>
              <a:pathLst>
                <a:path w="6910" h="4594" extrusionOk="0">
                  <a:moveTo>
                    <a:pt x="1453" y="0"/>
                  </a:moveTo>
                  <a:cubicBezTo>
                    <a:pt x="943" y="0"/>
                    <a:pt x="393" y="157"/>
                    <a:pt x="1" y="510"/>
                  </a:cubicBezTo>
                  <a:cubicBezTo>
                    <a:pt x="707" y="550"/>
                    <a:pt x="1375" y="1099"/>
                    <a:pt x="2081" y="1845"/>
                  </a:cubicBezTo>
                  <a:cubicBezTo>
                    <a:pt x="1218" y="2434"/>
                    <a:pt x="511" y="3180"/>
                    <a:pt x="1" y="4083"/>
                  </a:cubicBezTo>
                  <a:cubicBezTo>
                    <a:pt x="393" y="3729"/>
                    <a:pt x="943" y="3572"/>
                    <a:pt x="1453" y="3572"/>
                  </a:cubicBezTo>
                  <a:cubicBezTo>
                    <a:pt x="2788" y="3572"/>
                    <a:pt x="4123" y="4593"/>
                    <a:pt x="5457" y="4593"/>
                  </a:cubicBezTo>
                  <a:cubicBezTo>
                    <a:pt x="5968" y="4593"/>
                    <a:pt x="6517" y="4436"/>
                    <a:pt x="6910" y="4083"/>
                  </a:cubicBezTo>
                  <a:lnTo>
                    <a:pt x="6910" y="510"/>
                  </a:lnTo>
                  <a:cubicBezTo>
                    <a:pt x="6517" y="864"/>
                    <a:pt x="5968" y="1021"/>
                    <a:pt x="5457" y="1021"/>
                  </a:cubicBezTo>
                  <a:cubicBezTo>
                    <a:pt x="4123" y="1021"/>
                    <a:pt x="2788" y="0"/>
                    <a:pt x="1453"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34"/>
            <p:cNvSpPr/>
            <p:nvPr/>
          </p:nvSpPr>
          <p:spPr>
            <a:xfrm>
              <a:off x="2361342" y="1713241"/>
              <a:ext cx="45" cy="360691"/>
            </a:xfrm>
            <a:custGeom>
              <a:avLst/>
              <a:gdLst/>
              <a:ahLst/>
              <a:cxnLst/>
              <a:rect l="l" t="t" r="r" b="b"/>
              <a:pathLst>
                <a:path w="1" h="8048" fill="none" extrusionOk="0">
                  <a:moveTo>
                    <a:pt x="1" y="0"/>
                  </a:moveTo>
                  <a:lnTo>
                    <a:pt x="1" y="8048"/>
                  </a:lnTo>
                </a:path>
              </a:pathLst>
            </a:custGeom>
            <a:noFill/>
            <a:ln w="9825" cap="rnd"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34"/>
            <p:cNvSpPr/>
            <p:nvPr/>
          </p:nvSpPr>
          <p:spPr>
            <a:xfrm>
              <a:off x="2341981" y="1681555"/>
              <a:ext cx="37019" cy="37019"/>
            </a:xfrm>
            <a:custGeom>
              <a:avLst/>
              <a:gdLst/>
              <a:ahLst/>
              <a:cxnLst/>
              <a:rect l="l" t="t" r="r" b="b"/>
              <a:pathLst>
                <a:path w="826" h="826" extrusionOk="0">
                  <a:moveTo>
                    <a:pt x="433" y="1"/>
                  </a:moveTo>
                  <a:cubicBezTo>
                    <a:pt x="197" y="1"/>
                    <a:pt x="1" y="197"/>
                    <a:pt x="1" y="433"/>
                  </a:cubicBezTo>
                  <a:cubicBezTo>
                    <a:pt x="1" y="629"/>
                    <a:pt x="197" y="825"/>
                    <a:pt x="433" y="825"/>
                  </a:cubicBezTo>
                  <a:cubicBezTo>
                    <a:pt x="668" y="825"/>
                    <a:pt x="825" y="629"/>
                    <a:pt x="825" y="433"/>
                  </a:cubicBezTo>
                  <a:cubicBezTo>
                    <a:pt x="825" y="197"/>
                    <a:pt x="668" y="1"/>
                    <a:pt x="433"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34"/>
            <p:cNvSpPr/>
            <p:nvPr/>
          </p:nvSpPr>
          <p:spPr>
            <a:xfrm>
              <a:off x="603720" y="2596466"/>
              <a:ext cx="1509588" cy="418775"/>
            </a:xfrm>
            <a:custGeom>
              <a:avLst/>
              <a:gdLst/>
              <a:ahLst/>
              <a:cxnLst/>
              <a:rect l="l" t="t" r="r" b="b"/>
              <a:pathLst>
                <a:path w="33683" h="9344" extrusionOk="0">
                  <a:moveTo>
                    <a:pt x="3220" y="0"/>
                  </a:moveTo>
                  <a:lnTo>
                    <a:pt x="1" y="9343"/>
                  </a:lnTo>
                  <a:lnTo>
                    <a:pt x="30267" y="9343"/>
                  </a:lnTo>
                  <a:lnTo>
                    <a:pt x="33683" y="0"/>
                  </a:lnTo>
                  <a:close/>
                </a:path>
              </a:pathLst>
            </a:custGeom>
            <a:solidFill>
              <a:srgbClr val="D48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34"/>
            <p:cNvSpPr/>
            <p:nvPr/>
          </p:nvSpPr>
          <p:spPr>
            <a:xfrm>
              <a:off x="2607661" y="2596466"/>
              <a:ext cx="1509588" cy="418775"/>
            </a:xfrm>
            <a:custGeom>
              <a:avLst/>
              <a:gdLst/>
              <a:ahLst/>
              <a:cxnLst/>
              <a:rect l="l" t="t" r="r" b="b"/>
              <a:pathLst>
                <a:path w="33683" h="9344" extrusionOk="0">
                  <a:moveTo>
                    <a:pt x="1" y="0"/>
                  </a:moveTo>
                  <a:lnTo>
                    <a:pt x="3416" y="9343"/>
                  </a:lnTo>
                  <a:lnTo>
                    <a:pt x="33682" y="9343"/>
                  </a:lnTo>
                  <a:lnTo>
                    <a:pt x="30463" y="0"/>
                  </a:lnTo>
                  <a:close/>
                </a:path>
              </a:pathLst>
            </a:custGeom>
            <a:solidFill>
              <a:srgbClr val="D48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34"/>
            <p:cNvSpPr/>
            <p:nvPr/>
          </p:nvSpPr>
          <p:spPr>
            <a:xfrm>
              <a:off x="1852884" y="2830460"/>
              <a:ext cx="100346" cy="184783"/>
            </a:xfrm>
            <a:custGeom>
              <a:avLst/>
              <a:gdLst/>
              <a:ahLst/>
              <a:cxnLst/>
              <a:rect l="l" t="t" r="r" b="b"/>
              <a:pathLst>
                <a:path w="2239" h="4123" extrusionOk="0">
                  <a:moveTo>
                    <a:pt x="2238" y="0"/>
                  </a:moveTo>
                  <a:lnTo>
                    <a:pt x="2238" y="4122"/>
                  </a:lnTo>
                  <a:lnTo>
                    <a:pt x="1" y="4122"/>
                  </a:lnTo>
                  <a:lnTo>
                    <a:pt x="1" y="550"/>
                  </a:lnTo>
                  <a:close/>
                </a:path>
              </a:pathLst>
            </a:custGeom>
            <a:solidFill>
              <a:srgbClr val="D48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34"/>
            <p:cNvSpPr/>
            <p:nvPr/>
          </p:nvSpPr>
          <p:spPr>
            <a:xfrm>
              <a:off x="2760714" y="2830460"/>
              <a:ext cx="98599" cy="184783"/>
            </a:xfrm>
            <a:custGeom>
              <a:avLst/>
              <a:gdLst/>
              <a:ahLst/>
              <a:cxnLst/>
              <a:rect l="l" t="t" r="r" b="b"/>
              <a:pathLst>
                <a:path w="2200" h="4123" extrusionOk="0">
                  <a:moveTo>
                    <a:pt x="1" y="0"/>
                  </a:moveTo>
                  <a:lnTo>
                    <a:pt x="1" y="4122"/>
                  </a:lnTo>
                  <a:lnTo>
                    <a:pt x="2199" y="4122"/>
                  </a:lnTo>
                  <a:lnTo>
                    <a:pt x="2199" y="550"/>
                  </a:lnTo>
                  <a:close/>
                </a:path>
              </a:pathLst>
            </a:custGeom>
            <a:solidFill>
              <a:srgbClr val="D48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34"/>
            <p:cNvSpPr/>
            <p:nvPr/>
          </p:nvSpPr>
          <p:spPr>
            <a:xfrm>
              <a:off x="769098" y="3076779"/>
              <a:ext cx="1122544" cy="767096"/>
            </a:xfrm>
            <a:custGeom>
              <a:avLst/>
              <a:gdLst/>
              <a:ahLst/>
              <a:cxnLst/>
              <a:rect l="l" t="t" r="r" b="b"/>
              <a:pathLst>
                <a:path w="25047" h="17116" extrusionOk="0">
                  <a:moveTo>
                    <a:pt x="1" y="0"/>
                  </a:moveTo>
                  <a:lnTo>
                    <a:pt x="1" y="17116"/>
                  </a:lnTo>
                  <a:lnTo>
                    <a:pt x="25046" y="17116"/>
                  </a:lnTo>
                  <a:lnTo>
                    <a:pt x="25046" y="0"/>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34"/>
            <p:cNvSpPr/>
            <p:nvPr/>
          </p:nvSpPr>
          <p:spPr>
            <a:xfrm>
              <a:off x="709311" y="3015199"/>
              <a:ext cx="1243910" cy="890255"/>
            </a:xfrm>
            <a:custGeom>
              <a:avLst/>
              <a:gdLst/>
              <a:ahLst/>
              <a:cxnLst/>
              <a:rect l="l" t="t" r="r" b="b"/>
              <a:pathLst>
                <a:path w="27755" h="19864" extrusionOk="0">
                  <a:moveTo>
                    <a:pt x="25006" y="2748"/>
                  </a:moveTo>
                  <a:lnTo>
                    <a:pt x="25006" y="17116"/>
                  </a:lnTo>
                  <a:lnTo>
                    <a:pt x="2709" y="17116"/>
                  </a:lnTo>
                  <a:lnTo>
                    <a:pt x="2709" y="2748"/>
                  </a:lnTo>
                  <a:close/>
                  <a:moveTo>
                    <a:pt x="0" y="0"/>
                  </a:moveTo>
                  <a:lnTo>
                    <a:pt x="0" y="19864"/>
                  </a:lnTo>
                  <a:lnTo>
                    <a:pt x="27754" y="19864"/>
                  </a:lnTo>
                  <a:lnTo>
                    <a:pt x="27754" y="0"/>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34"/>
            <p:cNvSpPr/>
            <p:nvPr/>
          </p:nvSpPr>
          <p:spPr>
            <a:xfrm>
              <a:off x="1562598" y="3143602"/>
              <a:ext cx="234037" cy="156637"/>
            </a:xfrm>
            <a:custGeom>
              <a:avLst/>
              <a:gdLst/>
              <a:ahLst/>
              <a:cxnLst/>
              <a:rect l="l" t="t" r="r" b="b"/>
              <a:pathLst>
                <a:path w="5222" h="3495" extrusionOk="0">
                  <a:moveTo>
                    <a:pt x="0" y="1"/>
                  </a:moveTo>
                  <a:lnTo>
                    <a:pt x="0"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34"/>
            <p:cNvSpPr/>
            <p:nvPr/>
          </p:nvSpPr>
          <p:spPr>
            <a:xfrm>
              <a:off x="1585457" y="3125771"/>
              <a:ext cx="153141" cy="197324"/>
            </a:xfrm>
            <a:custGeom>
              <a:avLst/>
              <a:gdLst/>
              <a:ahLst/>
              <a:cxnLst/>
              <a:rect l="l" t="t" r="r" b="b"/>
              <a:pathLst>
                <a:path w="3417" h="4790" extrusionOk="0">
                  <a:moveTo>
                    <a:pt x="2474" y="1"/>
                  </a:moveTo>
                  <a:lnTo>
                    <a:pt x="1" y="4790"/>
                  </a:lnTo>
                  <a:lnTo>
                    <a:pt x="982" y="4790"/>
                  </a:lnTo>
                  <a:lnTo>
                    <a:pt x="3416"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34"/>
            <p:cNvSpPr/>
            <p:nvPr/>
          </p:nvSpPr>
          <p:spPr>
            <a:xfrm>
              <a:off x="1643543" y="3125771"/>
              <a:ext cx="119663" cy="197324"/>
            </a:xfrm>
            <a:custGeom>
              <a:avLst/>
              <a:gdLst/>
              <a:ahLst/>
              <a:cxnLst/>
              <a:rect l="l" t="t" r="r" b="b"/>
              <a:pathLst>
                <a:path w="2670" h="4790" extrusionOk="0">
                  <a:moveTo>
                    <a:pt x="2434" y="1"/>
                  </a:moveTo>
                  <a:lnTo>
                    <a:pt x="0" y="4790"/>
                  </a:lnTo>
                  <a:lnTo>
                    <a:pt x="236" y="4790"/>
                  </a:lnTo>
                  <a:lnTo>
                    <a:pt x="267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34"/>
            <p:cNvSpPr/>
            <p:nvPr/>
          </p:nvSpPr>
          <p:spPr>
            <a:xfrm>
              <a:off x="1527416" y="3118997"/>
              <a:ext cx="304400" cy="24650"/>
            </a:xfrm>
            <a:custGeom>
              <a:avLst/>
              <a:gdLst/>
              <a:ahLst/>
              <a:cxnLst/>
              <a:rect l="l" t="t" r="r" b="b"/>
              <a:pathLst>
                <a:path w="6792" h="550" extrusionOk="0">
                  <a:moveTo>
                    <a:pt x="118" y="0"/>
                  </a:moveTo>
                  <a:cubicBezTo>
                    <a:pt x="79" y="0"/>
                    <a:pt x="0" y="39"/>
                    <a:pt x="0" y="79"/>
                  </a:cubicBezTo>
                  <a:lnTo>
                    <a:pt x="0" y="471"/>
                  </a:lnTo>
                  <a:cubicBezTo>
                    <a:pt x="0" y="511"/>
                    <a:pt x="79" y="550"/>
                    <a:pt x="118" y="550"/>
                  </a:cubicBezTo>
                  <a:lnTo>
                    <a:pt x="6674" y="550"/>
                  </a:lnTo>
                  <a:cubicBezTo>
                    <a:pt x="6752" y="550"/>
                    <a:pt x="6792" y="511"/>
                    <a:pt x="6792" y="471"/>
                  </a:cubicBezTo>
                  <a:lnTo>
                    <a:pt x="6792" y="79"/>
                  </a:lnTo>
                  <a:cubicBezTo>
                    <a:pt x="6792" y="39"/>
                    <a:pt x="6752"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34"/>
            <p:cNvSpPr/>
            <p:nvPr/>
          </p:nvSpPr>
          <p:spPr>
            <a:xfrm>
              <a:off x="1527416" y="3300196"/>
              <a:ext cx="304400" cy="24694"/>
            </a:xfrm>
            <a:custGeom>
              <a:avLst/>
              <a:gdLst/>
              <a:ahLst/>
              <a:cxnLst/>
              <a:rect l="l" t="t" r="r" b="b"/>
              <a:pathLst>
                <a:path w="6792" h="551" extrusionOk="0">
                  <a:moveTo>
                    <a:pt x="118" y="1"/>
                  </a:moveTo>
                  <a:cubicBezTo>
                    <a:pt x="79" y="1"/>
                    <a:pt x="0" y="40"/>
                    <a:pt x="0" y="79"/>
                  </a:cubicBezTo>
                  <a:lnTo>
                    <a:pt x="0" y="472"/>
                  </a:lnTo>
                  <a:cubicBezTo>
                    <a:pt x="0" y="511"/>
                    <a:pt x="79" y="550"/>
                    <a:pt x="118" y="550"/>
                  </a:cubicBezTo>
                  <a:lnTo>
                    <a:pt x="6674" y="550"/>
                  </a:lnTo>
                  <a:cubicBezTo>
                    <a:pt x="6752" y="550"/>
                    <a:pt x="6792" y="511"/>
                    <a:pt x="6792" y="472"/>
                  </a:cubicBezTo>
                  <a:lnTo>
                    <a:pt x="6792" y="79"/>
                  </a:lnTo>
                  <a:cubicBezTo>
                    <a:pt x="6792" y="40"/>
                    <a:pt x="6752"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34"/>
            <p:cNvSpPr/>
            <p:nvPr/>
          </p:nvSpPr>
          <p:spPr>
            <a:xfrm>
              <a:off x="1212481" y="3143602"/>
              <a:ext cx="235785" cy="156637"/>
            </a:xfrm>
            <a:custGeom>
              <a:avLst/>
              <a:gdLst/>
              <a:ahLst/>
              <a:cxnLst/>
              <a:rect l="l" t="t" r="r" b="b"/>
              <a:pathLst>
                <a:path w="5261" h="3495" extrusionOk="0">
                  <a:moveTo>
                    <a:pt x="0" y="1"/>
                  </a:moveTo>
                  <a:lnTo>
                    <a:pt x="0" y="3495"/>
                  </a:lnTo>
                  <a:lnTo>
                    <a:pt x="5261" y="3495"/>
                  </a:lnTo>
                  <a:lnTo>
                    <a:pt x="5261"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34"/>
            <p:cNvSpPr/>
            <p:nvPr/>
          </p:nvSpPr>
          <p:spPr>
            <a:xfrm>
              <a:off x="1237126" y="3125771"/>
              <a:ext cx="153097" cy="197324"/>
            </a:xfrm>
            <a:custGeom>
              <a:avLst/>
              <a:gdLst/>
              <a:ahLst/>
              <a:cxnLst/>
              <a:rect l="l" t="t" r="r" b="b"/>
              <a:pathLst>
                <a:path w="3416" h="4790" extrusionOk="0">
                  <a:moveTo>
                    <a:pt x="2434" y="1"/>
                  </a:moveTo>
                  <a:lnTo>
                    <a:pt x="0" y="4790"/>
                  </a:lnTo>
                  <a:lnTo>
                    <a:pt x="942" y="4790"/>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34"/>
            <p:cNvSpPr/>
            <p:nvPr/>
          </p:nvSpPr>
          <p:spPr>
            <a:xfrm>
              <a:off x="1293419" y="3125771"/>
              <a:ext cx="121411" cy="197324"/>
            </a:xfrm>
            <a:custGeom>
              <a:avLst/>
              <a:gdLst/>
              <a:ahLst/>
              <a:cxnLst/>
              <a:rect l="l" t="t" r="r" b="b"/>
              <a:pathLst>
                <a:path w="2709" h="4790" extrusionOk="0">
                  <a:moveTo>
                    <a:pt x="2473" y="1"/>
                  </a:moveTo>
                  <a:lnTo>
                    <a:pt x="0" y="4790"/>
                  </a:lnTo>
                  <a:lnTo>
                    <a:pt x="236" y="4790"/>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34"/>
            <p:cNvSpPr/>
            <p:nvPr/>
          </p:nvSpPr>
          <p:spPr>
            <a:xfrm>
              <a:off x="1179047" y="3118997"/>
              <a:ext cx="302653" cy="24650"/>
            </a:xfrm>
            <a:custGeom>
              <a:avLst/>
              <a:gdLst/>
              <a:ahLst/>
              <a:cxnLst/>
              <a:rect l="l" t="t" r="r" b="b"/>
              <a:pathLst>
                <a:path w="6753" h="550" extrusionOk="0">
                  <a:moveTo>
                    <a:pt x="79" y="0"/>
                  </a:moveTo>
                  <a:cubicBezTo>
                    <a:pt x="40" y="0"/>
                    <a:pt x="1" y="39"/>
                    <a:pt x="1" y="79"/>
                  </a:cubicBezTo>
                  <a:lnTo>
                    <a:pt x="1" y="471"/>
                  </a:lnTo>
                  <a:cubicBezTo>
                    <a:pt x="1" y="511"/>
                    <a:pt x="40" y="550"/>
                    <a:pt x="79" y="550"/>
                  </a:cubicBezTo>
                  <a:lnTo>
                    <a:pt x="6674" y="550"/>
                  </a:lnTo>
                  <a:cubicBezTo>
                    <a:pt x="6713" y="550"/>
                    <a:pt x="6753" y="511"/>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34"/>
            <p:cNvSpPr/>
            <p:nvPr/>
          </p:nvSpPr>
          <p:spPr>
            <a:xfrm>
              <a:off x="1179047" y="3300196"/>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34"/>
            <p:cNvSpPr/>
            <p:nvPr/>
          </p:nvSpPr>
          <p:spPr>
            <a:xfrm>
              <a:off x="864112" y="3143602"/>
              <a:ext cx="234037" cy="156637"/>
            </a:xfrm>
            <a:custGeom>
              <a:avLst/>
              <a:gdLst/>
              <a:ahLst/>
              <a:cxnLst/>
              <a:rect l="l" t="t" r="r" b="b"/>
              <a:pathLst>
                <a:path w="5222" h="3495" extrusionOk="0">
                  <a:moveTo>
                    <a:pt x="1" y="1"/>
                  </a:moveTo>
                  <a:lnTo>
                    <a:pt x="1"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34"/>
            <p:cNvSpPr/>
            <p:nvPr/>
          </p:nvSpPr>
          <p:spPr>
            <a:xfrm>
              <a:off x="887002" y="3125771"/>
              <a:ext cx="153097" cy="197324"/>
            </a:xfrm>
            <a:custGeom>
              <a:avLst/>
              <a:gdLst/>
              <a:ahLst/>
              <a:cxnLst/>
              <a:rect l="l" t="t" r="r" b="b"/>
              <a:pathLst>
                <a:path w="3416" h="4790" extrusionOk="0">
                  <a:moveTo>
                    <a:pt x="2473" y="1"/>
                  </a:moveTo>
                  <a:lnTo>
                    <a:pt x="0" y="4790"/>
                  </a:lnTo>
                  <a:lnTo>
                    <a:pt x="981" y="4790"/>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34"/>
            <p:cNvSpPr/>
            <p:nvPr/>
          </p:nvSpPr>
          <p:spPr>
            <a:xfrm>
              <a:off x="943295" y="3125771"/>
              <a:ext cx="121411" cy="197324"/>
            </a:xfrm>
            <a:custGeom>
              <a:avLst/>
              <a:gdLst/>
              <a:ahLst/>
              <a:cxnLst/>
              <a:rect l="l" t="t" r="r" b="b"/>
              <a:pathLst>
                <a:path w="2709" h="4790" extrusionOk="0">
                  <a:moveTo>
                    <a:pt x="2473" y="1"/>
                  </a:moveTo>
                  <a:lnTo>
                    <a:pt x="0" y="4790"/>
                  </a:lnTo>
                  <a:lnTo>
                    <a:pt x="236" y="4790"/>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34"/>
            <p:cNvSpPr/>
            <p:nvPr/>
          </p:nvSpPr>
          <p:spPr>
            <a:xfrm>
              <a:off x="828930" y="3118997"/>
              <a:ext cx="302653" cy="24650"/>
            </a:xfrm>
            <a:custGeom>
              <a:avLst/>
              <a:gdLst/>
              <a:ahLst/>
              <a:cxnLst/>
              <a:rect l="l" t="t" r="r" b="b"/>
              <a:pathLst>
                <a:path w="6753" h="550" extrusionOk="0">
                  <a:moveTo>
                    <a:pt x="118" y="0"/>
                  </a:moveTo>
                  <a:cubicBezTo>
                    <a:pt x="40" y="0"/>
                    <a:pt x="1" y="39"/>
                    <a:pt x="1" y="79"/>
                  </a:cubicBezTo>
                  <a:lnTo>
                    <a:pt x="1" y="471"/>
                  </a:lnTo>
                  <a:cubicBezTo>
                    <a:pt x="1" y="511"/>
                    <a:pt x="40" y="550"/>
                    <a:pt x="118" y="550"/>
                  </a:cubicBezTo>
                  <a:lnTo>
                    <a:pt x="6674" y="550"/>
                  </a:lnTo>
                  <a:cubicBezTo>
                    <a:pt x="6713" y="550"/>
                    <a:pt x="6753" y="511"/>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34"/>
            <p:cNvSpPr/>
            <p:nvPr/>
          </p:nvSpPr>
          <p:spPr>
            <a:xfrm>
              <a:off x="828930" y="3300196"/>
              <a:ext cx="302653" cy="24694"/>
            </a:xfrm>
            <a:custGeom>
              <a:avLst/>
              <a:gdLst/>
              <a:ahLst/>
              <a:cxnLst/>
              <a:rect l="l" t="t" r="r" b="b"/>
              <a:pathLst>
                <a:path w="6753" h="551" extrusionOk="0">
                  <a:moveTo>
                    <a:pt x="118" y="1"/>
                  </a:moveTo>
                  <a:cubicBezTo>
                    <a:pt x="40" y="1"/>
                    <a:pt x="1" y="40"/>
                    <a:pt x="1" y="79"/>
                  </a:cubicBezTo>
                  <a:lnTo>
                    <a:pt x="1" y="472"/>
                  </a:lnTo>
                  <a:cubicBezTo>
                    <a:pt x="1" y="511"/>
                    <a:pt x="40" y="550"/>
                    <a:pt x="118"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34"/>
            <p:cNvSpPr/>
            <p:nvPr/>
          </p:nvSpPr>
          <p:spPr>
            <a:xfrm>
              <a:off x="1562598" y="3375848"/>
              <a:ext cx="234037" cy="158385"/>
            </a:xfrm>
            <a:custGeom>
              <a:avLst/>
              <a:gdLst/>
              <a:ahLst/>
              <a:cxnLst/>
              <a:rect l="l" t="t" r="r" b="b"/>
              <a:pathLst>
                <a:path w="5222" h="3534" extrusionOk="0">
                  <a:moveTo>
                    <a:pt x="0" y="1"/>
                  </a:moveTo>
                  <a:lnTo>
                    <a:pt x="0" y="3534"/>
                  </a:lnTo>
                  <a:lnTo>
                    <a:pt x="5222" y="3534"/>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34"/>
            <p:cNvSpPr/>
            <p:nvPr/>
          </p:nvSpPr>
          <p:spPr>
            <a:xfrm>
              <a:off x="1585457" y="3358012"/>
              <a:ext cx="153141" cy="197333"/>
            </a:xfrm>
            <a:custGeom>
              <a:avLst/>
              <a:gdLst/>
              <a:ahLst/>
              <a:cxnLst/>
              <a:rect l="l" t="t" r="r" b="b"/>
              <a:pathLst>
                <a:path w="3417" h="4751" extrusionOk="0">
                  <a:moveTo>
                    <a:pt x="2474" y="1"/>
                  </a:moveTo>
                  <a:lnTo>
                    <a:pt x="1" y="4751"/>
                  </a:lnTo>
                  <a:lnTo>
                    <a:pt x="982" y="4751"/>
                  </a:lnTo>
                  <a:lnTo>
                    <a:pt x="3416"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34"/>
            <p:cNvSpPr/>
            <p:nvPr/>
          </p:nvSpPr>
          <p:spPr>
            <a:xfrm>
              <a:off x="1643543" y="3358012"/>
              <a:ext cx="119663" cy="197333"/>
            </a:xfrm>
            <a:custGeom>
              <a:avLst/>
              <a:gdLst/>
              <a:ahLst/>
              <a:cxnLst/>
              <a:rect l="l" t="t" r="r" b="b"/>
              <a:pathLst>
                <a:path w="2670" h="4751" extrusionOk="0">
                  <a:moveTo>
                    <a:pt x="2434" y="1"/>
                  </a:moveTo>
                  <a:lnTo>
                    <a:pt x="0" y="4751"/>
                  </a:lnTo>
                  <a:lnTo>
                    <a:pt x="236" y="4751"/>
                  </a:lnTo>
                  <a:lnTo>
                    <a:pt x="267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34"/>
            <p:cNvSpPr/>
            <p:nvPr/>
          </p:nvSpPr>
          <p:spPr>
            <a:xfrm>
              <a:off x="1527416" y="3351243"/>
              <a:ext cx="304400" cy="24650"/>
            </a:xfrm>
            <a:custGeom>
              <a:avLst/>
              <a:gdLst/>
              <a:ahLst/>
              <a:cxnLst/>
              <a:rect l="l" t="t" r="r" b="b"/>
              <a:pathLst>
                <a:path w="6792" h="550" extrusionOk="0">
                  <a:moveTo>
                    <a:pt x="118" y="0"/>
                  </a:moveTo>
                  <a:cubicBezTo>
                    <a:pt x="79" y="0"/>
                    <a:pt x="0" y="39"/>
                    <a:pt x="0" y="79"/>
                  </a:cubicBezTo>
                  <a:lnTo>
                    <a:pt x="0" y="471"/>
                  </a:lnTo>
                  <a:cubicBezTo>
                    <a:pt x="0" y="510"/>
                    <a:pt x="79" y="550"/>
                    <a:pt x="118" y="550"/>
                  </a:cubicBezTo>
                  <a:lnTo>
                    <a:pt x="6674" y="550"/>
                  </a:lnTo>
                  <a:cubicBezTo>
                    <a:pt x="6752" y="550"/>
                    <a:pt x="6792" y="510"/>
                    <a:pt x="6792" y="471"/>
                  </a:cubicBezTo>
                  <a:lnTo>
                    <a:pt x="6792" y="79"/>
                  </a:lnTo>
                  <a:cubicBezTo>
                    <a:pt x="6792" y="39"/>
                    <a:pt x="6752"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34"/>
            <p:cNvSpPr/>
            <p:nvPr/>
          </p:nvSpPr>
          <p:spPr>
            <a:xfrm>
              <a:off x="1527416" y="3534190"/>
              <a:ext cx="304400" cy="24694"/>
            </a:xfrm>
            <a:custGeom>
              <a:avLst/>
              <a:gdLst/>
              <a:ahLst/>
              <a:cxnLst/>
              <a:rect l="l" t="t" r="r" b="b"/>
              <a:pathLst>
                <a:path w="6792" h="551" extrusionOk="0">
                  <a:moveTo>
                    <a:pt x="118" y="1"/>
                  </a:moveTo>
                  <a:cubicBezTo>
                    <a:pt x="79" y="1"/>
                    <a:pt x="0" y="40"/>
                    <a:pt x="0" y="79"/>
                  </a:cubicBezTo>
                  <a:lnTo>
                    <a:pt x="0" y="472"/>
                  </a:lnTo>
                  <a:cubicBezTo>
                    <a:pt x="0" y="511"/>
                    <a:pt x="79" y="550"/>
                    <a:pt x="118" y="550"/>
                  </a:cubicBezTo>
                  <a:lnTo>
                    <a:pt x="6674" y="550"/>
                  </a:lnTo>
                  <a:cubicBezTo>
                    <a:pt x="6752" y="550"/>
                    <a:pt x="6792" y="511"/>
                    <a:pt x="6792" y="472"/>
                  </a:cubicBezTo>
                  <a:lnTo>
                    <a:pt x="6792" y="79"/>
                  </a:lnTo>
                  <a:cubicBezTo>
                    <a:pt x="6792" y="40"/>
                    <a:pt x="6752"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34"/>
            <p:cNvSpPr/>
            <p:nvPr/>
          </p:nvSpPr>
          <p:spPr>
            <a:xfrm>
              <a:off x="1212481" y="3375848"/>
              <a:ext cx="235785" cy="158385"/>
            </a:xfrm>
            <a:custGeom>
              <a:avLst/>
              <a:gdLst/>
              <a:ahLst/>
              <a:cxnLst/>
              <a:rect l="l" t="t" r="r" b="b"/>
              <a:pathLst>
                <a:path w="5261" h="3534" extrusionOk="0">
                  <a:moveTo>
                    <a:pt x="0" y="1"/>
                  </a:moveTo>
                  <a:lnTo>
                    <a:pt x="0" y="3534"/>
                  </a:lnTo>
                  <a:lnTo>
                    <a:pt x="5261" y="3534"/>
                  </a:lnTo>
                  <a:lnTo>
                    <a:pt x="5261"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34"/>
            <p:cNvSpPr/>
            <p:nvPr/>
          </p:nvSpPr>
          <p:spPr>
            <a:xfrm>
              <a:off x="1237126" y="3358012"/>
              <a:ext cx="153097" cy="197333"/>
            </a:xfrm>
            <a:custGeom>
              <a:avLst/>
              <a:gdLst/>
              <a:ahLst/>
              <a:cxnLst/>
              <a:rect l="l" t="t" r="r" b="b"/>
              <a:pathLst>
                <a:path w="3416" h="4751" extrusionOk="0">
                  <a:moveTo>
                    <a:pt x="2434" y="1"/>
                  </a:moveTo>
                  <a:lnTo>
                    <a:pt x="0" y="4751"/>
                  </a:lnTo>
                  <a:lnTo>
                    <a:pt x="942" y="4751"/>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34"/>
            <p:cNvSpPr/>
            <p:nvPr/>
          </p:nvSpPr>
          <p:spPr>
            <a:xfrm>
              <a:off x="1293419" y="3358012"/>
              <a:ext cx="121411" cy="197333"/>
            </a:xfrm>
            <a:custGeom>
              <a:avLst/>
              <a:gdLst/>
              <a:ahLst/>
              <a:cxnLst/>
              <a:rect l="l" t="t" r="r" b="b"/>
              <a:pathLst>
                <a:path w="2709" h="4751" extrusionOk="0">
                  <a:moveTo>
                    <a:pt x="2473" y="1"/>
                  </a:moveTo>
                  <a:lnTo>
                    <a:pt x="0" y="4751"/>
                  </a:lnTo>
                  <a:lnTo>
                    <a:pt x="236" y="4751"/>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34"/>
            <p:cNvSpPr/>
            <p:nvPr/>
          </p:nvSpPr>
          <p:spPr>
            <a:xfrm>
              <a:off x="1179047" y="3351243"/>
              <a:ext cx="302653" cy="24650"/>
            </a:xfrm>
            <a:custGeom>
              <a:avLst/>
              <a:gdLst/>
              <a:ahLst/>
              <a:cxnLst/>
              <a:rect l="l" t="t" r="r" b="b"/>
              <a:pathLst>
                <a:path w="6753" h="550" extrusionOk="0">
                  <a:moveTo>
                    <a:pt x="79" y="0"/>
                  </a:moveTo>
                  <a:cubicBezTo>
                    <a:pt x="40" y="0"/>
                    <a:pt x="1" y="39"/>
                    <a:pt x="1" y="79"/>
                  </a:cubicBezTo>
                  <a:lnTo>
                    <a:pt x="1" y="471"/>
                  </a:lnTo>
                  <a:cubicBezTo>
                    <a:pt x="1" y="510"/>
                    <a:pt x="40" y="550"/>
                    <a:pt x="79" y="550"/>
                  </a:cubicBezTo>
                  <a:lnTo>
                    <a:pt x="6674" y="550"/>
                  </a:lnTo>
                  <a:cubicBezTo>
                    <a:pt x="6713" y="550"/>
                    <a:pt x="6753" y="510"/>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34"/>
            <p:cNvSpPr/>
            <p:nvPr/>
          </p:nvSpPr>
          <p:spPr>
            <a:xfrm>
              <a:off x="1179047" y="3534190"/>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74" y="550"/>
                  </a:lnTo>
                  <a:cubicBezTo>
                    <a:pt x="6713" y="550"/>
                    <a:pt x="6753" y="511"/>
                    <a:pt x="6753" y="472"/>
                  </a:cubicBezTo>
                  <a:lnTo>
                    <a:pt x="6753" y="79"/>
                  </a:lnTo>
                  <a:cubicBezTo>
                    <a:pt x="6753" y="40"/>
                    <a:pt x="6713" y="1"/>
                    <a:pt x="6674" y="1"/>
                  </a:cubicBezTo>
                  <a:close/>
                </a:path>
              </a:pathLst>
            </a:custGeom>
            <a:solidFill>
              <a:srgbClr val="FF9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34"/>
            <p:cNvSpPr/>
            <p:nvPr/>
          </p:nvSpPr>
          <p:spPr>
            <a:xfrm>
              <a:off x="864112" y="3375848"/>
              <a:ext cx="234037" cy="158385"/>
            </a:xfrm>
            <a:custGeom>
              <a:avLst/>
              <a:gdLst/>
              <a:ahLst/>
              <a:cxnLst/>
              <a:rect l="l" t="t" r="r" b="b"/>
              <a:pathLst>
                <a:path w="5222" h="3534" extrusionOk="0">
                  <a:moveTo>
                    <a:pt x="1" y="1"/>
                  </a:moveTo>
                  <a:lnTo>
                    <a:pt x="1" y="3534"/>
                  </a:lnTo>
                  <a:lnTo>
                    <a:pt x="5222" y="3534"/>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34"/>
            <p:cNvSpPr/>
            <p:nvPr/>
          </p:nvSpPr>
          <p:spPr>
            <a:xfrm>
              <a:off x="887002" y="3358012"/>
              <a:ext cx="153097" cy="197333"/>
            </a:xfrm>
            <a:custGeom>
              <a:avLst/>
              <a:gdLst/>
              <a:ahLst/>
              <a:cxnLst/>
              <a:rect l="l" t="t" r="r" b="b"/>
              <a:pathLst>
                <a:path w="3416" h="4751" extrusionOk="0">
                  <a:moveTo>
                    <a:pt x="2473" y="1"/>
                  </a:moveTo>
                  <a:lnTo>
                    <a:pt x="0" y="4751"/>
                  </a:lnTo>
                  <a:lnTo>
                    <a:pt x="981" y="4751"/>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34"/>
            <p:cNvSpPr/>
            <p:nvPr/>
          </p:nvSpPr>
          <p:spPr>
            <a:xfrm>
              <a:off x="943295" y="3358012"/>
              <a:ext cx="121411" cy="197333"/>
            </a:xfrm>
            <a:custGeom>
              <a:avLst/>
              <a:gdLst/>
              <a:ahLst/>
              <a:cxnLst/>
              <a:rect l="l" t="t" r="r" b="b"/>
              <a:pathLst>
                <a:path w="2709" h="4751" extrusionOk="0">
                  <a:moveTo>
                    <a:pt x="2473" y="1"/>
                  </a:moveTo>
                  <a:lnTo>
                    <a:pt x="0" y="4751"/>
                  </a:lnTo>
                  <a:lnTo>
                    <a:pt x="236" y="4751"/>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34"/>
            <p:cNvSpPr/>
            <p:nvPr/>
          </p:nvSpPr>
          <p:spPr>
            <a:xfrm>
              <a:off x="828930" y="3351243"/>
              <a:ext cx="302653" cy="24650"/>
            </a:xfrm>
            <a:custGeom>
              <a:avLst/>
              <a:gdLst/>
              <a:ahLst/>
              <a:cxnLst/>
              <a:rect l="l" t="t" r="r" b="b"/>
              <a:pathLst>
                <a:path w="6753" h="550" extrusionOk="0">
                  <a:moveTo>
                    <a:pt x="118" y="0"/>
                  </a:moveTo>
                  <a:cubicBezTo>
                    <a:pt x="40" y="0"/>
                    <a:pt x="1" y="39"/>
                    <a:pt x="1" y="79"/>
                  </a:cubicBezTo>
                  <a:lnTo>
                    <a:pt x="1" y="471"/>
                  </a:lnTo>
                  <a:cubicBezTo>
                    <a:pt x="1" y="510"/>
                    <a:pt x="40" y="550"/>
                    <a:pt x="118" y="550"/>
                  </a:cubicBezTo>
                  <a:lnTo>
                    <a:pt x="6674" y="550"/>
                  </a:lnTo>
                  <a:cubicBezTo>
                    <a:pt x="6713" y="550"/>
                    <a:pt x="6753" y="510"/>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34"/>
            <p:cNvSpPr/>
            <p:nvPr/>
          </p:nvSpPr>
          <p:spPr>
            <a:xfrm>
              <a:off x="828930" y="3534190"/>
              <a:ext cx="302653" cy="24694"/>
            </a:xfrm>
            <a:custGeom>
              <a:avLst/>
              <a:gdLst/>
              <a:ahLst/>
              <a:cxnLst/>
              <a:rect l="l" t="t" r="r" b="b"/>
              <a:pathLst>
                <a:path w="6753" h="551" extrusionOk="0">
                  <a:moveTo>
                    <a:pt x="118" y="1"/>
                  </a:moveTo>
                  <a:cubicBezTo>
                    <a:pt x="40" y="1"/>
                    <a:pt x="1" y="40"/>
                    <a:pt x="1" y="79"/>
                  </a:cubicBezTo>
                  <a:lnTo>
                    <a:pt x="1" y="472"/>
                  </a:lnTo>
                  <a:cubicBezTo>
                    <a:pt x="1" y="511"/>
                    <a:pt x="40" y="550"/>
                    <a:pt x="118" y="550"/>
                  </a:cubicBezTo>
                  <a:lnTo>
                    <a:pt x="6674" y="550"/>
                  </a:lnTo>
                  <a:cubicBezTo>
                    <a:pt x="6713" y="550"/>
                    <a:pt x="6753" y="511"/>
                    <a:pt x="6753" y="472"/>
                  </a:cubicBezTo>
                  <a:lnTo>
                    <a:pt x="6753" y="79"/>
                  </a:lnTo>
                  <a:cubicBezTo>
                    <a:pt x="6753" y="40"/>
                    <a:pt x="6713" y="1"/>
                    <a:pt x="6674" y="1"/>
                  </a:cubicBezTo>
                  <a:close/>
                </a:path>
              </a:pathLst>
            </a:custGeom>
            <a:solidFill>
              <a:srgbClr val="FF9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34"/>
            <p:cNvSpPr/>
            <p:nvPr/>
          </p:nvSpPr>
          <p:spPr>
            <a:xfrm>
              <a:off x="1562598" y="3609842"/>
              <a:ext cx="234037" cy="156637"/>
            </a:xfrm>
            <a:custGeom>
              <a:avLst/>
              <a:gdLst/>
              <a:ahLst/>
              <a:cxnLst/>
              <a:rect l="l" t="t" r="r" b="b"/>
              <a:pathLst>
                <a:path w="5222" h="3495" extrusionOk="0">
                  <a:moveTo>
                    <a:pt x="0" y="1"/>
                  </a:moveTo>
                  <a:lnTo>
                    <a:pt x="0"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34"/>
            <p:cNvSpPr/>
            <p:nvPr/>
          </p:nvSpPr>
          <p:spPr>
            <a:xfrm>
              <a:off x="1585457" y="3591998"/>
              <a:ext cx="153141" cy="197324"/>
            </a:xfrm>
            <a:custGeom>
              <a:avLst/>
              <a:gdLst/>
              <a:ahLst/>
              <a:cxnLst/>
              <a:rect l="l" t="t" r="r" b="b"/>
              <a:pathLst>
                <a:path w="3417" h="4790" extrusionOk="0">
                  <a:moveTo>
                    <a:pt x="2474" y="1"/>
                  </a:moveTo>
                  <a:lnTo>
                    <a:pt x="1" y="4790"/>
                  </a:lnTo>
                  <a:lnTo>
                    <a:pt x="982" y="4790"/>
                  </a:lnTo>
                  <a:lnTo>
                    <a:pt x="3416"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34"/>
            <p:cNvSpPr/>
            <p:nvPr/>
          </p:nvSpPr>
          <p:spPr>
            <a:xfrm>
              <a:off x="1643543" y="3591998"/>
              <a:ext cx="119663" cy="197324"/>
            </a:xfrm>
            <a:custGeom>
              <a:avLst/>
              <a:gdLst/>
              <a:ahLst/>
              <a:cxnLst/>
              <a:rect l="l" t="t" r="r" b="b"/>
              <a:pathLst>
                <a:path w="2670" h="4790" extrusionOk="0">
                  <a:moveTo>
                    <a:pt x="2434" y="1"/>
                  </a:moveTo>
                  <a:lnTo>
                    <a:pt x="0" y="4790"/>
                  </a:lnTo>
                  <a:lnTo>
                    <a:pt x="236" y="4790"/>
                  </a:lnTo>
                  <a:lnTo>
                    <a:pt x="267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34"/>
            <p:cNvSpPr/>
            <p:nvPr/>
          </p:nvSpPr>
          <p:spPr>
            <a:xfrm>
              <a:off x="1527416" y="3585237"/>
              <a:ext cx="304400" cy="24650"/>
            </a:xfrm>
            <a:custGeom>
              <a:avLst/>
              <a:gdLst/>
              <a:ahLst/>
              <a:cxnLst/>
              <a:rect l="l" t="t" r="r" b="b"/>
              <a:pathLst>
                <a:path w="6792" h="550" extrusionOk="0">
                  <a:moveTo>
                    <a:pt x="118" y="0"/>
                  </a:moveTo>
                  <a:cubicBezTo>
                    <a:pt x="79" y="0"/>
                    <a:pt x="0" y="39"/>
                    <a:pt x="0" y="79"/>
                  </a:cubicBezTo>
                  <a:lnTo>
                    <a:pt x="0" y="471"/>
                  </a:lnTo>
                  <a:cubicBezTo>
                    <a:pt x="0" y="510"/>
                    <a:pt x="79" y="550"/>
                    <a:pt x="118" y="550"/>
                  </a:cubicBezTo>
                  <a:lnTo>
                    <a:pt x="6674" y="550"/>
                  </a:lnTo>
                  <a:cubicBezTo>
                    <a:pt x="6752" y="550"/>
                    <a:pt x="6792" y="510"/>
                    <a:pt x="6792" y="471"/>
                  </a:cubicBezTo>
                  <a:lnTo>
                    <a:pt x="6792" y="79"/>
                  </a:lnTo>
                  <a:cubicBezTo>
                    <a:pt x="6792" y="39"/>
                    <a:pt x="6752"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34"/>
            <p:cNvSpPr/>
            <p:nvPr/>
          </p:nvSpPr>
          <p:spPr>
            <a:xfrm>
              <a:off x="1527416" y="3766436"/>
              <a:ext cx="304400" cy="24694"/>
            </a:xfrm>
            <a:custGeom>
              <a:avLst/>
              <a:gdLst/>
              <a:ahLst/>
              <a:cxnLst/>
              <a:rect l="l" t="t" r="r" b="b"/>
              <a:pathLst>
                <a:path w="6792" h="551" extrusionOk="0">
                  <a:moveTo>
                    <a:pt x="118" y="1"/>
                  </a:moveTo>
                  <a:cubicBezTo>
                    <a:pt x="79" y="1"/>
                    <a:pt x="0" y="40"/>
                    <a:pt x="0" y="79"/>
                  </a:cubicBezTo>
                  <a:lnTo>
                    <a:pt x="0" y="472"/>
                  </a:lnTo>
                  <a:cubicBezTo>
                    <a:pt x="0" y="511"/>
                    <a:pt x="79" y="550"/>
                    <a:pt x="118" y="550"/>
                  </a:cubicBezTo>
                  <a:lnTo>
                    <a:pt x="6674" y="550"/>
                  </a:lnTo>
                  <a:cubicBezTo>
                    <a:pt x="6752" y="550"/>
                    <a:pt x="6792" y="511"/>
                    <a:pt x="6792" y="472"/>
                  </a:cubicBezTo>
                  <a:lnTo>
                    <a:pt x="6792" y="79"/>
                  </a:lnTo>
                  <a:cubicBezTo>
                    <a:pt x="6792" y="40"/>
                    <a:pt x="6752"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34"/>
            <p:cNvSpPr/>
            <p:nvPr/>
          </p:nvSpPr>
          <p:spPr>
            <a:xfrm>
              <a:off x="1212481" y="3609842"/>
              <a:ext cx="235785" cy="156637"/>
            </a:xfrm>
            <a:custGeom>
              <a:avLst/>
              <a:gdLst/>
              <a:ahLst/>
              <a:cxnLst/>
              <a:rect l="l" t="t" r="r" b="b"/>
              <a:pathLst>
                <a:path w="5261" h="3495" extrusionOk="0">
                  <a:moveTo>
                    <a:pt x="0" y="1"/>
                  </a:moveTo>
                  <a:lnTo>
                    <a:pt x="0" y="3495"/>
                  </a:lnTo>
                  <a:lnTo>
                    <a:pt x="5261" y="3495"/>
                  </a:lnTo>
                  <a:lnTo>
                    <a:pt x="5261"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34"/>
            <p:cNvSpPr/>
            <p:nvPr/>
          </p:nvSpPr>
          <p:spPr>
            <a:xfrm>
              <a:off x="1237126" y="3591998"/>
              <a:ext cx="153097" cy="197324"/>
            </a:xfrm>
            <a:custGeom>
              <a:avLst/>
              <a:gdLst/>
              <a:ahLst/>
              <a:cxnLst/>
              <a:rect l="l" t="t" r="r" b="b"/>
              <a:pathLst>
                <a:path w="3416" h="4790" extrusionOk="0">
                  <a:moveTo>
                    <a:pt x="2434" y="1"/>
                  </a:moveTo>
                  <a:lnTo>
                    <a:pt x="0" y="4790"/>
                  </a:lnTo>
                  <a:lnTo>
                    <a:pt x="942" y="4790"/>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34"/>
            <p:cNvSpPr/>
            <p:nvPr/>
          </p:nvSpPr>
          <p:spPr>
            <a:xfrm>
              <a:off x="1293419" y="3591998"/>
              <a:ext cx="121411" cy="197324"/>
            </a:xfrm>
            <a:custGeom>
              <a:avLst/>
              <a:gdLst/>
              <a:ahLst/>
              <a:cxnLst/>
              <a:rect l="l" t="t" r="r" b="b"/>
              <a:pathLst>
                <a:path w="2709" h="4790" extrusionOk="0">
                  <a:moveTo>
                    <a:pt x="2473" y="1"/>
                  </a:moveTo>
                  <a:lnTo>
                    <a:pt x="0" y="4790"/>
                  </a:lnTo>
                  <a:lnTo>
                    <a:pt x="236" y="4790"/>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34"/>
            <p:cNvSpPr/>
            <p:nvPr/>
          </p:nvSpPr>
          <p:spPr>
            <a:xfrm>
              <a:off x="1179047" y="3585237"/>
              <a:ext cx="302653" cy="24650"/>
            </a:xfrm>
            <a:custGeom>
              <a:avLst/>
              <a:gdLst/>
              <a:ahLst/>
              <a:cxnLst/>
              <a:rect l="l" t="t" r="r" b="b"/>
              <a:pathLst>
                <a:path w="6753" h="550" extrusionOk="0">
                  <a:moveTo>
                    <a:pt x="79" y="0"/>
                  </a:moveTo>
                  <a:cubicBezTo>
                    <a:pt x="40" y="0"/>
                    <a:pt x="1" y="39"/>
                    <a:pt x="1" y="79"/>
                  </a:cubicBezTo>
                  <a:lnTo>
                    <a:pt x="1" y="471"/>
                  </a:lnTo>
                  <a:cubicBezTo>
                    <a:pt x="1" y="510"/>
                    <a:pt x="40" y="550"/>
                    <a:pt x="79" y="550"/>
                  </a:cubicBezTo>
                  <a:lnTo>
                    <a:pt x="6674" y="550"/>
                  </a:lnTo>
                  <a:cubicBezTo>
                    <a:pt x="6713" y="550"/>
                    <a:pt x="6753" y="510"/>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34"/>
            <p:cNvSpPr/>
            <p:nvPr/>
          </p:nvSpPr>
          <p:spPr>
            <a:xfrm>
              <a:off x="1179047" y="3766436"/>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34"/>
            <p:cNvSpPr/>
            <p:nvPr/>
          </p:nvSpPr>
          <p:spPr>
            <a:xfrm>
              <a:off x="864112" y="3609842"/>
              <a:ext cx="234037" cy="156637"/>
            </a:xfrm>
            <a:custGeom>
              <a:avLst/>
              <a:gdLst/>
              <a:ahLst/>
              <a:cxnLst/>
              <a:rect l="l" t="t" r="r" b="b"/>
              <a:pathLst>
                <a:path w="5222" h="3495" extrusionOk="0">
                  <a:moveTo>
                    <a:pt x="1" y="1"/>
                  </a:moveTo>
                  <a:lnTo>
                    <a:pt x="1"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34"/>
            <p:cNvSpPr/>
            <p:nvPr/>
          </p:nvSpPr>
          <p:spPr>
            <a:xfrm>
              <a:off x="887002" y="3591998"/>
              <a:ext cx="153097" cy="197324"/>
            </a:xfrm>
            <a:custGeom>
              <a:avLst/>
              <a:gdLst/>
              <a:ahLst/>
              <a:cxnLst/>
              <a:rect l="l" t="t" r="r" b="b"/>
              <a:pathLst>
                <a:path w="3416" h="4790" extrusionOk="0">
                  <a:moveTo>
                    <a:pt x="2473" y="1"/>
                  </a:moveTo>
                  <a:lnTo>
                    <a:pt x="0" y="4790"/>
                  </a:lnTo>
                  <a:lnTo>
                    <a:pt x="981" y="4790"/>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34"/>
            <p:cNvSpPr/>
            <p:nvPr/>
          </p:nvSpPr>
          <p:spPr>
            <a:xfrm>
              <a:off x="943295" y="3591998"/>
              <a:ext cx="121411" cy="197324"/>
            </a:xfrm>
            <a:custGeom>
              <a:avLst/>
              <a:gdLst/>
              <a:ahLst/>
              <a:cxnLst/>
              <a:rect l="l" t="t" r="r" b="b"/>
              <a:pathLst>
                <a:path w="2709" h="4790" extrusionOk="0">
                  <a:moveTo>
                    <a:pt x="2473" y="1"/>
                  </a:moveTo>
                  <a:lnTo>
                    <a:pt x="0" y="4790"/>
                  </a:lnTo>
                  <a:lnTo>
                    <a:pt x="236" y="4790"/>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34"/>
            <p:cNvSpPr/>
            <p:nvPr/>
          </p:nvSpPr>
          <p:spPr>
            <a:xfrm>
              <a:off x="828930" y="3585237"/>
              <a:ext cx="302653" cy="24650"/>
            </a:xfrm>
            <a:custGeom>
              <a:avLst/>
              <a:gdLst/>
              <a:ahLst/>
              <a:cxnLst/>
              <a:rect l="l" t="t" r="r" b="b"/>
              <a:pathLst>
                <a:path w="6753" h="550" extrusionOk="0">
                  <a:moveTo>
                    <a:pt x="118" y="0"/>
                  </a:moveTo>
                  <a:cubicBezTo>
                    <a:pt x="40" y="0"/>
                    <a:pt x="1" y="39"/>
                    <a:pt x="1" y="79"/>
                  </a:cubicBezTo>
                  <a:lnTo>
                    <a:pt x="1" y="471"/>
                  </a:lnTo>
                  <a:cubicBezTo>
                    <a:pt x="1" y="510"/>
                    <a:pt x="40" y="550"/>
                    <a:pt x="118" y="550"/>
                  </a:cubicBezTo>
                  <a:lnTo>
                    <a:pt x="6674" y="550"/>
                  </a:lnTo>
                  <a:cubicBezTo>
                    <a:pt x="6713" y="550"/>
                    <a:pt x="6753" y="510"/>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34"/>
            <p:cNvSpPr/>
            <p:nvPr/>
          </p:nvSpPr>
          <p:spPr>
            <a:xfrm>
              <a:off x="828930" y="3766436"/>
              <a:ext cx="302653" cy="24694"/>
            </a:xfrm>
            <a:custGeom>
              <a:avLst/>
              <a:gdLst/>
              <a:ahLst/>
              <a:cxnLst/>
              <a:rect l="l" t="t" r="r" b="b"/>
              <a:pathLst>
                <a:path w="6753" h="551" extrusionOk="0">
                  <a:moveTo>
                    <a:pt x="118" y="1"/>
                  </a:moveTo>
                  <a:cubicBezTo>
                    <a:pt x="40" y="1"/>
                    <a:pt x="1" y="40"/>
                    <a:pt x="1" y="79"/>
                  </a:cubicBezTo>
                  <a:lnTo>
                    <a:pt x="1" y="472"/>
                  </a:lnTo>
                  <a:cubicBezTo>
                    <a:pt x="1" y="511"/>
                    <a:pt x="40" y="550"/>
                    <a:pt x="118"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34"/>
            <p:cNvSpPr/>
            <p:nvPr/>
          </p:nvSpPr>
          <p:spPr>
            <a:xfrm>
              <a:off x="2829330" y="3076779"/>
              <a:ext cx="1122544" cy="767096"/>
            </a:xfrm>
            <a:custGeom>
              <a:avLst/>
              <a:gdLst/>
              <a:ahLst/>
              <a:cxnLst/>
              <a:rect l="l" t="t" r="r" b="b"/>
              <a:pathLst>
                <a:path w="25047" h="17116" extrusionOk="0">
                  <a:moveTo>
                    <a:pt x="1" y="0"/>
                  </a:moveTo>
                  <a:lnTo>
                    <a:pt x="1" y="17116"/>
                  </a:lnTo>
                  <a:lnTo>
                    <a:pt x="25046" y="17116"/>
                  </a:lnTo>
                  <a:lnTo>
                    <a:pt x="25046" y="0"/>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34"/>
            <p:cNvSpPr/>
            <p:nvPr/>
          </p:nvSpPr>
          <p:spPr>
            <a:xfrm>
              <a:off x="2767750" y="3015199"/>
              <a:ext cx="1243955" cy="890255"/>
            </a:xfrm>
            <a:custGeom>
              <a:avLst/>
              <a:gdLst/>
              <a:ahLst/>
              <a:cxnLst/>
              <a:rect l="l" t="t" r="r" b="b"/>
              <a:pathLst>
                <a:path w="27756" h="19864" extrusionOk="0">
                  <a:moveTo>
                    <a:pt x="25046" y="2748"/>
                  </a:moveTo>
                  <a:lnTo>
                    <a:pt x="25046" y="17116"/>
                  </a:lnTo>
                  <a:lnTo>
                    <a:pt x="2749" y="17116"/>
                  </a:lnTo>
                  <a:lnTo>
                    <a:pt x="2749" y="2748"/>
                  </a:lnTo>
                  <a:close/>
                  <a:moveTo>
                    <a:pt x="1" y="0"/>
                  </a:moveTo>
                  <a:lnTo>
                    <a:pt x="1" y="19864"/>
                  </a:lnTo>
                  <a:lnTo>
                    <a:pt x="27755" y="19864"/>
                  </a:lnTo>
                  <a:lnTo>
                    <a:pt x="27755" y="0"/>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34"/>
            <p:cNvSpPr/>
            <p:nvPr/>
          </p:nvSpPr>
          <p:spPr>
            <a:xfrm>
              <a:off x="3622830" y="3143602"/>
              <a:ext cx="234037" cy="156637"/>
            </a:xfrm>
            <a:custGeom>
              <a:avLst/>
              <a:gdLst/>
              <a:ahLst/>
              <a:cxnLst/>
              <a:rect l="l" t="t" r="r" b="b"/>
              <a:pathLst>
                <a:path w="5222" h="3495" extrusionOk="0">
                  <a:moveTo>
                    <a:pt x="0" y="1"/>
                  </a:moveTo>
                  <a:lnTo>
                    <a:pt x="0"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34"/>
            <p:cNvSpPr/>
            <p:nvPr/>
          </p:nvSpPr>
          <p:spPr>
            <a:xfrm>
              <a:off x="3645693" y="3125772"/>
              <a:ext cx="153141" cy="197324"/>
            </a:xfrm>
            <a:custGeom>
              <a:avLst/>
              <a:gdLst/>
              <a:ahLst/>
              <a:cxnLst/>
              <a:rect l="l" t="t" r="r" b="b"/>
              <a:pathLst>
                <a:path w="3417" h="4790" extrusionOk="0">
                  <a:moveTo>
                    <a:pt x="2474" y="1"/>
                  </a:moveTo>
                  <a:lnTo>
                    <a:pt x="1" y="4790"/>
                  </a:lnTo>
                  <a:lnTo>
                    <a:pt x="943" y="4790"/>
                  </a:lnTo>
                  <a:lnTo>
                    <a:pt x="3416"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34"/>
            <p:cNvSpPr/>
            <p:nvPr/>
          </p:nvSpPr>
          <p:spPr>
            <a:xfrm>
              <a:off x="3701985" y="3125772"/>
              <a:ext cx="121455" cy="197324"/>
            </a:xfrm>
            <a:custGeom>
              <a:avLst/>
              <a:gdLst/>
              <a:ahLst/>
              <a:cxnLst/>
              <a:rect l="l" t="t" r="r" b="b"/>
              <a:pathLst>
                <a:path w="2710" h="4790" extrusionOk="0">
                  <a:moveTo>
                    <a:pt x="2474" y="1"/>
                  </a:moveTo>
                  <a:lnTo>
                    <a:pt x="1" y="4790"/>
                  </a:lnTo>
                  <a:lnTo>
                    <a:pt x="237" y="4790"/>
                  </a:lnTo>
                  <a:lnTo>
                    <a:pt x="271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34"/>
            <p:cNvSpPr/>
            <p:nvPr/>
          </p:nvSpPr>
          <p:spPr>
            <a:xfrm>
              <a:off x="3587648" y="3118997"/>
              <a:ext cx="302653" cy="24650"/>
            </a:xfrm>
            <a:custGeom>
              <a:avLst/>
              <a:gdLst/>
              <a:ahLst/>
              <a:cxnLst/>
              <a:rect l="l" t="t" r="r" b="b"/>
              <a:pathLst>
                <a:path w="6753" h="550" extrusionOk="0">
                  <a:moveTo>
                    <a:pt x="79" y="0"/>
                  </a:moveTo>
                  <a:cubicBezTo>
                    <a:pt x="40" y="0"/>
                    <a:pt x="0" y="39"/>
                    <a:pt x="0" y="79"/>
                  </a:cubicBezTo>
                  <a:lnTo>
                    <a:pt x="0" y="471"/>
                  </a:lnTo>
                  <a:cubicBezTo>
                    <a:pt x="0" y="511"/>
                    <a:pt x="40" y="550"/>
                    <a:pt x="79" y="550"/>
                  </a:cubicBezTo>
                  <a:lnTo>
                    <a:pt x="6674" y="550"/>
                  </a:lnTo>
                  <a:cubicBezTo>
                    <a:pt x="6713" y="550"/>
                    <a:pt x="6752" y="511"/>
                    <a:pt x="6752" y="471"/>
                  </a:cubicBezTo>
                  <a:lnTo>
                    <a:pt x="6752" y="79"/>
                  </a:lnTo>
                  <a:cubicBezTo>
                    <a:pt x="6752"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34"/>
            <p:cNvSpPr/>
            <p:nvPr/>
          </p:nvSpPr>
          <p:spPr>
            <a:xfrm>
              <a:off x="3587648" y="3300196"/>
              <a:ext cx="302653" cy="24694"/>
            </a:xfrm>
            <a:custGeom>
              <a:avLst/>
              <a:gdLst/>
              <a:ahLst/>
              <a:cxnLst/>
              <a:rect l="l" t="t" r="r" b="b"/>
              <a:pathLst>
                <a:path w="6753" h="551" extrusionOk="0">
                  <a:moveTo>
                    <a:pt x="79" y="1"/>
                  </a:moveTo>
                  <a:cubicBezTo>
                    <a:pt x="40" y="1"/>
                    <a:pt x="0" y="40"/>
                    <a:pt x="0" y="79"/>
                  </a:cubicBezTo>
                  <a:lnTo>
                    <a:pt x="0" y="472"/>
                  </a:lnTo>
                  <a:cubicBezTo>
                    <a:pt x="0" y="511"/>
                    <a:pt x="40" y="550"/>
                    <a:pt x="79" y="550"/>
                  </a:cubicBezTo>
                  <a:lnTo>
                    <a:pt x="6674" y="550"/>
                  </a:lnTo>
                  <a:cubicBezTo>
                    <a:pt x="6713" y="550"/>
                    <a:pt x="6752" y="511"/>
                    <a:pt x="6752" y="472"/>
                  </a:cubicBezTo>
                  <a:lnTo>
                    <a:pt x="6752" y="79"/>
                  </a:lnTo>
                  <a:cubicBezTo>
                    <a:pt x="6752"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34"/>
            <p:cNvSpPr/>
            <p:nvPr/>
          </p:nvSpPr>
          <p:spPr>
            <a:xfrm>
              <a:off x="3272713" y="3143602"/>
              <a:ext cx="234037" cy="156637"/>
            </a:xfrm>
            <a:custGeom>
              <a:avLst/>
              <a:gdLst/>
              <a:ahLst/>
              <a:cxnLst/>
              <a:rect l="l" t="t" r="r" b="b"/>
              <a:pathLst>
                <a:path w="5222" h="3495" extrusionOk="0">
                  <a:moveTo>
                    <a:pt x="0" y="1"/>
                  </a:moveTo>
                  <a:lnTo>
                    <a:pt x="0"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34"/>
            <p:cNvSpPr/>
            <p:nvPr/>
          </p:nvSpPr>
          <p:spPr>
            <a:xfrm>
              <a:off x="3295569" y="3125772"/>
              <a:ext cx="154889" cy="197324"/>
            </a:xfrm>
            <a:custGeom>
              <a:avLst/>
              <a:gdLst/>
              <a:ahLst/>
              <a:cxnLst/>
              <a:rect l="l" t="t" r="r" b="b"/>
              <a:pathLst>
                <a:path w="3456" h="4790" extrusionOk="0">
                  <a:moveTo>
                    <a:pt x="2474" y="1"/>
                  </a:moveTo>
                  <a:lnTo>
                    <a:pt x="1" y="4790"/>
                  </a:lnTo>
                  <a:lnTo>
                    <a:pt x="982" y="4790"/>
                  </a:lnTo>
                  <a:lnTo>
                    <a:pt x="345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34"/>
            <p:cNvSpPr/>
            <p:nvPr/>
          </p:nvSpPr>
          <p:spPr>
            <a:xfrm>
              <a:off x="3353654" y="3125772"/>
              <a:ext cx="119663" cy="197324"/>
            </a:xfrm>
            <a:custGeom>
              <a:avLst/>
              <a:gdLst/>
              <a:ahLst/>
              <a:cxnLst/>
              <a:rect l="l" t="t" r="r" b="b"/>
              <a:pathLst>
                <a:path w="2670" h="4790" extrusionOk="0">
                  <a:moveTo>
                    <a:pt x="2434" y="1"/>
                  </a:moveTo>
                  <a:lnTo>
                    <a:pt x="0" y="4790"/>
                  </a:lnTo>
                  <a:lnTo>
                    <a:pt x="236" y="4790"/>
                  </a:lnTo>
                  <a:lnTo>
                    <a:pt x="267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34"/>
            <p:cNvSpPr/>
            <p:nvPr/>
          </p:nvSpPr>
          <p:spPr>
            <a:xfrm>
              <a:off x="3239279" y="3118997"/>
              <a:ext cx="302653" cy="24650"/>
            </a:xfrm>
            <a:custGeom>
              <a:avLst/>
              <a:gdLst/>
              <a:ahLst/>
              <a:cxnLst/>
              <a:rect l="l" t="t" r="r" b="b"/>
              <a:pathLst>
                <a:path w="6753" h="550" extrusionOk="0">
                  <a:moveTo>
                    <a:pt x="79" y="0"/>
                  </a:moveTo>
                  <a:cubicBezTo>
                    <a:pt x="40" y="0"/>
                    <a:pt x="1" y="39"/>
                    <a:pt x="1" y="79"/>
                  </a:cubicBezTo>
                  <a:lnTo>
                    <a:pt x="1" y="471"/>
                  </a:lnTo>
                  <a:cubicBezTo>
                    <a:pt x="1" y="511"/>
                    <a:pt x="40" y="550"/>
                    <a:pt x="79" y="550"/>
                  </a:cubicBezTo>
                  <a:lnTo>
                    <a:pt x="6635" y="550"/>
                  </a:lnTo>
                  <a:cubicBezTo>
                    <a:pt x="6713" y="550"/>
                    <a:pt x="6753" y="511"/>
                    <a:pt x="6753" y="471"/>
                  </a:cubicBezTo>
                  <a:lnTo>
                    <a:pt x="6753" y="79"/>
                  </a:lnTo>
                  <a:cubicBezTo>
                    <a:pt x="6753" y="39"/>
                    <a:pt x="6713" y="0"/>
                    <a:pt x="6635"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34"/>
            <p:cNvSpPr/>
            <p:nvPr/>
          </p:nvSpPr>
          <p:spPr>
            <a:xfrm>
              <a:off x="3239279" y="3300196"/>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35" y="550"/>
                  </a:lnTo>
                  <a:cubicBezTo>
                    <a:pt x="6713" y="550"/>
                    <a:pt x="6753" y="511"/>
                    <a:pt x="6753" y="472"/>
                  </a:cubicBezTo>
                  <a:lnTo>
                    <a:pt x="6753" y="79"/>
                  </a:lnTo>
                  <a:cubicBezTo>
                    <a:pt x="6753" y="40"/>
                    <a:pt x="6713" y="1"/>
                    <a:pt x="6635"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34"/>
            <p:cNvSpPr/>
            <p:nvPr/>
          </p:nvSpPr>
          <p:spPr>
            <a:xfrm>
              <a:off x="2924344" y="3143602"/>
              <a:ext cx="234037" cy="156637"/>
            </a:xfrm>
            <a:custGeom>
              <a:avLst/>
              <a:gdLst/>
              <a:ahLst/>
              <a:cxnLst/>
              <a:rect l="l" t="t" r="r" b="b"/>
              <a:pathLst>
                <a:path w="5222" h="3495" extrusionOk="0">
                  <a:moveTo>
                    <a:pt x="1" y="1"/>
                  </a:moveTo>
                  <a:lnTo>
                    <a:pt x="1"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34"/>
            <p:cNvSpPr/>
            <p:nvPr/>
          </p:nvSpPr>
          <p:spPr>
            <a:xfrm>
              <a:off x="2947237" y="3125771"/>
              <a:ext cx="153105" cy="197324"/>
            </a:xfrm>
            <a:custGeom>
              <a:avLst/>
              <a:gdLst/>
              <a:ahLst/>
              <a:cxnLst/>
              <a:rect l="l" t="t" r="r" b="b"/>
              <a:pathLst>
                <a:path w="3416" h="4790" extrusionOk="0">
                  <a:moveTo>
                    <a:pt x="2434" y="1"/>
                  </a:moveTo>
                  <a:lnTo>
                    <a:pt x="0" y="4790"/>
                  </a:lnTo>
                  <a:lnTo>
                    <a:pt x="942" y="4790"/>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4"/>
            <p:cNvSpPr/>
            <p:nvPr/>
          </p:nvSpPr>
          <p:spPr>
            <a:xfrm>
              <a:off x="3003532" y="3125771"/>
              <a:ext cx="121417" cy="197324"/>
            </a:xfrm>
            <a:custGeom>
              <a:avLst/>
              <a:gdLst/>
              <a:ahLst/>
              <a:cxnLst/>
              <a:rect l="l" t="t" r="r" b="b"/>
              <a:pathLst>
                <a:path w="2709" h="4790" extrusionOk="0">
                  <a:moveTo>
                    <a:pt x="2473" y="1"/>
                  </a:moveTo>
                  <a:lnTo>
                    <a:pt x="0" y="4790"/>
                  </a:lnTo>
                  <a:lnTo>
                    <a:pt x="236" y="4790"/>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34"/>
            <p:cNvSpPr/>
            <p:nvPr/>
          </p:nvSpPr>
          <p:spPr>
            <a:xfrm>
              <a:off x="2889162" y="3118997"/>
              <a:ext cx="302653" cy="24650"/>
            </a:xfrm>
            <a:custGeom>
              <a:avLst/>
              <a:gdLst/>
              <a:ahLst/>
              <a:cxnLst/>
              <a:rect l="l" t="t" r="r" b="b"/>
              <a:pathLst>
                <a:path w="6753" h="550" extrusionOk="0">
                  <a:moveTo>
                    <a:pt x="79" y="0"/>
                  </a:moveTo>
                  <a:cubicBezTo>
                    <a:pt x="40" y="0"/>
                    <a:pt x="1" y="39"/>
                    <a:pt x="1" y="79"/>
                  </a:cubicBezTo>
                  <a:lnTo>
                    <a:pt x="1" y="471"/>
                  </a:lnTo>
                  <a:cubicBezTo>
                    <a:pt x="1" y="511"/>
                    <a:pt x="40" y="550"/>
                    <a:pt x="79" y="550"/>
                  </a:cubicBezTo>
                  <a:lnTo>
                    <a:pt x="6674" y="550"/>
                  </a:lnTo>
                  <a:cubicBezTo>
                    <a:pt x="6713" y="550"/>
                    <a:pt x="6753" y="511"/>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34"/>
            <p:cNvSpPr/>
            <p:nvPr/>
          </p:nvSpPr>
          <p:spPr>
            <a:xfrm>
              <a:off x="2889162" y="3300196"/>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4"/>
            <p:cNvSpPr/>
            <p:nvPr/>
          </p:nvSpPr>
          <p:spPr>
            <a:xfrm>
              <a:off x="3622830" y="3375848"/>
              <a:ext cx="234037" cy="158385"/>
            </a:xfrm>
            <a:custGeom>
              <a:avLst/>
              <a:gdLst/>
              <a:ahLst/>
              <a:cxnLst/>
              <a:rect l="l" t="t" r="r" b="b"/>
              <a:pathLst>
                <a:path w="5222" h="3534" extrusionOk="0">
                  <a:moveTo>
                    <a:pt x="0" y="1"/>
                  </a:moveTo>
                  <a:lnTo>
                    <a:pt x="0" y="3534"/>
                  </a:lnTo>
                  <a:lnTo>
                    <a:pt x="5222" y="3534"/>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34"/>
            <p:cNvSpPr/>
            <p:nvPr/>
          </p:nvSpPr>
          <p:spPr>
            <a:xfrm>
              <a:off x="3645692" y="3358012"/>
              <a:ext cx="153141" cy="197333"/>
            </a:xfrm>
            <a:custGeom>
              <a:avLst/>
              <a:gdLst/>
              <a:ahLst/>
              <a:cxnLst/>
              <a:rect l="l" t="t" r="r" b="b"/>
              <a:pathLst>
                <a:path w="3417" h="4751" extrusionOk="0">
                  <a:moveTo>
                    <a:pt x="2474" y="1"/>
                  </a:moveTo>
                  <a:lnTo>
                    <a:pt x="1" y="4751"/>
                  </a:lnTo>
                  <a:lnTo>
                    <a:pt x="943" y="4751"/>
                  </a:lnTo>
                  <a:lnTo>
                    <a:pt x="3416"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34"/>
            <p:cNvSpPr/>
            <p:nvPr/>
          </p:nvSpPr>
          <p:spPr>
            <a:xfrm>
              <a:off x="3701985" y="3358012"/>
              <a:ext cx="121455" cy="197333"/>
            </a:xfrm>
            <a:custGeom>
              <a:avLst/>
              <a:gdLst/>
              <a:ahLst/>
              <a:cxnLst/>
              <a:rect l="l" t="t" r="r" b="b"/>
              <a:pathLst>
                <a:path w="2710" h="4751" extrusionOk="0">
                  <a:moveTo>
                    <a:pt x="2474" y="1"/>
                  </a:moveTo>
                  <a:lnTo>
                    <a:pt x="1" y="4751"/>
                  </a:lnTo>
                  <a:lnTo>
                    <a:pt x="237" y="4751"/>
                  </a:lnTo>
                  <a:lnTo>
                    <a:pt x="271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34"/>
            <p:cNvSpPr/>
            <p:nvPr/>
          </p:nvSpPr>
          <p:spPr>
            <a:xfrm>
              <a:off x="3587648" y="3351243"/>
              <a:ext cx="302653" cy="24650"/>
            </a:xfrm>
            <a:custGeom>
              <a:avLst/>
              <a:gdLst/>
              <a:ahLst/>
              <a:cxnLst/>
              <a:rect l="l" t="t" r="r" b="b"/>
              <a:pathLst>
                <a:path w="6753" h="550" extrusionOk="0">
                  <a:moveTo>
                    <a:pt x="79" y="0"/>
                  </a:moveTo>
                  <a:cubicBezTo>
                    <a:pt x="40" y="0"/>
                    <a:pt x="0" y="39"/>
                    <a:pt x="0" y="79"/>
                  </a:cubicBezTo>
                  <a:lnTo>
                    <a:pt x="0" y="471"/>
                  </a:lnTo>
                  <a:cubicBezTo>
                    <a:pt x="0" y="510"/>
                    <a:pt x="40" y="550"/>
                    <a:pt x="79" y="550"/>
                  </a:cubicBezTo>
                  <a:lnTo>
                    <a:pt x="6674" y="550"/>
                  </a:lnTo>
                  <a:cubicBezTo>
                    <a:pt x="6713" y="550"/>
                    <a:pt x="6752" y="510"/>
                    <a:pt x="6752" y="471"/>
                  </a:cubicBezTo>
                  <a:lnTo>
                    <a:pt x="6752" y="79"/>
                  </a:lnTo>
                  <a:cubicBezTo>
                    <a:pt x="6752"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4"/>
            <p:cNvSpPr/>
            <p:nvPr/>
          </p:nvSpPr>
          <p:spPr>
            <a:xfrm>
              <a:off x="3587648" y="3534190"/>
              <a:ext cx="302653" cy="24694"/>
            </a:xfrm>
            <a:custGeom>
              <a:avLst/>
              <a:gdLst/>
              <a:ahLst/>
              <a:cxnLst/>
              <a:rect l="l" t="t" r="r" b="b"/>
              <a:pathLst>
                <a:path w="6753" h="551" extrusionOk="0">
                  <a:moveTo>
                    <a:pt x="79" y="1"/>
                  </a:moveTo>
                  <a:cubicBezTo>
                    <a:pt x="40" y="1"/>
                    <a:pt x="0" y="40"/>
                    <a:pt x="0" y="79"/>
                  </a:cubicBezTo>
                  <a:lnTo>
                    <a:pt x="0" y="472"/>
                  </a:lnTo>
                  <a:cubicBezTo>
                    <a:pt x="0" y="511"/>
                    <a:pt x="40" y="550"/>
                    <a:pt x="79" y="550"/>
                  </a:cubicBezTo>
                  <a:lnTo>
                    <a:pt x="6674" y="550"/>
                  </a:lnTo>
                  <a:cubicBezTo>
                    <a:pt x="6713" y="550"/>
                    <a:pt x="6752" y="511"/>
                    <a:pt x="6752" y="472"/>
                  </a:cubicBezTo>
                  <a:lnTo>
                    <a:pt x="6752" y="79"/>
                  </a:lnTo>
                  <a:cubicBezTo>
                    <a:pt x="6752"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4"/>
            <p:cNvSpPr/>
            <p:nvPr/>
          </p:nvSpPr>
          <p:spPr>
            <a:xfrm>
              <a:off x="3272713" y="3375848"/>
              <a:ext cx="234037" cy="158385"/>
            </a:xfrm>
            <a:custGeom>
              <a:avLst/>
              <a:gdLst/>
              <a:ahLst/>
              <a:cxnLst/>
              <a:rect l="l" t="t" r="r" b="b"/>
              <a:pathLst>
                <a:path w="5222" h="3534" extrusionOk="0">
                  <a:moveTo>
                    <a:pt x="0" y="1"/>
                  </a:moveTo>
                  <a:lnTo>
                    <a:pt x="0" y="3534"/>
                  </a:lnTo>
                  <a:lnTo>
                    <a:pt x="5222" y="3534"/>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4"/>
            <p:cNvSpPr/>
            <p:nvPr/>
          </p:nvSpPr>
          <p:spPr>
            <a:xfrm>
              <a:off x="3295568" y="3358012"/>
              <a:ext cx="154889" cy="197333"/>
            </a:xfrm>
            <a:custGeom>
              <a:avLst/>
              <a:gdLst/>
              <a:ahLst/>
              <a:cxnLst/>
              <a:rect l="l" t="t" r="r" b="b"/>
              <a:pathLst>
                <a:path w="3456" h="4751" extrusionOk="0">
                  <a:moveTo>
                    <a:pt x="2474" y="1"/>
                  </a:moveTo>
                  <a:lnTo>
                    <a:pt x="1" y="4751"/>
                  </a:lnTo>
                  <a:lnTo>
                    <a:pt x="982" y="4751"/>
                  </a:lnTo>
                  <a:lnTo>
                    <a:pt x="345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4"/>
            <p:cNvSpPr/>
            <p:nvPr/>
          </p:nvSpPr>
          <p:spPr>
            <a:xfrm>
              <a:off x="3353654" y="3358012"/>
              <a:ext cx="119663" cy="197333"/>
            </a:xfrm>
            <a:custGeom>
              <a:avLst/>
              <a:gdLst/>
              <a:ahLst/>
              <a:cxnLst/>
              <a:rect l="l" t="t" r="r" b="b"/>
              <a:pathLst>
                <a:path w="2670" h="4751" extrusionOk="0">
                  <a:moveTo>
                    <a:pt x="2434" y="1"/>
                  </a:moveTo>
                  <a:lnTo>
                    <a:pt x="0" y="4751"/>
                  </a:lnTo>
                  <a:lnTo>
                    <a:pt x="236" y="4751"/>
                  </a:lnTo>
                  <a:lnTo>
                    <a:pt x="267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4"/>
            <p:cNvSpPr/>
            <p:nvPr/>
          </p:nvSpPr>
          <p:spPr>
            <a:xfrm>
              <a:off x="3239279" y="3351243"/>
              <a:ext cx="302653" cy="24650"/>
            </a:xfrm>
            <a:custGeom>
              <a:avLst/>
              <a:gdLst/>
              <a:ahLst/>
              <a:cxnLst/>
              <a:rect l="l" t="t" r="r" b="b"/>
              <a:pathLst>
                <a:path w="6753" h="550" extrusionOk="0">
                  <a:moveTo>
                    <a:pt x="79" y="0"/>
                  </a:moveTo>
                  <a:cubicBezTo>
                    <a:pt x="40" y="0"/>
                    <a:pt x="1" y="39"/>
                    <a:pt x="1" y="79"/>
                  </a:cubicBezTo>
                  <a:lnTo>
                    <a:pt x="1" y="471"/>
                  </a:lnTo>
                  <a:cubicBezTo>
                    <a:pt x="1" y="510"/>
                    <a:pt x="40" y="550"/>
                    <a:pt x="79" y="550"/>
                  </a:cubicBezTo>
                  <a:lnTo>
                    <a:pt x="6635" y="550"/>
                  </a:lnTo>
                  <a:cubicBezTo>
                    <a:pt x="6713" y="550"/>
                    <a:pt x="6753" y="510"/>
                    <a:pt x="6753" y="471"/>
                  </a:cubicBezTo>
                  <a:lnTo>
                    <a:pt x="6753" y="79"/>
                  </a:lnTo>
                  <a:cubicBezTo>
                    <a:pt x="6753" y="39"/>
                    <a:pt x="6713" y="0"/>
                    <a:pt x="6635"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4"/>
            <p:cNvSpPr/>
            <p:nvPr/>
          </p:nvSpPr>
          <p:spPr>
            <a:xfrm>
              <a:off x="3239279" y="3534190"/>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35" y="550"/>
                  </a:lnTo>
                  <a:cubicBezTo>
                    <a:pt x="6713" y="550"/>
                    <a:pt x="6753" y="511"/>
                    <a:pt x="6753" y="472"/>
                  </a:cubicBezTo>
                  <a:lnTo>
                    <a:pt x="6753" y="79"/>
                  </a:lnTo>
                  <a:cubicBezTo>
                    <a:pt x="6753" y="40"/>
                    <a:pt x="6713" y="1"/>
                    <a:pt x="6635"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4"/>
            <p:cNvSpPr/>
            <p:nvPr/>
          </p:nvSpPr>
          <p:spPr>
            <a:xfrm>
              <a:off x="2924344" y="3375848"/>
              <a:ext cx="234037" cy="158385"/>
            </a:xfrm>
            <a:custGeom>
              <a:avLst/>
              <a:gdLst/>
              <a:ahLst/>
              <a:cxnLst/>
              <a:rect l="l" t="t" r="r" b="b"/>
              <a:pathLst>
                <a:path w="5222" h="3534" extrusionOk="0">
                  <a:moveTo>
                    <a:pt x="1" y="1"/>
                  </a:moveTo>
                  <a:lnTo>
                    <a:pt x="1" y="3534"/>
                  </a:lnTo>
                  <a:lnTo>
                    <a:pt x="5222" y="3534"/>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34"/>
            <p:cNvSpPr/>
            <p:nvPr/>
          </p:nvSpPr>
          <p:spPr>
            <a:xfrm>
              <a:off x="2947237" y="3358012"/>
              <a:ext cx="153097" cy="197333"/>
            </a:xfrm>
            <a:custGeom>
              <a:avLst/>
              <a:gdLst/>
              <a:ahLst/>
              <a:cxnLst/>
              <a:rect l="l" t="t" r="r" b="b"/>
              <a:pathLst>
                <a:path w="3416" h="4751" extrusionOk="0">
                  <a:moveTo>
                    <a:pt x="2434" y="1"/>
                  </a:moveTo>
                  <a:lnTo>
                    <a:pt x="0" y="4751"/>
                  </a:lnTo>
                  <a:lnTo>
                    <a:pt x="942" y="4751"/>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34"/>
            <p:cNvSpPr/>
            <p:nvPr/>
          </p:nvSpPr>
          <p:spPr>
            <a:xfrm>
              <a:off x="3003530" y="3358012"/>
              <a:ext cx="121411" cy="197333"/>
            </a:xfrm>
            <a:custGeom>
              <a:avLst/>
              <a:gdLst/>
              <a:ahLst/>
              <a:cxnLst/>
              <a:rect l="l" t="t" r="r" b="b"/>
              <a:pathLst>
                <a:path w="2709" h="4751" extrusionOk="0">
                  <a:moveTo>
                    <a:pt x="2473" y="1"/>
                  </a:moveTo>
                  <a:lnTo>
                    <a:pt x="0" y="4751"/>
                  </a:lnTo>
                  <a:lnTo>
                    <a:pt x="236" y="4751"/>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34"/>
            <p:cNvSpPr/>
            <p:nvPr/>
          </p:nvSpPr>
          <p:spPr>
            <a:xfrm>
              <a:off x="2889162" y="3351243"/>
              <a:ext cx="302653" cy="24650"/>
            </a:xfrm>
            <a:custGeom>
              <a:avLst/>
              <a:gdLst/>
              <a:ahLst/>
              <a:cxnLst/>
              <a:rect l="l" t="t" r="r" b="b"/>
              <a:pathLst>
                <a:path w="6753" h="550" extrusionOk="0">
                  <a:moveTo>
                    <a:pt x="79" y="0"/>
                  </a:moveTo>
                  <a:cubicBezTo>
                    <a:pt x="40" y="0"/>
                    <a:pt x="1" y="39"/>
                    <a:pt x="1" y="79"/>
                  </a:cubicBezTo>
                  <a:lnTo>
                    <a:pt x="1" y="471"/>
                  </a:lnTo>
                  <a:cubicBezTo>
                    <a:pt x="1" y="510"/>
                    <a:pt x="40" y="550"/>
                    <a:pt x="79" y="550"/>
                  </a:cubicBezTo>
                  <a:lnTo>
                    <a:pt x="6674" y="550"/>
                  </a:lnTo>
                  <a:cubicBezTo>
                    <a:pt x="6713" y="550"/>
                    <a:pt x="6753" y="510"/>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34"/>
            <p:cNvSpPr/>
            <p:nvPr/>
          </p:nvSpPr>
          <p:spPr>
            <a:xfrm>
              <a:off x="2889162" y="3534190"/>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34"/>
            <p:cNvSpPr/>
            <p:nvPr/>
          </p:nvSpPr>
          <p:spPr>
            <a:xfrm>
              <a:off x="3622830" y="3609842"/>
              <a:ext cx="234037" cy="156637"/>
            </a:xfrm>
            <a:custGeom>
              <a:avLst/>
              <a:gdLst/>
              <a:ahLst/>
              <a:cxnLst/>
              <a:rect l="l" t="t" r="r" b="b"/>
              <a:pathLst>
                <a:path w="5222" h="3495" extrusionOk="0">
                  <a:moveTo>
                    <a:pt x="0" y="1"/>
                  </a:moveTo>
                  <a:lnTo>
                    <a:pt x="0"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34"/>
            <p:cNvSpPr/>
            <p:nvPr/>
          </p:nvSpPr>
          <p:spPr>
            <a:xfrm>
              <a:off x="3645692" y="3591998"/>
              <a:ext cx="153141" cy="197324"/>
            </a:xfrm>
            <a:custGeom>
              <a:avLst/>
              <a:gdLst/>
              <a:ahLst/>
              <a:cxnLst/>
              <a:rect l="l" t="t" r="r" b="b"/>
              <a:pathLst>
                <a:path w="3417" h="4790" extrusionOk="0">
                  <a:moveTo>
                    <a:pt x="2474" y="1"/>
                  </a:moveTo>
                  <a:lnTo>
                    <a:pt x="1" y="4790"/>
                  </a:lnTo>
                  <a:lnTo>
                    <a:pt x="943" y="4790"/>
                  </a:lnTo>
                  <a:lnTo>
                    <a:pt x="3416"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34"/>
            <p:cNvSpPr/>
            <p:nvPr/>
          </p:nvSpPr>
          <p:spPr>
            <a:xfrm>
              <a:off x="3701985" y="3591998"/>
              <a:ext cx="121455" cy="197324"/>
            </a:xfrm>
            <a:custGeom>
              <a:avLst/>
              <a:gdLst/>
              <a:ahLst/>
              <a:cxnLst/>
              <a:rect l="l" t="t" r="r" b="b"/>
              <a:pathLst>
                <a:path w="2710" h="4790" extrusionOk="0">
                  <a:moveTo>
                    <a:pt x="2474" y="1"/>
                  </a:moveTo>
                  <a:lnTo>
                    <a:pt x="1" y="4790"/>
                  </a:lnTo>
                  <a:lnTo>
                    <a:pt x="237" y="4790"/>
                  </a:lnTo>
                  <a:lnTo>
                    <a:pt x="271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34"/>
            <p:cNvSpPr/>
            <p:nvPr/>
          </p:nvSpPr>
          <p:spPr>
            <a:xfrm>
              <a:off x="3587648" y="3585237"/>
              <a:ext cx="302653" cy="24650"/>
            </a:xfrm>
            <a:custGeom>
              <a:avLst/>
              <a:gdLst/>
              <a:ahLst/>
              <a:cxnLst/>
              <a:rect l="l" t="t" r="r" b="b"/>
              <a:pathLst>
                <a:path w="6753" h="550" extrusionOk="0">
                  <a:moveTo>
                    <a:pt x="79" y="0"/>
                  </a:moveTo>
                  <a:cubicBezTo>
                    <a:pt x="40" y="0"/>
                    <a:pt x="0" y="39"/>
                    <a:pt x="0" y="79"/>
                  </a:cubicBezTo>
                  <a:lnTo>
                    <a:pt x="0" y="471"/>
                  </a:lnTo>
                  <a:cubicBezTo>
                    <a:pt x="0" y="510"/>
                    <a:pt x="40" y="550"/>
                    <a:pt x="79" y="550"/>
                  </a:cubicBezTo>
                  <a:lnTo>
                    <a:pt x="6674" y="550"/>
                  </a:lnTo>
                  <a:cubicBezTo>
                    <a:pt x="6713" y="550"/>
                    <a:pt x="6752" y="510"/>
                    <a:pt x="6752" y="471"/>
                  </a:cubicBezTo>
                  <a:lnTo>
                    <a:pt x="6752" y="79"/>
                  </a:lnTo>
                  <a:cubicBezTo>
                    <a:pt x="6752"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34"/>
            <p:cNvSpPr/>
            <p:nvPr/>
          </p:nvSpPr>
          <p:spPr>
            <a:xfrm>
              <a:off x="3587648" y="3766436"/>
              <a:ext cx="302653" cy="24694"/>
            </a:xfrm>
            <a:custGeom>
              <a:avLst/>
              <a:gdLst/>
              <a:ahLst/>
              <a:cxnLst/>
              <a:rect l="l" t="t" r="r" b="b"/>
              <a:pathLst>
                <a:path w="6753" h="551" extrusionOk="0">
                  <a:moveTo>
                    <a:pt x="79" y="1"/>
                  </a:moveTo>
                  <a:cubicBezTo>
                    <a:pt x="40" y="1"/>
                    <a:pt x="0" y="40"/>
                    <a:pt x="0" y="79"/>
                  </a:cubicBezTo>
                  <a:lnTo>
                    <a:pt x="0" y="472"/>
                  </a:lnTo>
                  <a:cubicBezTo>
                    <a:pt x="0" y="511"/>
                    <a:pt x="40" y="550"/>
                    <a:pt x="79" y="550"/>
                  </a:cubicBezTo>
                  <a:lnTo>
                    <a:pt x="6674" y="550"/>
                  </a:lnTo>
                  <a:cubicBezTo>
                    <a:pt x="6713" y="550"/>
                    <a:pt x="6752" y="511"/>
                    <a:pt x="6752" y="472"/>
                  </a:cubicBezTo>
                  <a:lnTo>
                    <a:pt x="6752" y="79"/>
                  </a:lnTo>
                  <a:cubicBezTo>
                    <a:pt x="6752"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34"/>
            <p:cNvSpPr/>
            <p:nvPr/>
          </p:nvSpPr>
          <p:spPr>
            <a:xfrm>
              <a:off x="3272713" y="3609842"/>
              <a:ext cx="234037" cy="156637"/>
            </a:xfrm>
            <a:custGeom>
              <a:avLst/>
              <a:gdLst/>
              <a:ahLst/>
              <a:cxnLst/>
              <a:rect l="l" t="t" r="r" b="b"/>
              <a:pathLst>
                <a:path w="5222" h="3495" extrusionOk="0">
                  <a:moveTo>
                    <a:pt x="0" y="1"/>
                  </a:moveTo>
                  <a:lnTo>
                    <a:pt x="0"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34"/>
            <p:cNvSpPr/>
            <p:nvPr/>
          </p:nvSpPr>
          <p:spPr>
            <a:xfrm>
              <a:off x="3295568" y="3591998"/>
              <a:ext cx="154889" cy="197324"/>
            </a:xfrm>
            <a:custGeom>
              <a:avLst/>
              <a:gdLst/>
              <a:ahLst/>
              <a:cxnLst/>
              <a:rect l="l" t="t" r="r" b="b"/>
              <a:pathLst>
                <a:path w="3456" h="4790" extrusionOk="0">
                  <a:moveTo>
                    <a:pt x="2474" y="1"/>
                  </a:moveTo>
                  <a:lnTo>
                    <a:pt x="1" y="4790"/>
                  </a:lnTo>
                  <a:lnTo>
                    <a:pt x="982" y="4790"/>
                  </a:lnTo>
                  <a:lnTo>
                    <a:pt x="345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34"/>
            <p:cNvSpPr/>
            <p:nvPr/>
          </p:nvSpPr>
          <p:spPr>
            <a:xfrm>
              <a:off x="3353654" y="3591998"/>
              <a:ext cx="119663" cy="197324"/>
            </a:xfrm>
            <a:custGeom>
              <a:avLst/>
              <a:gdLst/>
              <a:ahLst/>
              <a:cxnLst/>
              <a:rect l="l" t="t" r="r" b="b"/>
              <a:pathLst>
                <a:path w="2670" h="4790" extrusionOk="0">
                  <a:moveTo>
                    <a:pt x="2434" y="1"/>
                  </a:moveTo>
                  <a:lnTo>
                    <a:pt x="0" y="4790"/>
                  </a:lnTo>
                  <a:lnTo>
                    <a:pt x="236" y="4790"/>
                  </a:lnTo>
                  <a:lnTo>
                    <a:pt x="267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34"/>
            <p:cNvSpPr/>
            <p:nvPr/>
          </p:nvSpPr>
          <p:spPr>
            <a:xfrm>
              <a:off x="3239279" y="3585237"/>
              <a:ext cx="302653" cy="24650"/>
            </a:xfrm>
            <a:custGeom>
              <a:avLst/>
              <a:gdLst/>
              <a:ahLst/>
              <a:cxnLst/>
              <a:rect l="l" t="t" r="r" b="b"/>
              <a:pathLst>
                <a:path w="6753" h="550" extrusionOk="0">
                  <a:moveTo>
                    <a:pt x="79" y="0"/>
                  </a:moveTo>
                  <a:cubicBezTo>
                    <a:pt x="40" y="0"/>
                    <a:pt x="1" y="39"/>
                    <a:pt x="1" y="79"/>
                  </a:cubicBezTo>
                  <a:lnTo>
                    <a:pt x="1" y="471"/>
                  </a:lnTo>
                  <a:cubicBezTo>
                    <a:pt x="1" y="510"/>
                    <a:pt x="40" y="550"/>
                    <a:pt x="79" y="550"/>
                  </a:cubicBezTo>
                  <a:lnTo>
                    <a:pt x="6635" y="550"/>
                  </a:lnTo>
                  <a:cubicBezTo>
                    <a:pt x="6713" y="550"/>
                    <a:pt x="6753" y="510"/>
                    <a:pt x="6753" y="471"/>
                  </a:cubicBezTo>
                  <a:lnTo>
                    <a:pt x="6753" y="79"/>
                  </a:lnTo>
                  <a:cubicBezTo>
                    <a:pt x="6753" y="39"/>
                    <a:pt x="6713" y="0"/>
                    <a:pt x="6635"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34"/>
            <p:cNvSpPr/>
            <p:nvPr/>
          </p:nvSpPr>
          <p:spPr>
            <a:xfrm>
              <a:off x="3239279" y="3766436"/>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35" y="550"/>
                  </a:lnTo>
                  <a:cubicBezTo>
                    <a:pt x="6713" y="550"/>
                    <a:pt x="6753" y="511"/>
                    <a:pt x="6753" y="472"/>
                  </a:cubicBezTo>
                  <a:lnTo>
                    <a:pt x="6753" y="79"/>
                  </a:lnTo>
                  <a:cubicBezTo>
                    <a:pt x="6753" y="40"/>
                    <a:pt x="6713" y="1"/>
                    <a:pt x="6635"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34"/>
            <p:cNvSpPr/>
            <p:nvPr/>
          </p:nvSpPr>
          <p:spPr>
            <a:xfrm>
              <a:off x="2924344" y="3609842"/>
              <a:ext cx="234037" cy="156637"/>
            </a:xfrm>
            <a:custGeom>
              <a:avLst/>
              <a:gdLst/>
              <a:ahLst/>
              <a:cxnLst/>
              <a:rect l="l" t="t" r="r" b="b"/>
              <a:pathLst>
                <a:path w="5222" h="3495" extrusionOk="0">
                  <a:moveTo>
                    <a:pt x="1" y="1"/>
                  </a:moveTo>
                  <a:lnTo>
                    <a:pt x="1"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34"/>
            <p:cNvSpPr/>
            <p:nvPr/>
          </p:nvSpPr>
          <p:spPr>
            <a:xfrm>
              <a:off x="2947237" y="3591998"/>
              <a:ext cx="153097" cy="197324"/>
            </a:xfrm>
            <a:custGeom>
              <a:avLst/>
              <a:gdLst/>
              <a:ahLst/>
              <a:cxnLst/>
              <a:rect l="l" t="t" r="r" b="b"/>
              <a:pathLst>
                <a:path w="3416" h="4790" extrusionOk="0">
                  <a:moveTo>
                    <a:pt x="2434" y="1"/>
                  </a:moveTo>
                  <a:lnTo>
                    <a:pt x="0" y="4790"/>
                  </a:lnTo>
                  <a:lnTo>
                    <a:pt x="942" y="4790"/>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34"/>
            <p:cNvSpPr/>
            <p:nvPr/>
          </p:nvSpPr>
          <p:spPr>
            <a:xfrm>
              <a:off x="3003530" y="3591998"/>
              <a:ext cx="121411" cy="197324"/>
            </a:xfrm>
            <a:custGeom>
              <a:avLst/>
              <a:gdLst/>
              <a:ahLst/>
              <a:cxnLst/>
              <a:rect l="l" t="t" r="r" b="b"/>
              <a:pathLst>
                <a:path w="2709" h="4790" extrusionOk="0">
                  <a:moveTo>
                    <a:pt x="2473" y="1"/>
                  </a:moveTo>
                  <a:lnTo>
                    <a:pt x="0" y="4790"/>
                  </a:lnTo>
                  <a:lnTo>
                    <a:pt x="236" y="4790"/>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34"/>
            <p:cNvSpPr/>
            <p:nvPr/>
          </p:nvSpPr>
          <p:spPr>
            <a:xfrm>
              <a:off x="2889162" y="3585237"/>
              <a:ext cx="302653" cy="24650"/>
            </a:xfrm>
            <a:custGeom>
              <a:avLst/>
              <a:gdLst/>
              <a:ahLst/>
              <a:cxnLst/>
              <a:rect l="l" t="t" r="r" b="b"/>
              <a:pathLst>
                <a:path w="6753" h="550" extrusionOk="0">
                  <a:moveTo>
                    <a:pt x="79" y="0"/>
                  </a:moveTo>
                  <a:cubicBezTo>
                    <a:pt x="40" y="0"/>
                    <a:pt x="1" y="39"/>
                    <a:pt x="1" y="79"/>
                  </a:cubicBezTo>
                  <a:lnTo>
                    <a:pt x="1" y="471"/>
                  </a:lnTo>
                  <a:cubicBezTo>
                    <a:pt x="1" y="510"/>
                    <a:pt x="40" y="550"/>
                    <a:pt x="79" y="550"/>
                  </a:cubicBezTo>
                  <a:lnTo>
                    <a:pt x="6674" y="550"/>
                  </a:lnTo>
                  <a:cubicBezTo>
                    <a:pt x="6713" y="550"/>
                    <a:pt x="6753" y="510"/>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34"/>
            <p:cNvSpPr/>
            <p:nvPr/>
          </p:nvSpPr>
          <p:spPr>
            <a:xfrm>
              <a:off x="2889162" y="3766436"/>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34"/>
            <p:cNvSpPr/>
            <p:nvPr/>
          </p:nvSpPr>
          <p:spPr>
            <a:xfrm>
              <a:off x="2016514" y="2204086"/>
              <a:ext cx="686201" cy="1636287"/>
            </a:xfrm>
            <a:custGeom>
              <a:avLst/>
              <a:gdLst/>
              <a:ahLst/>
              <a:cxnLst/>
              <a:rect l="l" t="t" r="r" b="b"/>
              <a:pathLst>
                <a:path w="15311" h="36510" extrusionOk="0">
                  <a:moveTo>
                    <a:pt x="7656" y="1"/>
                  </a:moveTo>
                  <a:lnTo>
                    <a:pt x="1" y="13230"/>
                  </a:lnTo>
                  <a:lnTo>
                    <a:pt x="1" y="36509"/>
                  </a:lnTo>
                  <a:lnTo>
                    <a:pt x="15310" y="36509"/>
                  </a:lnTo>
                  <a:lnTo>
                    <a:pt x="15310" y="13230"/>
                  </a:lnTo>
                  <a:lnTo>
                    <a:pt x="7656" y="1"/>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34"/>
            <p:cNvSpPr/>
            <p:nvPr/>
          </p:nvSpPr>
          <p:spPr>
            <a:xfrm>
              <a:off x="1953186" y="2073935"/>
              <a:ext cx="814603" cy="1829764"/>
            </a:xfrm>
            <a:custGeom>
              <a:avLst/>
              <a:gdLst/>
              <a:ahLst/>
              <a:cxnLst/>
              <a:rect l="l" t="t" r="r" b="b"/>
              <a:pathLst>
                <a:path w="18176" h="40827" extrusionOk="0">
                  <a:moveTo>
                    <a:pt x="9069" y="5771"/>
                  </a:moveTo>
                  <a:lnTo>
                    <a:pt x="11149" y="9304"/>
                  </a:lnTo>
                  <a:lnTo>
                    <a:pt x="15310" y="16527"/>
                  </a:lnTo>
                  <a:lnTo>
                    <a:pt x="15310" y="37961"/>
                  </a:lnTo>
                  <a:lnTo>
                    <a:pt x="2866" y="37961"/>
                  </a:lnTo>
                  <a:lnTo>
                    <a:pt x="2866" y="16527"/>
                  </a:lnTo>
                  <a:lnTo>
                    <a:pt x="7027" y="9304"/>
                  </a:lnTo>
                  <a:lnTo>
                    <a:pt x="9069" y="5771"/>
                  </a:lnTo>
                  <a:close/>
                  <a:moveTo>
                    <a:pt x="9069" y="0"/>
                  </a:moveTo>
                  <a:lnTo>
                    <a:pt x="4554" y="7851"/>
                  </a:lnTo>
                  <a:lnTo>
                    <a:pt x="0" y="15703"/>
                  </a:lnTo>
                  <a:lnTo>
                    <a:pt x="0" y="40827"/>
                  </a:lnTo>
                  <a:lnTo>
                    <a:pt x="18176" y="40827"/>
                  </a:lnTo>
                  <a:lnTo>
                    <a:pt x="18176" y="15742"/>
                  </a:lnTo>
                  <a:lnTo>
                    <a:pt x="13622" y="7891"/>
                  </a:lnTo>
                  <a:lnTo>
                    <a:pt x="9069" y="39"/>
                  </a:lnTo>
                  <a:lnTo>
                    <a:pt x="9069" y="0"/>
                  </a:lnTo>
                  <a:close/>
                </a:path>
              </a:pathLst>
            </a:custGeom>
            <a:solidFill>
              <a:srgbClr val="E15561"/>
            </a:solidFill>
            <a:ln w="9525" cap="flat" cmpd="sng">
              <a:solidFill>
                <a:srgbClr val="E155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34"/>
            <p:cNvSpPr/>
            <p:nvPr/>
          </p:nvSpPr>
          <p:spPr>
            <a:xfrm>
              <a:off x="1898643" y="2073935"/>
              <a:ext cx="923689" cy="800530"/>
            </a:xfrm>
            <a:custGeom>
              <a:avLst/>
              <a:gdLst/>
              <a:ahLst/>
              <a:cxnLst/>
              <a:rect l="l" t="t" r="r" b="b"/>
              <a:pathLst>
                <a:path w="20610" h="17862" fill="none" extrusionOk="0">
                  <a:moveTo>
                    <a:pt x="20610" y="17862"/>
                  </a:moveTo>
                  <a:lnTo>
                    <a:pt x="10286" y="0"/>
                  </a:lnTo>
                  <a:lnTo>
                    <a:pt x="0" y="17862"/>
                  </a:lnTo>
                </a:path>
              </a:pathLst>
            </a:custGeom>
            <a:noFill/>
            <a:ln w="25525" cap="rnd"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34"/>
            <p:cNvSpPr/>
            <p:nvPr/>
          </p:nvSpPr>
          <p:spPr>
            <a:xfrm>
              <a:off x="1852884" y="3015199"/>
              <a:ext cx="100346" cy="888507"/>
            </a:xfrm>
            <a:custGeom>
              <a:avLst/>
              <a:gdLst/>
              <a:ahLst/>
              <a:cxnLst/>
              <a:rect l="l" t="t" r="r" b="b"/>
              <a:pathLst>
                <a:path w="2239" h="19825" extrusionOk="0">
                  <a:moveTo>
                    <a:pt x="1" y="19825"/>
                  </a:moveTo>
                  <a:lnTo>
                    <a:pt x="1" y="0"/>
                  </a:lnTo>
                  <a:lnTo>
                    <a:pt x="2238" y="0"/>
                  </a:lnTo>
                  <a:lnTo>
                    <a:pt x="2238" y="19825"/>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34"/>
            <p:cNvSpPr/>
            <p:nvPr/>
          </p:nvSpPr>
          <p:spPr>
            <a:xfrm>
              <a:off x="2767750" y="3015199"/>
              <a:ext cx="98599" cy="888507"/>
            </a:xfrm>
            <a:custGeom>
              <a:avLst/>
              <a:gdLst/>
              <a:ahLst/>
              <a:cxnLst/>
              <a:rect l="l" t="t" r="r" b="b"/>
              <a:pathLst>
                <a:path w="2200" h="19825" extrusionOk="0">
                  <a:moveTo>
                    <a:pt x="2199" y="19825"/>
                  </a:moveTo>
                  <a:lnTo>
                    <a:pt x="2199" y="0"/>
                  </a:lnTo>
                  <a:lnTo>
                    <a:pt x="1" y="0"/>
                  </a:lnTo>
                  <a:lnTo>
                    <a:pt x="1" y="19825"/>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34"/>
            <p:cNvSpPr/>
            <p:nvPr/>
          </p:nvSpPr>
          <p:spPr>
            <a:xfrm>
              <a:off x="2248760" y="2522562"/>
              <a:ext cx="221712" cy="221712"/>
            </a:xfrm>
            <a:custGeom>
              <a:avLst/>
              <a:gdLst/>
              <a:ahLst/>
              <a:cxnLst/>
              <a:rect l="l" t="t" r="r" b="b"/>
              <a:pathLst>
                <a:path w="4947" h="4947" extrusionOk="0">
                  <a:moveTo>
                    <a:pt x="2474" y="0"/>
                  </a:moveTo>
                  <a:cubicBezTo>
                    <a:pt x="1139" y="0"/>
                    <a:pt x="0" y="1100"/>
                    <a:pt x="0" y="2474"/>
                  </a:cubicBezTo>
                  <a:cubicBezTo>
                    <a:pt x="0" y="3847"/>
                    <a:pt x="1139" y="4947"/>
                    <a:pt x="2474" y="4947"/>
                  </a:cubicBezTo>
                  <a:cubicBezTo>
                    <a:pt x="3847" y="4947"/>
                    <a:pt x="4947" y="3847"/>
                    <a:pt x="4947" y="2474"/>
                  </a:cubicBezTo>
                  <a:cubicBezTo>
                    <a:pt x="4947" y="1100"/>
                    <a:pt x="3847" y="0"/>
                    <a:pt x="24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34"/>
            <p:cNvSpPr/>
            <p:nvPr/>
          </p:nvSpPr>
          <p:spPr>
            <a:xfrm>
              <a:off x="2201253" y="2513777"/>
              <a:ext cx="295616" cy="239729"/>
            </a:xfrm>
            <a:custGeom>
              <a:avLst/>
              <a:gdLst/>
              <a:ahLst/>
              <a:cxnLst/>
              <a:rect l="l" t="t" r="r" b="b"/>
              <a:pathLst>
                <a:path w="6596" h="5349" extrusionOk="0">
                  <a:moveTo>
                    <a:pt x="3534" y="393"/>
                  </a:moveTo>
                  <a:cubicBezTo>
                    <a:pt x="5575" y="393"/>
                    <a:pt x="6595" y="2827"/>
                    <a:pt x="5143" y="4279"/>
                  </a:cubicBezTo>
                  <a:cubicBezTo>
                    <a:pt x="4685" y="4737"/>
                    <a:pt x="4119" y="4944"/>
                    <a:pt x="3563" y="4944"/>
                  </a:cubicBezTo>
                  <a:cubicBezTo>
                    <a:pt x="2407" y="4944"/>
                    <a:pt x="1296" y="4049"/>
                    <a:pt x="1296" y="2670"/>
                  </a:cubicBezTo>
                  <a:cubicBezTo>
                    <a:pt x="1296" y="1413"/>
                    <a:pt x="2277" y="393"/>
                    <a:pt x="3534" y="393"/>
                  </a:cubicBezTo>
                  <a:close/>
                  <a:moveTo>
                    <a:pt x="3534" y="0"/>
                  </a:moveTo>
                  <a:cubicBezTo>
                    <a:pt x="1178" y="0"/>
                    <a:pt x="0" y="2866"/>
                    <a:pt x="1649" y="4554"/>
                  </a:cubicBezTo>
                  <a:cubicBezTo>
                    <a:pt x="2198" y="5102"/>
                    <a:pt x="2870" y="5348"/>
                    <a:pt x="3529" y="5348"/>
                  </a:cubicBezTo>
                  <a:cubicBezTo>
                    <a:pt x="4897" y="5348"/>
                    <a:pt x="6203" y="4286"/>
                    <a:pt x="6203" y="2670"/>
                  </a:cubicBezTo>
                  <a:cubicBezTo>
                    <a:pt x="6203" y="1217"/>
                    <a:pt x="5025" y="0"/>
                    <a:pt x="3534"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34"/>
            <p:cNvSpPr/>
            <p:nvPr/>
          </p:nvSpPr>
          <p:spPr>
            <a:xfrm>
              <a:off x="2359594" y="2545419"/>
              <a:ext cx="45" cy="17658"/>
            </a:xfrm>
            <a:custGeom>
              <a:avLst/>
              <a:gdLst/>
              <a:ahLst/>
              <a:cxnLst/>
              <a:rect l="l" t="t" r="r" b="b"/>
              <a:pathLst>
                <a:path w="1" h="394" fill="none" extrusionOk="0">
                  <a:moveTo>
                    <a:pt x="1" y="1"/>
                  </a:moveTo>
                  <a:lnTo>
                    <a:pt x="1" y="393"/>
                  </a:lnTo>
                </a:path>
              </a:pathLst>
            </a:custGeom>
            <a:solidFill>
              <a:srgbClr val="3B3B3B"/>
            </a:solidFill>
            <a:ln w="6875"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34"/>
            <p:cNvSpPr/>
            <p:nvPr/>
          </p:nvSpPr>
          <p:spPr>
            <a:xfrm>
              <a:off x="2359594" y="2703760"/>
              <a:ext cx="45" cy="17658"/>
            </a:xfrm>
            <a:custGeom>
              <a:avLst/>
              <a:gdLst/>
              <a:ahLst/>
              <a:cxnLst/>
              <a:rect l="l" t="t" r="r" b="b"/>
              <a:pathLst>
                <a:path w="1" h="394" fill="none" extrusionOk="0">
                  <a:moveTo>
                    <a:pt x="1" y="393"/>
                  </a:moveTo>
                  <a:lnTo>
                    <a:pt x="1" y="1"/>
                  </a:lnTo>
                </a:path>
              </a:pathLst>
            </a:custGeom>
            <a:solidFill>
              <a:srgbClr val="3B3B3B"/>
            </a:solidFill>
            <a:ln w="6875"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34"/>
            <p:cNvSpPr/>
            <p:nvPr/>
          </p:nvSpPr>
          <p:spPr>
            <a:xfrm>
              <a:off x="2271617" y="2633396"/>
              <a:ext cx="17658" cy="45"/>
            </a:xfrm>
            <a:custGeom>
              <a:avLst/>
              <a:gdLst/>
              <a:ahLst/>
              <a:cxnLst/>
              <a:rect l="l" t="t" r="r" b="b"/>
              <a:pathLst>
                <a:path w="394" h="1" fill="none" extrusionOk="0">
                  <a:moveTo>
                    <a:pt x="1" y="1"/>
                  </a:moveTo>
                  <a:lnTo>
                    <a:pt x="393" y="1"/>
                  </a:lnTo>
                </a:path>
              </a:pathLst>
            </a:custGeom>
            <a:solidFill>
              <a:srgbClr val="3B3B3B"/>
            </a:solidFill>
            <a:ln w="6875"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34"/>
            <p:cNvSpPr/>
            <p:nvPr/>
          </p:nvSpPr>
          <p:spPr>
            <a:xfrm>
              <a:off x="2431751" y="2633396"/>
              <a:ext cx="17613" cy="45"/>
            </a:xfrm>
            <a:custGeom>
              <a:avLst/>
              <a:gdLst/>
              <a:ahLst/>
              <a:cxnLst/>
              <a:rect l="l" t="t" r="r" b="b"/>
              <a:pathLst>
                <a:path w="393" h="1" fill="none" extrusionOk="0">
                  <a:moveTo>
                    <a:pt x="393" y="1"/>
                  </a:moveTo>
                  <a:lnTo>
                    <a:pt x="0" y="1"/>
                  </a:lnTo>
                </a:path>
              </a:pathLst>
            </a:custGeom>
            <a:solidFill>
              <a:srgbClr val="3B3B3B"/>
            </a:solidFill>
            <a:ln w="6875"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34"/>
            <p:cNvSpPr/>
            <p:nvPr/>
          </p:nvSpPr>
          <p:spPr>
            <a:xfrm>
              <a:off x="2347269" y="2619323"/>
              <a:ext cx="26442" cy="28190"/>
            </a:xfrm>
            <a:custGeom>
              <a:avLst/>
              <a:gdLst/>
              <a:ahLst/>
              <a:cxnLst/>
              <a:rect l="l" t="t" r="r" b="b"/>
              <a:pathLst>
                <a:path w="590" h="629" extrusionOk="0">
                  <a:moveTo>
                    <a:pt x="276" y="0"/>
                  </a:moveTo>
                  <a:cubicBezTo>
                    <a:pt x="118" y="0"/>
                    <a:pt x="1" y="157"/>
                    <a:pt x="1" y="315"/>
                  </a:cubicBezTo>
                  <a:cubicBezTo>
                    <a:pt x="1" y="472"/>
                    <a:pt x="118" y="629"/>
                    <a:pt x="276" y="629"/>
                  </a:cubicBezTo>
                  <a:cubicBezTo>
                    <a:pt x="472" y="629"/>
                    <a:pt x="590" y="472"/>
                    <a:pt x="590" y="315"/>
                  </a:cubicBezTo>
                  <a:cubicBezTo>
                    <a:pt x="590" y="157"/>
                    <a:pt x="472" y="0"/>
                    <a:pt x="276"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34"/>
            <p:cNvSpPr/>
            <p:nvPr/>
          </p:nvSpPr>
          <p:spPr>
            <a:xfrm>
              <a:off x="2317376" y="2566528"/>
              <a:ext cx="38722" cy="63372"/>
            </a:xfrm>
            <a:custGeom>
              <a:avLst/>
              <a:gdLst/>
              <a:ahLst/>
              <a:cxnLst/>
              <a:rect l="l" t="t" r="r" b="b"/>
              <a:pathLst>
                <a:path w="864" h="1414" fill="none" extrusionOk="0">
                  <a:moveTo>
                    <a:pt x="864" y="1414"/>
                  </a:moveTo>
                  <a:lnTo>
                    <a:pt x="0" y="1"/>
                  </a:lnTo>
                </a:path>
              </a:pathLst>
            </a:custGeom>
            <a:solidFill>
              <a:srgbClr val="3B3B3B"/>
            </a:solidFill>
            <a:ln w="6875"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34"/>
            <p:cNvSpPr/>
            <p:nvPr/>
          </p:nvSpPr>
          <p:spPr>
            <a:xfrm>
              <a:off x="2336737" y="2635144"/>
              <a:ext cx="19361" cy="35227"/>
            </a:xfrm>
            <a:custGeom>
              <a:avLst/>
              <a:gdLst/>
              <a:ahLst/>
              <a:cxnLst/>
              <a:rect l="l" t="t" r="r" b="b"/>
              <a:pathLst>
                <a:path w="432" h="786" fill="none" extrusionOk="0">
                  <a:moveTo>
                    <a:pt x="432" y="1"/>
                  </a:moveTo>
                  <a:lnTo>
                    <a:pt x="0" y="786"/>
                  </a:lnTo>
                </a:path>
              </a:pathLst>
            </a:custGeom>
            <a:solidFill>
              <a:srgbClr val="3B3B3B"/>
            </a:solidFill>
            <a:ln w="6875"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34"/>
            <p:cNvSpPr/>
            <p:nvPr/>
          </p:nvSpPr>
          <p:spPr>
            <a:xfrm>
              <a:off x="2102743" y="3294907"/>
              <a:ext cx="515536" cy="580656"/>
            </a:xfrm>
            <a:custGeom>
              <a:avLst/>
              <a:gdLst/>
              <a:ahLst/>
              <a:cxnLst/>
              <a:rect l="l" t="t" r="r" b="b"/>
              <a:pathLst>
                <a:path w="11503" h="12956" fill="none" extrusionOk="0">
                  <a:moveTo>
                    <a:pt x="11502" y="12916"/>
                  </a:moveTo>
                  <a:lnTo>
                    <a:pt x="11502" y="5772"/>
                  </a:lnTo>
                  <a:cubicBezTo>
                    <a:pt x="11502" y="2592"/>
                    <a:pt x="8911" y="1"/>
                    <a:pt x="5732" y="1"/>
                  </a:cubicBezTo>
                  <a:lnTo>
                    <a:pt x="5732" y="1"/>
                  </a:lnTo>
                  <a:cubicBezTo>
                    <a:pt x="2552" y="1"/>
                    <a:pt x="0" y="2592"/>
                    <a:pt x="0" y="5772"/>
                  </a:cubicBezTo>
                  <a:lnTo>
                    <a:pt x="0" y="12955"/>
                  </a:lnTo>
                </a:path>
              </a:pathLst>
            </a:custGeom>
            <a:noFill/>
            <a:ln w="18650" cap="rnd"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34"/>
            <p:cNvSpPr/>
            <p:nvPr/>
          </p:nvSpPr>
          <p:spPr>
            <a:xfrm>
              <a:off x="653020" y="3864913"/>
              <a:ext cx="3414959" cy="45759"/>
            </a:xfrm>
            <a:custGeom>
              <a:avLst/>
              <a:gdLst/>
              <a:ahLst/>
              <a:cxnLst/>
              <a:rect l="l" t="t" r="r" b="b"/>
              <a:pathLst>
                <a:path w="76197" h="1021" extrusionOk="0">
                  <a:moveTo>
                    <a:pt x="314" y="0"/>
                  </a:moveTo>
                  <a:cubicBezTo>
                    <a:pt x="118" y="0"/>
                    <a:pt x="0" y="157"/>
                    <a:pt x="0" y="314"/>
                  </a:cubicBezTo>
                  <a:lnTo>
                    <a:pt x="0" y="707"/>
                  </a:lnTo>
                  <a:cubicBezTo>
                    <a:pt x="0" y="864"/>
                    <a:pt x="118" y="1021"/>
                    <a:pt x="314" y="1021"/>
                  </a:cubicBezTo>
                  <a:lnTo>
                    <a:pt x="75882" y="1021"/>
                  </a:lnTo>
                  <a:cubicBezTo>
                    <a:pt x="76078" y="1021"/>
                    <a:pt x="76196" y="864"/>
                    <a:pt x="76196" y="707"/>
                  </a:cubicBezTo>
                  <a:lnTo>
                    <a:pt x="76196" y="314"/>
                  </a:lnTo>
                  <a:cubicBezTo>
                    <a:pt x="76196" y="157"/>
                    <a:pt x="76078" y="0"/>
                    <a:pt x="75882" y="0"/>
                  </a:cubicBezTo>
                  <a:close/>
                </a:path>
              </a:pathLst>
            </a:custGeom>
            <a:solidFill>
              <a:srgbClr val="D48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34"/>
            <p:cNvSpPr/>
            <p:nvPr/>
          </p:nvSpPr>
          <p:spPr>
            <a:xfrm>
              <a:off x="2359594" y="3312521"/>
              <a:ext cx="45" cy="547222"/>
            </a:xfrm>
            <a:custGeom>
              <a:avLst/>
              <a:gdLst/>
              <a:ahLst/>
              <a:cxnLst/>
              <a:rect l="l" t="t" r="r" b="b"/>
              <a:pathLst>
                <a:path w="1" h="12210" fill="none" extrusionOk="0">
                  <a:moveTo>
                    <a:pt x="1" y="0"/>
                  </a:moveTo>
                  <a:lnTo>
                    <a:pt x="1" y="12209"/>
                  </a:lnTo>
                </a:path>
              </a:pathLst>
            </a:custGeom>
            <a:noFill/>
            <a:ln w="12750"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34"/>
            <p:cNvSpPr/>
            <p:nvPr/>
          </p:nvSpPr>
          <p:spPr>
            <a:xfrm>
              <a:off x="2312087" y="3738290"/>
              <a:ext cx="21154" cy="21154"/>
            </a:xfrm>
            <a:custGeom>
              <a:avLst/>
              <a:gdLst/>
              <a:ahLst/>
              <a:cxnLst/>
              <a:rect l="l" t="t" r="r" b="b"/>
              <a:pathLst>
                <a:path w="472" h="472" extrusionOk="0">
                  <a:moveTo>
                    <a:pt x="236" y="0"/>
                  </a:moveTo>
                  <a:cubicBezTo>
                    <a:pt x="118" y="0"/>
                    <a:pt x="1" y="118"/>
                    <a:pt x="1" y="236"/>
                  </a:cubicBezTo>
                  <a:cubicBezTo>
                    <a:pt x="1" y="393"/>
                    <a:pt x="118" y="472"/>
                    <a:pt x="236" y="472"/>
                  </a:cubicBezTo>
                  <a:cubicBezTo>
                    <a:pt x="393" y="472"/>
                    <a:pt x="472" y="393"/>
                    <a:pt x="472" y="236"/>
                  </a:cubicBezTo>
                  <a:cubicBezTo>
                    <a:pt x="472" y="118"/>
                    <a:pt x="393" y="0"/>
                    <a:pt x="236"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34"/>
            <p:cNvSpPr/>
            <p:nvPr/>
          </p:nvSpPr>
          <p:spPr>
            <a:xfrm>
              <a:off x="2387740" y="3738290"/>
              <a:ext cx="21154" cy="21154"/>
            </a:xfrm>
            <a:custGeom>
              <a:avLst/>
              <a:gdLst/>
              <a:ahLst/>
              <a:cxnLst/>
              <a:rect l="l" t="t" r="r" b="b"/>
              <a:pathLst>
                <a:path w="472" h="472" extrusionOk="0">
                  <a:moveTo>
                    <a:pt x="236" y="0"/>
                  </a:moveTo>
                  <a:cubicBezTo>
                    <a:pt x="118" y="0"/>
                    <a:pt x="1" y="118"/>
                    <a:pt x="1" y="236"/>
                  </a:cubicBezTo>
                  <a:cubicBezTo>
                    <a:pt x="1" y="393"/>
                    <a:pt x="118" y="472"/>
                    <a:pt x="236" y="472"/>
                  </a:cubicBezTo>
                  <a:cubicBezTo>
                    <a:pt x="354" y="472"/>
                    <a:pt x="472" y="393"/>
                    <a:pt x="472" y="236"/>
                  </a:cubicBezTo>
                  <a:cubicBezTo>
                    <a:pt x="472" y="118"/>
                    <a:pt x="354" y="0"/>
                    <a:pt x="236"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2" name="Google Shape;832;p34"/>
          <p:cNvGrpSpPr/>
          <p:nvPr/>
        </p:nvGrpSpPr>
        <p:grpSpPr>
          <a:xfrm>
            <a:off x="1471811" y="5089427"/>
            <a:ext cx="1155207" cy="1423287"/>
            <a:chOff x="9273975" y="704300"/>
            <a:chExt cx="3136875" cy="3864825"/>
          </a:xfrm>
        </p:grpSpPr>
        <p:sp>
          <p:nvSpPr>
            <p:cNvPr id="833" name="Google Shape;833;p34"/>
            <p:cNvSpPr/>
            <p:nvPr/>
          </p:nvSpPr>
          <p:spPr>
            <a:xfrm>
              <a:off x="9658475" y="3894325"/>
              <a:ext cx="530450" cy="674800"/>
            </a:xfrm>
            <a:custGeom>
              <a:avLst/>
              <a:gdLst/>
              <a:ahLst/>
              <a:cxnLst/>
              <a:rect l="l" t="t" r="r" b="b"/>
              <a:pathLst>
                <a:path w="21218" h="26992" extrusionOk="0">
                  <a:moveTo>
                    <a:pt x="2828" y="0"/>
                  </a:moveTo>
                  <a:cubicBezTo>
                    <a:pt x="1277" y="31"/>
                    <a:pt x="31" y="1277"/>
                    <a:pt x="1" y="2827"/>
                  </a:cubicBezTo>
                  <a:lnTo>
                    <a:pt x="1" y="16505"/>
                  </a:lnTo>
                  <a:cubicBezTo>
                    <a:pt x="31" y="22311"/>
                    <a:pt x="4712" y="26961"/>
                    <a:pt x="10487" y="26992"/>
                  </a:cubicBezTo>
                  <a:cubicBezTo>
                    <a:pt x="16414" y="26961"/>
                    <a:pt x="21187" y="22189"/>
                    <a:pt x="21217" y="16262"/>
                  </a:cubicBezTo>
                  <a:lnTo>
                    <a:pt x="21217" y="2827"/>
                  </a:lnTo>
                  <a:cubicBezTo>
                    <a:pt x="21217" y="1277"/>
                    <a:pt x="19940" y="31"/>
                    <a:pt x="18390"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34"/>
            <p:cNvSpPr/>
            <p:nvPr/>
          </p:nvSpPr>
          <p:spPr>
            <a:xfrm>
              <a:off x="11473100" y="3894325"/>
              <a:ext cx="529675" cy="674800"/>
            </a:xfrm>
            <a:custGeom>
              <a:avLst/>
              <a:gdLst/>
              <a:ahLst/>
              <a:cxnLst/>
              <a:rect l="l" t="t" r="r" b="b"/>
              <a:pathLst>
                <a:path w="21187" h="26992" extrusionOk="0">
                  <a:moveTo>
                    <a:pt x="2828" y="0"/>
                  </a:moveTo>
                  <a:cubicBezTo>
                    <a:pt x="1277" y="31"/>
                    <a:pt x="1" y="1277"/>
                    <a:pt x="1" y="2827"/>
                  </a:cubicBezTo>
                  <a:lnTo>
                    <a:pt x="1" y="16505"/>
                  </a:lnTo>
                  <a:cubicBezTo>
                    <a:pt x="1" y="22311"/>
                    <a:pt x="4682" y="26961"/>
                    <a:pt x="10457" y="26992"/>
                  </a:cubicBezTo>
                  <a:cubicBezTo>
                    <a:pt x="16384" y="26961"/>
                    <a:pt x="21187" y="22189"/>
                    <a:pt x="21187" y="16262"/>
                  </a:cubicBezTo>
                  <a:lnTo>
                    <a:pt x="21187" y="2827"/>
                  </a:lnTo>
                  <a:cubicBezTo>
                    <a:pt x="21187" y="1277"/>
                    <a:pt x="19940" y="31"/>
                    <a:pt x="18360"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34"/>
            <p:cNvSpPr/>
            <p:nvPr/>
          </p:nvSpPr>
          <p:spPr>
            <a:xfrm>
              <a:off x="9273975" y="3747675"/>
              <a:ext cx="3136875" cy="319925"/>
            </a:xfrm>
            <a:custGeom>
              <a:avLst/>
              <a:gdLst/>
              <a:ahLst/>
              <a:cxnLst/>
              <a:rect l="l" t="t" r="r" b="b"/>
              <a:pathLst>
                <a:path w="125475" h="12797" extrusionOk="0">
                  <a:moveTo>
                    <a:pt x="2797" y="0"/>
                  </a:moveTo>
                  <a:cubicBezTo>
                    <a:pt x="1247" y="0"/>
                    <a:pt x="1" y="1246"/>
                    <a:pt x="1" y="2796"/>
                  </a:cubicBezTo>
                  <a:lnTo>
                    <a:pt x="1" y="10000"/>
                  </a:lnTo>
                  <a:cubicBezTo>
                    <a:pt x="1" y="11550"/>
                    <a:pt x="1247" y="12797"/>
                    <a:pt x="2797" y="12797"/>
                  </a:cubicBezTo>
                  <a:lnTo>
                    <a:pt x="122678" y="12797"/>
                  </a:lnTo>
                  <a:cubicBezTo>
                    <a:pt x="124228" y="12797"/>
                    <a:pt x="125474" y="11550"/>
                    <a:pt x="125474" y="10000"/>
                  </a:cubicBezTo>
                  <a:lnTo>
                    <a:pt x="125474" y="2796"/>
                  </a:lnTo>
                  <a:cubicBezTo>
                    <a:pt x="125474" y="1246"/>
                    <a:pt x="124228" y="0"/>
                    <a:pt x="12267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34"/>
            <p:cNvSpPr/>
            <p:nvPr/>
          </p:nvSpPr>
          <p:spPr>
            <a:xfrm>
              <a:off x="9292225" y="704300"/>
              <a:ext cx="3100375" cy="3043400"/>
            </a:xfrm>
            <a:custGeom>
              <a:avLst/>
              <a:gdLst/>
              <a:ahLst/>
              <a:cxnLst/>
              <a:rect l="l" t="t" r="r" b="b"/>
              <a:pathLst>
                <a:path w="124015" h="121736" extrusionOk="0">
                  <a:moveTo>
                    <a:pt x="61977" y="1"/>
                  </a:moveTo>
                  <a:lnTo>
                    <a:pt x="61217" y="31"/>
                  </a:lnTo>
                  <a:cubicBezTo>
                    <a:pt x="50822" y="457"/>
                    <a:pt x="40518" y="2159"/>
                    <a:pt x="30396" y="4408"/>
                  </a:cubicBezTo>
                  <a:cubicBezTo>
                    <a:pt x="21946" y="6293"/>
                    <a:pt x="12371" y="7873"/>
                    <a:pt x="6748" y="15138"/>
                  </a:cubicBezTo>
                  <a:cubicBezTo>
                    <a:pt x="2401" y="20700"/>
                    <a:pt x="1641" y="28147"/>
                    <a:pt x="1429" y="34925"/>
                  </a:cubicBezTo>
                  <a:cubicBezTo>
                    <a:pt x="517" y="60792"/>
                    <a:pt x="0" y="86567"/>
                    <a:pt x="851" y="112404"/>
                  </a:cubicBezTo>
                  <a:cubicBezTo>
                    <a:pt x="882" y="113285"/>
                    <a:pt x="730" y="121583"/>
                    <a:pt x="1246" y="121735"/>
                  </a:cubicBezTo>
                  <a:lnTo>
                    <a:pt x="122768" y="121735"/>
                  </a:lnTo>
                  <a:cubicBezTo>
                    <a:pt x="123285" y="121613"/>
                    <a:pt x="123133" y="113285"/>
                    <a:pt x="123163" y="112373"/>
                  </a:cubicBezTo>
                  <a:cubicBezTo>
                    <a:pt x="124015" y="86537"/>
                    <a:pt x="123498" y="60762"/>
                    <a:pt x="122616" y="34925"/>
                  </a:cubicBezTo>
                  <a:cubicBezTo>
                    <a:pt x="122373" y="28117"/>
                    <a:pt x="121583" y="20700"/>
                    <a:pt x="117297" y="15138"/>
                  </a:cubicBezTo>
                  <a:cubicBezTo>
                    <a:pt x="111644" y="7873"/>
                    <a:pt x="102099" y="6293"/>
                    <a:pt x="93649" y="4408"/>
                  </a:cubicBezTo>
                  <a:cubicBezTo>
                    <a:pt x="83467" y="2159"/>
                    <a:pt x="73163" y="457"/>
                    <a:pt x="62737" y="31"/>
                  </a:cubicBezTo>
                  <a:lnTo>
                    <a:pt x="61977" y="1"/>
                  </a:ln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34"/>
            <p:cNvSpPr/>
            <p:nvPr/>
          </p:nvSpPr>
          <p:spPr>
            <a:xfrm>
              <a:off x="9856825" y="1497625"/>
              <a:ext cx="1972700" cy="844275"/>
            </a:xfrm>
            <a:custGeom>
              <a:avLst/>
              <a:gdLst/>
              <a:ahLst/>
              <a:cxnLst/>
              <a:rect l="l" t="t" r="r" b="b"/>
              <a:pathLst>
                <a:path w="78908" h="33771" fill="none" extrusionOk="0">
                  <a:moveTo>
                    <a:pt x="0" y="1"/>
                  </a:moveTo>
                  <a:lnTo>
                    <a:pt x="78907" y="1"/>
                  </a:lnTo>
                  <a:lnTo>
                    <a:pt x="78907" y="33770"/>
                  </a:lnTo>
                  <a:lnTo>
                    <a:pt x="0" y="33770"/>
                  </a:lnTo>
                  <a:close/>
                </a:path>
              </a:pathLst>
            </a:custGeom>
            <a:noFill/>
            <a:ln w="9525" cap="flat" cmpd="sng">
              <a:solidFill>
                <a:srgbClr val="E69E1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34"/>
            <p:cNvSpPr/>
            <p:nvPr/>
          </p:nvSpPr>
          <p:spPr>
            <a:xfrm>
              <a:off x="9458625" y="1544750"/>
              <a:ext cx="301700" cy="710525"/>
            </a:xfrm>
            <a:custGeom>
              <a:avLst/>
              <a:gdLst/>
              <a:ahLst/>
              <a:cxnLst/>
              <a:rect l="l" t="t" r="r" b="b"/>
              <a:pathLst>
                <a:path w="12068" h="28421" extrusionOk="0">
                  <a:moveTo>
                    <a:pt x="6049" y="0"/>
                  </a:moveTo>
                  <a:cubicBezTo>
                    <a:pt x="2706" y="31"/>
                    <a:pt x="1" y="2706"/>
                    <a:pt x="1" y="6049"/>
                  </a:cubicBezTo>
                  <a:lnTo>
                    <a:pt x="1" y="22371"/>
                  </a:lnTo>
                  <a:cubicBezTo>
                    <a:pt x="1" y="25715"/>
                    <a:pt x="2706" y="28420"/>
                    <a:pt x="6049" y="28420"/>
                  </a:cubicBezTo>
                  <a:cubicBezTo>
                    <a:pt x="9363" y="28420"/>
                    <a:pt x="12068" y="25715"/>
                    <a:pt x="12068" y="22371"/>
                  </a:cubicBezTo>
                  <a:lnTo>
                    <a:pt x="12068" y="6049"/>
                  </a:lnTo>
                  <a:cubicBezTo>
                    <a:pt x="12068" y="2706"/>
                    <a:pt x="9363" y="31"/>
                    <a:pt x="604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34"/>
            <p:cNvSpPr/>
            <p:nvPr/>
          </p:nvSpPr>
          <p:spPr>
            <a:xfrm>
              <a:off x="9415325" y="2392775"/>
              <a:ext cx="2841250" cy="1113275"/>
            </a:xfrm>
            <a:custGeom>
              <a:avLst/>
              <a:gdLst/>
              <a:ahLst/>
              <a:cxnLst/>
              <a:rect l="l" t="t" r="r" b="b"/>
              <a:pathLst>
                <a:path w="113650" h="44531" fill="none" extrusionOk="0">
                  <a:moveTo>
                    <a:pt x="0" y="1"/>
                  </a:moveTo>
                  <a:lnTo>
                    <a:pt x="113650" y="1"/>
                  </a:lnTo>
                  <a:lnTo>
                    <a:pt x="113650" y="44530"/>
                  </a:lnTo>
                  <a:lnTo>
                    <a:pt x="0" y="44530"/>
                  </a:lnTo>
                  <a:close/>
                </a:path>
              </a:pathLst>
            </a:custGeom>
            <a:noFill/>
            <a:ln w="9525" cap="flat" cmpd="sng">
              <a:solidFill>
                <a:srgbClr val="E69E1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34"/>
            <p:cNvSpPr/>
            <p:nvPr/>
          </p:nvSpPr>
          <p:spPr>
            <a:xfrm>
              <a:off x="9458625" y="2469525"/>
              <a:ext cx="231050" cy="231800"/>
            </a:xfrm>
            <a:custGeom>
              <a:avLst/>
              <a:gdLst/>
              <a:ahLst/>
              <a:cxnLst/>
              <a:rect l="l" t="t" r="r" b="b"/>
              <a:pathLst>
                <a:path w="9242" h="9272" extrusionOk="0">
                  <a:moveTo>
                    <a:pt x="4621" y="1"/>
                  </a:moveTo>
                  <a:cubicBezTo>
                    <a:pt x="2068" y="1"/>
                    <a:pt x="1" y="2068"/>
                    <a:pt x="1" y="4651"/>
                  </a:cubicBezTo>
                  <a:cubicBezTo>
                    <a:pt x="1" y="7204"/>
                    <a:pt x="2068" y="9271"/>
                    <a:pt x="4621" y="9271"/>
                  </a:cubicBezTo>
                  <a:cubicBezTo>
                    <a:pt x="7174" y="9271"/>
                    <a:pt x="9241" y="7204"/>
                    <a:pt x="9241" y="4651"/>
                  </a:cubicBezTo>
                  <a:cubicBezTo>
                    <a:pt x="9241" y="2068"/>
                    <a:pt x="7174" y="1"/>
                    <a:pt x="4621" y="1"/>
                  </a:cubicBezTo>
                  <a:close/>
                </a:path>
              </a:pathLst>
            </a:custGeom>
            <a:solidFill>
              <a:srgbClr val="FAD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34"/>
            <p:cNvSpPr/>
            <p:nvPr/>
          </p:nvSpPr>
          <p:spPr>
            <a:xfrm>
              <a:off x="9634925" y="2469525"/>
              <a:ext cx="231800" cy="231800"/>
            </a:xfrm>
            <a:custGeom>
              <a:avLst/>
              <a:gdLst/>
              <a:ahLst/>
              <a:cxnLst/>
              <a:rect l="l" t="t" r="r" b="b"/>
              <a:pathLst>
                <a:path w="9272" h="9272" extrusionOk="0">
                  <a:moveTo>
                    <a:pt x="4621" y="1"/>
                  </a:moveTo>
                  <a:cubicBezTo>
                    <a:pt x="2067" y="1"/>
                    <a:pt x="1" y="2068"/>
                    <a:pt x="1" y="4651"/>
                  </a:cubicBezTo>
                  <a:cubicBezTo>
                    <a:pt x="1" y="7204"/>
                    <a:pt x="2067" y="9271"/>
                    <a:pt x="4621" y="9271"/>
                  </a:cubicBezTo>
                  <a:cubicBezTo>
                    <a:pt x="7204" y="9271"/>
                    <a:pt x="9271" y="7204"/>
                    <a:pt x="9271" y="4651"/>
                  </a:cubicBezTo>
                  <a:cubicBezTo>
                    <a:pt x="9271" y="2068"/>
                    <a:pt x="7204" y="1"/>
                    <a:pt x="462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34"/>
            <p:cNvSpPr/>
            <p:nvPr/>
          </p:nvSpPr>
          <p:spPr>
            <a:xfrm>
              <a:off x="9789175" y="1040175"/>
              <a:ext cx="231800" cy="231025"/>
            </a:xfrm>
            <a:custGeom>
              <a:avLst/>
              <a:gdLst/>
              <a:ahLst/>
              <a:cxnLst/>
              <a:rect l="l" t="t" r="r" b="b"/>
              <a:pathLst>
                <a:path w="9272" h="9241" extrusionOk="0">
                  <a:moveTo>
                    <a:pt x="4621" y="1"/>
                  </a:moveTo>
                  <a:cubicBezTo>
                    <a:pt x="2068" y="1"/>
                    <a:pt x="1" y="2068"/>
                    <a:pt x="1" y="4621"/>
                  </a:cubicBezTo>
                  <a:cubicBezTo>
                    <a:pt x="1" y="7174"/>
                    <a:pt x="2068" y="9241"/>
                    <a:pt x="4621" y="9241"/>
                  </a:cubicBezTo>
                  <a:cubicBezTo>
                    <a:pt x="7205" y="9241"/>
                    <a:pt x="9272" y="7174"/>
                    <a:pt x="9272" y="4621"/>
                  </a:cubicBezTo>
                  <a:cubicBezTo>
                    <a:pt x="9272" y="2068"/>
                    <a:pt x="7205" y="1"/>
                    <a:pt x="4621" y="1"/>
                  </a:cubicBezTo>
                  <a:close/>
                </a:path>
              </a:pathLst>
            </a:custGeom>
            <a:solidFill>
              <a:srgbClr val="FAD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34"/>
            <p:cNvSpPr/>
            <p:nvPr/>
          </p:nvSpPr>
          <p:spPr>
            <a:xfrm>
              <a:off x="9519425" y="1040175"/>
              <a:ext cx="231025" cy="231025"/>
            </a:xfrm>
            <a:custGeom>
              <a:avLst/>
              <a:gdLst/>
              <a:ahLst/>
              <a:cxnLst/>
              <a:rect l="l" t="t" r="r" b="b"/>
              <a:pathLst>
                <a:path w="9241" h="9241" extrusionOk="0">
                  <a:moveTo>
                    <a:pt x="4621" y="1"/>
                  </a:moveTo>
                  <a:cubicBezTo>
                    <a:pt x="2067" y="1"/>
                    <a:pt x="0" y="2068"/>
                    <a:pt x="0" y="4621"/>
                  </a:cubicBezTo>
                  <a:cubicBezTo>
                    <a:pt x="0" y="7174"/>
                    <a:pt x="2067" y="9241"/>
                    <a:pt x="4621" y="9241"/>
                  </a:cubicBezTo>
                  <a:cubicBezTo>
                    <a:pt x="7174" y="9241"/>
                    <a:pt x="9241" y="7174"/>
                    <a:pt x="9241" y="4621"/>
                  </a:cubicBezTo>
                  <a:cubicBezTo>
                    <a:pt x="9241" y="2068"/>
                    <a:pt x="7174" y="1"/>
                    <a:pt x="462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34"/>
            <p:cNvSpPr/>
            <p:nvPr/>
          </p:nvSpPr>
          <p:spPr>
            <a:xfrm>
              <a:off x="9580225" y="3267425"/>
              <a:ext cx="406550" cy="192275"/>
            </a:xfrm>
            <a:custGeom>
              <a:avLst/>
              <a:gdLst/>
              <a:ahLst/>
              <a:cxnLst/>
              <a:rect l="l" t="t" r="r" b="b"/>
              <a:pathLst>
                <a:path w="16262" h="7691" extrusionOk="0">
                  <a:moveTo>
                    <a:pt x="1489" y="0"/>
                  </a:moveTo>
                  <a:cubicBezTo>
                    <a:pt x="669" y="0"/>
                    <a:pt x="0" y="669"/>
                    <a:pt x="0" y="1459"/>
                  </a:cubicBezTo>
                  <a:lnTo>
                    <a:pt x="0" y="6839"/>
                  </a:lnTo>
                  <a:cubicBezTo>
                    <a:pt x="0" y="7295"/>
                    <a:pt x="395" y="7690"/>
                    <a:pt x="851" y="7690"/>
                  </a:cubicBezTo>
                  <a:lnTo>
                    <a:pt x="15441" y="7690"/>
                  </a:lnTo>
                  <a:cubicBezTo>
                    <a:pt x="15897" y="7690"/>
                    <a:pt x="16262" y="7325"/>
                    <a:pt x="16262" y="6869"/>
                  </a:cubicBezTo>
                  <a:lnTo>
                    <a:pt x="16262" y="1429"/>
                  </a:lnTo>
                  <a:cubicBezTo>
                    <a:pt x="16262" y="638"/>
                    <a:pt x="15623" y="0"/>
                    <a:pt x="148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34"/>
            <p:cNvSpPr/>
            <p:nvPr/>
          </p:nvSpPr>
          <p:spPr>
            <a:xfrm>
              <a:off x="9712425" y="3085050"/>
              <a:ext cx="142900" cy="142875"/>
            </a:xfrm>
            <a:custGeom>
              <a:avLst/>
              <a:gdLst/>
              <a:ahLst/>
              <a:cxnLst/>
              <a:rect l="l" t="t" r="r" b="b"/>
              <a:pathLst>
                <a:path w="5716" h="5715" extrusionOk="0">
                  <a:moveTo>
                    <a:pt x="2858" y="0"/>
                  </a:moveTo>
                  <a:cubicBezTo>
                    <a:pt x="1278" y="0"/>
                    <a:pt x="1" y="1277"/>
                    <a:pt x="1" y="2857"/>
                  </a:cubicBezTo>
                  <a:cubicBezTo>
                    <a:pt x="1" y="4438"/>
                    <a:pt x="1278" y="5714"/>
                    <a:pt x="2858" y="5714"/>
                  </a:cubicBezTo>
                  <a:cubicBezTo>
                    <a:pt x="4439" y="5714"/>
                    <a:pt x="5715" y="4438"/>
                    <a:pt x="5715" y="2857"/>
                  </a:cubicBezTo>
                  <a:cubicBezTo>
                    <a:pt x="5715" y="1277"/>
                    <a:pt x="4439" y="0"/>
                    <a:pt x="2858"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34"/>
            <p:cNvSpPr/>
            <p:nvPr/>
          </p:nvSpPr>
          <p:spPr>
            <a:xfrm>
              <a:off x="9502700" y="2995375"/>
              <a:ext cx="142900" cy="142125"/>
            </a:xfrm>
            <a:custGeom>
              <a:avLst/>
              <a:gdLst/>
              <a:ahLst/>
              <a:cxnLst/>
              <a:rect l="l" t="t" r="r" b="b"/>
              <a:pathLst>
                <a:path w="5716" h="5685" extrusionOk="0">
                  <a:moveTo>
                    <a:pt x="2858" y="0"/>
                  </a:moveTo>
                  <a:cubicBezTo>
                    <a:pt x="1277" y="0"/>
                    <a:pt x="1" y="1277"/>
                    <a:pt x="1" y="2827"/>
                  </a:cubicBezTo>
                  <a:cubicBezTo>
                    <a:pt x="1" y="4408"/>
                    <a:pt x="1277" y="5684"/>
                    <a:pt x="2858" y="5684"/>
                  </a:cubicBezTo>
                  <a:cubicBezTo>
                    <a:pt x="4438" y="5684"/>
                    <a:pt x="5715" y="4408"/>
                    <a:pt x="5715" y="2827"/>
                  </a:cubicBezTo>
                  <a:cubicBezTo>
                    <a:pt x="5715" y="1277"/>
                    <a:pt x="4438" y="0"/>
                    <a:pt x="2858" y="0"/>
                  </a:cubicBezTo>
                  <a:close/>
                </a:path>
              </a:pathLst>
            </a:custGeom>
            <a:solidFill>
              <a:srgbClr val="FAD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34"/>
            <p:cNvSpPr/>
            <p:nvPr/>
          </p:nvSpPr>
          <p:spPr>
            <a:xfrm>
              <a:off x="12039225" y="2995375"/>
              <a:ext cx="142875" cy="142125"/>
            </a:xfrm>
            <a:custGeom>
              <a:avLst/>
              <a:gdLst/>
              <a:ahLst/>
              <a:cxnLst/>
              <a:rect l="l" t="t" r="r" b="b"/>
              <a:pathLst>
                <a:path w="5715" h="5685" extrusionOk="0">
                  <a:moveTo>
                    <a:pt x="2858" y="0"/>
                  </a:moveTo>
                  <a:cubicBezTo>
                    <a:pt x="1277" y="0"/>
                    <a:pt x="1" y="1277"/>
                    <a:pt x="1" y="2827"/>
                  </a:cubicBezTo>
                  <a:cubicBezTo>
                    <a:pt x="1" y="4408"/>
                    <a:pt x="1277" y="5684"/>
                    <a:pt x="2858" y="5684"/>
                  </a:cubicBezTo>
                  <a:cubicBezTo>
                    <a:pt x="4408" y="5684"/>
                    <a:pt x="5715" y="4408"/>
                    <a:pt x="5715" y="2827"/>
                  </a:cubicBezTo>
                  <a:cubicBezTo>
                    <a:pt x="5715" y="1277"/>
                    <a:pt x="4408" y="0"/>
                    <a:pt x="2858" y="0"/>
                  </a:cubicBezTo>
                  <a:close/>
                </a:path>
              </a:pathLst>
            </a:custGeom>
            <a:solidFill>
              <a:srgbClr val="FAD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34"/>
            <p:cNvSpPr/>
            <p:nvPr/>
          </p:nvSpPr>
          <p:spPr>
            <a:xfrm>
              <a:off x="11818100" y="3085050"/>
              <a:ext cx="142875" cy="142875"/>
            </a:xfrm>
            <a:custGeom>
              <a:avLst/>
              <a:gdLst/>
              <a:ahLst/>
              <a:cxnLst/>
              <a:rect l="l" t="t" r="r" b="b"/>
              <a:pathLst>
                <a:path w="5715" h="5715" extrusionOk="0">
                  <a:moveTo>
                    <a:pt x="2858" y="0"/>
                  </a:moveTo>
                  <a:cubicBezTo>
                    <a:pt x="1277" y="0"/>
                    <a:pt x="0" y="1277"/>
                    <a:pt x="0" y="2857"/>
                  </a:cubicBezTo>
                  <a:cubicBezTo>
                    <a:pt x="0" y="4438"/>
                    <a:pt x="1277" y="5714"/>
                    <a:pt x="2858" y="5714"/>
                  </a:cubicBezTo>
                  <a:cubicBezTo>
                    <a:pt x="4438" y="5714"/>
                    <a:pt x="5715" y="4438"/>
                    <a:pt x="5715" y="2857"/>
                  </a:cubicBezTo>
                  <a:cubicBezTo>
                    <a:pt x="5715" y="1277"/>
                    <a:pt x="4438" y="0"/>
                    <a:pt x="2858"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34"/>
            <p:cNvSpPr/>
            <p:nvPr/>
          </p:nvSpPr>
          <p:spPr>
            <a:xfrm>
              <a:off x="9401650" y="1321350"/>
              <a:ext cx="2879250" cy="137550"/>
            </a:xfrm>
            <a:custGeom>
              <a:avLst/>
              <a:gdLst/>
              <a:ahLst/>
              <a:cxnLst/>
              <a:rect l="l" t="t" r="r" b="b"/>
              <a:pathLst>
                <a:path w="115170" h="5502" fill="none" extrusionOk="0">
                  <a:moveTo>
                    <a:pt x="0" y="0"/>
                  </a:moveTo>
                  <a:lnTo>
                    <a:pt x="115169" y="0"/>
                  </a:lnTo>
                  <a:lnTo>
                    <a:pt x="115169" y="5502"/>
                  </a:lnTo>
                  <a:lnTo>
                    <a:pt x="0" y="5502"/>
                  </a:lnTo>
                  <a:close/>
                </a:path>
              </a:pathLst>
            </a:custGeom>
            <a:noFill/>
            <a:ln w="9525" cap="flat" cmpd="sng">
              <a:solidFill>
                <a:srgbClr val="E69E1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34"/>
            <p:cNvSpPr/>
            <p:nvPr/>
          </p:nvSpPr>
          <p:spPr>
            <a:xfrm>
              <a:off x="9356050" y="3835800"/>
              <a:ext cx="2983350" cy="59300"/>
            </a:xfrm>
            <a:custGeom>
              <a:avLst/>
              <a:gdLst/>
              <a:ahLst/>
              <a:cxnLst/>
              <a:rect l="l" t="t" r="r" b="b"/>
              <a:pathLst>
                <a:path w="119334" h="2372" extrusionOk="0">
                  <a:moveTo>
                    <a:pt x="0" y="1"/>
                  </a:moveTo>
                  <a:lnTo>
                    <a:pt x="0" y="2372"/>
                  </a:lnTo>
                  <a:lnTo>
                    <a:pt x="119334" y="2372"/>
                  </a:lnTo>
                  <a:lnTo>
                    <a:pt x="119334" y="1"/>
                  </a:lnTo>
                  <a:close/>
                </a:path>
              </a:pathLst>
            </a:custGeom>
            <a:solidFill>
              <a:srgbClr val="54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34"/>
            <p:cNvSpPr/>
            <p:nvPr/>
          </p:nvSpPr>
          <p:spPr>
            <a:xfrm>
              <a:off x="9946475" y="1574375"/>
              <a:ext cx="1791100" cy="651250"/>
            </a:xfrm>
            <a:custGeom>
              <a:avLst/>
              <a:gdLst/>
              <a:ahLst/>
              <a:cxnLst/>
              <a:rect l="l" t="t" r="r" b="b"/>
              <a:pathLst>
                <a:path w="71644" h="26050" extrusionOk="0">
                  <a:moveTo>
                    <a:pt x="5563" y="1"/>
                  </a:moveTo>
                  <a:cubicBezTo>
                    <a:pt x="2493" y="31"/>
                    <a:pt x="1" y="2493"/>
                    <a:pt x="1" y="5563"/>
                  </a:cubicBezTo>
                  <a:lnTo>
                    <a:pt x="1" y="23193"/>
                  </a:lnTo>
                  <a:cubicBezTo>
                    <a:pt x="1" y="24773"/>
                    <a:pt x="1277" y="26050"/>
                    <a:pt x="2858" y="26050"/>
                  </a:cubicBezTo>
                  <a:lnTo>
                    <a:pt x="68786" y="26050"/>
                  </a:lnTo>
                  <a:cubicBezTo>
                    <a:pt x="70367" y="26050"/>
                    <a:pt x="71643" y="24773"/>
                    <a:pt x="71643" y="23193"/>
                  </a:cubicBezTo>
                  <a:lnTo>
                    <a:pt x="71643" y="5563"/>
                  </a:lnTo>
                  <a:cubicBezTo>
                    <a:pt x="71643" y="2493"/>
                    <a:pt x="69181" y="31"/>
                    <a:pt x="66111" y="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34"/>
            <p:cNvSpPr/>
            <p:nvPr/>
          </p:nvSpPr>
          <p:spPr>
            <a:xfrm>
              <a:off x="11923725" y="1544750"/>
              <a:ext cx="302450" cy="710525"/>
            </a:xfrm>
            <a:custGeom>
              <a:avLst/>
              <a:gdLst/>
              <a:ahLst/>
              <a:cxnLst/>
              <a:rect l="l" t="t" r="r" b="b"/>
              <a:pathLst>
                <a:path w="12098" h="28421" extrusionOk="0">
                  <a:moveTo>
                    <a:pt x="6049" y="0"/>
                  </a:moveTo>
                  <a:cubicBezTo>
                    <a:pt x="2706" y="31"/>
                    <a:pt x="31" y="2706"/>
                    <a:pt x="0" y="6049"/>
                  </a:cubicBezTo>
                  <a:lnTo>
                    <a:pt x="0" y="22371"/>
                  </a:lnTo>
                  <a:cubicBezTo>
                    <a:pt x="31" y="25715"/>
                    <a:pt x="2706" y="28420"/>
                    <a:pt x="6049" y="28420"/>
                  </a:cubicBezTo>
                  <a:cubicBezTo>
                    <a:pt x="9393" y="28420"/>
                    <a:pt x="12067" y="25715"/>
                    <a:pt x="12098" y="22371"/>
                  </a:cubicBezTo>
                  <a:lnTo>
                    <a:pt x="12098" y="6049"/>
                  </a:lnTo>
                  <a:cubicBezTo>
                    <a:pt x="12067" y="2706"/>
                    <a:pt x="9393" y="31"/>
                    <a:pt x="604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34"/>
            <p:cNvSpPr/>
            <p:nvPr/>
          </p:nvSpPr>
          <p:spPr>
            <a:xfrm>
              <a:off x="11994400" y="2469525"/>
              <a:ext cx="231775" cy="231800"/>
            </a:xfrm>
            <a:custGeom>
              <a:avLst/>
              <a:gdLst/>
              <a:ahLst/>
              <a:cxnLst/>
              <a:rect l="l" t="t" r="r" b="b"/>
              <a:pathLst>
                <a:path w="9271" h="9272" extrusionOk="0">
                  <a:moveTo>
                    <a:pt x="4651" y="1"/>
                  </a:moveTo>
                  <a:cubicBezTo>
                    <a:pt x="2067" y="1"/>
                    <a:pt x="0" y="2068"/>
                    <a:pt x="0" y="4651"/>
                  </a:cubicBezTo>
                  <a:cubicBezTo>
                    <a:pt x="0" y="7204"/>
                    <a:pt x="2067" y="9271"/>
                    <a:pt x="4651" y="9271"/>
                  </a:cubicBezTo>
                  <a:cubicBezTo>
                    <a:pt x="7204" y="9271"/>
                    <a:pt x="9271" y="7204"/>
                    <a:pt x="9271" y="4651"/>
                  </a:cubicBezTo>
                  <a:cubicBezTo>
                    <a:pt x="9271" y="2068"/>
                    <a:pt x="7204" y="1"/>
                    <a:pt x="4651" y="1"/>
                  </a:cubicBezTo>
                  <a:close/>
                </a:path>
              </a:pathLst>
            </a:custGeom>
            <a:solidFill>
              <a:srgbClr val="FAD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34"/>
            <p:cNvSpPr/>
            <p:nvPr/>
          </p:nvSpPr>
          <p:spPr>
            <a:xfrm>
              <a:off x="11818100" y="2469525"/>
              <a:ext cx="231800" cy="231800"/>
            </a:xfrm>
            <a:custGeom>
              <a:avLst/>
              <a:gdLst/>
              <a:ahLst/>
              <a:cxnLst/>
              <a:rect l="l" t="t" r="r" b="b"/>
              <a:pathLst>
                <a:path w="9272" h="9272" extrusionOk="0">
                  <a:moveTo>
                    <a:pt x="4621" y="1"/>
                  </a:moveTo>
                  <a:cubicBezTo>
                    <a:pt x="2067" y="1"/>
                    <a:pt x="0" y="2068"/>
                    <a:pt x="0" y="4651"/>
                  </a:cubicBezTo>
                  <a:cubicBezTo>
                    <a:pt x="0" y="7204"/>
                    <a:pt x="2067" y="9271"/>
                    <a:pt x="4621" y="9271"/>
                  </a:cubicBezTo>
                  <a:cubicBezTo>
                    <a:pt x="7204" y="9271"/>
                    <a:pt x="9271" y="7204"/>
                    <a:pt x="9271" y="4651"/>
                  </a:cubicBezTo>
                  <a:cubicBezTo>
                    <a:pt x="9271" y="2068"/>
                    <a:pt x="7204" y="1"/>
                    <a:pt x="462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34"/>
            <p:cNvSpPr/>
            <p:nvPr/>
          </p:nvSpPr>
          <p:spPr>
            <a:xfrm>
              <a:off x="11663850" y="1040175"/>
              <a:ext cx="231775" cy="231025"/>
            </a:xfrm>
            <a:custGeom>
              <a:avLst/>
              <a:gdLst/>
              <a:ahLst/>
              <a:cxnLst/>
              <a:rect l="l" t="t" r="r" b="b"/>
              <a:pathLst>
                <a:path w="9271" h="9241" extrusionOk="0">
                  <a:moveTo>
                    <a:pt x="4620" y="1"/>
                  </a:moveTo>
                  <a:cubicBezTo>
                    <a:pt x="2067" y="1"/>
                    <a:pt x="0" y="2068"/>
                    <a:pt x="0" y="4621"/>
                  </a:cubicBezTo>
                  <a:cubicBezTo>
                    <a:pt x="0" y="7174"/>
                    <a:pt x="2067" y="9241"/>
                    <a:pt x="4620" y="9241"/>
                  </a:cubicBezTo>
                  <a:cubicBezTo>
                    <a:pt x="7173" y="9241"/>
                    <a:pt x="9271" y="7174"/>
                    <a:pt x="9271" y="4621"/>
                  </a:cubicBezTo>
                  <a:cubicBezTo>
                    <a:pt x="9271" y="2068"/>
                    <a:pt x="7173" y="1"/>
                    <a:pt x="4620" y="1"/>
                  </a:cubicBezTo>
                  <a:close/>
                </a:path>
              </a:pathLst>
            </a:custGeom>
            <a:solidFill>
              <a:srgbClr val="FAD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34"/>
            <p:cNvSpPr/>
            <p:nvPr/>
          </p:nvSpPr>
          <p:spPr>
            <a:xfrm>
              <a:off x="11933600" y="1040175"/>
              <a:ext cx="231800" cy="231025"/>
            </a:xfrm>
            <a:custGeom>
              <a:avLst/>
              <a:gdLst/>
              <a:ahLst/>
              <a:cxnLst/>
              <a:rect l="l" t="t" r="r" b="b"/>
              <a:pathLst>
                <a:path w="9272" h="9241" extrusionOk="0">
                  <a:moveTo>
                    <a:pt x="4651" y="1"/>
                  </a:moveTo>
                  <a:cubicBezTo>
                    <a:pt x="2098" y="1"/>
                    <a:pt x="1" y="2068"/>
                    <a:pt x="1" y="4621"/>
                  </a:cubicBezTo>
                  <a:cubicBezTo>
                    <a:pt x="1" y="7174"/>
                    <a:pt x="2098" y="9241"/>
                    <a:pt x="4651" y="9241"/>
                  </a:cubicBezTo>
                  <a:cubicBezTo>
                    <a:pt x="7204" y="9241"/>
                    <a:pt x="9271" y="7174"/>
                    <a:pt x="9271" y="4621"/>
                  </a:cubicBezTo>
                  <a:cubicBezTo>
                    <a:pt x="9271" y="2068"/>
                    <a:pt x="7204" y="1"/>
                    <a:pt x="465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34"/>
            <p:cNvSpPr/>
            <p:nvPr/>
          </p:nvSpPr>
          <p:spPr>
            <a:xfrm>
              <a:off x="10985250" y="1574375"/>
              <a:ext cx="500800" cy="651250"/>
            </a:xfrm>
            <a:custGeom>
              <a:avLst/>
              <a:gdLst/>
              <a:ahLst/>
              <a:cxnLst/>
              <a:rect l="l" t="t" r="r" b="b"/>
              <a:pathLst>
                <a:path w="20032" h="26050" extrusionOk="0">
                  <a:moveTo>
                    <a:pt x="16110" y="1"/>
                  </a:moveTo>
                  <a:lnTo>
                    <a:pt x="1" y="26050"/>
                  </a:lnTo>
                  <a:lnTo>
                    <a:pt x="4499" y="26050"/>
                  </a:lnTo>
                  <a:lnTo>
                    <a:pt x="20031" y="1"/>
                  </a:lnTo>
                  <a:close/>
                </a:path>
              </a:pathLst>
            </a:custGeom>
            <a:solidFill>
              <a:srgbClr val="595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34"/>
            <p:cNvSpPr/>
            <p:nvPr/>
          </p:nvSpPr>
          <p:spPr>
            <a:xfrm>
              <a:off x="10359100" y="1574375"/>
              <a:ext cx="830600" cy="651250"/>
            </a:xfrm>
            <a:custGeom>
              <a:avLst/>
              <a:gdLst/>
              <a:ahLst/>
              <a:cxnLst/>
              <a:rect l="l" t="t" r="r" b="b"/>
              <a:pathLst>
                <a:path w="33224" h="26050" extrusionOk="0">
                  <a:moveTo>
                    <a:pt x="16627" y="1"/>
                  </a:moveTo>
                  <a:lnTo>
                    <a:pt x="1" y="26050"/>
                  </a:lnTo>
                  <a:lnTo>
                    <a:pt x="17691" y="26050"/>
                  </a:lnTo>
                  <a:lnTo>
                    <a:pt x="33223" y="1"/>
                  </a:lnTo>
                  <a:close/>
                </a:path>
              </a:pathLst>
            </a:custGeom>
            <a:solidFill>
              <a:srgbClr val="595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34"/>
            <p:cNvSpPr/>
            <p:nvPr/>
          </p:nvSpPr>
          <p:spPr>
            <a:xfrm>
              <a:off x="11923725" y="1675450"/>
              <a:ext cx="300950" cy="446075"/>
            </a:xfrm>
            <a:custGeom>
              <a:avLst/>
              <a:gdLst/>
              <a:ahLst/>
              <a:cxnLst/>
              <a:rect l="l" t="t" r="r" b="b"/>
              <a:pathLst>
                <a:path w="12038" h="17843" extrusionOk="0">
                  <a:moveTo>
                    <a:pt x="12037" y="0"/>
                  </a:moveTo>
                  <a:lnTo>
                    <a:pt x="0" y="13162"/>
                  </a:lnTo>
                  <a:lnTo>
                    <a:pt x="61" y="17843"/>
                  </a:lnTo>
                  <a:lnTo>
                    <a:pt x="12037" y="5259"/>
                  </a:lnTo>
                  <a:lnTo>
                    <a:pt x="12037" y="0"/>
                  </a:lnTo>
                  <a:close/>
                </a:path>
              </a:pathLst>
            </a:custGeom>
            <a:solidFill>
              <a:srgbClr val="595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34"/>
            <p:cNvSpPr/>
            <p:nvPr/>
          </p:nvSpPr>
          <p:spPr>
            <a:xfrm>
              <a:off x="9459400" y="1675450"/>
              <a:ext cx="300175" cy="446075"/>
            </a:xfrm>
            <a:custGeom>
              <a:avLst/>
              <a:gdLst/>
              <a:ahLst/>
              <a:cxnLst/>
              <a:rect l="l" t="t" r="r" b="b"/>
              <a:pathLst>
                <a:path w="12007" h="17843" extrusionOk="0">
                  <a:moveTo>
                    <a:pt x="12006" y="0"/>
                  </a:moveTo>
                  <a:lnTo>
                    <a:pt x="0" y="13162"/>
                  </a:lnTo>
                  <a:lnTo>
                    <a:pt x="31" y="17843"/>
                  </a:lnTo>
                  <a:lnTo>
                    <a:pt x="12006" y="5259"/>
                  </a:lnTo>
                  <a:lnTo>
                    <a:pt x="12006" y="0"/>
                  </a:lnTo>
                  <a:close/>
                </a:path>
              </a:pathLst>
            </a:custGeom>
            <a:solidFill>
              <a:srgbClr val="595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1" name="Google Shape;861;p34"/>
          <p:cNvSpPr/>
          <p:nvPr/>
        </p:nvSpPr>
        <p:spPr>
          <a:xfrm>
            <a:off x="5032001" y="4219556"/>
            <a:ext cx="1015147" cy="1126115"/>
          </a:xfrm>
          <a:custGeom>
            <a:avLst/>
            <a:gdLst/>
            <a:ahLst/>
            <a:cxnLst/>
            <a:rect l="l" t="t" r="r" b="b"/>
            <a:pathLst>
              <a:path w="16988" h="18845" extrusionOk="0">
                <a:moveTo>
                  <a:pt x="9137" y="1"/>
                </a:moveTo>
                <a:cubicBezTo>
                  <a:pt x="6928" y="1"/>
                  <a:pt x="6437" y="1552"/>
                  <a:pt x="6440" y="1610"/>
                </a:cubicBezTo>
                <a:lnTo>
                  <a:pt x="6440" y="1610"/>
                </a:lnTo>
                <a:cubicBezTo>
                  <a:pt x="6010" y="1235"/>
                  <a:pt x="4994" y="878"/>
                  <a:pt x="4256" y="878"/>
                </a:cubicBezTo>
                <a:cubicBezTo>
                  <a:pt x="3915" y="878"/>
                  <a:pt x="3634" y="954"/>
                  <a:pt x="3497" y="1140"/>
                </a:cubicBezTo>
                <a:cubicBezTo>
                  <a:pt x="3029" y="1725"/>
                  <a:pt x="4304" y="2891"/>
                  <a:pt x="4321" y="2907"/>
                </a:cubicBezTo>
                <a:lnTo>
                  <a:pt x="4321" y="2907"/>
                </a:lnTo>
                <a:cubicBezTo>
                  <a:pt x="4309" y="2895"/>
                  <a:pt x="3635" y="2286"/>
                  <a:pt x="2856" y="2286"/>
                </a:cubicBezTo>
                <a:cubicBezTo>
                  <a:pt x="2525" y="2286"/>
                  <a:pt x="2175" y="2396"/>
                  <a:pt x="1849" y="2711"/>
                </a:cubicBezTo>
                <a:cubicBezTo>
                  <a:pt x="789" y="3771"/>
                  <a:pt x="3340" y="4909"/>
                  <a:pt x="3340" y="4909"/>
                </a:cubicBezTo>
                <a:cubicBezTo>
                  <a:pt x="3340" y="4909"/>
                  <a:pt x="2575" y="4605"/>
                  <a:pt x="1790" y="4605"/>
                </a:cubicBezTo>
                <a:cubicBezTo>
                  <a:pt x="1005" y="4605"/>
                  <a:pt x="200" y="4909"/>
                  <a:pt x="121" y="6126"/>
                </a:cubicBezTo>
                <a:cubicBezTo>
                  <a:pt x="1" y="8021"/>
                  <a:pt x="1908" y="8855"/>
                  <a:pt x="2807" y="9142"/>
                </a:cubicBezTo>
                <a:lnTo>
                  <a:pt x="2807" y="9142"/>
                </a:lnTo>
                <a:cubicBezTo>
                  <a:pt x="2783" y="9141"/>
                  <a:pt x="2759" y="9140"/>
                  <a:pt x="2735" y="9140"/>
                </a:cubicBezTo>
                <a:cubicBezTo>
                  <a:pt x="2371" y="9140"/>
                  <a:pt x="1949" y="9352"/>
                  <a:pt x="1927" y="10326"/>
                </a:cubicBezTo>
                <a:cubicBezTo>
                  <a:pt x="1870" y="11555"/>
                  <a:pt x="3164" y="12305"/>
                  <a:pt x="4130" y="12305"/>
                </a:cubicBezTo>
                <a:cubicBezTo>
                  <a:pt x="4491" y="12305"/>
                  <a:pt x="4807" y="12200"/>
                  <a:pt x="4989" y="11975"/>
                </a:cubicBezTo>
                <a:cubicBezTo>
                  <a:pt x="5184" y="11669"/>
                  <a:pt x="5535" y="11482"/>
                  <a:pt x="5891" y="11482"/>
                </a:cubicBezTo>
                <a:cubicBezTo>
                  <a:pt x="6038" y="11482"/>
                  <a:pt x="6186" y="11514"/>
                  <a:pt x="6324" y="11583"/>
                </a:cubicBezTo>
                <a:cubicBezTo>
                  <a:pt x="8404" y="12878"/>
                  <a:pt x="7109" y="18845"/>
                  <a:pt x="7109" y="18845"/>
                </a:cubicBezTo>
                <a:lnTo>
                  <a:pt x="8718" y="18845"/>
                </a:lnTo>
                <a:cubicBezTo>
                  <a:pt x="7815" y="13663"/>
                  <a:pt x="9268" y="11897"/>
                  <a:pt x="9268" y="11897"/>
                </a:cubicBezTo>
                <a:cubicBezTo>
                  <a:pt x="9386" y="11820"/>
                  <a:pt x="9506" y="11789"/>
                  <a:pt x="9629" y="11789"/>
                </a:cubicBezTo>
                <a:cubicBezTo>
                  <a:pt x="10205" y="11789"/>
                  <a:pt x="10844" y="12476"/>
                  <a:pt x="11574" y="12476"/>
                </a:cubicBezTo>
                <a:cubicBezTo>
                  <a:pt x="11730" y="12476"/>
                  <a:pt x="11890" y="12444"/>
                  <a:pt x="12055" y="12368"/>
                </a:cubicBezTo>
                <a:cubicBezTo>
                  <a:pt x="13154" y="11857"/>
                  <a:pt x="12173" y="10602"/>
                  <a:pt x="12173" y="10601"/>
                </a:cubicBezTo>
                <a:lnTo>
                  <a:pt x="12173" y="10601"/>
                </a:lnTo>
                <a:cubicBezTo>
                  <a:pt x="12707" y="11221"/>
                  <a:pt x="13294" y="11418"/>
                  <a:pt x="13822" y="11418"/>
                </a:cubicBezTo>
                <a:cubicBezTo>
                  <a:pt x="14732" y="11418"/>
                  <a:pt x="15470" y="10837"/>
                  <a:pt x="15470" y="10837"/>
                </a:cubicBezTo>
                <a:cubicBezTo>
                  <a:pt x="16988" y="8790"/>
                  <a:pt x="14063" y="7568"/>
                  <a:pt x="13457" y="7342"/>
                </a:cubicBezTo>
                <a:lnTo>
                  <a:pt x="13457" y="7342"/>
                </a:lnTo>
                <a:cubicBezTo>
                  <a:pt x="13686" y="7419"/>
                  <a:pt x="14248" y="7588"/>
                  <a:pt x="14802" y="7588"/>
                </a:cubicBezTo>
                <a:cubicBezTo>
                  <a:pt x="15496" y="7588"/>
                  <a:pt x="16177" y="7324"/>
                  <a:pt x="16177" y="6283"/>
                </a:cubicBezTo>
                <a:cubicBezTo>
                  <a:pt x="16177" y="4163"/>
                  <a:pt x="12958" y="3810"/>
                  <a:pt x="12958" y="3810"/>
                </a:cubicBezTo>
                <a:cubicBezTo>
                  <a:pt x="15039" y="3613"/>
                  <a:pt x="14293" y="1415"/>
                  <a:pt x="11427" y="434"/>
                </a:cubicBezTo>
                <a:cubicBezTo>
                  <a:pt x="10510" y="123"/>
                  <a:pt x="9756" y="1"/>
                  <a:pt x="9137" y="1"/>
                </a:cubicBezTo>
                <a:close/>
              </a:path>
            </a:pathLst>
          </a:custGeom>
          <a:solidFill>
            <a:srgbClr val="9ABC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2" name="Google Shape;862;p34"/>
          <p:cNvSpPr txBox="1">
            <a:spLocks noGrp="1"/>
          </p:cNvSpPr>
          <p:nvPr>
            <p:ph type="ctrTitle"/>
          </p:nvPr>
        </p:nvSpPr>
        <p:spPr>
          <a:xfrm rot="349">
            <a:off x="6703179" y="1524367"/>
            <a:ext cx="3936800" cy="1505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8000">
                <a:solidFill>
                  <a:srgbClr val="FFFFFF"/>
                </a:solidFill>
                <a:latin typeface="Mouse Memoirs"/>
                <a:ea typeface="Mouse Memoirs"/>
                <a:cs typeface="Mouse Memoirs"/>
                <a:sym typeface="Mouse Memoir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863" name="Google Shape;863;p34"/>
          <p:cNvSpPr txBox="1">
            <a:spLocks noGrp="1"/>
          </p:cNvSpPr>
          <p:nvPr>
            <p:ph type="subTitle" idx="1"/>
          </p:nvPr>
        </p:nvSpPr>
        <p:spPr>
          <a:xfrm>
            <a:off x="6636979" y="2958133"/>
            <a:ext cx="4069200" cy="1506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FFFFFF"/>
              </a:buClr>
              <a:buSzPts val="2800"/>
              <a:buNone/>
              <a:defRPr sz="2133">
                <a:solidFill>
                  <a:srgbClr val="FFFFFF"/>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1777133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864"/>
        <p:cNvGrpSpPr/>
        <p:nvPr/>
      </p:nvGrpSpPr>
      <p:grpSpPr>
        <a:xfrm>
          <a:off x="0" y="0"/>
          <a:ext cx="0" cy="0"/>
          <a:chOff x="0" y="0"/>
          <a:chExt cx="0" cy="0"/>
        </a:xfrm>
      </p:grpSpPr>
      <p:grpSp>
        <p:nvGrpSpPr>
          <p:cNvPr id="865" name="Google Shape;865;p35"/>
          <p:cNvGrpSpPr/>
          <p:nvPr/>
        </p:nvGrpSpPr>
        <p:grpSpPr>
          <a:xfrm flipH="1">
            <a:off x="9840477" y="4284485"/>
            <a:ext cx="1868392" cy="2589073"/>
            <a:chOff x="1002412" y="3043930"/>
            <a:chExt cx="1598009" cy="2214397"/>
          </a:xfrm>
        </p:grpSpPr>
        <p:sp>
          <p:nvSpPr>
            <p:cNvPr id="866" name="Google Shape;866;p35"/>
            <p:cNvSpPr/>
            <p:nvPr/>
          </p:nvSpPr>
          <p:spPr>
            <a:xfrm>
              <a:off x="1717766" y="4672597"/>
              <a:ext cx="165949" cy="585731"/>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35"/>
            <p:cNvSpPr/>
            <p:nvPr/>
          </p:nvSpPr>
          <p:spPr>
            <a:xfrm>
              <a:off x="1002412" y="3043930"/>
              <a:ext cx="1598009" cy="1855660"/>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8" name="Google Shape;868;p35"/>
          <p:cNvSpPr/>
          <p:nvPr/>
        </p:nvSpPr>
        <p:spPr>
          <a:xfrm flipH="1">
            <a:off x="10554933" y="5136405"/>
            <a:ext cx="1582467" cy="1759243"/>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9" name="Google Shape;869;p35"/>
          <p:cNvGrpSpPr/>
          <p:nvPr/>
        </p:nvGrpSpPr>
        <p:grpSpPr>
          <a:xfrm>
            <a:off x="-1010540" y="-490081"/>
            <a:ext cx="14183895" cy="2633004"/>
            <a:chOff x="-376905" y="-824761"/>
            <a:chExt cx="10637921" cy="1974753"/>
          </a:xfrm>
        </p:grpSpPr>
        <p:sp>
          <p:nvSpPr>
            <p:cNvPr id="870" name="Google Shape;870;p35"/>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35"/>
            <p:cNvSpPr/>
            <p:nvPr/>
          </p:nvSpPr>
          <p:spPr>
            <a:xfrm>
              <a:off x="7619796" y="-50265"/>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35"/>
            <p:cNvSpPr/>
            <p:nvPr/>
          </p:nvSpPr>
          <p:spPr>
            <a:xfrm>
              <a:off x="589079" y="-824761"/>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35"/>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4" name="Google Shape;874;p35"/>
          <p:cNvGrpSpPr/>
          <p:nvPr/>
        </p:nvGrpSpPr>
        <p:grpSpPr>
          <a:xfrm>
            <a:off x="475151" y="4252650"/>
            <a:ext cx="1293404" cy="2691756"/>
            <a:chOff x="464166" y="3124811"/>
            <a:chExt cx="1174114" cy="2443497"/>
          </a:xfrm>
        </p:grpSpPr>
        <p:sp>
          <p:nvSpPr>
            <p:cNvPr id="875" name="Google Shape;875;p35"/>
            <p:cNvSpPr/>
            <p:nvPr/>
          </p:nvSpPr>
          <p:spPr>
            <a:xfrm>
              <a:off x="464166" y="3124811"/>
              <a:ext cx="1174114" cy="1546508"/>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35"/>
            <p:cNvSpPr/>
            <p:nvPr/>
          </p:nvSpPr>
          <p:spPr>
            <a:xfrm>
              <a:off x="987117" y="4602853"/>
              <a:ext cx="126904" cy="965455"/>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7" name="Google Shape;877;p35"/>
          <p:cNvSpPr/>
          <p:nvPr/>
        </p:nvSpPr>
        <p:spPr>
          <a:xfrm>
            <a:off x="-755183" y="5187205"/>
            <a:ext cx="1582467" cy="1759243"/>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0326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878"/>
        <p:cNvGrpSpPr/>
        <p:nvPr/>
      </p:nvGrpSpPr>
      <p:grpSpPr>
        <a:xfrm>
          <a:off x="0" y="0"/>
          <a:ext cx="0" cy="0"/>
          <a:chOff x="0" y="0"/>
          <a:chExt cx="0" cy="0"/>
        </a:xfrm>
      </p:grpSpPr>
      <p:grpSp>
        <p:nvGrpSpPr>
          <p:cNvPr id="879" name="Google Shape;879;p36"/>
          <p:cNvGrpSpPr/>
          <p:nvPr/>
        </p:nvGrpSpPr>
        <p:grpSpPr>
          <a:xfrm flipH="1">
            <a:off x="-774680" y="407028"/>
            <a:ext cx="13295983" cy="6474833"/>
            <a:chOff x="-376905" y="-18529"/>
            <a:chExt cx="10637921" cy="5180419"/>
          </a:xfrm>
        </p:grpSpPr>
        <p:sp>
          <p:nvSpPr>
            <p:cNvPr id="880" name="Google Shape;880;p36"/>
            <p:cNvSpPr/>
            <p:nvPr/>
          </p:nvSpPr>
          <p:spPr>
            <a:xfrm>
              <a:off x="-179259" y="4165417"/>
              <a:ext cx="9944790" cy="825695"/>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36"/>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36"/>
            <p:cNvSpPr/>
            <p:nvPr/>
          </p:nvSpPr>
          <p:spPr>
            <a:xfrm>
              <a:off x="8587302" y="2717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36"/>
            <p:cNvSpPr/>
            <p:nvPr/>
          </p:nvSpPr>
          <p:spPr>
            <a:xfrm>
              <a:off x="2828101" y="-18529"/>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36"/>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36"/>
            <p:cNvSpPr/>
            <p:nvPr/>
          </p:nvSpPr>
          <p:spPr>
            <a:xfrm>
              <a:off x="-376905" y="758779"/>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36"/>
            <p:cNvSpPr/>
            <p:nvPr/>
          </p:nvSpPr>
          <p:spPr>
            <a:xfrm>
              <a:off x="4362603"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36"/>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36"/>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36"/>
            <p:cNvSpPr/>
            <p:nvPr/>
          </p:nvSpPr>
          <p:spPr>
            <a:xfrm>
              <a:off x="8822181"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36"/>
            <p:cNvSpPr/>
            <p:nvPr/>
          </p:nvSpPr>
          <p:spPr>
            <a:xfrm>
              <a:off x="8086214"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36"/>
            <p:cNvSpPr/>
            <p:nvPr/>
          </p:nvSpPr>
          <p:spPr>
            <a:xfrm>
              <a:off x="-179259" y="4378351"/>
              <a:ext cx="9944790" cy="74756"/>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36"/>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3" name="Google Shape;893;p36"/>
          <p:cNvGrpSpPr/>
          <p:nvPr/>
        </p:nvGrpSpPr>
        <p:grpSpPr>
          <a:xfrm flipH="1">
            <a:off x="8270069" y="4470284"/>
            <a:ext cx="3668707" cy="1827857"/>
            <a:chOff x="404850" y="2182975"/>
            <a:chExt cx="2230850" cy="1111475"/>
          </a:xfrm>
        </p:grpSpPr>
        <p:sp>
          <p:nvSpPr>
            <p:cNvPr id="894" name="Google Shape;894;p36"/>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36"/>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36"/>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36"/>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36"/>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36"/>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36"/>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36"/>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36"/>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36"/>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36"/>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36"/>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36"/>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36"/>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36"/>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36"/>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36"/>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36"/>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36"/>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36"/>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36"/>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36"/>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36"/>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36"/>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36"/>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36"/>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36"/>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36"/>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0525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922"/>
        <p:cNvGrpSpPr/>
        <p:nvPr/>
      </p:nvGrpSpPr>
      <p:grpSpPr>
        <a:xfrm>
          <a:off x="0" y="0"/>
          <a:ext cx="0" cy="0"/>
          <a:chOff x="0" y="0"/>
          <a:chExt cx="0" cy="0"/>
        </a:xfrm>
      </p:grpSpPr>
      <p:sp>
        <p:nvSpPr>
          <p:cNvPr id="923" name="Google Shape;923;p37"/>
          <p:cNvSpPr/>
          <p:nvPr/>
        </p:nvSpPr>
        <p:spPr>
          <a:xfrm>
            <a:off x="-1139997" y="1229667"/>
            <a:ext cx="2914396" cy="3235775"/>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4" name="Google Shape;924;p37"/>
          <p:cNvSpPr/>
          <p:nvPr/>
        </p:nvSpPr>
        <p:spPr>
          <a:xfrm>
            <a:off x="1096385" y="3739734"/>
            <a:ext cx="206419" cy="727316"/>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5" name="Google Shape;925;p37"/>
          <p:cNvSpPr/>
          <p:nvPr/>
        </p:nvSpPr>
        <p:spPr>
          <a:xfrm>
            <a:off x="492230" y="1396724"/>
            <a:ext cx="2212917" cy="2572608"/>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6" name="Google Shape;926;p37"/>
          <p:cNvSpPr/>
          <p:nvPr/>
        </p:nvSpPr>
        <p:spPr>
          <a:xfrm>
            <a:off x="-1323913" y="3787109"/>
            <a:ext cx="197012" cy="700783"/>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7" name="Google Shape;927;p37"/>
          <p:cNvSpPr/>
          <p:nvPr/>
        </p:nvSpPr>
        <p:spPr>
          <a:xfrm>
            <a:off x="-2178001" y="1583093"/>
            <a:ext cx="2132488" cy="24244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8" name="Google Shape;928;p37"/>
          <p:cNvSpPr/>
          <p:nvPr/>
        </p:nvSpPr>
        <p:spPr>
          <a:xfrm>
            <a:off x="-112573" y="6516225"/>
            <a:ext cx="101133" cy="27488"/>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9" name="Google Shape;929;p37"/>
          <p:cNvSpPr/>
          <p:nvPr/>
        </p:nvSpPr>
        <p:spPr>
          <a:xfrm>
            <a:off x="686302" y="6784131"/>
            <a:ext cx="59885" cy="28488"/>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0" name="Google Shape;930;p37"/>
          <p:cNvSpPr/>
          <p:nvPr/>
        </p:nvSpPr>
        <p:spPr>
          <a:xfrm>
            <a:off x="1763872" y="6574109"/>
            <a:ext cx="122712" cy="30459"/>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1" name="Google Shape;931;p37"/>
          <p:cNvSpPr/>
          <p:nvPr/>
        </p:nvSpPr>
        <p:spPr>
          <a:xfrm>
            <a:off x="-232910" y="6273214"/>
            <a:ext cx="104951" cy="26879"/>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2" name="Google Shape;932;p37"/>
          <p:cNvSpPr/>
          <p:nvPr/>
        </p:nvSpPr>
        <p:spPr>
          <a:xfrm>
            <a:off x="609789" y="6279098"/>
            <a:ext cx="83955" cy="15137"/>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3" name="Google Shape;933;p37"/>
          <p:cNvSpPr/>
          <p:nvPr/>
        </p:nvSpPr>
        <p:spPr>
          <a:xfrm>
            <a:off x="512413" y="6322744"/>
            <a:ext cx="49559" cy="23509"/>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4" name="Google Shape;934;p37"/>
          <p:cNvSpPr/>
          <p:nvPr/>
        </p:nvSpPr>
        <p:spPr>
          <a:xfrm>
            <a:off x="693715" y="6342883"/>
            <a:ext cx="63815" cy="6739"/>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5" name="Google Shape;935;p37"/>
          <p:cNvSpPr/>
          <p:nvPr/>
        </p:nvSpPr>
        <p:spPr>
          <a:xfrm>
            <a:off x="-1117532" y="6455372"/>
            <a:ext cx="56947" cy="16729"/>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6" name="Google Shape;936;p37"/>
          <p:cNvSpPr/>
          <p:nvPr/>
        </p:nvSpPr>
        <p:spPr>
          <a:xfrm>
            <a:off x="-1016460" y="6471069"/>
            <a:ext cx="106043" cy="45187"/>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7" name="Google Shape;937;p37"/>
          <p:cNvSpPr/>
          <p:nvPr/>
        </p:nvSpPr>
        <p:spPr>
          <a:xfrm>
            <a:off x="-1077283" y="6537803"/>
            <a:ext cx="37308" cy="11820"/>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8" name="Google Shape;938;p37"/>
          <p:cNvSpPr/>
          <p:nvPr/>
        </p:nvSpPr>
        <p:spPr>
          <a:xfrm>
            <a:off x="-691607" y="6580990"/>
            <a:ext cx="46157" cy="16729"/>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9" name="Google Shape;939;p37"/>
          <p:cNvSpPr/>
          <p:nvPr/>
        </p:nvSpPr>
        <p:spPr>
          <a:xfrm>
            <a:off x="-1599328" y="6295868"/>
            <a:ext cx="83955" cy="15137"/>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0" name="Google Shape;940;p37"/>
          <p:cNvSpPr/>
          <p:nvPr/>
        </p:nvSpPr>
        <p:spPr>
          <a:xfrm>
            <a:off x="-1496921" y="6334486"/>
            <a:ext cx="49533" cy="24365"/>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1" name="Google Shape;941;p37"/>
          <p:cNvSpPr/>
          <p:nvPr/>
        </p:nvSpPr>
        <p:spPr>
          <a:xfrm>
            <a:off x="-1781937" y="6420033"/>
            <a:ext cx="74615" cy="8880"/>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2" name="Google Shape;942;p37"/>
          <p:cNvSpPr/>
          <p:nvPr/>
        </p:nvSpPr>
        <p:spPr>
          <a:xfrm>
            <a:off x="20895" y="6616325"/>
            <a:ext cx="79525" cy="35368"/>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3" name="Google Shape;943;p37"/>
          <p:cNvSpPr/>
          <p:nvPr/>
        </p:nvSpPr>
        <p:spPr>
          <a:xfrm>
            <a:off x="1512633" y="6798860"/>
            <a:ext cx="56976" cy="16729"/>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4" name="Google Shape;944;p37"/>
          <p:cNvSpPr/>
          <p:nvPr/>
        </p:nvSpPr>
        <p:spPr>
          <a:xfrm>
            <a:off x="1362495" y="6814557"/>
            <a:ext cx="106983" cy="45187"/>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5" name="Google Shape;945;p37"/>
          <p:cNvSpPr/>
          <p:nvPr/>
        </p:nvSpPr>
        <p:spPr>
          <a:xfrm>
            <a:off x="-865607" y="6499230"/>
            <a:ext cx="35515" cy="10957"/>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6" name="Google Shape;946;p37"/>
          <p:cNvSpPr/>
          <p:nvPr/>
        </p:nvSpPr>
        <p:spPr>
          <a:xfrm>
            <a:off x="1176991" y="6798860"/>
            <a:ext cx="45187" cy="16729"/>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7" name="Google Shape;947;p37"/>
          <p:cNvSpPr/>
          <p:nvPr/>
        </p:nvSpPr>
        <p:spPr>
          <a:xfrm>
            <a:off x="1560752" y="6387359"/>
            <a:ext cx="48704" cy="14308"/>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8" name="Google Shape;948;p37"/>
          <p:cNvSpPr/>
          <p:nvPr/>
        </p:nvSpPr>
        <p:spPr>
          <a:xfrm>
            <a:off x="1432325" y="6401640"/>
            <a:ext cx="91524" cy="37792"/>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9" name="Google Shape;949;p37"/>
          <p:cNvSpPr/>
          <p:nvPr/>
        </p:nvSpPr>
        <p:spPr>
          <a:xfrm>
            <a:off x="1543127" y="6458714"/>
            <a:ext cx="31908" cy="9253"/>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0" name="Google Shape;950;p37"/>
          <p:cNvSpPr/>
          <p:nvPr/>
        </p:nvSpPr>
        <p:spPr>
          <a:xfrm>
            <a:off x="1821782" y="3177804"/>
            <a:ext cx="462516" cy="803287"/>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37"/>
          <p:cNvSpPr/>
          <p:nvPr/>
        </p:nvSpPr>
        <p:spPr>
          <a:xfrm>
            <a:off x="-661821" y="4370957"/>
            <a:ext cx="3366800" cy="2704400"/>
          </a:xfrm>
          <a:prstGeom prst="trapezoid">
            <a:avLst>
              <a:gd name="adj" fmla="val 34293"/>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37"/>
          <p:cNvSpPr/>
          <p:nvPr/>
        </p:nvSpPr>
        <p:spPr>
          <a:xfrm>
            <a:off x="-1355922" y="3862341"/>
            <a:ext cx="26049" cy="20503"/>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37"/>
          <p:cNvSpPr/>
          <p:nvPr/>
        </p:nvSpPr>
        <p:spPr>
          <a:xfrm>
            <a:off x="-1304733" y="3752731"/>
            <a:ext cx="57957" cy="40099"/>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4" name="Google Shape;954;p37"/>
          <p:cNvSpPr/>
          <p:nvPr/>
        </p:nvSpPr>
        <p:spPr>
          <a:xfrm>
            <a:off x="-1291307" y="3662923"/>
            <a:ext cx="25220" cy="12623"/>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5" name="Google Shape;955;p37"/>
          <p:cNvSpPr/>
          <p:nvPr/>
        </p:nvSpPr>
        <p:spPr>
          <a:xfrm>
            <a:off x="-1280396" y="3563889"/>
            <a:ext cx="45360" cy="31908"/>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6" name="Google Shape;956;p37"/>
          <p:cNvSpPr/>
          <p:nvPr/>
        </p:nvSpPr>
        <p:spPr>
          <a:xfrm>
            <a:off x="-1247659" y="3935691"/>
            <a:ext cx="40332" cy="35303"/>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7" name="Google Shape;957;p37"/>
          <p:cNvSpPr/>
          <p:nvPr/>
        </p:nvSpPr>
        <p:spPr>
          <a:xfrm>
            <a:off x="-2321166" y="4430739"/>
            <a:ext cx="4034863" cy="2640640"/>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8" name="Google Shape;958;p37"/>
          <p:cNvSpPr/>
          <p:nvPr/>
        </p:nvSpPr>
        <p:spPr>
          <a:xfrm>
            <a:off x="198509" y="4992419"/>
            <a:ext cx="392015" cy="2079976"/>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9" name="Google Shape;959;p37"/>
          <p:cNvSpPr/>
          <p:nvPr/>
        </p:nvSpPr>
        <p:spPr>
          <a:xfrm>
            <a:off x="-171638" y="6149842"/>
            <a:ext cx="86495" cy="23509"/>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0" name="Google Shape;960;p37"/>
          <p:cNvSpPr/>
          <p:nvPr/>
        </p:nvSpPr>
        <p:spPr>
          <a:xfrm>
            <a:off x="-23901" y="6173323"/>
            <a:ext cx="50388" cy="24365"/>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1" name="Google Shape;961;p37"/>
          <p:cNvSpPr/>
          <p:nvPr/>
        </p:nvSpPr>
        <p:spPr>
          <a:xfrm>
            <a:off x="-1292967" y="6053320"/>
            <a:ext cx="85640" cy="23509"/>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2" name="Google Shape;962;p37"/>
          <p:cNvSpPr/>
          <p:nvPr/>
        </p:nvSpPr>
        <p:spPr>
          <a:xfrm>
            <a:off x="-1254373" y="6144788"/>
            <a:ext cx="104951" cy="26905"/>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3" name="Google Shape;963;p37"/>
          <p:cNvSpPr/>
          <p:nvPr/>
        </p:nvSpPr>
        <p:spPr>
          <a:xfrm>
            <a:off x="-1243461" y="4147212"/>
            <a:ext cx="39476" cy="21021"/>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4" name="Google Shape;964;p37"/>
          <p:cNvSpPr/>
          <p:nvPr/>
        </p:nvSpPr>
        <p:spPr>
          <a:xfrm>
            <a:off x="-1699218" y="3177804"/>
            <a:ext cx="461687" cy="803287"/>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5" name="Google Shape;965;p37"/>
          <p:cNvSpPr/>
          <p:nvPr/>
        </p:nvSpPr>
        <p:spPr>
          <a:xfrm>
            <a:off x="-1569105" y="3492534"/>
            <a:ext cx="501967" cy="62985"/>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6" name="Google Shape;966;p37"/>
          <p:cNvSpPr/>
          <p:nvPr/>
        </p:nvSpPr>
        <p:spPr>
          <a:xfrm>
            <a:off x="-1569105" y="3704057"/>
            <a:ext cx="501967" cy="62985"/>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7" name="Google Shape;967;p37"/>
          <p:cNvSpPr/>
          <p:nvPr/>
        </p:nvSpPr>
        <p:spPr>
          <a:xfrm>
            <a:off x="1651391" y="3492534"/>
            <a:ext cx="502796" cy="62985"/>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8" name="Google Shape;968;p37"/>
          <p:cNvSpPr/>
          <p:nvPr/>
        </p:nvSpPr>
        <p:spPr>
          <a:xfrm>
            <a:off x="1651391" y="3704057"/>
            <a:ext cx="502796" cy="62985"/>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9" name="Google Shape;969;p37"/>
          <p:cNvSpPr/>
          <p:nvPr/>
        </p:nvSpPr>
        <p:spPr>
          <a:xfrm>
            <a:off x="-1216609" y="2679234"/>
            <a:ext cx="3018384" cy="1587263"/>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0" name="Google Shape;970;p37"/>
          <p:cNvSpPr/>
          <p:nvPr/>
        </p:nvSpPr>
        <p:spPr>
          <a:xfrm>
            <a:off x="-1110835" y="2826970"/>
            <a:ext cx="1358104" cy="1168421"/>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1" name="Google Shape;971;p37"/>
          <p:cNvSpPr/>
          <p:nvPr/>
        </p:nvSpPr>
        <p:spPr>
          <a:xfrm>
            <a:off x="338678" y="2826113"/>
            <a:ext cx="1356445" cy="1154995"/>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2" name="Google Shape;972;p37"/>
          <p:cNvSpPr/>
          <p:nvPr/>
        </p:nvSpPr>
        <p:spPr>
          <a:xfrm>
            <a:off x="-1072241" y="3955001"/>
            <a:ext cx="25" cy="25"/>
          </a:xfrm>
          <a:custGeom>
            <a:avLst/>
            <a:gdLst/>
            <a:ahLst/>
            <a:cxnLst/>
            <a:rect l="l" t="t" r="r" b="b"/>
            <a:pathLst>
              <a:path w="1" h="1" extrusionOk="0">
                <a:moveTo>
                  <a:pt x="1" y="1"/>
                </a:moveTo>
                <a:close/>
              </a:path>
            </a:pathLst>
          </a:custGeom>
          <a:solidFill>
            <a:srgbClr val="A9E3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3" name="Google Shape;973;p37"/>
          <p:cNvSpPr/>
          <p:nvPr/>
        </p:nvSpPr>
        <p:spPr>
          <a:xfrm>
            <a:off x="233759" y="2826969"/>
            <a:ext cx="115863" cy="1110491"/>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4" name="Google Shape;974;p37"/>
          <p:cNvSpPr/>
          <p:nvPr/>
        </p:nvSpPr>
        <p:spPr>
          <a:xfrm>
            <a:off x="-813726" y="2204172"/>
            <a:ext cx="2211753" cy="563241"/>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5" name="Google Shape;975;p37"/>
          <p:cNvSpPr/>
          <p:nvPr/>
        </p:nvSpPr>
        <p:spPr>
          <a:xfrm>
            <a:off x="-838064" y="2219281"/>
            <a:ext cx="61301" cy="548131"/>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6" name="Google Shape;976;p37"/>
          <p:cNvSpPr/>
          <p:nvPr/>
        </p:nvSpPr>
        <p:spPr>
          <a:xfrm>
            <a:off x="-1388658" y="2220136"/>
            <a:ext cx="587580" cy="547275"/>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7" name="Google Shape;977;p37"/>
          <p:cNvSpPr/>
          <p:nvPr/>
        </p:nvSpPr>
        <p:spPr>
          <a:xfrm>
            <a:off x="1360970" y="2220136"/>
            <a:ext cx="62156" cy="547275"/>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8" name="Google Shape;978;p37"/>
          <p:cNvSpPr/>
          <p:nvPr/>
        </p:nvSpPr>
        <p:spPr>
          <a:xfrm>
            <a:off x="1386163" y="2220966"/>
            <a:ext cx="560728" cy="546445"/>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9" name="Google Shape;979;p37"/>
          <p:cNvSpPr/>
          <p:nvPr/>
        </p:nvSpPr>
        <p:spPr>
          <a:xfrm>
            <a:off x="-1247660" y="2346879"/>
            <a:ext cx="381101" cy="278692"/>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0" name="Google Shape;980;p37"/>
          <p:cNvSpPr/>
          <p:nvPr/>
        </p:nvSpPr>
        <p:spPr>
          <a:xfrm>
            <a:off x="1450779" y="2346879"/>
            <a:ext cx="381101" cy="278692"/>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1" name="Google Shape;981;p37"/>
          <p:cNvSpPr/>
          <p:nvPr/>
        </p:nvSpPr>
        <p:spPr>
          <a:xfrm>
            <a:off x="-1211554" y="2404781"/>
            <a:ext cx="162025" cy="162025"/>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2" name="Google Shape;982;p37"/>
          <p:cNvSpPr/>
          <p:nvPr/>
        </p:nvSpPr>
        <p:spPr>
          <a:xfrm>
            <a:off x="-1015997" y="2429949"/>
            <a:ext cx="112493" cy="112519"/>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3" name="Google Shape;983;p37"/>
          <p:cNvSpPr/>
          <p:nvPr/>
        </p:nvSpPr>
        <p:spPr>
          <a:xfrm>
            <a:off x="1633766" y="2404781"/>
            <a:ext cx="162025" cy="162025"/>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4" name="Google Shape;984;p37"/>
          <p:cNvSpPr/>
          <p:nvPr/>
        </p:nvSpPr>
        <p:spPr>
          <a:xfrm>
            <a:off x="1488568" y="2429949"/>
            <a:ext cx="111664" cy="112519"/>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37"/>
          <p:cNvSpPr/>
          <p:nvPr/>
        </p:nvSpPr>
        <p:spPr>
          <a:xfrm>
            <a:off x="-717205" y="2346879"/>
            <a:ext cx="2019557" cy="278692"/>
          </a:xfrm>
          <a:custGeom>
            <a:avLst/>
            <a:gdLst/>
            <a:ahLst/>
            <a:cxnLst/>
            <a:rect l="l" t="t" r="r" b="b"/>
            <a:pathLst>
              <a:path w="77915" h="10752" extrusionOk="0">
                <a:moveTo>
                  <a:pt x="77914" y="5376"/>
                </a:moveTo>
                <a:cubicBezTo>
                  <a:pt x="77914" y="8322"/>
                  <a:pt x="75485" y="10751"/>
                  <a:pt x="72539" y="10751"/>
                </a:cubicBezTo>
                <a:lnTo>
                  <a:pt x="5376" y="10751"/>
                </a:lnTo>
                <a:cubicBezTo>
                  <a:pt x="2397" y="10751"/>
                  <a:pt x="1" y="8322"/>
                  <a:pt x="1" y="5376"/>
                </a:cubicBezTo>
                <a:lnTo>
                  <a:pt x="1" y="5376"/>
                </a:lnTo>
                <a:cubicBezTo>
                  <a:pt x="1" y="2396"/>
                  <a:pt x="2397" y="0"/>
                  <a:pt x="5376" y="0"/>
                </a:cubicBezTo>
                <a:lnTo>
                  <a:pt x="72539" y="0"/>
                </a:lnTo>
                <a:cubicBezTo>
                  <a:pt x="75485" y="0"/>
                  <a:pt x="77914" y="2396"/>
                  <a:pt x="77914" y="5376"/>
                </a:cubicBezTo>
                <a:close/>
              </a:path>
            </a:pathLst>
          </a:custGeom>
          <a:solidFill>
            <a:srgbClr val="A8A8A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37"/>
          <p:cNvSpPr/>
          <p:nvPr/>
        </p:nvSpPr>
        <p:spPr>
          <a:xfrm>
            <a:off x="-731460" y="2334282"/>
            <a:ext cx="2048069" cy="303860"/>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7"/>
          <p:cNvSpPr/>
          <p:nvPr/>
        </p:nvSpPr>
        <p:spPr>
          <a:xfrm>
            <a:off x="-717205" y="2668322"/>
            <a:ext cx="2019557" cy="39476"/>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7"/>
          <p:cNvSpPr/>
          <p:nvPr/>
        </p:nvSpPr>
        <p:spPr>
          <a:xfrm>
            <a:off x="-463591" y="2393870"/>
            <a:ext cx="109149" cy="186365"/>
          </a:xfrm>
          <a:custGeom>
            <a:avLst/>
            <a:gdLst/>
            <a:ahLst/>
            <a:cxnLst/>
            <a:rect l="l" t="t" r="r" b="b"/>
            <a:pathLst>
              <a:path w="4211" h="7190" extrusionOk="0">
                <a:moveTo>
                  <a:pt x="227" y="5991"/>
                </a:moveTo>
                <a:cubicBezTo>
                  <a:pt x="713" y="6283"/>
                  <a:pt x="1296" y="6445"/>
                  <a:pt x="1847" y="6445"/>
                </a:cubicBezTo>
                <a:cubicBezTo>
                  <a:pt x="2786" y="6445"/>
                  <a:pt x="3304" y="5959"/>
                  <a:pt x="3304" y="5279"/>
                </a:cubicBezTo>
                <a:cubicBezTo>
                  <a:pt x="3304" y="4567"/>
                  <a:pt x="2948" y="4243"/>
                  <a:pt x="2008" y="3886"/>
                </a:cubicBezTo>
                <a:cubicBezTo>
                  <a:pt x="875" y="3465"/>
                  <a:pt x="163" y="2915"/>
                  <a:pt x="163" y="1911"/>
                </a:cubicBezTo>
                <a:cubicBezTo>
                  <a:pt x="163" y="842"/>
                  <a:pt x="1069" y="33"/>
                  <a:pt x="2429" y="33"/>
                </a:cubicBezTo>
                <a:cubicBezTo>
                  <a:pt x="2948" y="1"/>
                  <a:pt x="3466" y="130"/>
                  <a:pt x="3951" y="389"/>
                </a:cubicBezTo>
                <a:lnTo>
                  <a:pt x="3692" y="1102"/>
                </a:lnTo>
                <a:cubicBezTo>
                  <a:pt x="3304" y="875"/>
                  <a:pt x="2818" y="778"/>
                  <a:pt x="2365" y="778"/>
                </a:cubicBezTo>
                <a:cubicBezTo>
                  <a:pt x="1426" y="778"/>
                  <a:pt x="1069" y="1328"/>
                  <a:pt x="1069" y="1814"/>
                </a:cubicBezTo>
                <a:cubicBezTo>
                  <a:pt x="1069" y="2462"/>
                  <a:pt x="1458" y="2785"/>
                  <a:pt x="2429" y="3142"/>
                </a:cubicBezTo>
                <a:cubicBezTo>
                  <a:pt x="3595" y="3595"/>
                  <a:pt x="4211" y="4178"/>
                  <a:pt x="4211" y="5182"/>
                </a:cubicBezTo>
                <a:cubicBezTo>
                  <a:pt x="4211" y="6186"/>
                  <a:pt x="3401" y="7190"/>
                  <a:pt x="1782" y="7190"/>
                </a:cubicBezTo>
                <a:cubicBezTo>
                  <a:pt x="1167" y="7190"/>
                  <a:pt x="551" y="7028"/>
                  <a:pt x="1" y="6736"/>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7"/>
          <p:cNvSpPr/>
          <p:nvPr/>
        </p:nvSpPr>
        <p:spPr>
          <a:xfrm>
            <a:off x="-326765" y="2393869"/>
            <a:ext cx="137661" cy="187195"/>
          </a:xfrm>
          <a:custGeom>
            <a:avLst/>
            <a:gdLst/>
            <a:ahLst/>
            <a:cxnLst/>
            <a:rect l="l" t="t" r="r" b="b"/>
            <a:pathLst>
              <a:path w="5311" h="7222" extrusionOk="0">
                <a:moveTo>
                  <a:pt x="5279" y="6866"/>
                </a:moveTo>
                <a:cubicBezTo>
                  <a:pt x="4696" y="7092"/>
                  <a:pt x="4080" y="7222"/>
                  <a:pt x="3433" y="7190"/>
                </a:cubicBezTo>
                <a:cubicBezTo>
                  <a:pt x="1490" y="7190"/>
                  <a:pt x="0" y="5959"/>
                  <a:pt x="0" y="3692"/>
                </a:cubicBezTo>
                <a:cubicBezTo>
                  <a:pt x="0" y="1523"/>
                  <a:pt x="1490" y="33"/>
                  <a:pt x="3659" y="33"/>
                </a:cubicBezTo>
                <a:cubicBezTo>
                  <a:pt x="4210" y="1"/>
                  <a:pt x="4760" y="130"/>
                  <a:pt x="5311" y="357"/>
                </a:cubicBezTo>
                <a:lnTo>
                  <a:pt x="5084" y="1069"/>
                </a:lnTo>
                <a:cubicBezTo>
                  <a:pt x="4631" y="875"/>
                  <a:pt x="4178" y="778"/>
                  <a:pt x="3692" y="778"/>
                </a:cubicBezTo>
                <a:cubicBezTo>
                  <a:pt x="2073" y="778"/>
                  <a:pt x="972" y="1814"/>
                  <a:pt x="972" y="3660"/>
                </a:cubicBezTo>
                <a:cubicBezTo>
                  <a:pt x="972" y="5344"/>
                  <a:pt x="1943" y="6445"/>
                  <a:pt x="3627" y="6445"/>
                </a:cubicBezTo>
                <a:cubicBezTo>
                  <a:pt x="4145" y="6445"/>
                  <a:pt x="4631" y="6348"/>
                  <a:pt x="5117" y="6153"/>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7"/>
          <p:cNvSpPr/>
          <p:nvPr/>
        </p:nvSpPr>
        <p:spPr>
          <a:xfrm>
            <a:off x="-154716" y="2398069"/>
            <a:ext cx="134317" cy="179652"/>
          </a:xfrm>
          <a:custGeom>
            <a:avLst/>
            <a:gdLst/>
            <a:ahLst/>
            <a:cxnLst/>
            <a:rect l="l" t="t" r="r" b="b"/>
            <a:pathLst>
              <a:path w="5182" h="6931" extrusionOk="0">
                <a:moveTo>
                  <a:pt x="907" y="0"/>
                </a:moveTo>
                <a:lnTo>
                  <a:pt x="907" y="2883"/>
                </a:lnTo>
                <a:lnTo>
                  <a:pt x="4275" y="2883"/>
                </a:lnTo>
                <a:lnTo>
                  <a:pt x="4275" y="0"/>
                </a:lnTo>
                <a:lnTo>
                  <a:pt x="5182" y="0"/>
                </a:lnTo>
                <a:lnTo>
                  <a:pt x="5182" y="6930"/>
                </a:lnTo>
                <a:lnTo>
                  <a:pt x="4275" y="6930"/>
                </a:lnTo>
                <a:lnTo>
                  <a:pt x="4275" y="3692"/>
                </a:lnTo>
                <a:lnTo>
                  <a:pt x="907" y="3692"/>
                </a:lnTo>
                <a:lnTo>
                  <a:pt x="907" y="6930"/>
                </a:lnTo>
                <a:lnTo>
                  <a:pt x="1" y="6930"/>
                </a:lnTo>
                <a:lnTo>
                  <a:pt x="1"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7"/>
          <p:cNvSpPr/>
          <p:nvPr/>
        </p:nvSpPr>
        <p:spPr>
          <a:xfrm>
            <a:off x="15675" y="2394699"/>
            <a:ext cx="164540" cy="185536"/>
          </a:xfrm>
          <a:custGeom>
            <a:avLst/>
            <a:gdLst/>
            <a:ahLst/>
            <a:cxnLst/>
            <a:rect l="l" t="t" r="r" b="b"/>
            <a:pathLst>
              <a:path w="6348" h="7158" extrusionOk="0">
                <a:moveTo>
                  <a:pt x="6347" y="3531"/>
                </a:moveTo>
                <a:cubicBezTo>
                  <a:pt x="6347" y="5895"/>
                  <a:pt x="4890" y="7158"/>
                  <a:pt x="3109" y="7158"/>
                </a:cubicBezTo>
                <a:cubicBezTo>
                  <a:pt x="1263" y="7158"/>
                  <a:pt x="0" y="5733"/>
                  <a:pt x="0" y="3628"/>
                </a:cubicBezTo>
                <a:cubicBezTo>
                  <a:pt x="0" y="1426"/>
                  <a:pt x="1360" y="1"/>
                  <a:pt x="3239" y="1"/>
                </a:cubicBezTo>
                <a:cubicBezTo>
                  <a:pt x="5085" y="1"/>
                  <a:pt x="6347" y="1458"/>
                  <a:pt x="6347" y="3531"/>
                </a:cubicBezTo>
                <a:close/>
                <a:moveTo>
                  <a:pt x="972" y="3628"/>
                </a:moveTo>
                <a:cubicBezTo>
                  <a:pt x="972" y="5117"/>
                  <a:pt x="1781" y="6445"/>
                  <a:pt x="3174" y="6445"/>
                </a:cubicBezTo>
                <a:cubicBezTo>
                  <a:pt x="4566" y="6445"/>
                  <a:pt x="5408" y="5150"/>
                  <a:pt x="5408" y="3563"/>
                </a:cubicBezTo>
                <a:cubicBezTo>
                  <a:pt x="5408" y="2171"/>
                  <a:pt x="4664" y="713"/>
                  <a:pt x="3174" y="713"/>
                </a:cubicBezTo>
                <a:cubicBezTo>
                  <a:pt x="1684" y="713"/>
                  <a:pt x="972" y="2106"/>
                  <a:pt x="972" y="3628"/>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7"/>
          <p:cNvSpPr/>
          <p:nvPr/>
        </p:nvSpPr>
        <p:spPr>
          <a:xfrm>
            <a:off x="206205" y="2394699"/>
            <a:ext cx="164540" cy="185536"/>
          </a:xfrm>
          <a:custGeom>
            <a:avLst/>
            <a:gdLst/>
            <a:ahLst/>
            <a:cxnLst/>
            <a:rect l="l" t="t" r="r" b="b"/>
            <a:pathLst>
              <a:path w="6348" h="7158" extrusionOk="0">
                <a:moveTo>
                  <a:pt x="6347" y="3531"/>
                </a:moveTo>
                <a:cubicBezTo>
                  <a:pt x="6347" y="5895"/>
                  <a:pt x="4890" y="7158"/>
                  <a:pt x="3109" y="7158"/>
                </a:cubicBezTo>
                <a:cubicBezTo>
                  <a:pt x="1263" y="7158"/>
                  <a:pt x="0" y="5733"/>
                  <a:pt x="0" y="3628"/>
                </a:cubicBezTo>
                <a:cubicBezTo>
                  <a:pt x="0" y="1426"/>
                  <a:pt x="1360" y="1"/>
                  <a:pt x="3239" y="1"/>
                </a:cubicBezTo>
                <a:cubicBezTo>
                  <a:pt x="5084" y="1"/>
                  <a:pt x="6347" y="1458"/>
                  <a:pt x="6347" y="3531"/>
                </a:cubicBezTo>
                <a:close/>
                <a:moveTo>
                  <a:pt x="972" y="3628"/>
                </a:moveTo>
                <a:cubicBezTo>
                  <a:pt x="972" y="5117"/>
                  <a:pt x="1781" y="6445"/>
                  <a:pt x="3174" y="6445"/>
                </a:cubicBezTo>
                <a:cubicBezTo>
                  <a:pt x="4566" y="6445"/>
                  <a:pt x="5408" y="5150"/>
                  <a:pt x="5408" y="3563"/>
                </a:cubicBezTo>
                <a:cubicBezTo>
                  <a:pt x="5408" y="2171"/>
                  <a:pt x="4696" y="713"/>
                  <a:pt x="3174" y="713"/>
                </a:cubicBezTo>
                <a:cubicBezTo>
                  <a:pt x="1684" y="713"/>
                  <a:pt x="972" y="2106"/>
                  <a:pt x="972" y="3628"/>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7"/>
          <p:cNvSpPr/>
          <p:nvPr/>
        </p:nvSpPr>
        <p:spPr>
          <a:xfrm>
            <a:off x="407645" y="2398069"/>
            <a:ext cx="99896" cy="179652"/>
          </a:xfrm>
          <a:custGeom>
            <a:avLst/>
            <a:gdLst/>
            <a:ahLst/>
            <a:cxnLst/>
            <a:rect l="l" t="t" r="r" b="b"/>
            <a:pathLst>
              <a:path w="3854" h="6931" extrusionOk="0">
                <a:moveTo>
                  <a:pt x="0" y="0"/>
                </a:moveTo>
                <a:lnTo>
                  <a:pt x="907" y="0"/>
                </a:lnTo>
                <a:lnTo>
                  <a:pt x="907" y="6186"/>
                </a:lnTo>
                <a:lnTo>
                  <a:pt x="3854" y="6186"/>
                </a:lnTo>
                <a:lnTo>
                  <a:pt x="3854" y="6930"/>
                </a:lnTo>
                <a:lnTo>
                  <a:pt x="0" y="693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7"/>
          <p:cNvSpPr/>
          <p:nvPr/>
        </p:nvSpPr>
        <p:spPr>
          <a:xfrm>
            <a:off x="603203" y="2396383"/>
            <a:ext cx="113348" cy="183021"/>
          </a:xfrm>
          <a:custGeom>
            <a:avLst/>
            <a:gdLst/>
            <a:ahLst/>
            <a:cxnLst/>
            <a:rect l="l" t="t" r="r" b="b"/>
            <a:pathLst>
              <a:path w="4373" h="7061" extrusionOk="0">
                <a:moveTo>
                  <a:pt x="0" y="130"/>
                </a:moveTo>
                <a:cubicBezTo>
                  <a:pt x="551" y="33"/>
                  <a:pt x="1101" y="1"/>
                  <a:pt x="1620" y="1"/>
                </a:cubicBezTo>
                <a:cubicBezTo>
                  <a:pt x="2526" y="1"/>
                  <a:pt x="3109" y="163"/>
                  <a:pt x="3530" y="519"/>
                </a:cubicBezTo>
                <a:cubicBezTo>
                  <a:pt x="3919" y="778"/>
                  <a:pt x="4145" y="1231"/>
                  <a:pt x="4113" y="1717"/>
                </a:cubicBezTo>
                <a:cubicBezTo>
                  <a:pt x="4081" y="2429"/>
                  <a:pt x="3627" y="3045"/>
                  <a:pt x="2947" y="3239"/>
                </a:cubicBezTo>
                <a:lnTo>
                  <a:pt x="2947" y="3271"/>
                </a:lnTo>
                <a:cubicBezTo>
                  <a:pt x="3757" y="3433"/>
                  <a:pt x="4372" y="4146"/>
                  <a:pt x="4372" y="5020"/>
                </a:cubicBezTo>
                <a:cubicBezTo>
                  <a:pt x="4372" y="5538"/>
                  <a:pt x="4178" y="6024"/>
                  <a:pt x="3789" y="6412"/>
                </a:cubicBezTo>
                <a:cubicBezTo>
                  <a:pt x="3304" y="6833"/>
                  <a:pt x="2526" y="7060"/>
                  <a:pt x="1393" y="7060"/>
                </a:cubicBezTo>
                <a:cubicBezTo>
                  <a:pt x="940" y="7060"/>
                  <a:pt x="454" y="7028"/>
                  <a:pt x="0" y="6963"/>
                </a:cubicBezTo>
                <a:close/>
                <a:moveTo>
                  <a:pt x="907" y="2980"/>
                </a:moveTo>
                <a:lnTo>
                  <a:pt x="1717" y="2980"/>
                </a:lnTo>
                <a:cubicBezTo>
                  <a:pt x="2656" y="2980"/>
                  <a:pt x="3239" y="2494"/>
                  <a:pt x="3239" y="1814"/>
                </a:cubicBezTo>
                <a:cubicBezTo>
                  <a:pt x="3239" y="1005"/>
                  <a:pt x="2591" y="681"/>
                  <a:pt x="1684" y="681"/>
                </a:cubicBezTo>
                <a:cubicBezTo>
                  <a:pt x="1425" y="681"/>
                  <a:pt x="1166" y="681"/>
                  <a:pt x="875" y="745"/>
                </a:cubicBezTo>
                <a:close/>
                <a:moveTo>
                  <a:pt x="907" y="6315"/>
                </a:moveTo>
                <a:cubicBezTo>
                  <a:pt x="1166" y="6348"/>
                  <a:pt x="1425" y="6348"/>
                  <a:pt x="1684" y="6348"/>
                </a:cubicBezTo>
                <a:cubicBezTo>
                  <a:pt x="2623" y="6348"/>
                  <a:pt x="3465" y="5992"/>
                  <a:pt x="3465" y="4988"/>
                </a:cubicBezTo>
                <a:cubicBezTo>
                  <a:pt x="3465" y="4049"/>
                  <a:pt x="2656" y="3660"/>
                  <a:pt x="1684" y="3660"/>
                </a:cubicBezTo>
                <a:lnTo>
                  <a:pt x="907" y="366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7"/>
          <p:cNvSpPr/>
          <p:nvPr/>
        </p:nvSpPr>
        <p:spPr>
          <a:xfrm>
            <a:off x="755113" y="2398068"/>
            <a:ext cx="132659" cy="182995"/>
          </a:xfrm>
          <a:custGeom>
            <a:avLst/>
            <a:gdLst/>
            <a:ahLst/>
            <a:cxnLst/>
            <a:rect l="l" t="t" r="r" b="b"/>
            <a:pathLst>
              <a:path w="5118" h="7060" extrusionOk="0">
                <a:moveTo>
                  <a:pt x="908" y="0"/>
                </a:moveTo>
                <a:lnTo>
                  <a:pt x="908" y="4081"/>
                </a:lnTo>
                <a:cubicBezTo>
                  <a:pt x="908" y="5667"/>
                  <a:pt x="1588" y="6315"/>
                  <a:pt x="2527" y="6315"/>
                </a:cubicBezTo>
                <a:cubicBezTo>
                  <a:pt x="3531" y="6315"/>
                  <a:pt x="4211" y="5635"/>
                  <a:pt x="4211" y="4081"/>
                </a:cubicBezTo>
                <a:lnTo>
                  <a:pt x="4211" y="0"/>
                </a:lnTo>
                <a:lnTo>
                  <a:pt x="5117" y="0"/>
                </a:lnTo>
                <a:lnTo>
                  <a:pt x="5117" y="4048"/>
                </a:lnTo>
                <a:cubicBezTo>
                  <a:pt x="5117" y="6186"/>
                  <a:pt x="3984" y="7060"/>
                  <a:pt x="2494" y="7060"/>
                </a:cubicBezTo>
                <a:cubicBezTo>
                  <a:pt x="1069" y="7060"/>
                  <a:pt x="1" y="6250"/>
                  <a:pt x="1" y="4081"/>
                </a:cubicBezTo>
                <a:lnTo>
                  <a:pt x="1"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7"/>
          <p:cNvSpPr/>
          <p:nvPr/>
        </p:nvSpPr>
        <p:spPr>
          <a:xfrm>
            <a:off x="925504" y="2393870"/>
            <a:ext cx="109149" cy="186365"/>
          </a:xfrm>
          <a:custGeom>
            <a:avLst/>
            <a:gdLst/>
            <a:ahLst/>
            <a:cxnLst/>
            <a:rect l="l" t="t" r="r" b="b"/>
            <a:pathLst>
              <a:path w="4211" h="7190" extrusionOk="0">
                <a:moveTo>
                  <a:pt x="227" y="5991"/>
                </a:moveTo>
                <a:cubicBezTo>
                  <a:pt x="713" y="6283"/>
                  <a:pt x="1263" y="6445"/>
                  <a:pt x="1846" y="6445"/>
                </a:cubicBezTo>
                <a:cubicBezTo>
                  <a:pt x="2753" y="6445"/>
                  <a:pt x="3304" y="5959"/>
                  <a:pt x="3304" y="5279"/>
                </a:cubicBezTo>
                <a:cubicBezTo>
                  <a:pt x="3304" y="4567"/>
                  <a:pt x="2915" y="4243"/>
                  <a:pt x="1976" y="3886"/>
                </a:cubicBezTo>
                <a:cubicBezTo>
                  <a:pt x="842" y="3465"/>
                  <a:pt x="162" y="2915"/>
                  <a:pt x="162" y="1911"/>
                </a:cubicBezTo>
                <a:cubicBezTo>
                  <a:pt x="162" y="842"/>
                  <a:pt x="1037" y="33"/>
                  <a:pt x="2397" y="33"/>
                </a:cubicBezTo>
                <a:cubicBezTo>
                  <a:pt x="2915" y="1"/>
                  <a:pt x="3465" y="130"/>
                  <a:pt x="3919" y="389"/>
                </a:cubicBezTo>
                <a:lnTo>
                  <a:pt x="3692" y="1102"/>
                </a:lnTo>
                <a:cubicBezTo>
                  <a:pt x="3271" y="875"/>
                  <a:pt x="2818" y="778"/>
                  <a:pt x="2364" y="778"/>
                </a:cubicBezTo>
                <a:cubicBezTo>
                  <a:pt x="1425" y="778"/>
                  <a:pt x="1069" y="1361"/>
                  <a:pt x="1069" y="1814"/>
                </a:cubicBezTo>
                <a:cubicBezTo>
                  <a:pt x="1069" y="2462"/>
                  <a:pt x="1458" y="2785"/>
                  <a:pt x="2429" y="3174"/>
                </a:cubicBezTo>
                <a:cubicBezTo>
                  <a:pt x="3627" y="3627"/>
                  <a:pt x="4210" y="4178"/>
                  <a:pt x="4210" y="5182"/>
                </a:cubicBezTo>
                <a:cubicBezTo>
                  <a:pt x="4210" y="6186"/>
                  <a:pt x="3401" y="7190"/>
                  <a:pt x="1782" y="7190"/>
                </a:cubicBezTo>
                <a:cubicBezTo>
                  <a:pt x="1166" y="7190"/>
                  <a:pt x="551" y="7028"/>
                  <a:pt x="1" y="6736"/>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7"/>
          <p:cNvSpPr/>
          <p:nvPr/>
        </p:nvSpPr>
        <p:spPr>
          <a:xfrm>
            <a:off x="-1141885" y="5182091"/>
            <a:ext cx="783976" cy="1156680"/>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7"/>
          <p:cNvSpPr/>
          <p:nvPr/>
        </p:nvSpPr>
        <p:spPr>
          <a:xfrm>
            <a:off x="-1067187" y="5608480"/>
            <a:ext cx="146915" cy="654713"/>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7"/>
          <p:cNvSpPr/>
          <p:nvPr/>
        </p:nvSpPr>
        <p:spPr>
          <a:xfrm>
            <a:off x="-959753" y="5533781"/>
            <a:ext cx="86469" cy="611064"/>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7"/>
          <p:cNvSpPr/>
          <p:nvPr/>
        </p:nvSpPr>
        <p:spPr>
          <a:xfrm>
            <a:off x="-864087" y="5589999"/>
            <a:ext cx="68869" cy="641312"/>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7"/>
          <p:cNvSpPr/>
          <p:nvPr/>
        </p:nvSpPr>
        <p:spPr>
          <a:xfrm>
            <a:off x="-743228" y="5537125"/>
            <a:ext cx="29419" cy="703417"/>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7"/>
          <p:cNvSpPr/>
          <p:nvPr/>
        </p:nvSpPr>
        <p:spPr>
          <a:xfrm>
            <a:off x="-624026" y="5527068"/>
            <a:ext cx="31908" cy="695019"/>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7"/>
          <p:cNvSpPr/>
          <p:nvPr/>
        </p:nvSpPr>
        <p:spPr>
          <a:xfrm>
            <a:off x="-505681" y="5605110"/>
            <a:ext cx="36961" cy="557357"/>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7"/>
          <p:cNvSpPr/>
          <p:nvPr/>
        </p:nvSpPr>
        <p:spPr>
          <a:xfrm>
            <a:off x="943001" y="5182947"/>
            <a:ext cx="783976" cy="1155824"/>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7"/>
          <p:cNvSpPr/>
          <p:nvPr/>
        </p:nvSpPr>
        <p:spPr>
          <a:xfrm>
            <a:off x="1505338" y="5608480"/>
            <a:ext cx="146085" cy="654713"/>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7"/>
          <p:cNvSpPr/>
          <p:nvPr/>
        </p:nvSpPr>
        <p:spPr>
          <a:xfrm>
            <a:off x="1458347" y="5533781"/>
            <a:ext cx="87324" cy="611064"/>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7"/>
          <p:cNvSpPr/>
          <p:nvPr/>
        </p:nvSpPr>
        <p:spPr>
          <a:xfrm>
            <a:off x="1380279" y="5589999"/>
            <a:ext cx="68015" cy="642143"/>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7"/>
          <p:cNvSpPr/>
          <p:nvPr/>
        </p:nvSpPr>
        <p:spPr>
          <a:xfrm>
            <a:off x="1298869" y="5537125"/>
            <a:ext cx="28564" cy="704247"/>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7"/>
          <p:cNvSpPr/>
          <p:nvPr/>
        </p:nvSpPr>
        <p:spPr>
          <a:xfrm>
            <a:off x="1176324" y="5527068"/>
            <a:ext cx="31933" cy="695019"/>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7"/>
          <p:cNvSpPr/>
          <p:nvPr/>
        </p:nvSpPr>
        <p:spPr>
          <a:xfrm>
            <a:off x="1052949" y="5605110"/>
            <a:ext cx="37792" cy="558213"/>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7"/>
          <p:cNvSpPr/>
          <p:nvPr/>
        </p:nvSpPr>
        <p:spPr>
          <a:xfrm>
            <a:off x="-1453300" y="5153556"/>
            <a:ext cx="3491787" cy="846961"/>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7"/>
          <p:cNvSpPr/>
          <p:nvPr/>
        </p:nvSpPr>
        <p:spPr>
          <a:xfrm>
            <a:off x="-122963" y="5874533"/>
            <a:ext cx="917464" cy="132659"/>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7"/>
          <p:cNvSpPr/>
          <p:nvPr/>
        </p:nvSpPr>
        <p:spPr>
          <a:xfrm>
            <a:off x="-1482666" y="4057405"/>
            <a:ext cx="3549692" cy="1525988"/>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7"/>
          <p:cNvSpPr/>
          <p:nvPr/>
        </p:nvSpPr>
        <p:spPr>
          <a:xfrm>
            <a:off x="-661791" y="3780438"/>
            <a:ext cx="1934747" cy="734469"/>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7"/>
          <p:cNvSpPr/>
          <p:nvPr/>
        </p:nvSpPr>
        <p:spPr>
          <a:xfrm>
            <a:off x="282433" y="3820715"/>
            <a:ext cx="20192" cy="642143"/>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7"/>
          <p:cNvSpPr/>
          <p:nvPr/>
        </p:nvSpPr>
        <p:spPr>
          <a:xfrm>
            <a:off x="-566953" y="4442659"/>
            <a:ext cx="1719040" cy="1122259"/>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7"/>
          <p:cNvSpPr/>
          <p:nvPr/>
        </p:nvSpPr>
        <p:spPr>
          <a:xfrm>
            <a:off x="-376424" y="4573600"/>
            <a:ext cx="1337135" cy="99896"/>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7"/>
          <p:cNvSpPr/>
          <p:nvPr/>
        </p:nvSpPr>
        <p:spPr>
          <a:xfrm>
            <a:off x="-376424" y="4735566"/>
            <a:ext cx="1337135" cy="99921"/>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7"/>
          <p:cNvSpPr/>
          <p:nvPr/>
        </p:nvSpPr>
        <p:spPr>
          <a:xfrm>
            <a:off x="-376424" y="4885815"/>
            <a:ext cx="1337135" cy="99067"/>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7"/>
          <p:cNvSpPr/>
          <p:nvPr/>
        </p:nvSpPr>
        <p:spPr>
          <a:xfrm>
            <a:off x="-376424" y="5035212"/>
            <a:ext cx="1337135" cy="99921"/>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7"/>
          <p:cNvSpPr/>
          <p:nvPr/>
        </p:nvSpPr>
        <p:spPr>
          <a:xfrm>
            <a:off x="-376424" y="5191319"/>
            <a:ext cx="1337135" cy="99092"/>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7"/>
          <p:cNvSpPr/>
          <p:nvPr/>
        </p:nvSpPr>
        <p:spPr>
          <a:xfrm>
            <a:off x="-376424" y="5340739"/>
            <a:ext cx="1337135" cy="99067"/>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7"/>
          <p:cNvSpPr/>
          <p:nvPr/>
        </p:nvSpPr>
        <p:spPr>
          <a:xfrm>
            <a:off x="1666501" y="4687745"/>
            <a:ext cx="113323" cy="735299"/>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7"/>
          <p:cNvSpPr/>
          <p:nvPr/>
        </p:nvSpPr>
        <p:spPr>
          <a:xfrm>
            <a:off x="-1195614" y="4687745"/>
            <a:ext cx="113348" cy="735299"/>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7"/>
          <p:cNvSpPr/>
          <p:nvPr/>
        </p:nvSpPr>
        <p:spPr>
          <a:xfrm>
            <a:off x="-1401256" y="4329343"/>
            <a:ext cx="605207" cy="605207"/>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7"/>
          <p:cNvSpPr/>
          <p:nvPr/>
        </p:nvSpPr>
        <p:spPr>
          <a:xfrm>
            <a:off x="-1389488" y="4341939"/>
            <a:ext cx="580867" cy="580867"/>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7"/>
          <p:cNvSpPr/>
          <p:nvPr/>
        </p:nvSpPr>
        <p:spPr>
          <a:xfrm>
            <a:off x="-1376917" y="4353680"/>
            <a:ext cx="556528" cy="557357"/>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8" name="Google Shape;1028;p37"/>
          <p:cNvSpPr/>
          <p:nvPr/>
        </p:nvSpPr>
        <p:spPr>
          <a:xfrm>
            <a:off x="-1365151" y="4366276"/>
            <a:ext cx="533019" cy="532189"/>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9" name="Google Shape;1029;p37"/>
          <p:cNvSpPr/>
          <p:nvPr/>
        </p:nvSpPr>
        <p:spPr>
          <a:xfrm>
            <a:off x="-1352580" y="4378017"/>
            <a:ext cx="507851" cy="508680"/>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0" name="Google Shape;1030;p37"/>
          <p:cNvSpPr/>
          <p:nvPr/>
        </p:nvSpPr>
        <p:spPr>
          <a:xfrm>
            <a:off x="-1340812" y="4390613"/>
            <a:ext cx="484341" cy="483512"/>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1" name="Google Shape;1031;p37"/>
          <p:cNvSpPr/>
          <p:nvPr/>
        </p:nvSpPr>
        <p:spPr>
          <a:xfrm>
            <a:off x="-1329072" y="4402355"/>
            <a:ext cx="460003" cy="460003"/>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2" name="Google Shape;1032;p37"/>
          <p:cNvSpPr/>
          <p:nvPr/>
        </p:nvSpPr>
        <p:spPr>
          <a:xfrm>
            <a:off x="-1316475" y="4414123"/>
            <a:ext cx="435664" cy="435637"/>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3" name="Google Shape;1033;p37"/>
          <p:cNvSpPr/>
          <p:nvPr/>
        </p:nvSpPr>
        <p:spPr>
          <a:xfrm>
            <a:off x="-1304733" y="4426719"/>
            <a:ext cx="412153" cy="411299"/>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37"/>
          <p:cNvSpPr/>
          <p:nvPr/>
        </p:nvSpPr>
        <p:spPr>
          <a:xfrm>
            <a:off x="-1292137" y="4438461"/>
            <a:ext cx="386960" cy="387815"/>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5" name="Google Shape;1035;p37"/>
          <p:cNvSpPr/>
          <p:nvPr/>
        </p:nvSpPr>
        <p:spPr>
          <a:xfrm>
            <a:off x="-1280395" y="4451056"/>
            <a:ext cx="363476" cy="362621"/>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37"/>
          <p:cNvSpPr/>
          <p:nvPr/>
        </p:nvSpPr>
        <p:spPr>
          <a:xfrm>
            <a:off x="-1267798" y="4462798"/>
            <a:ext cx="338281" cy="339137"/>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7" name="Google Shape;1037;p37"/>
          <p:cNvSpPr/>
          <p:nvPr/>
        </p:nvSpPr>
        <p:spPr>
          <a:xfrm>
            <a:off x="-1256057" y="4474539"/>
            <a:ext cx="314799" cy="314799"/>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8" name="Google Shape;1038;p37"/>
          <p:cNvSpPr/>
          <p:nvPr/>
        </p:nvSpPr>
        <p:spPr>
          <a:xfrm>
            <a:off x="-1244290" y="4487135"/>
            <a:ext cx="290433" cy="290460"/>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37"/>
          <p:cNvSpPr/>
          <p:nvPr/>
        </p:nvSpPr>
        <p:spPr>
          <a:xfrm>
            <a:off x="-1231694" y="4498877"/>
            <a:ext cx="266095" cy="266951"/>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37"/>
          <p:cNvSpPr/>
          <p:nvPr/>
        </p:nvSpPr>
        <p:spPr>
          <a:xfrm>
            <a:off x="-1219954" y="4511473"/>
            <a:ext cx="242611" cy="241756"/>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1" name="Google Shape;1041;p37"/>
          <p:cNvSpPr/>
          <p:nvPr/>
        </p:nvSpPr>
        <p:spPr>
          <a:xfrm>
            <a:off x="-1207355" y="4523241"/>
            <a:ext cx="217417" cy="218247"/>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2" name="Google Shape;1042;p37"/>
          <p:cNvSpPr/>
          <p:nvPr/>
        </p:nvSpPr>
        <p:spPr>
          <a:xfrm>
            <a:off x="-1195614" y="4535811"/>
            <a:ext cx="193908" cy="193079"/>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3" name="Google Shape;1043;p37"/>
          <p:cNvSpPr/>
          <p:nvPr/>
        </p:nvSpPr>
        <p:spPr>
          <a:xfrm>
            <a:off x="-1183019" y="4547577"/>
            <a:ext cx="168739" cy="169568"/>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4" name="Google Shape;1044;p37"/>
          <p:cNvSpPr/>
          <p:nvPr/>
        </p:nvSpPr>
        <p:spPr>
          <a:xfrm>
            <a:off x="-1171277" y="4559319"/>
            <a:ext cx="145229" cy="145229"/>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5" name="Google Shape;1045;p37"/>
          <p:cNvSpPr/>
          <p:nvPr/>
        </p:nvSpPr>
        <p:spPr>
          <a:xfrm>
            <a:off x="-1159536" y="4571915"/>
            <a:ext cx="121747" cy="120891"/>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6" name="Google Shape;1046;p37"/>
          <p:cNvSpPr/>
          <p:nvPr/>
        </p:nvSpPr>
        <p:spPr>
          <a:xfrm>
            <a:off x="-1146940" y="4583656"/>
            <a:ext cx="96552" cy="97408"/>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7" name="Google Shape;1047;p37"/>
          <p:cNvSpPr/>
          <p:nvPr/>
        </p:nvSpPr>
        <p:spPr>
          <a:xfrm>
            <a:off x="-1135172" y="4596252"/>
            <a:ext cx="73043" cy="72213"/>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8" name="Google Shape;1048;p37"/>
          <p:cNvSpPr/>
          <p:nvPr/>
        </p:nvSpPr>
        <p:spPr>
          <a:xfrm>
            <a:off x="-1122602" y="4607993"/>
            <a:ext cx="47875" cy="48704"/>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9" name="Google Shape;1049;p37"/>
          <p:cNvSpPr/>
          <p:nvPr/>
        </p:nvSpPr>
        <p:spPr>
          <a:xfrm>
            <a:off x="-1110835" y="4620589"/>
            <a:ext cx="24365" cy="23536"/>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0" name="Google Shape;1050;p37"/>
          <p:cNvSpPr/>
          <p:nvPr/>
        </p:nvSpPr>
        <p:spPr>
          <a:xfrm>
            <a:off x="1380279" y="4329343"/>
            <a:ext cx="605207" cy="605207"/>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1" name="Google Shape;1051;p37"/>
          <p:cNvSpPr/>
          <p:nvPr/>
        </p:nvSpPr>
        <p:spPr>
          <a:xfrm>
            <a:off x="1392876" y="4341939"/>
            <a:ext cx="580867" cy="580867"/>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2" name="Google Shape;1052;p37"/>
          <p:cNvSpPr/>
          <p:nvPr/>
        </p:nvSpPr>
        <p:spPr>
          <a:xfrm>
            <a:off x="1404617" y="4353680"/>
            <a:ext cx="556528" cy="557357"/>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3" name="Google Shape;1053;p37"/>
          <p:cNvSpPr/>
          <p:nvPr/>
        </p:nvSpPr>
        <p:spPr>
          <a:xfrm>
            <a:off x="1417214" y="4366276"/>
            <a:ext cx="532189" cy="532189"/>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4" name="Google Shape;1054;p37"/>
          <p:cNvSpPr/>
          <p:nvPr/>
        </p:nvSpPr>
        <p:spPr>
          <a:xfrm>
            <a:off x="1428955" y="4378017"/>
            <a:ext cx="508680" cy="508680"/>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5" name="Google Shape;1055;p37"/>
          <p:cNvSpPr/>
          <p:nvPr/>
        </p:nvSpPr>
        <p:spPr>
          <a:xfrm>
            <a:off x="1440722" y="4390613"/>
            <a:ext cx="484341" cy="483512"/>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6" name="Google Shape;1056;p37"/>
          <p:cNvSpPr/>
          <p:nvPr/>
        </p:nvSpPr>
        <p:spPr>
          <a:xfrm>
            <a:off x="1453319" y="4402355"/>
            <a:ext cx="459976" cy="460003"/>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7" name="Google Shape;1057;p37"/>
          <p:cNvSpPr/>
          <p:nvPr/>
        </p:nvSpPr>
        <p:spPr>
          <a:xfrm>
            <a:off x="1465060" y="4414123"/>
            <a:ext cx="435664" cy="435637"/>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8" name="Google Shape;1058;p37"/>
          <p:cNvSpPr/>
          <p:nvPr/>
        </p:nvSpPr>
        <p:spPr>
          <a:xfrm>
            <a:off x="1477656" y="4426719"/>
            <a:ext cx="411299" cy="411299"/>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9" name="Google Shape;1059;p37"/>
          <p:cNvSpPr/>
          <p:nvPr/>
        </p:nvSpPr>
        <p:spPr>
          <a:xfrm>
            <a:off x="1489398" y="4438461"/>
            <a:ext cx="387815" cy="387815"/>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0" name="Google Shape;1060;p37"/>
          <p:cNvSpPr/>
          <p:nvPr/>
        </p:nvSpPr>
        <p:spPr>
          <a:xfrm>
            <a:off x="1501993" y="4451056"/>
            <a:ext cx="362621" cy="362621"/>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1" name="Google Shape;1061;p37"/>
          <p:cNvSpPr/>
          <p:nvPr/>
        </p:nvSpPr>
        <p:spPr>
          <a:xfrm>
            <a:off x="1513735" y="4462798"/>
            <a:ext cx="339137" cy="339137"/>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2" name="Google Shape;1062;p37"/>
          <p:cNvSpPr/>
          <p:nvPr/>
        </p:nvSpPr>
        <p:spPr>
          <a:xfrm>
            <a:off x="1525476" y="4474539"/>
            <a:ext cx="314799" cy="314799"/>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3" name="Google Shape;1063;p37"/>
          <p:cNvSpPr/>
          <p:nvPr/>
        </p:nvSpPr>
        <p:spPr>
          <a:xfrm>
            <a:off x="1538074" y="4487135"/>
            <a:ext cx="290460" cy="290460"/>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4" name="Google Shape;1064;p37"/>
          <p:cNvSpPr/>
          <p:nvPr/>
        </p:nvSpPr>
        <p:spPr>
          <a:xfrm>
            <a:off x="1549841" y="4498877"/>
            <a:ext cx="266095" cy="266951"/>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5" name="Google Shape;1065;p37"/>
          <p:cNvSpPr/>
          <p:nvPr/>
        </p:nvSpPr>
        <p:spPr>
          <a:xfrm>
            <a:off x="1562411" y="4511473"/>
            <a:ext cx="241781" cy="241756"/>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6" name="Google Shape;1066;p37"/>
          <p:cNvSpPr/>
          <p:nvPr/>
        </p:nvSpPr>
        <p:spPr>
          <a:xfrm>
            <a:off x="1574178" y="4523241"/>
            <a:ext cx="218247" cy="218247"/>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7" name="Google Shape;1067;p37"/>
          <p:cNvSpPr/>
          <p:nvPr/>
        </p:nvSpPr>
        <p:spPr>
          <a:xfrm>
            <a:off x="1585919" y="4535811"/>
            <a:ext cx="193908" cy="193079"/>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8" name="Google Shape;1068;p37"/>
          <p:cNvSpPr/>
          <p:nvPr/>
        </p:nvSpPr>
        <p:spPr>
          <a:xfrm>
            <a:off x="1598516" y="4547577"/>
            <a:ext cx="169568" cy="169568"/>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9" name="Google Shape;1069;p37"/>
          <p:cNvSpPr/>
          <p:nvPr/>
        </p:nvSpPr>
        <p:spPr>
          <a:xfrm>
            <a:off x="1610258" y="4559319"/>
            <a:ext cx="145229" cy="145229"/>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0" name="Google Shape;1070;p37"/>
          <p:cNvSpPr/>
          <p:nvPr/>
        </p:nvSpPr>
        <p:spPr>
          <a:xfrm>
            <a:off x="1622853" y="4571915"/>
            <a:ext cx="120891" cy="120891"/>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1" name="Google Shape;1071;p37"/>
          <p:cNvSpPr/>
          <p:nvPr/>
        </p:nvSpPr>
        <p:spPr>
          <a:xfrm>
            <a:off x="1634595" y="4583656"/>
            <a:ext cx="96552" cy="97408"/>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2" name="Google Shape;1072;p37"/>
          <p:cNvSpPr/>
          <p:nvPr/>
        </p:nvSpPr>
        <p:spPr>
          <a:xfrm>
            <a:off x="1647191" y="4596252"/>
            <a:ext cx="72213" cy="72213"/>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3" name="Google Shape;1073;p37"/>
          <p:cNvSpPr/>
          <p:nvPr/>
        </p:nvSpPr>
        <p:spPr>
          <a:xfrm>
            <a:off x="1658933" y="4607993"/>
            <a:ext cx="48729" cy="48704"/>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4" name="Google Shape;1074;p37"/>
          <p:cNvSpPr/>
          <p:nvPr/>
        </p:nvSpPr>
        <p:spPr>
          <a:xfrm>
            <a:off x="1670700" y="4620589"/>
            <a:ext cx="24365" cy="23536"/>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5" name="Google Shape;1075;p37"/>
          <p:cNvSpPr/>
          <p:nvPr/>
        </p:nvSpPr>
        <p:spPr>
          <a:xfrm>
            <a:off x="-1236748" y="4334371"/>
            <a:ext cx="456659" cy="367675"/>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6" name="Google Shape;1076;p37"/>
          <p:cNvSpPr/>
          <p:nvPr/>
        </p:nvSpPr>
        <p:spPr>
          <a:xfrm>
            <a:off x="-1134343" y="4324315"/>
            <a:ext cx="345851" cy="278692"/>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7" name="Google Shape;1077;p37"/>
          <p:cNvSpPr/>
          <p:nvPr/>
        </p:nvSpPr>
        <p:spPr>
          <a:xfrm>
            <a:off x="-1291308" y="4385586"/>
            <a:ext cx="456659" cy="367649"/>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8" name="Google Shape;1078;p37"/>
          <p:cNvSpPr/>
          <p:nvPr/>
        </p:nvSpPr>
        <p:spPr>
          <a:xfrm>
            <a:off x="-1408797" y="4588685"/>
            <a:ext cx="421381" cy="339137"/>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37"/>
          <p:cNvSpPr/>
          <p:nvPr/>
        </p:nvSpPr>
        <p:spPr>
          <a:xfrm>
            <a:off x="-1404598" y="4689404"/>
            <a:ext cx="316457" cy="261067"/>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37"/>
          <p:cNvSpPr/>
          <p:nvPr/>
        </p:nvSpPr>
        <p:spPr>
          <a:xfrm>
            <a:off x="-1334100" y="4451057"/>
            <a:ext cx="473429" cy="380247"/>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37"/>
          <p:cNvSpPr/>
          <p:nvPr/>
        </p:nvSpPr>
        <p:spPr>
          <a:xfrm>
            <a:off x="-1386145" y="4500561"/>
            <a:ext cx="472600" cy="380272"/>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37"/>
          <p:cNvSpPr/>
          <p:nvPr/>
        </p:nvSpPr>
        <p:spPr>
          <a:xfrm>
            <a:off x="-1404599" y="4326829"/>
            <a:ext cx="435637" cy="392844"/>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37"/>
          <p:cNvSpPr/>
          <p:nvPr/>
        </p:nvSpPr>
        <p:spPr>
          <a:xfrm>
            <a:off x="-1402086" y="4322629"/>
            <a:ext cx="330739" cy="298003"/>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37"/>
          <p:cNvSpPr/>
          <p:nvPr/>
        </p:nvSpPr>
        <p:spPr>
          <a:xfrm>
            <a:off x="-1346696" y="4374674"/>
            <a:ext cx="434808" cy="392844"/>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5" name="Google Shape;1085;p37"/>
          <p:cNvSpPr/>
          <p:nvPr/>
        </p:nvSpPr>
        <p:spPr>
          <a:xfrm>
            <a:off x="-1183873" y="4571060"/>
            <a:ext cx="401241" cy="361792"/>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6" name="Google Shape;1086;p37"/>
          <p:cNvSpPr/>
          <p:nvPr/>
        </p:nvSpPr>
        <p:spPr>
          <a:xfrm>
            <a:off x="-1082297" y="4671779"/>
            <a:ext cx="301345" cy="277863"/>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7" name="Google Shape;1087;p37"/>
          <p:cNvSpPr/>
          <p:nvPr/>
        </p:nvSpPr>
        <p:spPr>
          <a:xfrm>
            <a:off x="-1316474" y="4438461"/>
            <a:ext cx="451604" cy="406271"/>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8" name="Google Shape;1088;p37"/>
          <p:cNvSpPr/>
          <p:nvPr/>
        </p:nvSpPr>
        <p:spPr>
          <a:xfrm>
            <a:off x="-1261086" y="4484622"/>
            <a:ext cx="451604" cy="406271"/>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9" name="Google Shape;1089;p37"/>
          <p:cNvSpPr/>
          <p:nvPr/>
        </p:nvSpPr>
        <p:spPr>
          <a:xfrm>
            <a:off x="1541443" y="4334371"/>
            <a:ext cx="455803" cy="367675"/>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0" name="Google Shape;1090;p37"/>
          <p:cNvSpPr/>
          <p:nvPr/>
        </p:nvSpPr>
        <p:spPr>
          <a:xfrm>
            <a:off x="1642992" y="4324315"/>
            <a:ext cx="345851" cy="278692"/>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1" name="Google Shape;1091;p37"/>
          <p:cNvSpPr/>
          <p:nvPr/>
        </p:nvSpPr>
        <p:spPr>
          <a:xfrm>
            <a:off x="1486883" y="4385586"/>
            <a:ext cx="455803" cy="367649"/>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2" name="Google Shape;1092;p37"/>
          <p:cNvSpPr/>
          <p:nvPr/>
        </p:nvSpPr>
        <p:spPr>
          <a:xfrm>
            <a:off x="1369367" y="4588685"/>
            <a:ext cx="420552" cy="339137"/>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3" name="Google Shape;1093;p37"/>
          <p:cNvSpPr/>
          <p:nvPr/>
        </p:nvSpPr>
        <p:spPr>
          <a:xfrm>
            <a:off x="1372737" y="4689404"/>
            <a:ext cx="316457" cy="261067"/>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4" name="Google Shape;1094;p37"/>
          <p:cNvSpPr/>
          <p:nvPr/>
        </p:nvSpPr>
        <p:spPr>
          <a:xfrm>
            <a:off x="1443236" y="4451057"/>
            <a:ext cx="473429" cy="380247"/>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5" name="Google Shape;1095;p37"/>
          <p:cNvSpPr/>
          <p:nvPr/>
        </p:nvSpPr>
        <p:spPr>
          <a:xfrm>
            <a:off x="1367683" y="4500562"/>
            <a:ext cx="472600" cy="377759"/>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6" name="Google Shape;1096;p37"/>
          <p:cNvSpPr/>
          <p:nvPr/>
        </p:nvSpPr>
        <p:spPr>
          <a:xfrm>
            <a:off x="1358455" y="4305005"/>
            <a:ext cx="433149" cy="393699"/>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7" name="Google Shape;1097;p37"/>
          <p:cNvSpPr/>
          <p:nvPr/>
        </p:nvSpPr>
        <p:spPr>
          <a:xfrm>
            <a:off x="1430639" y="4374674"/>
            <a:ext cx="435664" cy="392015"/>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8" name="Google Shape;1098;p37"/>
          <p:cNvSpPr/>
          <p:nvPr/>
        </p:nvSpPr>
        <p:spPr>
          <a:xfrm>
            <a:off x="1593462" y="4571060"/>
            <a:ext cx="401268" cy="361792"/>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9" name="Google Shape;1099;p37"/>
          <p:cNvSpPr/>
          <p:nvPr/>
        </p:nvSpPr>
        <p:spPr>
          <a:xfrm>
            <a:off x="1695038" y="4671779"/>
            <a:ext cx="301345" cy="277863"/>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0" name="Google Shape;1100;p37"/>
          <p:cNvSpPr/>
          <p:nvPr/>
        </p:nvSpPr>
        <p:spPr>
          <a:xfrm>
            <a:off x="1461690" y="4437604"/>
            <a:ext cx="450775" cy="407125"/>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1" name="Google Shape;1101;p37"/>
          <p:cNvSpPr/>
          <p:nvPr/>
        </p:nvSpPr>
        <p:spPr>
          <a:xfrm>
            <a:off x="1516250" y="4484622"/>
            <a:ext cx="451604" cy="406271"/>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2" name="Google Shape;1102;p37"/>
          <p:cNvSpPr/>
          <p:nvPr/>
        </p:nvSpPr>
        <p:spPr>
          <a:xfrm>
            <a:off x="-1468385" y="4277297"/>
            <a:ext cx="699217" cy="684107"/>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3" name="Google Shape;1103;p37"/>
          <p:cNvSpPr/>
          <p:nvPr/>
        </p:nvSpPr>
        <p:spPr>
          <a:xfrm>
            <a:off x="1313150" y="4277297"/>
            <a:ext cx="699217" cy="684107"/>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4" name="Google Shape;1104;p37"/>
          <p:cNvSpPr/>
          <p:nvPr/>
        </p:nvSpPr>
        <p:spPr>
          <a:xfrm>
            <a:off x="-1123175" y="2821659"/>
            <a:ext cx="1335691" cy="1168364"/>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1105" name="Google Shape;1105;p37"/>
          <p:cNvSpPr/>
          <p:nvPr/>
        </p:nvSpPr>
        <p:spPr>
          <a:xfrm>
            <a:off x="313639" y="2828615"/>
            <a:ext cx="1269421" cy="993996"/>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grpSp>
        <p:nvGrpSpPr>
          <p:cNvPr id="1106" name="Google Shape;1106;p37"/>
          <p:cNvGrpSpPr/>
          <p:nvPr/>
        </p:nvGrpSpPr>
        <p:grpSpPr>
          <a:xfrm>
            <a:off x="7600060" y="328600"/>
            <a:ext cx="5687595" cy="1699240"/>
            <a:chOff x="5700045" y="246450"/>
            <a:chExt cx="4265696" cy="1274430"/>
          </a:xfrm>
        </p:grpSpPr>
        <p:sp>
          <p:nvSpPr>
            <p:cNvPr id="1107" name="Google Shape;1107;p37"/>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7"/>
            <p:cNvSpPr/>
            <p:nvPr/>
          </p:nvSpPr>
          <p:spPr>
            <a:xfrm>
              <a:off x="7511824" y="1149999"/>
              <a:ext cx="857646" cy="370881"/>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7"/>
            <p:cNvSpPr/>
            <p:nvPr/>
          </p:nvSpPr>
          <p:spPr>
            <a:xfrm>
              <a:off x="5700045" y="246461"/>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786905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110"/>
        <p:cNvGrpSpPr/>
        <p:nvPr/>
      </p:nvGrpSpPr>
      <p:grpSpPr>
        <a:xfrm>
          <a:off x="0" y="0"/>
          <a:ext cx="0" cy="0"/>
          <a:chOff x="0" y="0"/>
          <a:chExt cx="0" cy="0"/>
        </a:xfrm>
      </p:grpSpPr>
      <p:sp>
        <p:nvSpPr>
          <p:cNvPr id="1111" name="Google Shape;1111;p38"/>
          <p:cNvSpPr/>
          <p:nvPr/>
        </p:nvSpPr>
        <p:spPr>
          <a:xfrm>
            <a:off x="-19648" y="5636401"/>
            <a:ext cx="12429661" cy="1032008"/>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2" name="Google Shape;1112;p38"/>
          <p:cNvGrpSpPr/>
          <p:nvPr/>
        </p:nvGrpSpPr>
        <p:grpSpPr>
          <a:xfrm>
            <a:off x="10816278" y="704876"/>
            <a:ext cx="1274223" cy="6344109"/>
            <a:chOff x="-5509963" y="1180077"/>
            <a:chExt cx="520006" cy="2589009"/>
          </a:xfrm>
        </p:grpSpPr>
        <p:sp>
          <p:nvSpPr>
            <p:cNvPr id="1113" name="Google Shape;1113;p38"/>
            <p:cNvSpPr/>
            <p:nvPr/>
          </p:nvSpPr>
          <p:spPr>
            <a:xfrm>
              <a:off x="-5293654" y="1411411"/>
              <a:ext cx="60752" cy="2357676"/>
            </a:xfrm>
            <a:custGeom>
              <a:avLst/>
              <a:gdLst/>
              <a:ahLst/>
              <a:cxnLst/>
              <a:rect l="l" t="t" r="r" b="b"/>
              <a:pathLst>
                <a:path w="2883" h="111884" extrusionOk="0">
                  <a:moveTo>
                    <a:pt x="1" y="0"/>
                  </a:moveTo>
                  <a:lnTo>
                    <a:pt x="1" y="111171"/>
                  </a:lnTo>
                  <a:cubicBezTo>
                    <a:pt x="1" y="111560"/>
                    <a:pt x="648" y="111883"/>
                    <a:pt x="1425" y="111883"/>
                  </a:cubicBezTo>
                  <a:cubicBezTo>
                    <a:pt x="2235" y="111883"/>
                    <a:pt x="2883" y="111560"/>
                    <a:pt x="2883" y="111171"/>
                  </a:cubicBezTo>
                  <a:lnTo>
                    <a:pt x="2883" y="0"/>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38"/>
            <p:cNvSpPr/>
            <p:nvPr/>
          </p:nvSpPr>
          <p:spPr>
            <a:xfrm>
              <a:off x="-5509963" y="1180077"/>
              <a:ext cx="520006" cy="522050"/>
            </a:xfrm>
            <a:custGeom>
              <a:avLst/>
              <a:gdLst/>
              <a:ahLst/>
              <a:cxnLst/>
              <a:rect l="l" t="t" r="r" b="b"/>
              <a:pathLst>
                <a:path w="24677" h="24774" extrusionOk="0">
                  <a:moveTo>
                    <a:pt x="1684" y="1"/>
                  </a:moveTo>
                  <a:lnTo>
                    <a:pt x="22960" y="1"/>
                  </a:lnTo>
                  <a:cubicBezTo>
                    <a:pt x="23931" y="1"/>
                    <a:pt x="24676" y="778"/>
                    <a:pt x="24676" y="1717"/>
                  </a:cubicBezTo>
                  <a:lnTo>
                    <a:pt x="24676" y="23057"/>
                  </a:lnTo>
                  <a:cubicBezTo>
                    <a:pt x="24676" y="23996"/>
                    <a:pt x="23931" y="24774"/>
                    <a:pt x="22960" y="24774"/>
                  </a:cubicBezTo>
                  <a:lnTo>
                    <a:pt x="1684" y="24774"/>
                  </a:lnTo>
                  <a:cubicBezTo>
                    <a:pt x="745" y="24774"/>
                    <a:pt x="0" y="23996"/>
                    <a:pt x="0" y="23057"/>
                  </a:cubicBezTo>
                  <a:lnTo>
                    <a:pt x="0" y="1717"/>
                  </a:lnTo>
                  <a:cubicBezTo>
                    <a:pt x="0" y="778"/>
                    <a:pt x="745" y="1"/>
                    <a:pt x="1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38"/>
            <p:cNvSpPr/>
            <p:nvPr/>
          </p:nvSpPr>
          <p:spPr>
            <a:xfrm>
              <a:off x="-5485392" y="1204647"/>
              <a:ext cx="470865" cy="472235"/>
            </a:xfrm>
            <a:custGeom>
              <a:avLst/>
              <a:gdLst/>
              <a:ahLst/>
              <a:cxnLst/>
              <a:rect l="l" t="t" r="r" b="b"/>
              <a:pathLst>
                <a:path w="22345" h="22410" extrusionOk="0">
                  <a:moveTo>
                    <a:pt x="1522" y="0"/>
                  </a:moveTo>
                  <a:lnTo>
                    <a:pt x="20790" y="0"/>
                  </a:lnTo>
                  <a:cubicBezTo>
                    <a:pt x="21664" y="0"/>
                    <a:pt x="22344" y="713"/>
                    <a:pt x="22344" y="1555"/>
                  </a:cubicBezTo>
                  <a:lnTo>
                    <a:pt x="22344" y="20887"/>
                  </a:lnTo>
                  <a:cubicBezTo>
                    <a:pt x="22344" y="21729"/>
                    <a:pt x="21664" y="22409"/>
                    <a:pt x="20790" y="22409"/>
                  </a:cubicBezTo>
                  <a:lnTo>
                    <a:pt x="1522" y="22409"/>
                  </a:lnTo>
                  <a:cubicBezTo>
                    <a:pt x="680" y="22409"/>
                    <a:pt x="0" y="21729"/>
                    <a:pt x="0" y="20887"/>
                  </a:cubicBezTo>
                  <a:lnTo>
                    <a:pt x="0" y="1555"/>
                  </a:lnTo>
                  <a:cubicBezTo>
                    <a:pt x="0" y="713"/>
                    <a:pt x="680" y="0"/>
                    <a:pt x="15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38"/>
            <p:cNvSpPr/>
            <p:nvPr/>
          </p:nvSpPr>
          <p:spPr>
            <a:xfrm>
              <a:off x="-5396003" y="1257181"/>
              <a:ext cx="292760" cy="368516"/>
            </a:xfrm>
            <a:custGeom>
              <a:avLst/>
              <a:gdLst/>
              <a:ahLst/>
              <a:cxnLst/>
              <a:rect l="l" t="t" r="r" b="b"/>
              <a:pathLst>
                <a:path w="13893" h="17488" extrusionOk="0">
                  <a:moveTo>
                    <a:pt x="2526" y="130"/>
                  </a:moveTo>
                  <a:cubicBezTo>
                    <a:pt x="2817" y="66"/>
                    <a:pt x="3141" y="1"/>
                    <a:pt x="3465" y="1"/>
                  </a:cubicBezTo>
                  <a:lnTo>
                    <a:pt x="10427" y="1"/>
                  </a:lnTo>
                  <a:cubicBezTo>
                    <a:pt x="10751" y="1"/>
                    <a:pt x="11075" y="66"/>
                    <a:pt x="11367" y="130"/>
                  </a:cubicBezTo>
                  <a:cubicBezTo>
                    <a:pt x="11561" y="195"/>
                    <a:pt x="11723" y="260"/>
                    <a:pt x="11885" y="325"/>
                  </a:cubicBezTo>
                  <a:cubicBezTo>
                    <a:pt x="12403" y="584"/>
                    <a:pt x="12856" y="940"/>
                    <a:pt x="13212" y="1393"/>
                  </a:cubicBezTo>
                  <a:lnTo>
                    <a:pt x="13374" y="1620"/>
                  </a:lnTo>
                  <a:lnTo>
                    <a:pt x="13374" y="1652"/>
                  </a:lnTo>
                  <a:cubicBezTo>
                    <a:pt x="13439" y="1750"/>
                    <a:pt x="13504" y="1879"/>
                    <a:pt x="13569" y="2009"/>
                  </a:cubicBezTo>
                  <a:cubicBezTo>
                    <a:pt x="13633" y="2106"/>
                    <a:pt x="13666" y="2235"/>
                    <a:pt x="13731" y="2365"/>
                  </a:cubicBezTo>
                  <a:cubicBezTo>
                    <a:pt x="13763" y="2527"/>
                    <a:pt x="13828" y="2721"/>
                    <a:pt x="13860" y="2915"/>
                  </a:cubicBezTo>
                  <a:cubicBezTo>
                    <a:pt x="13892" y="3110"/>
                    <a:pt x="13892" y="3304"/>
                    <a:pt x="13892" y="3498"/>
                  </a:cubicBezTo>
                  <a:lnTo>
                    <a:pt x="13892" y="13084"/>
                  </a:lnTo>
                  <a:lnTo>
                    <a:pt x="13892" y="14185"/>
                  </a:lnTo>
                  <a:lnTo>
                    <a:pt x="13892" y="14185"/>
                  </a:lnTo>
                  <a:lnTo>
                    <a:pt x="13860" y="14282"/>
                  </a:lnTo>
                  <a:cubicBezTo>
                    <a:pt x="13860" y="14379"/>
                    <a:pt x="13795" y="14476"/>
                    <a:pt x="13763" y="14541"/>
                  </a:cubicBezTo>
                  <a:cubicBezTo>
                    <a:pt x="13633" y="14767"/>
                    <a:pt x="13439" y="14929"/>
                    <a:pt x="13212" y="15027"/>
                  </a:cubicBezTo>
                  <a:cubicBezTo>
                    <a:pt x="13083" y="15091"/>
                    <a:pt x="12921" y="15124"/>
                    <a:pt x="12759" y="15124"/>
                  </a:cubicBezTo>
                  <a:lnTo>
                    <a:pt x="12759" y="16387"/>
                  </a:lnTo>
                  <a:cubicBezTo>
                    <a:pt x="12727" y="16678"/>
                    <a:pt x="12597" y="16937"/>
                    <a:pt x="12370" y="17164"/>
                  </a:cubicBezTo>
                  <a:cubicBezTo>
                    <a:pt x="12306" y="17229"/>
                    <a:pt x="12209" y="17261"/>
                    <a:pt x="12144" y="17326"/>
                  </a:cubicBezTo>
                  <a:cubicBezTo>
                    <a:pt x="11885" y="17423"/>
                    <a:pt x="11626" y="17455"/>
                    <a:pt x="11367" y="17455"/>
                  </a:cubicBezTo>
                  <a:lnTo>
                    <a:pt x="10266" y="17455"/>
                  </a:lnTo>
                  <a:cubicBezTo>
                    <a:pt x="10007" y="17391"/>
                    <a:pt x="9812" y="17293"/>
                    <a:pt x="9618" y="17131"/>
                  </a:cubicBezTo>
                  <a:cubicBezTo>
                    <a:pt x="9586" y="17099"/>
                    <a:pt x="9553" y="17034"/>
                    <a:pt x="9521" y="17002"/>
                  </a:cubicBezTo>
                  <a:lnTo>
                    <a:pt x="9456" y="16905"/>
                  </a:lnTo>
                  <a:cubicBezTo>
                    <a:pt x="9391" y="16808"/>
                    <a:pt x="9359" y="16710"/>
                    <a:pt x="9326" y="16581"/>
                  </a:cubicBezTo>
                  <a:cubicBezTo>
                    <a:pt x="9326" y="16484"/>
                    <a:pt x="9262" y="16387"/>
                    <a:pt x="9294" y="16257"/>
                  </a:cubicBezTo>
                  <a:lnTo>
                    <a:pt x="9294" y="15124"/>
                  </a:lnTo>
                  <a:lnTo>
                    <a:pt x="4599" y="15124"/>
                  </a:lnTo>
                  <a:lnTo>
                    <a:pt x="4599" y="16451"/>
                  </a:lnTo>
                  <a:lnTo>
                    <a:pt x="4599" y="16451"/>
                  </a:lnTo>
                  <a:cubicBezTo>
                    <a:pt x="4599" y="16516"/>
                    <a:pt x="4599" y="16581"/>
                    <a:pt x="4566" y="16646"/>
                  </a:cubicBezTo>
                  <a:cubicBezTo>
                    <a:pt x="4534" y="16808"/>
                    <a:pt x="4404" y="17002"/>
                    <a:pt x="4275" y="17131"/>
                  </a:cubicBezTo>
                  <a:cubicBezTo>
                    <a:pt x="4178" y="17229"/>
                    <a:pt x="4048" y="17326"/>
                    <a:pt x="3919" y="17391"/>
                  </a:cubicBezTo>
                  <a:cubicBezTo>
                    <a:pt x="3692" y="17455"/>
                    <a:pt x="3465" y="17488"/>
                    <a:pt x="3206" y="17455"/>
                  </a:cubicBezTo>
                  <a:lnTo>
                    <a:pt x="2202" y="17455"/>
                  </a:lnTo>
                  <a:cubicBezTo>
                    <a:pt x="1716" y="17423"/>
                    <a:pt x="1295" y="17099"/>
                    <a:pt x="1198" y="16646"/>
                  </a:cubicBezTo>
                  <a:cubicBezTo>
                    <a:pt x="1198" y="16613"/>
                    <a:pt x="1198" y="16581"/>
                    <a:pt x="1166" y="16549"/>
                  </a:cubicBezTo>
                  <a:cubicBezTo>
                    <a:pt x="1166" y="16484"/>
                    <a:pt x="1166" y="16419"/>
                    <a:pt x="1166" y="16354"/>
                  </a:cubicBezTo>
                  <a:lnTo>
                    <a:pt x="1166" y="15156"/>
                  </a:lnTo>
                  <a:cubicBezTo>
                    <a:pt x="745" y="15156"/>
                    <a:pt x="389" y="14962"/>
                    <a:pt x="162" y="14606"/>
                  </a:cubicBezTo>
                  <a:cubicBezTo>
                    <a:pt x="130" y="14508"/>
                    <a:pt x="65" y="14411"/>
                    <a:pt x="33" y="14314"/>
                  </a:cubicBezTo>
                  <a:lnTo>
                    <a:pt x="33" y="14217"/>
                  </a:lnTo>
                  <a:cubicBezTo>
                    <a:pt x="0" y="14120"/>
                    <a:pt x="0" y="14023"/>
                    <a:pt x="0" y="13926"/>
                  </a:cubicBezTo>
                  <a:lnTo>
                    <a:pt x="0" y="4761"/>
                  </a:lnTo>
                  <a:lnTo>
                    <a:pt x="0" y="3174"/>
                  </a:lnTo>
                  <a:cubicBezTo>
                    <a:pt x="33" y="2915"/>
                    <a:pt x="97" y="2624"/>
                    <a:pt x="162" y="2365"/>
                  </a:cubicBezTo>
                  <a:cubicBezTo>
                    <a:pt x="227" y="2268"/>
                    <a:pt x="259" y="2171"/>
                    <a:pt x="292" y="2073"/>
                  </a:cubicBezTo>
                  <a:cubicBezTo>
                    <a:pt x="356" y="1911"/>
                    <a:pt x="454" y="1782"/>
                    <a:pt x="551" y="1620"/>
                  </a:cubicBezTo>
                  <a:cubicBezTo>
                    <a:pt x="777" y="1231"/>
                    <a:pt x="1101" y="908"/>
                    <a:pt x="1457" y="649"/>
                  </a:cubicBezTo>
                  <a:cubicBezTo>
                    <a:pt x="1555" y="584"/>
                    <a:pt x="1684" y="551"/>
                    <a:pt x="1749" y="454"/>
                  </a:cubicBezTo>
                  <a:cubicBezTo>
                    <a:pt x="1846" y="389"/>
                    <a:pt x="1943" y="357"/>
                    <a:pt x="2040" y="325"/>
                  </a:cubicBezTo>
                  <a:cubicBezTo>
                    <a:pt x="2170" y="260"/>
                    <a:pt x="2299" y="195"/>
                    <a:pt x="2429" y="163"/>
                  </a:cubicBezTo>
                  <a:cubicBezTo>
                    <a:pt x="2494" y="163"/>
                    <a:pt x="2526" y="130"/>
                    <a:pt x="2558" y="130"/>
                  </a:cubicBezTo>
                  <a:close/>
                  <a:moveTo>
                    <a:pt x="4599" y="1167"/>
                  </a:moveTo>
                  <a:lnTo>
                    <a:pt x="4599" y="2332"/>
                  </a:lnTo>
                  <a:lnTo>
                    <a:pt x="9262" y="2332"/>
                  </a:lnTo>
                  <a:lnTo>
                    <a:pt x="9262" y="1167"/>
                  </a:lnTo>
                  <a:close/>
                  <a:moveTo>
                    <a:pt x="1101" y="3498"/>
                  </a:moveTo>
                  <a:lnTo>
                    <a:pt x="1101" y="10493"/>
                  </a:lnTo>
                  <a:lnTo>
                    <a:pt x="12759" y="10493"/>
                  </a:lnTo>
                  <a:lnTo>
                    <a:pt x="12759" y="3498"/>
                  </a:lnTo>
                  <a:close/>
                  <a:moveTo>
                    <a:pt x="2235" y="11626"/>
                  </a:moveTo>
                  <a:cubicBezTo>
                    <a:pt x="2040" y="11659"/>
                    <a:pt x="1878" y="11691"/>
                    <a:pt x="1716" y="11788"/>
                  </a:cubicBezTo>
                  <a:cubicBezTo>
                    <a:pt x="1425" y="11918"/>
                    <a:pt x="1231" y="12209"/>
                    <a:pt x="1166" y="12501"/>
                  </a:cubicBezTo>
                  <a:lnTo>
                    <a:pt x="1134" y="12598"/>
                  </a:lnTo>
                  <a:cubicBezTo>
                    <a:pt x="1101" y="12695"/>
                    <a:pt x="1101" y="12825"/>
                    <a:pt x="1134" y="12922"/>
                  </a:cubicBezTo>
                  <a:cubicBezTo>
                    <a:pt x="1134" y="12986"/>
                    <a:pt x="1166" y="13051"/>
                    <a:pt x="1166" y="13116"/>
                  </a:cubicBezTo>
                  <a:cubicBezTo>
                    <a:pt x="1263" y="13472"/>
                    <a:pt x="1522" y="13731"/>
                    <a:pt x="1846" y="13893"/>
                  </a:cubicBezTo>
                  <a:cubicBezTo>
                    <a:pt x="2137" y="13990"/>
                    <a:pt x="2494" y="13990"/>
                    <a:pt x="2785" y="13861"/>
                  </a:cubicBezTo>
                  <a:cubicBezTo>
                    <a:pt x="3077" y="13699"/>
                    <a:pt x="3303" y="13440"/>
                    <a:pt x="3400" y="13116"/>
                  </a:cubicBezTo>
                  <a:lnTo>
                    <a:pt x="3433" y="13019"/>
                  </a:lnTo>
                  <a:cubicBezTo>
                    <a:pt x="3465" y="12889"/>
                    <a:pt x="3465" y="12760"/>
                    <a:pt x="3433" y="12630"/>
                  </a:cubicBezTo>
                  <a:lnTo>
                    <a:pt x="3400" y="12533"/>
                  </a:lnTo>
                  <a:cubicBezTo>
                    <a:pt x="3303" y="12144"/>
                    <a:pt x="3012" y="11853"/>
                    <a:pt x="2656" y="11723"/>
                  </a:cubicBezTo>
                  <a:cubicBezTo>
                    <a:pt x="2526" y="11659"/>
                    <a:pt x="2364" y="11659"/>
                    <a:pt x="2235" y="11626"/>
                  </a:cubicBezTo>
                  <a:close/>
                  <a:moveTo>
                    <a:pt x="11010" y="11788"/>
                  </a:moveTo>
                  <a:cubicBezTo>
                    <a:pt x="10751" y="11950"/>
                    <a:pt x="10525" y="12209"/>
                    <a:pt x="10460" y="12501"/>
                  </a:cubicBezTo>
                  <a:lnTo>
                    <a:pt x="10427" y="12598"/>
                  </a:lnTo>
                  <a:cubicBezTo>
                    <a:pt x="10427" y="12727"/>
                    <a:pt x="10427" y="12857"/>
                    <a:pt x="10427" y="12986"/>
                  </a:cubicBezTo>
                  <a:cubicBezTo>
                    <a:pt x="10460" y="13181"/>
                    <a:pt x="10557" y="13343"/>
                    <a:pt x="10654" y="13472"/>
                  </a:cubicBezTo>
                  <a:cubicBezTo>
                    <a:pt x="10784" y="13634"/>
                    <a:pt x="10946" y="13764"/>
                    <a:pt x="11108" y="13861"/>
                  </a:cubicBezTo>
                  <a:lnTo>
                    <a:pt x="11237" y="13893"/>
                  </a:lnTo>
                  <a:cubicBezTo>
                    <a:pt x="11496" y="13990"/>
                    <a:pt x="11820" y="13958"/>
                    <a:pt x="12079" y="13828"/>
                  </a:cubicBezTo>
                  <a:cubicBezTo>
                    <a:pt x="12176" y="13796"/>
                    <a:pt x="12273" y="13731"/>
                    <a:pt x="12338" y="13666"/>
                  </a:cubicBezTo>
                  <a:cubicBezTo>
                    <a:pt x="12532" y="13505"/>
                    <a:pt x="12630" y="13310"/>
                    <a:pt x="12694" y="13084"/>
                  </a:cubicBezTo>
                  <a:cubicBezTo>
                    <a:pt x="12694" y="13019"/>
                    <a:pt x="12727" y="12986"/>
                    <a:pt x="12727" y="12922"/>
                  </a:cubicBezTo>
                  <a:cubicBezTo>
                    <a:pt x="12759" y="12792"/>
                    <a:pt x="12759" y="12695"/>
                    <a:pt x="12727" y="12565"/>
                  </a:cubicBezTo>
                  <a:lnTo>
                    <a:pt x="12727" y="12468"/>
                  </a:lnTo>
                  <a:cubicBezTo>
                    <a:pt x="12630" y="12112"/>
                    <a:pt x="12338" y="11821"/>
                    <a:pt x="11982" y="11659"/>
                  </a:cubicBezTo>
                  <a:cubicBezTo>
                    <a:pt x="11852" y="11626"/>
                    <a:pt x="11690" y="11594"/>
                    <a:pt x="11561" y="11594"/>
                  </a:cubicBezTo>
                  <a:cubicBezTo>
                    <a:pt x="11367" y="11626"/>
                    <a:pt x="11172" y="11691"/>
                    <a:pt x="11043" y="117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8"/>
            <p:cNvSpPr/>
            <p:nvPr/>
          </p:nvSpPr>
          <p:spPr>
            <a:xfrm>
              <a:off x="-5445818" y="1355463"/>
              <a:ext cx="24592" cy="73712"/>
            </a:xfrm>
            <a:custGeom>
              <a:avLst/>
              <a:gdLst/>
              <a:ahLst/>
              <a:cxnLst/>
              <a:rect l="l" t="t" r="r" b="b"/>
              <a:pathLst>
                <a:path w="1167" h="3498" extrusionOk="0">
                  <a:moveTo>
                    <a:pt x="0" y="486"/>
                  </a:moveTo>
                  <a:cubicBezTo>
                    <a:pt x="33" y="227"/>
                    <a:pt x="259" y="0"/>
                    <a:pt x="551" y="0"/>
                  </a:cubicBezTo>
                  <a:lnTo>
                    <a:pt x="1166" y="0"/>
                  </a:lnTo>
                  <a:lnTo>
                    <a:pt x="1166" y="3497"/>
                  </a:lnTo>
                  <a:lnTo>
                    <a:pt x="486" y="3497"/>
                  </a:lnTo>
                  <a:cubicBezTo>
                    <a:pt x="195" y="3465"/>
                    <a:pt x="0" y="3206"/>
                    <a:pt x="0" y="2914"/>
                  </a:cubicBezTo>
                  <a:lnTo>
                    <a:pt x="0" y="38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38"/>
            <p:cNvSpPr/>
            <p:nvPr/>
          </p:nvSpPr>
          <p:spPr>
            <a:xfrm>
              <a:off x="-5078693" y="1355463"/>
              <a:ext cx="24592" cy="73016"/>
            </a:xfrm>
            <a:custGeom>
              <a:avLst/>
              <a:gdLst/>
              <a:ahLst/>
              <a:cxnLst/>
              <a:rect l="l" t="t" r="r" b="b"/>
              <a:pathLst>
                <a:path w="1167" h="3465" extrusionOk="0">
                  <a:moveTo>
                    <a:pt x="0" y="0"/>
                  </a:moveTo>
                  <a:lnTo>
                    <a:pt x="616" y="0"/>
                  </a:lnTo>
                  <a:cubicBezTo>
                    <a:pt x="907" y="0"/>
                    <a:pt x="1166" y="259"/>
                    <a:pt x="1166" y="551"/>
                  </a:cubicBezTo>
                  <a:lnTo>
                    <a:pt x="1166" y="2914"/>
                  </a:lnTo>
                  <a:cubicBezTo>
                    <a:pt x="1166" y="3076"/>
                    <a:pt x="1101" y="3238"/>
                    <a:pt x="972" y="3335"/>
                  </a:cubicBezTo>
                  <a:cubicBezTo>
                    <a:pt x="875" y="3400"/>
                    <a:pt x="713" y="3465"/>
                    <a:pt x="583" y="3465"/>
                  </a:cubicBezTo>
                  <a:lnTo>
                    <a:pt x="0" y="34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19" name="Google Shape;1119;p38"/>
          <p:cNvGrpSpPr/>
          <p:nvPr/>
        </p:nvGrpSpPr>
        <p:grpSpPr>
          <a:xfrm>
            <a:off x="-239011" y="5937398"/>
            <a:ext cx="13259732" cy="956535"/>
            <a:chOff x="-179259" y="4453048"/>
            <a:chExt cx="9944799" cy="717401"/>
          </a:xfrm>
        </p:grpSpPr>
        <p:sp>
          <p:nvSpPr>
            <p:cNvPr id="1120" name="Google Shape;1120;p38"/>
            <p:cNvSpPr/>
            <p:nvPr/>
          </p:nvSpPr>
          <p:spPr>
            <a:xfrm>
              <a:off x="-179250" y="4453048"/>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8"/>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2" name="Google Shape;1122;p38"/>
          <p:cNvGrpSpPr/>
          <p:nvPr/>
        </p:nvGrpSpPr>
        <p:grpSpPr>
          <a:xfrm flipH="1">
            <a:off x="-390539" y="275881"/>
            <a:ext cx="10902017" cy="1600343"/>
            <a:chOff x="2084504" y="-50265"/>
            <a:chExt cx="8176513" cy="1200257"/>
          </a:xfrm>
        </p:grpSpPr>
        <p:sp>
          <p:nvSpPr>
            <p:cNvPr id="1123" name="Google Shape;1123;p38"/>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8"/>
            <p:cNvSpPr/>
            <p:nvPr/>
          </p:nvSpPr>
          <p:spPr>
            <a:xfrm>
              <a:off x="7619796" y="-50265"/>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8"/>
            <p:cNvSpPr/>
            <p:nvPr/>
          </p:nvSpPr>
          <p:spPr>
            <a:xfrm>
              <a:off x="2084504" y="107214"/>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26" name="Google Shape;1126;p38"/>
          <p:cNvSpPr/>
          <p:nvPr/>
        </p:nvSpPr>
        <p:spPr>
          <a:xfrm flipH="1">
            <a:off x="2127992" y="2230343"/>
            <a:ext cx="3213165" cy="3567271"/>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7" name="Google Shape;1127;p38"/>
          <p:cNvSpPr/>
          <p:nvPr/>
        </p:nvSpPr>
        <p:spPr>
          <a:xfrm flipH="1">
            <a:off x="2194462" y="4903282"/>
            <a:ext cx="254487" cy="896620"/>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8" name="Google Shape;1128;p38"/>
          <p:cNvSpPr/>
          <p:nvPr/>
        </p:nvSpPr>
        <p:spPr>
          <a:xfrm flipH="1">
            <a:off x="1101803" y="2414530"/>
            <a:ext cx="2439775" cy="2836164"/>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9" name="Google Shape;1129;p38"/>
          <p:cNvSpPr/>
          <p:nvPr/>
        </p:nvSpPr>
        <p:spPr>
          <a:xfrm flipH="1">
            <a:off x="838465" y="4641841"/>
            <a:ext cx="224215" cy="1155745"/>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0" name="Google Shape;1130;p38"/>
          <p:cNvSpPr/>
          <p:nvPr/>
        </p:nvSpPr>
        <p:spPr>
          <a:xfrm flipH="1">
            <a:off x="-83742" y="2036343"/>
            <a:ext cx="2066283" cy="2726971"/>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1" name="Google Shape;1131;p38"/>
          <p:cNvSpPr/>
          <p:nvPr/>
        </p:nvSpPr>
        <p:spPr>
          <a:xfrm flipH="1">
            <a:off x="6925767" y="2760244"/>
            <a:ext cx="2733751" cy="3037363"/>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2" name="Google Shape;1132;p38"/>
          <p:cNvSpPr/>
          <p:nvPr/>
        </p:nvSpPr>
        <p:spPr>
          <a:xfrm>
            <a:off x="-19648" y="5902541"/>
            <a:ext cx="12429661" cy="93435"/>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3" name="Google Shape;1133;p38"/>
          <p:cNvSpPr/>
          <p:nvPr/>
        </p:nvSpPr>
        <p:spPr>
          <a:xfrm>
            <a:off x="-19648" y="6427353"/>
            <a:ext cx="12429661" cy="60"/>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4" name="Google Shape;1134;p38"/>
          <p:cNvGrpSpPr/>
          <p:nvPr/>
        </p:nvGrpSpPr>
        <p:grpSpPr>
          <a:xfrm>
            <a:off x="9342609" y="3046713"/>
            <a:ext cx="1814700" cy="3162553"/>
            <a:chOff x="6282452" y="1236847"/>
            <a:chExt cx="1533549" cy="2672881"/>
          </a:xfrm>
        </p:grpSpPr>
        <p:grpSp>
          <p:nvGrpSpPr>
            <p:cNvPr id="1135" name="Google Shape;1135;p38"/>
            <p:cNvGrpSpPr/>
            <p:nvPr/>
          </p:nvGrpSpPr>
          <p:grpSpPr>
            <a:xfrm>
              <a:off x="6282452" y="1236847"/>
              <a:ext cx="1533549" cy="2672881"/>
              <a:chOff x="12645075" y="2835438"/>
              <a:chExt cx="725700" cy="1264850"/>
            </a:xfrm>
          </p:grpSpPr>
          <p:sp>
            <p:nvSpPr>
              <p:cNvPr id="1136" name="Google Shape;1136;p38"/>
              <p:cNvSpPr/>
              <p:nvPr/>
            </p:nvSpPr>
            <p:spPr>
              <a:xfrm>
                <a:off x="12664825" y="3367913"/>
                <a:ext cx="25" cy="25"/>
              </a:xfrm>
              <a:custGeom>
                <a:avLst/>
                <a:gdLst/>
                <a:ahLst/>
                <a:cxnLst/>
                <a:rect l="l" t="t" r="r" b="b"/>
                <a:pathLst>
                  <a:path w="1" h="1" extrusionOk="0">
                    <a:moveTo>
                      <a:pt x="0" y="1"/>
                    </a:moveTo>
                    <a:lnTo>
                      <a:pt x="0" y="1"/>
                    </a:lnTo>
                    <a:close/>
                  </a:path>
                </a:pathLst>
              </a:custGeom>
              <a:solidFill>
                <a:srgbClr val="3A1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8"/>
              <p:cNvSpPr/>
              <p:nvPr/>
            </p:nvSpPr>
            <p:spPr>
              <a:xfrm>
                <a:off x="12722400" y="3335213"/>
                <a:ext cx="617100" cy="430125"/>
              </a:xfrm>
              <a:custGeom>
                <a:avLst/>
                <a:gdLst/>
                <a:ahLst/>
                <a:cxnLst/>
                <a:rect l="l" t="t" r="r" b="b"/>
                <a:pathLst>
                  <a:path w="24684" h="17205" extrusionOk="0">
                    <a:moveTo>
                      <a:pt x="1877" y="1"/>
                    </a:moveTo>
                    <a:lnTo>
                      <a:pt x="1" y="1423"/>
                    </a:lnTo>
                    <a:lnTo>
                      <a:pt x="2702" y="5517"/>
                    </a:lnTo>
                    <a:cubicBezTo>
                      <a:pt x="2987" y="5972"/>
                      <a:pt x="3385" y="6314"/>
                      <a:pt x="3840" y="6541"/>
                    </a:cubicBezTo>
                    <a:lnTo>
                      <a:pt x="8048" y="8674"/>
                    </a:lnTo>
                    <a:cubicBezTo>
                      <a:pt x="7906" y="10124"/>
                      <a:pt x="7792" y="11518"/>
                      <a:pt x="7821" y="12314"/>
                    </a:cubicBezTo>
                    <a:cubicBezTo>
                      <a:pt x="7906" y="13935"/>
                      <a:pt x="8105" y="15584"/>
                      <a:pt x="8418" y="17205"/>
                    </a:cubicBezTo>
                    <a:lnTo>
                      <a:pt x="20503" y="17205"/>
                    </a:lnTo>
                    <a:cubicBezTo>
                      <a:pt x="20816" y="15584"/>
                      <a:pt x="21015" y="13935"/>
                      <a:pt x="21101" y="12314"/>
                    </a:cubicBezTo>
                    <a:cubicBezTo>
                      <a:pt x="21101" y="11944"/>
                      <a:pt x="21101" y="11432"/>
                      <a:pt x="21072" y="10892"/>
                    </a:cubicBezTo>
                    <a:lnTo>
                      <a:pt x="21072" y="10892"/>
                    </a:lnTo>
                    <a:cubicBezTo>
                      <a:pt x="21584" y="12399"/>
                      <a:pt x="21897" y="13963"/>
                      <a:pt x="22039" y="15527"/>
                    </a:cubicBezTo>
                    <a:lnTo>
                      <a:pt x="24172" y="15186"/>
                    </a:lnTo>
                    <a:cubicBezTo>
                      <a:pt x="24172" y="15186"/>
                      <a:pt x="24684" y="13935"/>
                      <a:pt x="23774" y="10067"/>
                    </a:cubicBezTo>
                    <a:cubicBezTo>
                      <a:pt x="22864" y="6257"/>
                      <a:pt x="20390" y="4636"/>
                      <a:pt x="20390" y="4636"/>
                    </a:cubicBezTo>
                    <a:lnTo>
                      <a:pt x="20361" y="4664"/>
                    </a:lnTo>
                    <a:lnTo>
                      <a:pt x="20361" y="4636"/>
                    </a:lnTo>
                    <a:cubicBezTo>
                      <a:pt x="19707" y="3726"/>
                      <a:pt x="17575" y="3043"/>
                      <a:pt x="17120" y="2958"/>
                    </a:cubicBezTo>
                    <a:lnTo>
                      <a:pt x="11830" y="2958"/>
                    </a:lnTo>
                    <a:cubicBezTo>
                      <a:pt x="11375" y="3043"/>
                      <a:pt x="9584" y="3271"/>
                      <a:pt x="8589" y="3897"/>
                    </a:cubicBezTo>
                    <a:lnTo>
                      <a:pt x="5574" y="3527"/>
                    </a:lnTo>
                    <a:cubicBezTo>
                      <a:pt x="4721" y="3442"/>
                      <a:pt x="3953" y="2958"/>
                      <a:pt x="3441" y="2247"/>
                    </a:cubicBezTo>
                    <a:lnTo>
                      <a:pt x="18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38"/>
              <p:cNvSpPr/>
              <p:nvPr/>
            </p:nvSpPr>
            <p:spPr>
              <a:xfrm>
                <a:off x="13045875" y="3352288"/>
                <a:ext cx="76800" cy="90300"/>
              </a:xfrm>
              <a:custGeom>
                <a:avLst/>
                <a:gdLst/>
                <a:ahLst/>
                <a:cxnLst/>
                <a:rect l="l" t="t" r="r" b="b"/>
                <a:pathLst>
                  <a:path w="3072" h="3612" extrusionOk="0">
                    <a:moveTo>
                      <a:pt x="1536" y="0"/>
                    </a:moveTo>
                    <a:lnTo>
                      <a:pt x="0" y="398"/>
                    </a:lnTo>
                    <a:lnTo>
                      <a:pt x="0" y="1507"/>
                    </a:lnTo>
                    <a:lnTo>
                      <a:pt x="1536" y="3612"/>
                    </a:lnTo>
                    <a:lnTo>
                      <a:pt x="3072" y="1507"/>
                    </a:lnTo>
                    <a:lnTo>
                      <a:pt x="3072" y="398"/>
                    </a:lnTo>
                    <a:lnTo>
                      <a:pt x="1536" y="0"/>
                    </a:ln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8"/>
              <p:cNvSpPr/>
              <p:nvPr/>
            </p:nvSpPr>
            <p:spPr>
              <a:xfrm>
                <a:off x="12812675" y="3197938"/>
                <a:ext cx="101000" cy="79800"/>
              </a:xfrm>
              <a:custGeom>
                <a:avLst/>
                <a:gdLst/>
                <a:ahLst/>
                <a:cxnLst/>
                <a:rect l="l" t="t" r="r" b="b"/>
                <a:pathLst>
                  <a:path w="4040" h="3192" extrusionOk="0">
                    <a:moveTo>
                      <a:pt x="1287" y="0"/>
                    </a:moveTo>
                    <a:cubicBezTo>
                      <a:pt x="892" y="0"/>
                      <a:pt x="370" y="192"/>
                      <a:pt x="200" y="1141"/>
                    </a:cubicBezTo>
                    <a:cubicBezTo>
                      <a:pt x="1" y="2382"/>
                      <a:pt x="1322" y="3192"/>
                      <a:pt x="2345" y="3192"/>
                    </a:cubicBezTo>
                    <a:cubicBezTo>
                      <a:pt x="2635" y="3192"/>
                      <a:pt x="2900" y="3127"/>
                      <a:pt x="3101" y="2989"/>
                    </a:cubicBezTo>
                    <a:cubicBezTo>
                      <a:pt x="4039" y="2335"/>
                      <a:pt x="2532" y="117"/>
                      <a:pt x="1764" y="89"/>
                    </a:cubicBezTo>
                    <a:cubicBezTo>
                      <a:pt x="1764" y="89"/>
                      <a:pt x="1555" y="0"/>
                      <a:pt x="1287"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8"/>
              <p:cNvSpPr/>
              <p:nvPr/>
            </p:nvSpPr>
            <p:spPr>
              <a:xfrm>
                <a:off x="13254875" y="3197938"/>
                <a:ext cx="101000" cy="79800"/>
              </a:xfrm>
              <a:custGeom>
                <a:avLst/>
                <a:gdLst/>
                <a:ahLst/>
                <a:cxnLst/>
                <a:rect l="l" t="t" r="r" b="b"/>
                <a:pathLst>
                  <a:path w="4040" h="3192" extrusionOk="0">
                    <a:moveTo>
                      <a:pt x="2761" y="0"/>
                    </a:moveTo>
                    <a:cubicBezTo>
                      <a:pt x="2489" y="0"/>
                      <a:pt x="2276" y="89"/>
                      <a:pt x="2276" y="89"/>
                    </a:cubicBezTo>
                    <a:cubicBezTo>
                      <a:pt x="1479" y="117"/>
                      <a:pt x="1" y="2335"/>
                      <a:pt x="939" y="2989"/>
                    </a:cubicBezTo>
                    <a:cubicBezTo>
                      <a:pt x="1140" y="3127"/>
                      <a:pt x="1405" y="3192"/>
                      <a:pt x="1694" y="3192"/>
                    </a:cubicBezTo>
                    <a:cubicBezTo>
                      <a:pt x="2718" y="3192"/>
                      <a:pt x="4039" y="2382"/>
                      <a:pt x="3840" y="1141"/>
                    </a:cubicBezTo>
                    <a:cubicBezTo>
                      <a:pt x="3687" y="192"/>
                      <a:pt x="3161" y="0"/>
                      <a:pt x="2761"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8"/>
              <p:cNvSpPr/>
              <p:nvPr/>
            </p:nvSpPr>
            <p:spPr>
              <a:xfrm>
                <a:off x="13296825" y="3214363"/>
                <a:ext cx="34150" cy="51500"/>
              </a:xfrm>
              <a:custGeom>
                <a:avLst/>
                <a:gdLst/>
                <a:ahLst/>
                <a:cxnLst/>
                <a:rect l="l" t="t" r="r" b="b"/>
                <a:pathLst>
                  <a:path w="1366" h="2060" extrusionOk="0">
                    <a:moveTo>
                      <a:pt x="1195" y="1"/>
                    </a:moveTo>
                    <a:cubicBezTo>
                      <a:pt x="882" y="114"/>
                      <a:pt x="569" y="285"/>
                      <a:pt x="342" y="512"/>
                    </a:cubicBezTo>
                    <a:cubicBezTo>
                      <a:pt x="228" y="626"/>
                      <a:pt x="114" y="797"/>
                      <a:pt x="57" y="967"/>
                    </a:cubicBezTo>
                    <a:cubicBezTo>
                      <a:pt x="0" y="1138"/>
                      <a:pt x="0" y="1337"/>
                      <a:pt x="57" y="1536"/>
                    </a:cubicBezTo>
                    <a:cubicBezTo>
                      <a:pt x="86" y="1593"/>
                      <a:pt x="86" y="1621"/>
                      <a:pt x="114" y="1678"/>
                    </a:cubicBezTo>
                    <a:cubicBezTo>
                      <a:pt x="143" y="1707"/>
                      <a:pt x="171" y="1764"/>
                      <a:pt x="200" y="1792"/>
                    </a:cubicBezTo>
                    <a:cubicBezTo>
                      <a:pt x="256" y="1877"/>
                      <a:pt x="342" y="1963"/>
                      <a:pt x="427" y="2020"/>
                    </a:cubicBezTo>
                    <a:cubicBezTo>
                      <a:pt x="507" y="2040"/>
                      <a:pt x="588" y="2060"/>
                      <a:pt x="668" y="2060"/>
                    </a:cubicBezTo>
                    <a:cubicBezTo>
                      <a:pt x="702" y="2060"/>
                      <a:pt x="735" y="2056"/>
                      <a:pt x="768" y="2048"/>
                    </a:cubicBezTo>
                    <a:cubicBezTo>
                      <a:pt x="854" y="2020"/>
                      <a:pt x="967" y="1991"/>
                      <a:pt x="1024" y="1934"/>
                    </a:cubicBezTo>
                    <a:cubicBezTo>
                      <a:pt x="1195" y="1820"/>
                      <a:pt x="1309" y="1650"/>
                      <a:pt x="1337" y="1479"/>
                    </a:cubicBezTo>
                    <a:cubicBezTo>
                      <a:pt x="1365" y="1394"/>
                      <a:pt x="1365" y="1280"/>
                      <a:pt x="1309" y="1195"/>
                    </a:cubicBezTo>
                    <a:cubicBezTo>
                      <a:pt x="1280" y="1110"/>
                      <a:pt x="1195" y="1053"/>
                      <a:pt x="1110" y="1053"/>
                    </a:cubicBezTo>
                    <a:cubicBezTo>
                      <a:pt x="1166" y="1081"/>
                      <a:pt x="1223" y="1166"/>
                      <a:pt x="1223" y="1223"/>
                    </a:cubicBezTo>
                    <a:cubicBezTo>
                      <a:pt x="1223" y="1280"/>
                      <a:pt x="1195" y="1365"/>
                      <a:pt x="1166" y="1422"/>
                    </a:cubicBezTo>
                    <a:cubicBezTo>
                      <a:pt x="1110" y="1536"/>
                      <a:pt x="996" y="1621"/>
                      <a:pt x="882" y="1678"/>
                    </a:cubicBezTo>
                    <a:cubicBezTo>
                      <a:pt x="839" y="1707"/>
                      <a:pt x="790" y="1721"/>
                      <a:pt x="740" y="1721"/>
                    </a:cubicBezTo>
                    <a:cubicBezTo>
                      <a:pt x="690" y="1721"/>
                      <a:pt x="640" y="1707"/>
                      <a:pt x="598" y="1678"/>
                    </a:cubicBezTo>
                    <a:cubicBezTo>
                      <a:pt x="512" y="1621"/>
                      <a:pt x="455" y="1508"/>
                      <a:pt x="427" y="1422"/>
                    </a:cubicBezTo>
                    <a:cubicBezTo>
                      <a:pt x="342" y="1166"/>
                      <a:pt x="427" y="882"/>
                      <a:pt x="569" y="711"/>
                    </a:cubicBezTo>
                    <a:cubicBezTo>
                      <a:pt x="768" y="455"/>
                      <a:pt x="967" y="228"/>
                      <a:pt x="1195" y="1"/>
                    </a:cubicBezTo>
                    <a:close/>
                  </a:path>
                </a:pathLst>
              </a:custGeom>
              <a:solidFill>
                <a:srgbClr val="E89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8"/>
              <p:cNvSpPr/>
              <p:nvPr/>
            </p:nvSpPr>
            <p:spPr>
              <a:xfrm>
                <a:off x="12837575" y="3214363"/>
                <a:ext cx="34150" cy="51500"/>
              </a:xfrm>
              <a:custGeom>
                <a:avLst/>
                <a:gdLst/>
                <a:ahLst/>
                <a:cxnLst/>
                <a:rect l="l" t="t" r="r" b="b"/>
                <a:pathLst>
                  <a:path w="1366" h="2060" extrusionOk="0">
                    <a:moveTo>
                      <a:pt x="171" y="1"/>
                    </a:moveTo>
                    <a:cubicBezTo>
                      <a:pt x="399" y="228"/>
                      <a:pt x="598" y="455"/>
                      <a:pt x="768" y="711"/>
                    </a:cubicBezTo>
                    <a:cubicBezTo>
                      <a:pt x="939" y="882"/>
                      <a:pt x="996" y="1166"/>
                      <a:pt x="939" y="1422"/>
                    </a:cubicBezTo>
                    <a:cubicBezTo>
                      <a:pt x="910" y="1508"/>
                      <a:pt x="854" y="1621"/>
                      <a:pt x="768" y="1678"/>
                    </a:cubicBezTo>
                    <a:cubicBezTo>
                      <a:pt x="726" y="1707"/>
                      <a:pt x="676" y="1721"/>
                      <a:pt x="626" y="1721"/>
                    </a:cubicBezTo>
                    <a:cubicBezTo>
                      <a:pt x="576" y="1721"/>
                      <a:pt x="526" y="1707"/>
                      <a:pt x="484" y="1678"/>
                    </a:cubicBezTo>
                    <a:cubicBezTo>
                      <a:pt x="370" y="1621"/>
                      <a:pt x="256" y="1536"/>
                      <a:pt x="199" y="1422"/>
                    </a:cubicBezTo>
                    <a:cubicBezTo>
                      <a:pt x="171" y="1365"/>
                      <a:pt x="143" y="1280"/>
                      <a:pt x="143" y="1223"/>
                    </a:cubicBezTo>
                    <a:cubicBezTo>
                      <a:pt x="143" y="1166"/>
                      <a:pt x="199" y="1081"/>
                      <a:pt x="256" y="1053"/>
                    </a:cubicBezTo>
                    <a:cubicBezTo>
                      <a:pt x="143" y="1053"/>
                      <a:pt x="86" y="1110"/>
                      <a:pt x="29" y="1195"/>
                    </a:cubicBezTo>
                    <a:cubicBezTo>
                      <a:pt x="0" y="1280"/>
                      <a:pt x="0" y="1394"/>
                      <a:pt x="29" y="1479"/>
                    </a:cubicBezTo>
                    <a:cubicBezTo>
                      <a:pt x="57" y="1650"/>
                      <a:pt x="171" y="1820"/>
                      <a:pt x="313" y="1934"/>
                    </a:cubicBezTo>
                    <a:cubicBezTo>
                      <a:pt x="399" y="1991"/>
                      <a:pt x="484" y="2020"/>
                      <a:pt x="598" y="2048"/>
                    </a:cubicBezTo>
                    <a:cubicBezTo>
                      <a:pt x="631" y="2056"/>
                      <a:pt x="664" y="2060"/>
                      <a:pt x="698" y="2060"/>
                    </a:cubicBezTo>
                    <a:cubicBezTo>
                      <a:pt x="778" y="2060"/>
                      <a:pt x="858" y="2040"/>
                      <a:pt x="939" y="2020"/>
                    </a:cubicBezTo>
                    <a:cubicBezTo>
                      <a:pt x="1024" y="1963"/>
                      <a:pt x="1109" y="1877"/>
                      <a:pt x="1166" y="1792"/>
                    </a:cubicBezTo>
                    <a:cubicBezTo>
                      <a:pt x="1195" y="1764"/>
                      <a:pt x="1223" y="1707"/>
                      <a:pt x="1252" y="1678"/>
                    </a:cubicBezTo>
                    <a:lnTo>
                      <a:pt x="1308" y="1536"/>
                    </a:lnTo>
                    <a:cubicBezTo>
                      <a:pt x="1365" y="1337"/>
                      <a:pt x="1365" y="1138"/>
                      <a:pt x="1308" y="967"/>
                    </a:cubicBezTo>
                    <a:cubicBezTo>
                      <a:pt x="1223" y="797"/>
                      <a:pt x="1138" y="626"/>
                      <a:pt x="1024" y="512"/>
                    </a:cubicBezTo>
                    <a:cubicBezTo>
                      <a:pt x="768" y="285"/>
                      <a:pt x="484" y="114"/>
                      <a:pt x="171" y="1"/>
                    </a:cubicBezTo>
                    <a:close/>
                  </a:path>
                </a:pathLst>
              </a:custGeom>
              <a:solidFill>
                <a:srgbClr val="E89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8"/>
              <p:cNvSpPr/>
              <p:nvPr/>
            </p:nvSpPr>
            <p:spPr>
              <a:xfrm>
                <a:off x="12933550" y="3765313"/>
                <a:ext cx="301450" cy="258100"/>
              </a:xfrm>
              <a:custGeom>
                <a:avLst/>
                <a:gdLst/>
                <a:ahLst/>
                <a:cxnLst/>
                <a:rect l="l" t="t" r="r" b="b"/>
                <a:pathLst>
                  <a:path w="12058" h="10324" extrusionOk="0">
                    <a:moveTo>
                      <a:pt x="0" y="1"/>
                    </a:moveTo>
                    <a:lnTo>
                      <a:pt x="1820" y="10323"/>
                    </a:lnTo>
                    <a:lnTo>
                      <a:pt x="5346" y="10323"/>
                    </a:lnTo>
                    <a:lnTo>
                      <a:pt x="6029" y="2674"/>
                    </a:lnTo>
                    <a:lnTo>
                      <a:pt x="6711" y="10323"/>
                    </a:lnTo>
                    <a:lnTo>
                      <a:pt x="10238" y="10323"/>
                    </a:lnTo>
                    <a:lnTo>
                      <a:pt x="120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8"/>
              <p:cNvSpPr/>
              <p:nvPr/>
            </p:nvSpPr>
            <p:spPr>
              <a:xfrm>
                <a:off x="13259150" y="3714838"/>
                <a:ext cx="76800" cy="106425"/>
              </a:xfrm>
              <a:custGeom>
                <a:avLst/>
                <a:gdLst/>
                <a:ahLst/>
                <a:cxnLst/>
                <a:rect l="l" t="t" r="r" b="b"/>
                <a:pathLst>
                  <a:path w="3072" h="4257" extrusionOk="0">
                    <a:moveTo>
                      <a:pt x="2702" y="1"/>
                    </a:moveTo>
                    <a:lnTo>
                      <a:pt x="569" y="399"/>
                    </a:lnTo>
                    <a:cubicBezTo>
                      <a:pt x="569" y="399"/>
                      <a:pt x="0" y="1537"/>
                      <a:pt x="313" y="2020"/>
                    </a:cubicBezTo>
                    <a:cubicBezTo>
                      <a:pt x="424" y="2242"/>
                      <a:pt x="640" y="2360"/>
                      <a:pt x="851" y="2360"/>
                    </a:cubicBezTo>
                    <a:cubicBezTo>
                      <a:pt x="910" y="2360"/>
                      <a:pt x="968" y="2351"/>
                      <a:pt x="1024" y="2333"/>
                    </a:cubicBezTo>
                    <a:lnTo>
                      <a:pt x="1024" y="2333"/>
                    </a:lnTo>
                    <a:cubicBezTo>
                      <a:pt x="1024" y="2333"/>
                      <a:pt x="626" y="3755"/>
                      <a:pt x="1024" y="4124"/>
                    </a:cubicBezTo>
                    <a:cubicBezTo>
                      <a:pt x="1122" y="4208"/>
                      <a:pt x="1277" y="4256"/>
                      <a:pt x="1459" y="4256"/>
                    </a:cubicBezTo>
                    <a:cubicBezTo>
                      <a:pt x="2012" y="4256"/>
                      <a:pt x="2808" y="3810"/>
                      <a:pt x="2958" y="2589"/>
                    </a:cubicBezTo>
                    <a:cubicBezTo>
                      <a:pt x="3072" y="1736"/>
                      <a:pt x="2986" y="826"/>
                      <a:pt x="2702" y="1"/>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8"/>
              <p:cNvSpPr/>
              <p:nvPr/>
            </p:nvSpPr>
            <p:spPr>
              <a:xfrm>
                <a:off x="13061500" y="3442563"/>
                <a:ext cx="45525" cy="54050"/>
              </a:xfrm>
              <a:custGeom>
                <a:avLst/>
                <a:gdLst/>
                <a:ahLst/>
                <a:cxnLst/>
                <a:rect l="l" t="t" r="r" b="b"/>
                <a:pathLst>
                  <a:path w="1821" h="2162" extrusionOk="0">
                    <a:moveTo>
                      <a:pt x="911" y="1"/>
                    </a:moveTo>
                    <a:lnTo>
                      <a:pt x="1" y="939"/>
                    </a:lnTo>
                    <a:lnTo>
                      <a:pt x="911" y="2162"/>
                    </a:lnTo>
                    <a:lnTo>
                      <a:pt x="1821" y="939"/>
                    </a:lnTo>
                    <a:lnTo>
                      <a:pt x="9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8"/>
              <p:cNvSpPr/>
              <p:nvPr/>
            </p:nvSpPr>
            <p:spPr>
              <a:xfrm>
                <a:off x="13050850" y="3478813"/>
                <a:ext cx="66125" cy="201225"/>
              </a:xfrm>
              <a:custGeom>
                <a:avLst/>
                <a:gdLst/>
                <a:ahLst/>
                <a:cxnLst/>
                <a:rect l="l" t="t" r="r" b="b"/>
                <a:pathLst>
                  <a:path w="2645" h="8049" extrusionOk="0">
                    <a:moveTo>
                      <a:pt x="797" y="1"/>
                    </a:moveTo>
                    <a:lnTo>
                      <a:pt x="0" y="6598"/>
                    </a:lnTo>
                    <a:lnTo>
                      <a:pt x="1337" y="8049"/>
                    </a:lnTo>
                    <a:lnTo>
                      <a:pt x="2645" y="6598"/>
                    </a:lnTo>
                    <a:lnTo>
                      <a:pt x="1877" y="1"/>
                    </a:lnTo>
                    <a:lnTo>
                      <a:pt x="1337" y="712"/>
                    </a:lnTo>
                    <a:lnTo>
                      <a:pt x="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8"/>
              <p:cNvSpPr/>
              <p:nvPr/>
            </p:nvSpPr>
            <p:spPr>
              <a:xfrm>
                <a:off x="12930700" y="3750388"/>
                <a:ext cx="307150" cy="31300"/>
              </a:xfrm>
              <a:custGeom>
                <a:avLst/>
                <a:gdLst/>
                <a:ahLst/>
                <a:cxnLst/>
                <a:rect l="l" t="t" r="r" b="b"/>
                <a:pathLst>
                  <a:path w="12286" h="1252" extrusionOk="0">
                    <a:moveTo>
                      <a:pt x="1" y="1"/>
                    </a:moveTo>
                    <a:lnTo>
                      <a:pt x="228" y="1252"/>
                    </a:lnTo>
                    <a:lnTo>
                      <a:pt x="12058" y="1252"/>
                    </a:lnTo>
                    <a:lnTo>
                      <a:pt x="122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8"/>
              <p:cNvSpPr/>
              <p:nvPr/>
            </p:nvSpPr>
            <p:spPr>
              <a:xfrm>
                <a:off x="13043750" y="3734763"/>
                <a:ext cx="81775" cy="61150"/>
              </a:xfrm>
              <a:custGeom>
                <a:avLst/>
                <a:gdLst/>
                <a:ahLst/>
                <a:cxnLst/>
                <a:rect l="l" t="t" r="r" b="b"/>
                <a:pathLst>
                  <a:path w="3271" h="2446" extrusionOk="0">
                    <a:moveTo>
                      <a:pt x="2616" y="626"/>
                    </a:moveTo>
                    <a:lnTo>
                      <a:pt x="2616" y="1820"/>
                    </a:lnTo>
                    <a:lnTo>
                      <a:pt x="597" y="1820"/>
                    </a:lnTo>
                    <a:lnTo>
                      <a:pt x="597" y="626"/>
                    </a:lnTo>
                    <a:close/>
                    <a:moveTo>
                      <a:pt x="569" y="0"/>
                    </a:moveTo>
                    <a:cubicBezTo>
                      <a:pt x="228" y="0"/>
                      <a:pt x="0" y="256"/>
                      <a:pt x="0" y="569"/>
                    </a:cubicBezTo>
                    <a:lnTo>
                      <a:pt x="0" y="1877"/>
                    </a:lnTo>
                    <a:cubicBezTo>
                      <a:pt x="0" y="2190"/>
                      <a:pt x="228" y="2446"/>
                      <a:pt x="569" y="2446"/>
                    </a:cubicBezTo>
                    <a:lnTo>
                      <a:pt x="2702" y="2446"/>
                    </a:lnTo>
                    <a:cubicBezTo>
                      <a:pt x="3014" y="2446"/>
                      <a:pt x="3270" y="2190"/>
                      <a:pt x="3270" y="1877"/>
                    </a:cubicBezTo>
                    <a:lnTo>
                      <a:pt x="3270" y="569"/>
                    </a:lnTo>
                    <a:cubicBezTo>
                      <a:pt x="3270" y="256"/>
                      <a:pt x="3014" y="0"/>
                      <a:pt x="2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8"/>
              <p:cNvSpPr/>
              <p:nvPr/>
            </p:nvSpPr>
            <p:spPr>
              <a:xfrm>
                <a:off x="12645075" y="3226513"/>
                <a:ext cx="133525" cy="144375"/>
              </a:xfrm>
              <a:custGeom>
                <a:avLst/>
                <a:gdLst/>
                <a:ahLst/>
                <a:cxnLst/>
                <a:rect l="l" t="t" r="r" b="b"/>
                <a:pathLst>
                  <a:path w="5341" h="5775" extrusionOk="0">
                    <a:moveTo>
                      <a:pt x="2887" y="1"/>
                    </a:moveTo>
                    <a:cubicBezTo>
                      <a:pt x="2771" y="1"/>
                      <a:pt x="2660" y="115"/>
                      <a:pt x="2582" y="368"/>
                    </a:cubicBezTo>
                    <a:cubicBezTo>
                      <a:pt x="2326" y="1192"/>
                      <a:pt x="2866" y="2159"/>
                      <a:pt x="2582" y="2557"/>
                    </a:cubicBezTo>
                    <a:cubicBezTo>
                      <a:pt x="2572" y="2569"/>
                      <a:pt x="2562" y="2575"/>
                      <a:pt x="2549" y="2575"/>
                    </a:cubicBezTo>
                    <a:cubicBezTo>
                      <a:pt x="2322" y="2575"/>
                      <a:pt x="1606" y="599"/>
                      <a:pt x="1009" y="599"/>
                    </a:cubicBezTo>
                    <a:cubicBezTo>
                      <a:pt x="954" y="599"/>
                      <a:pt x="900" y="615"/>
                      <a:pt x="847" y="652"/>
                    </a:cubicBezTo>
                    <a:cubicBezTo>
                      <a:pt x="193" y="1079"/>
                      <a:pt x="1331" y="2529"/>
                      <a:pt x="1842" y="3041"/>
                    </a:cubicBezTo>
                    <a:cubicBezTo>
                      <a:pt x="2013" y="3211"/>
                      <a:pt x="1991" y="3278"/>
                      <a:pt x="1864" y="3278"/>
                    </a:cubicBezTo>
                    <a:cubicBezTo>
                      <a:pt x="1609" y="3278"/>
                      <a:pt x="932" y="3012"/>
                      <a:pt x="534" y="2785"/>
                    </a:cubicBezTo>
                    <a:cubicBezTo>
                      <a:pt x="449" y="2740"/>
                      <a:pt x="377" y="2720"/>
                      <a:pt x="315" y="2720"/>
                    </a:cubicBezTo>
                    <a:cubicBezTo>
                      <a:pt x="30" y="2720"/>
                      <a:pt x="1" y="3148"/>
                      <a:pt x="165" y="3382"/>
                    </a:cubicBezTo>
                    <a:cubicBezTo>
                      <a:pt x="392" y="3695"/>
                      <a:pt x="648" y="3752"/>
                      <a:pt x="932" y="3894"/>
                    </a:cubicBezTo>
                    <a:cubicBezTo>
                      <a:pt x="1359" y="4064"/>
                      <a:pt x="1729" y="4377"/>
                      <a:pt x="2013" y="4747"/>
                    </a:cubicBezTo>
                    <a:cubicBezTo>
                      <a:pt x="2354" y="5259"/>
                      <a:pt x="2582" y="5685"/>
                      <a:pt x="3264" y="5771"/>
                    </a:cubicBezTo>
                    <a:cubicBezTo>
                      <a:pt x="3288" y="5774"/>
                      <a:pt x="3312" y="5775"/>
                      <a:pt x="3336" y="5775"/>
                    </a:cubicBezTo>
                    <a:cubicBezTo>
                      <a:pt x="4007" y="5775"/>
                      <a:pt x="4828" y="4662"/>
                      <a:pt x="4828" y="4662"/>
                    </a:cubicBezTo>
                    <a:cubicBezTo>
                      <a:pt x="4999" y="4320"/>
                      <a:pt x="5056" y="3951"/>
                      <a:pt x="4942" y="3609"/>
                    </a:cubicBezTo>
                    <a:cubicBezTo>
                      <a:pt x="4771" y="2984"/>
                      <a:pt x="5340" y="2188"/>
                      <a:pt x="5084" y="1846"/>
                    </a:cubicBezTo>
                    <a:cubicBezTo>
                      <a:pt x="5008" y="1744"/>
                      <a:pt x="4918" y="1698"/>
                      <a:pt x="4828" y="1698"/>
                    </a:cubicBezTo>
                    <a:cubicBezTo>
                      <a:pt x="4616" y="1698"/>
                      <a:pt x="4396" y="1951"/>
                      <a:pt x="4316" y="2330"/>
                    </a:cubicBezTo>
                    <a:cubicBezTo>
                      <a:pt x="4287" y="2518"/>
                      <a:pt x="4174" y="2620"/>
                      <a:pt x="4039" y="2620"/>
                    </a:cubicBezTo>
                    <a:cubicBezTo>
                      <a:pt x="3786" y="2620"/>
                      <a:pt x="3453" y="2263"/>
                      <a:pt x="3435" y="1448"/>
                    </a:cubicBezTo>
                    <a:cubicBezTo>
                      <a:pt x="3435" y="581"/>
                      <a:pt x="3148" y="1"/>
                      <a:pt x="2887" y="1"/>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8"/>
              <p:cNvSpPr/>
              <p:nvPr/>
            </p:nvSpPr>
            <p:spPr>
              <a:xfrm>
                <a:off x="12851075" y="2949913"/>
                <a:ext cx="466400" cy="426575"/>
              </a:xfrm>
              <a:custGeom>
                <a:avLst/>
                <a:gdLst/>
                <a:ahLst/>
                <a:cxnLst/>
                <a:rect l="l" t="t" r="r" b="b"/>
                <a:pathLst>
                  <a:path w="18656" h="17063" extrusionOk="0">
                    <a:moveTo>
                      <a:pt x="9328" y="0"/>
                    </a:moveTo>
                    <a:cubicBezTo>
                      <a:pt x="4181" y="0"/>
                      <a:pt x="1" y="3811"/>
                      <a:pt x="1" y="8531"/>
                    </a:cubicBezTo>
                    <a:cubicBezTo>
                      <a:pt x="1" y="13223"/>
                      <a:pt x="4181" y="17062"/>
                      <a:pt x="9328" y="17062"/>
                    </a:cubicBezTo>
                    <a:cubicBezTo>
                      <a:pt x="14475" y="17062"/>
                      <a:pt x="18655" y="13223"/>
                      <a:pt x="18655" y="8531"/>
                    </a:cubicBezTo>
                    <a:cubicBezTo>
                      <a:pt x="18655" y="3811"/>
                      <a:pt x="14475" y="0"/>
                      <a:pt x="9328"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8"/>
              <p:cNvSpPr/>
              <p:nvPr/>
            </p:nvSpPr>
            <p:spPr>
              <a:xfrm>
                <a:off x="12866725" y="3070038"/>
                <a:ext cx="450750" cy="306450"/>
              </a:xfrm>
              <a:custGeom>
                <a:avLst/>
                <a:gdLst/>
                <a:ahLst/>
                <a:cxnLst/>
                <a:rect l="l" t="t" r="r" b="b"/>
                <a:pathLst>
                  <a:path w="18030" h="12258" extrusionOk="0">
                    <a:moveTo>
                      <a:pt x="17091" y="1"/>
                    </a:moveTo>
                    <a:cubicBezTo>
                      <a:pt x="17517" y="996"/>
                      <a:pt x="17745" y="2048"/>
                      <a:pt x="17745" y="3100"/>
                    </a:cubicBezTo>
                    <a:cubicBezTo>
                      <a:pt x="17745" y="7821"/>
                      <a:pt x="13565" y="11631"/>
                      <a:pt x="8418" y="11631"/>
                    </a:cubicBezTo>
                    <a:cubicBezTo>
                      <a:pt x="4721" y="11631"/>
                      <a:pt x="1536" y="9669"/>
                      <a:pt x="0" y="6826"/>
                    </a:cubicBezTo>
                    <a:lnTo>
                      <a:pt x="0" y="6826"/>
                    </a:lnTo>
                    <a:cubicBezTo>
                      <a:pt x="1365" y="10011"/>
                      <a:pt x="4749" y="12257"/>
                      <a:pt x="8702" y="12257"/>
                    </a:cubicBezTo>
                    <a:cubicBezTo>
                      <a:pt x="13849" y="12257"/>
                      <a:pt x="18029" y="8418"/>
                      <a:pt x="18029" y="3726"/>
                    </a:cubicBezTo>
                    <a:cubicBezTo>
                      <a:pt x="18029" y="2418"/>
                      <a:pt x="17716" y="1138"/>
                      <a:pt x="17091" y="1"/>
                    </a:cubicBezTo>
                    <a:close/>
                  </a:path>
                </a:pathLst>
              </a:custGeom>
              <a:solidFill>
                <a:srgbClr val="FFB3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8"/>
              <p:cNvSpPr/>
              <p:nvPr/>
            </p:nvSpPr>
            <p:spPr>
              <a:xfrm>
                <a:off x="13265800" y="3084788"/>
                <a:ext cx="81525" cy="160175"/>
              </a:xfrm>
              <a:custGeom>
                <a:avLst/>
                <a:gdLst/>
                <a:ahLst/>
                <a:cxnLst/>
                <a:rect l="l" t="t" r="r" b="b"/>
                <a:pathLst>
                  <a:path w="3261" h="6407" extrusionOk="0">
                    <a:moveTo>
                      <a:pt x="1412" y="1"/>
                    </a:moveTo>
                    <a:cubicBezTo>
                      <a:pt x="675" y="1"/>
                      <a:pt x="1" y="1720"/>
                      <a:pt x="218" y="2766"/>
                    </a:cubicBezTo>
                    <a:cubicBezTo>
                      <a:pt x="332" y="3165"/>
                      <a:pt x="474" y="5098"/>
                      <a:pt x="1185" y="6406"/>
                    </a:cubicBezTo>
                    <a:cubicBezTo>
                      <a:pt x="1185" y="6406"/>
                      <a:pt x="3260" y="4074"/>
                      <a:pt x="2351" y="1202"/>
                    </a:cubicBezTo>
                    <a:cubicBezTo>
                      <a:pt x="2073" y="334"/>
                      <a:pt x="1736" y="1"/>
                      <a:pt x="1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8"/>
              <p:cNvSpPr/>
              <p:nvPr/>
            </p:nvSpPr>
            <p:spPr>
              <a:xfrm>
                <a:off x="12820500" y="3084788"/>
                <a:ext cx="82025" cy="160175"/>
              </a:xfrm>
              <a:custGeom>
                <a:avLst/>
                <a:gdLst/>
                <a:ahLst/>
                <a:cxnLst/>
                <a:rect l="l" t="t" r="r" b="b"/>
                <a:pathLst>
                  <a:path w="3281" h="6407" extrusionOk="0">
                    <a:moveTo>
                      <a:pt x="1877" y="1"/>
                    </a:moveTo>
                    <a:cubicBezTo>
                      <a:pt x="1554" y="1"/>
                      <a:pt x="1217" y="334"/>
                      <a:pt x="939" y="1202"/>
                    </a:cubicBezTo>
                    <a:cubicBezTo>
                      <a:pt x="1" y="4074"/>
                      <a:pt x="2105" y="6406"/>
                      <a:pt x="2105" y="6406"/>
                    </a:cubicBezTo>
                    <a:cubicBezTo>
                      <a:pt x="2816" y="5098"/>
                      <a:pt x="2958" y="3165"/>
                      <a:pt x="3044" y="2766"/>
                    </a:cubicBezTo>
                    <a:cubicBezTo>
                      <a:pt x="3281" y="1720"/>
                      <a:pt x="2612" y="1"/>
                      <a:pt x="18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8"/>
              <p:cNvSpPr/>
              <p:nvPr/>
            </p:nvSpPr>
            <p:spPr>
              <a:xfrm>
                <a:off x="13084250" y="3389963"/>
                <a:ext cx="66150" cy="76100"/>
              </a:xfrm>
              <a:custGeom>
                <a:avLst/>
                <a:gdLst/>
                <a:ahLst/>
                <a:cxnLst/>
                <a:rect l="l" t="t" r="r" b="b"/>
                <a:pathLst>
                  <a:path w="2646" h="3044" extrusionOk="0">
                    <a:moveTo>
                      <a:pt x="1537" y="0"/>
                    </a:moveTo>
                    <a:lnTo>
                      <a:pt x="1" y="2105"/>
                    </a:lnTo>
                    <a:lnTo>
                      <a:pt x="911" y="3043"/>
                    </a:lnTo>
                    <a:lnTo>
                      <a:pt x="2646" y="768"/>
                    </a:lnTo>
                    <a:lnTo>
                      <a:pt x="15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8"/>
              <p:cNvSpPr/>
              <p:nvPr/>
            </p:nvSpPr>
            <p:spPr>
              <a:xfrm>
                <a:off x="13018150" y="3389963"/>
                <a:ext cx="66125" cy="76100"/>
              </a:xfrm>
              <a:custGeom>
                <a:avLst/>
                <a:gdLst/>
                <a:ahLst/>
                <a:cxnLst/>
                <a:rect l="l" t="t" r="r" b="b"/>
                <a:pathLst>
                  <a:path w="2645" h="3044" extrusionOk="0">
                    <a:moveTo>
                      <a:pt x="1109" y="0"/>
                    </a:moveTo>
                    <a:lnTo>
                      <a:pt x="0" y="768"/>
                    </a:lnTo>
                    <a:lnTo>
                      <a:pt x="1735" y="3043"/>
                    </a:lnTo>
                    <a:lnTo>
                      <a:pt x="2645" y="2105"/>
                    </a:lnTo>
                    <a:lnTo>
                      <a:pt x="11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8"/>
              <p:cNvSpPr/>
              <p:nvPr/>
            </p:nvSpPr>
            <p:spPr>
              <a:xfrm>
                <a:off x="13099900" y="4023388"/>
                <a:ext cx="151450" cy="76900"/>
              </a:xfrm>
              <a:custGeom>
                <a:avLst/>
                <a:gdLst/>
                <a:ahLst/>
                <a:cxnLst/>
                <a:rect l="l" t="t" r="r" b="b"/>
                <a:pathLst>
                  <a:path w="6058" h="3076" extrusionOk="0">
                    <a:moveTo>
                      <a:pt x="1" y="0"/>
                    </a:moveTo>
                    <a:lnTo>
                      <a:pt x="1" y="939"/>
                    </a:lnTo>
                    <a:cubicBezTo>
                      <a:pt x="1" y="939"/>
                      <a:pt x="1565" y="2019"/>
                      <a:pt x="2332" y="2617"/>
                    </a:cubicBezTo>
                    <a:cubicBezTo>
                      <a:pt x="2730" y="2911"/>
                      <a:pt x="3469" y="3076"/>
                      <a:pt x="4162" y="3076"/>
                    </a:cubicBezTo>
                    <a:cubicBezTo>
                      <a:pt x="4808" y="3076"/>
                      <a:pt x="5412" y="2932"/>
                      <a:pt x="5659" y="2617"/>
                    </a:cubicBezTo>
                    <a:cubicBezTo>
                      <a:pt x="6058" y="1991"/>
                      <a:pt x="5773" y="1166"/>
                      <a:pt x="5062" y="996"/>
                    </a:cubicBezTo>
                    <a:cubicBezTo>
                      <a:pt x="4522" y="882"/>
                      <a:pt x="3584" y="0"/>
                      <a:pt x="3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8"/>
              <p:cNvSpPr/>
              <p:nvPr/>
            </p:nvSpPr>
            <p:spPr>
              <a:xfrm>
                <a:off x="12916475" y="4023388"/>
                <a:ext cx="151450" cy="76900"/>
              </a:xfrm>
              <a:custGeom>
                <a:avLst/>
                <a:gdLst/>
                <a:ahLst/>
                <a:cxnLst/>
                <a:rect l="l" t="t" r="r" b="b"/>
                <a:pathLst>
                  <a:path w="6058" h="3076" extrusionOk="0">
                    <a:moveTo>
                      <a:pt x="2503" y="0"/>
                    </a:moveTo>
                    <a:cubicBezTo>
                      <a:pt x="2503" y="0"/>
                      <a:pt x="1565" y="882"/>
                      <a:pt x="1025" y="996"/>
                    </a:cubicBezTo>
                    <a:cubicBezTo>
                      <a:pt x="314" y="1166"/>
                      <a:pt x="1" y="1991"/>
                      <a:pt x="427" y="2617"/>
                    </a:cubicBezTo>
                    <a:cubicBezTo>
                      <a:pt x="674" y="2932"/>
                      <a:pt x="1279" y="3076"/>
                      <a:pt x="1925" y="3076"/>
                    </a:cubicBezTo>
                    <a:cubicBezTo>
                      <a:pt x="2617" y="3076"/>
                      <a:pt x="3357" y="2911"/>
                      <a:pt x="3755" y="2617"/>
                    </a:cubicBezTo>
                    <a:cubicBezTo>
                      <a:pt x="4522" y="2019"/>
                      <a:pt x="6058" y="939"/>
                      <a:pt x="6058" y="939"/>
                    </a:cubicBezTo>
                    <a:lnTo>
                      <a:pt x="6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8"/>
              <p:cNvSpPr/>
              <p:nvPr/>
            </p:nvSpPr>
            <p:spPr>
              <a:xfrm>
                <a:off x="12797750" y="2835438"/>
                <a:ext cx="573025" cy="211175"/>
              </a:xfrm>
              <a:custGeom>
                <a:avLst/>
                <a:gdLst/>
                <a:ahLst/>
                <a:cxnLst/>
                <a:rect l="l" t="t" r="r" b="b"/>
                <a:pathLst>
                  <a:path w="22921" h="8447" extrusionOk="0">
                    <a:moveTo>
                      <a:pt x="11461" y="1"/>
                    </a:moveTo>
                    <a:cubicBezTo>
                      <a:pt x="7451" y="1"/>
                      <a:pt x="2503" y="1679"/>
                      <a:pt x="371" y="6655"/>
                    </a:cubicBezTo>
                    <a:cubicBezTo>
                      <a:pt x="1" y="7593"/>
                      <a:pt x="1849" y="8446"/>
                      <a:pt x="1849" y="8446"/>
                    </a:cubicBezTo>
                    <a:lnTo>
                      <a:pt x="11461" y="7053"/>
                    </a:lnTo>
                    <a:lnTo>
                      <a:pt x="21073" y="8446"/>
                    </a:lnTo>
                    <a:cubicBezTo>
                      <a:pt x="21073" y="8446"/>
                      <a:pt x="22921" y="7622"/>
                      <a:pt x="22551" y="6655"/>
                    </a:cubicBezTo>
                    <a:cubicBezTo>
                      <a:pt x="20418" y="1679"/>
                      <a:pt x="15470" y="1"/>
                      <a:pt x="11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8"/>
              <p:cNvSpPr/>
              <p:nvPr/>
            </p:nvSpPr>
            <p:spPr>
              <a:xfrm>
                <a:off x="13032375" y="3284738"/>
                <a:ext cx="103800" cy="62600"/>
              </a:xfrm>
              <a:custGeom>
                <a:avLst/>
                <a:gdLst/>
                <a:ahLst/>
                <a:cxnLst/>
                <a:rect l="l" t="t" r="r" b="b"/>
                <a:pathLst>
                  <a:path w="4152" h="2504" extrusionOk="0">
                    <a:moveTo>
                      <a:pt x="2076" y="1"/>
                    </a:moveTo>
                    <a:cubicBezTo>
                      <a:pt x="938" y="1"/>
                      <a:pt x="0" y="541"/>
                      <a:pt x="0" y="1252"/>
                    </a:cubicBezTo>
                    <a:cubicBezTo>
                      <a:pt x="0" y="1934"/>
                      <a:pt x="938" y="2503"/>
                      <a:pt x="2076" y="2503"/>
                    </a:cubicBezTo>
                    <a:cubicBezTo>
                      <a:pt x="3213" y="2503"/>
                      <a:pt x="4152" y="1934"/>
                      <a:pt x="4152" y="1252"/>
                    </a:cubicBezTo>
                    <a:cubicBezTo>
                      <a:pt x="4152" y="541"/>
                      <a:pt x="3213" y="1"/>
                      <a:pt x="2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8"/>
              <p:cNvSpPr/>
              <p:nvPr/>
            </p:nvSpPr>
            <p:spPr>
              <a:xfrm>
                <a:off x="12995400" y="3263413"/>
                <a:ext cx="177050" cy="62600"/>
              </a:xfrm>
              <a:custGeom>
                <a:avLst/>
                <a:gdLst/>
                <a:ahLst/>
                <a:cxnLst/>
                <a:rect l="l" t="t" r="r" b="b"/>
                <a:pathLst>
                  <a:path w="7082" h="2504" extrusionOk="0">
                    <a:moveTo>
                      <a:pt x="1820" y="1"/>
                    </a:moveTo>
                    <a:cubicBezTo>
                      <a:pt x="1223" y="86"/>
                      <a:pt x="711" y="456"/>
                      <a:pt x="427" y="996"/>
                    </a:cubicBezTo>
                    <a:lnTo>
                      <a:pt x="57" y="1735"/>
                    </a:lnTo>
                    <a:cubicBezTo>
                      <a:pt x="0" y="1821"/>
                      <a:pt x="57" y="1934"/>
                      <a:pt x="171" y="1963"/>
                    </a:cubicBezTo>
                    <a:cubicBezTo>
                      <a:pt x="1280" y="2247"/>
                      <a:pt x="2417" y="2446"/>
                      <a:pt x="3555" y="2503"/>
                    </a:cubicBezTo>
                    <a:cubicBezTo>
                      <a:pt x="4692" y="2446"/>
                      <a:pt x="5830" y="2247"/>
                      <a:pt x="6939" y="1963"/>
                    </a:cubicBezTo>
                    <a:cubicBezTo>
                      <a:pt x="7053" y="1934"/>
                      <a:pt x="7081" y="1821"/>
                      <a:pt x="7053" y="1735"/>
                    </a:cubicBezTo>
                    <a:lnTo>
                      <a:pt x="6655" y="996"/>
                    </a:lnTo>
                    <a:cubicBezTo>
                      <a:pt x="6399" y="456"/>
                      <a:pt x="5887" y="86"/>
                      <a:pt x="52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38"/>
              <p:cNvSpPr/>
              <p:nvPr/>
            </p:nvSpPr>
            <p:spPr>
              <a:xfrm>
                <a:off x="13148250" y="3527888"/>
                <a:ext cx="60450" cy="8550"/>
              </a:xfrm>
              <a:custGeom>
                <a:avLst/>
                <a:gdLst/>
                <a:ahLst/>
                <a:cxnLst/>
                <a:rect l="l" t="t" r="r" b="b"/>
                <a:pathLst>
                  <a:path w="2418" h="342" extrusionOk="0">
                    <a:moveTo>
                      <a:pt x="0" y="0"/>
                    </a:moveTo>
                    <a:lnTo>
                      <a:pt x="0" y="341"/>
                    </a:lnTo>
                    <a:lnTo>
                      <a:pt x="2417" y="341"/>
                    </a:lnTo>
                    <a:lnTo>
                      <a:pt x="2417" y="0"/>
                    </a:lnTo>
                    <a:close/>
                  </a:path>
                </a:pathLst>
              </a:custGeom>
              <a:solidFill>
                <a:srgbClr val="094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38"/>
              <p:cNvSpPr/>
              <p:nvPr/>
            </p:nvSpPr>
            <p:spPr>
              <a:xfrm>
                <a:off x="13148250" y="3532138"/>
                <a:ext cx="60450" cy="61175"/>
              </a:xfrm>
              <a:custGeom>
                <a:avLst/>
                <a:gdLst/>
                <a:ahLst/>
                <a:cxnLst/>
                <a:rect l="l" t="t" r="r" b="b"/>
                <a:pathLst>
                  <a:path w="2418" h="2447" extrusionOk="0">
                    <a:moveTo>
                      <a:pt x="2190" y="200"/>
                    </a:moveTo>
                    <a:lnTo>
                      <a:pt x="2190" y="1508"/>
                    </a:lnTo>
                    <a:lnTo>
                      <a:pt x="1195" y="2190"/>
                    </a:lnTo>
                    <a:lnTo>
                      <a:pt x="199" y="1508"/>
                    </a:lnTo>
                    <a:lnTo>
                      <a:pt x="199" y="200"/>
                    </a:lnTo>
                    <a:close/>
                    <a:moveTo>
                      <a:pt x="0" y="1"/>
                    </a:moveTo>
                    <a:lnTo>
                      <a:pt x="0" y="1622"/>
                    </a:lnTo>
                    <a:lnTo>
                      <a:pt x="1195" y="2446"/>
                    </a:lnTo>
                    <a:lnTo>
                      <a:pt x="2417" y="1622"/>
                    </a:lnTo>
                    <a:lnTo>
                      <a:pt x="2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8"/>
              <p:cNvSpPr/>
              <p:nvPr/>
            </p:nvSpPr>
            <p:spPr>
              <a:xfrm>
                <a:off x="12964825" y="3527888"/>
                <a:ext cx="63300" cy="25600"/>
              </a:xfrm>
              <a:custGeom>
                <a:avLst/>
                <a:gdLst/>
                <a:ahLst/>
                <a:cxnLst/>
                <a:rect l="l" t="t" r="r" b="b"/>
                <a:pathLst>
                  <a:path w="2532" h="1024" extrusionOk="0">
                    <a:moveTo>
                      <a:pt x="256" y="0"/>
                    </a:moveTo>
                    <a:cubicBezTo>
                      <a:pt x="114" y="0"/>
                      <a:pt x="1" y="85"/>
                      <a:pt x="1" y="228"/>
                    </a:cubicBezTo>
                    <a:lnTo>
                      <a:pt x="1" y="768"/>
                    </a:lnTo>
                    <a:cubicBezTo>
                      <a:pt x="1" y="910"/>
                      <a:pt x="114" y="1024"/>
                      <a:pt x="256" y="1024"/>
                    </a:cubicBezTo>
                    <a:lnTo>
                      <a:pt x="2275" y="1024"/>
                    </a:lnTo>
                    <a:cubicBezTo>
                      <a:pt x="2418" y="1024"/>
                      <a:pt x="2531" y="910"/>
                      <a:pt x="2531" y="768"/>
                    </a:cubicBezTo>
                    <a:lnTo>
                      <a:pt x="2531" y="228"/>
                    </a:lnTo>
                    <a:cubicBezTo>
                      <a:pt x="2531" y="85"/>
                      <a:pt x="2418" y="0"/>
                      <a:pt x="2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8"/>
              <p:cNvSpPr/>
              <p:nvPr/>
            </p:nvSpPr>
            <p:spPr>
              <a:xfrm>
                <a:off x="13038050" y="2872413"/>
                <a:ext cx="92450" cy="92450"/>
              </a:xfrm>
              <a:custGeom>
                <a:avLst/>
                <a:gdLst/>
                <a:ahLst/>
                <a:cxnLst/>
                <a:rect l="l" t="t" r="r" b="b"/>
                <a:pathLst>
                  <a:path w="3698" h="3698" extrusionOk="0">
                    <a:moveTo>
                      <a:pt x="1849" y="0"/>
                    </a:moveTo>
                    <a:cubicBezTo>
                      <a:pt x="825" y="0"/>
                      <a:pt x="1" y="825"/>
                      <a:pt x="1" y="1849"/>
                    </a:cubicBezTo>
                    <a:cubicBezTo>
                      <a:pt x="1" y="2873"/>
                      <a:pt x="825" y="3697"/>
                      <a:pt x="1849" y="3697"/>
                    </a:cubicBezTo>
                    <a:cubicBezTo>
                      <a:pt x="2873" y="3697"/>
                      <a:pt x="3697" y="2873"/>
                      <a:pt x="3697" y="1849"/>
                    </a:cubicBezTo>
                    <a:cubicBezTo>
                      <a:pt x="3697" y="825"/>
                      <a:pt x="2873" y="0"/>
                      <a:pt x="1849" y="0"/>
                    </a:cubicBezTo>
                    <a:close/>
                  </a:path>
                </a:pathLst>
              </a:custGeom>
              <a:solidFill>
                <a:srgbClr val="FFD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8"/>
              <p:cNvSpPr/>
              <p:nvPr/>
            </p:nvSpPr>
            <p:spPr>
              <a:xfrm>
                <a:off x="12722400" y="3370763"/>
                <a:ext cx="208325" cy="182025"/>
              </a:xfrm>
              <a:custGeom>
                <a:avLst/>
                <a:gdLst/>
                <a:ahLst/>
                <a:cxnLst/>
                <a:rect l="l" t="t" r="r" b="b"/>
                <a:pathLst>
                  <a:path w="8333" h="7281" extrusionOk="0">
                    <a:moveTo>
                      <a:pt x="1" y="1"/>
                    </a:moveTo>
                    <a:lnTo>
                      <a:pt x="2702" y="4124"/>
                    </a:lnTo>
                    <a:cubicBezTo>
                      <a:pt x="2987" y="4550"/>
                      <a:pt x="3385" y="4892"/>
                      <a:pt x="3868" y="5148"/>
                    </a:cubicBezTo>
                    <a:lnTo>
                      <a:pt x="8048" y="7280"/>
                    </a:lnTo>
                    <a:lnTo>
                      <a:pt x="8333" y="5034"/>
                    </a:lnTo>
                    <a:lnTo>
                      <a:pt x="8333" y="5034"/>
                    </a:lnTo>
                    <a:cubicBezTo>
                      <a:pt x="7889" y="5247"/>
                      <a:pt x="7413" y="5360"/>
                      <a:pt x="6938" y="5360"/>
                    </a:cubicBezTo>
                    <a:cubicBezTo>
                      <a:pt x="6651" y="5360"/>
                      <a:pt x="6364" y="5319"/>
                      <a:pt x="6086" y="5233"/>
                    </a:cubicBezTo>
                    <a:cubicBezTo>
                      <a:pt x="4863" y="4892"/>
                      <a:pt x="3953" y="4522"/>
                      <a:pt x="3783" y="4295"/>
                    </a:cubicBezTo>
                    <a:cubicBezTo>
                      <a:pt x="3637" y="4100"/>
                      <a:pt x="3720" y="3405"/>
                      <a:pt x="3533" y="3405"/>
                    </a:cubicBezTo>
                    <a:cubicBezTo>
                      <a:pt x="3501" y="3405"/>
                      <a:pt x="3462" y="3425"/>
                      <a:pt x="3413" y="3470"/>
                    </a:cubicBezTo>
                    <a:cubicBezTo>
                      <a:pt x="3360" y="3514"/>
                      <a:pt x="3299" y="3534"/>
                      <a:pt x="3234" y="3534"/>
                    </a:cubicBezTo>
                    <a:cubicBezTo>
                      <a:pt x="2879" y="3534"/>
                      <a:pt x="2371" y="2950"/>
                      <a:pt x="1963" y="2446"/>
                    </a:cubicBezTo>
                    <a:cubicBezTo>
                      <a:pt x="1479" y="1878"/>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8"/>
              <p:cNvSpPr/>
              <p:nvPr/>
            </p:nvSpPr>
            <p:spPr>
              <a:xfrm>
                <a:off x="13124775" y="3550638"/>
                <a:ext cx="201925" cy="199775"/>
              </a:xfrm>
              <a:custGeom>
                <a:avLst/>
                <a:gdLst/>
                <a:ahLst/>
                <a:cxnLst/>
                <a:rect l="l" t="t" r="r" b="b"/>
                <a:pathLst>
                  <a:path w="8077" h="7991" extrusionOk="0">
                    <a:moveTo>
                      <a:pt x="5091" y="0"/>
                    </a:moveTo>
                    <a:cubicBezTo>
                      <a:pt x="4977" y="540"/>
                      <a:pt x="4920" y="1081"/>
                      <a:pt x="4920" y="1649"/>
                    </a:cubicBezTo>
                    <a:cubicBezTo>
                      <a:pt x="4896" y="1866"/>
                      <a:pt x="4870" y="2095"/>
                      <a:pt x="4841" y="2330"/>
                    </a:cubicBezTo>
                    <a:lnTo>
                      <a:pt x="4841" y="2330"/>
                    </a:lnTo>
                    <a:cubicBezTo>
                      <a:pt x="4839" y="2321"/>
                      <a:pt x="4837" y="2312"/>
                      <a:pt x="4835" y="2303"/>
                    </a:cubicBezTo>
                    <a:lnTo>
                      <a:pt x="4835" y="2303"/>
                    </a:lnTo>
                    <a:cubicBezTo>
                      <a:pt x="4836" y="2321"/>
                      <a:pt x="4837" y="2339"/>
                      <a:pt x="4838" y="2356"/>
                    </a:cubicBezTo>
                    <a:lnTo>
                      <a:pt x="4838" y="2356"/>
                    </a:lnTo>
                    <a:cubicBezTo>
                      <a:pt x="4839" y="2348"/>
                      <a:pt x="4840" y="2339"/>
                      <a:pt x="4841" y="2330"/>
                    </a:cubicBezTo>
                    <a:lnTo>
                      <a:pt x="4841" y="2330"/>
                    </a:lnTo>
                    <a:cubicBezTo>
                      <a:pt x="4871" y="2460"/>
                      <a:pt x="4922" y="2568"/>
                      <a:pt x="4949" y="2702"/>
                    </a:cubicBezTo>
                    <a:cubicBezTo>
                      <a:pt x="5404" y="4095"/>
                      <a:pt x="5688" y="5517"/>
                      <a:pt x="5830" y="6967"/>
                    </a:cubicBezTo>
                    <a:lnTo>
                      <a:pt x="8077" y="6597"/>
                    </a:lnTo>
                    <a:cubicBezTo>
                      <a:pt x="8077" y="6597"/>
                      <a:pt x="6484" y="6114"/>
                      <a:pt x="6143" y="4578"/>
                    </a:cubicBezTo>
                    <a:cubicBezTo>
                      <a:pt x="5802" y="3014"/>
                      <a:pt x="5290" y="2048"/>
                      <a:pt x="5347" y="1194"/>
                    </a:cubicBezTo>
                    <a:cubicBezTo>
                      <a:pt x="5375" y="768"/>
                      <a:pt x="5318" y="341"/>
                      <a:pt x="5091" y="0"/>
                    </a:cubicBezTo>
                    <a:close/>
                    <a:moveTo>
                      <a:pt x="4838" y="2356"/>
                    </a:moveTo>
                    <a:cubicBezTo>
                      <a:pt x="4628" y="4056"/>
                      <a:pt x="4305" y="6079"/>
                      <a:pt x="3982" y="6427"/>
                    </a:cubicBezTo>
                    <a:cubicBezTo>
                      <a:pt x="3385" y="7024"/>
                      <a:pt x="1" y="7934"/>
                      <a:pt x="1" y="7934"/>
                    </a:cubicBezTo>
                    <a:lnTo>
                      <a:pt x="4522" y="7991"/>
                    </a:lnTo>
                    <a:lnTo>
                      <a:pt x="4551" y="7820"/>
                    </a:lnTo>
                    <a:lnTo>
                      <a:pt x="4551" y="7792"/>
                    </a:lnTo>
                    <a:lnTo>
                      <a:pt x="4579" y="7593"/>
                    </a:lnTo>
                    <a:lnTo>
                      <a:pt x="4608" y="7394"/>
                    </a:lnTo>
                    <a:lnTo>
                      <a:pt x="4608" y="7337"/>
                    </a:lnTo>
                    <a:lnTo>
                      <a:pt x="4636" y="7166"/>
                    </a:lnTo>
                    <a:lnTo>
                      <a:pt x="4636" y="7138"/>
                    </a:lnTo>
                    <a:lnTo>
                      <a:pt x="4693" y="6910"/>
                    </a:lnTo>
                    <a:lnTo>
                      <a:pt x="4693" y="6853"/>
                    </a:lnTo>
                    <a:cubicBezTo>
                      <a:pt x="4693" y="6796"/>
                      <a:pt x="4693" y="6711"/>
                      <a:pt x="4721" y="6654"/>
                    </a:cubicBezTo>
                    <a:lnTo>
                      <a:pt x="4721" y="6597"/>
                    </a:lnTo>
                    <a:lnTo>
                      <a:pt x="4750" y="6341"/>
                    </a:lnTo>
                    <a:lnTo>
                      <a:pt x="4750" y="6313"/>
                    </a:lnTo>
                    <a:lnTo>
                      <a:pt x="4778" y="6086"/>
                    </a:lnTo>
                    <a:lnTo>
                      <a:pt x="4778" y="6029"/>
                    </a:lnTo>
                    <a:lnTo>
                      <a:pt x="4807" y="5773"/>
                    </a:lnTo>
                    <a:cubicBezTo>
                      <a:pt x="4807" y="5687"/>
                      <a:pt x="4835" y="5602"/>
                      <a:pt x="4835" y="5517"/>
                    </a:cubicBezTo>
                    <a:lnTo>
                      <a:pt x="4835" y="5431"/>
                    </a:lnTo>
                    <a:lnTo>
                      <a:pt x="4863" y="5232"/>
                    </a:lnTo>
                    <a:lnTo>
                      <a:pt x="4863" y="5176"/>
                    </a:lnTo>
                    <a:cubicBezTo>
                      <a:pt x="4863" y="5090"/>
                      <a:pt x="4863" y="5005"/>
                      <a:pt x="4863" y="4920"/>
                    </a:cubicBezTo>
                    <a:lnTo>
                      <a:pt x="4863" y="4834"/>
                    </a:lnTo>
                    <a:lnTo>
                      <a:pt x="4863" y="4635"/>
                    </a:lnTo>
                    <a:lnTo>
                      <a:pt x="4863" y="4578"/>
                    </a:lnTo>
                    <a:lnTo>
                      <a:pt x="4863" y="4322"/>
                    </a:lnTo>
                    <a:lnTo>
                      <a:pt x="4863" y="4266"/>
                    </a:lnTo>
                    <a:lnTo>
                      <a:pt x="4863" y="4067"/>
                    </a:lnTo>
                    <a:lnTo>
                      <a:pt x="4863" y="3981"/>
                    </a:lnTo>
                    <a:lnTo>
                      <a:pt x="4863" y="3725"/>
                    </a:lnTo>
                    <a:cubicBezTo>
                      <a:pt x="4863" y="3395"/>
                      <a:pt x="4863" y="2904"/>
                      <a:pt x="4838" y="235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8"/>
              <p:cNvSpPr/>
              <p:nvPr/>
            </p:nvSpPr>
            <p:spPr>
              <a:xfrm>
                <a:off x="12918625" y="3591138"/>
                <a:ext cx="124425" cy="158575"/>
              </a:xfrm>
              <a:custGeom>
                <a:avLst/>
                <a:gdLst/>
                <a:ahLst/>
                <a:cxnLst/>
                <a:rect l="l" t="t" r="r" b="b"/>
                <a:pathLst>
                  <a:path w="4977" h="6343" extrusionOk="0">
                    <a:moveTo>
                      <a:pt x="85" y="1"/>
                    </a:moveTo>
                    <a:cubicBezTo>
                      <a:pt x="85" y="257"/>
                      <a:pt x="57" y="484"/>
                      <a:pt x="29" y="683"/>
                    </a:cubicBezTo>
                    <a:cubicBezTo>
                      <a:pt x="0" y="1053"/>
                      <a:pt x="0" y="1337"/>
                      <a:pt x="0" y="1622"/>
                    </a:cubicBezTo>
                    <a:lnTo>
                      <a:pt x="0" y="1707"/>
                    </a:lnTo>
                    <a:lnTo>
                      <a:pt x="0" y="1792"/>
                    </a:lnTo>
                    <a:lnTo>
                      <a:pt x="0" y="2105"/>
                    </a:lnTo>
                    <a:lnTo>
                      <a:pt x="0" y="2162"/>
                    </a:lnTo>
                    <a:lnTo>
                      <a:pt x="0" y="2333"/>
                    </a:lnTo>
                    <a:lnTo>
                      <a:pt x="0" y="2447"/>
                    </a:lnTo>
                    <a:lnTo>
                      <a:pt x="0" y="2589"/>
                    </a:lnTo>
                    <a:lnTo>
                      <a:pt x="0" y="2674"/>
                    </a:lnTo>
                    <a:lnTo>
                      <a:pt x="0" y="2902"/>
                    </a:lnTo>
                    <a:lnTo>
                      <a:pt x="0" y="3015"/>
                    </a:lnTo>
                    <a:lnTo>
                      <a:pt x="0" y="3157"/>
                    </a:lnTo>
                    <a:lnTo>
                      <a:pt x="0" y="3300"/>
                    </a:lnTo>
                    <a:cubicBezTo>
                      <a:pt x="0" y="3356"/>
                      <a:pt x="0" y="3442"/>
                      <a:pt x="0" y="3499"/>
                    </a:cubicBezTo>
                    <a:lnTo>
                      <a:pt x="0" y="3641"/>
                    </a:lnTo>
                    <a:lnTo>
                      <a:pt x="0" y="3755"/>
                    </a:lnTo>
                    <a:lnTo>
                      <a:pt x="0" y="3897"/>
                    </a:lnTo>
                    <a:lnTo>
                      <a:pt x="0" y="4039"/>
                    </a:lnTo>
                    <a:cubicBezTo>
                      <a:pt x="0" y="4096"/>
                      <a:pt x="0" y="4181"/>
                      <a:pt x="29" y="4238"/>
                    </a:cubicBezTo>
                    <a:lnTo>
                      <a:pt x="29" y="4352"/>
                    </a:lnTo>
                    <a:lnTo>
                      <a:pt x="57" y="4494"/>
                    </a:lnTo>
                    <a:lnTo>
                      <a:pt x="57" y="4608"/>
                    </a:lnTo>
                    <a:cubicBezTo>
                      <a:pt x="57" y="4693"/>
                      <a:pt x="85" y="4778"/>
                      <a:pt x="85" y="4892"/>
                    </a:cubicBezTo>
                    <a:lnTo>
                      <a:pt x="85" y="4921"/>
                    </a:lnTo>
                    <a:lnTo>
                      <a:pt x="114" y="5091"/>
                    </a:lnTo>
                    <a:lnTo>
                      <a:pt x="114" y="5148"/>
                    </a:lnTo>
                    <a:cubicBezTo>
                      <a:pt x="142" y="5319"/>
                      <a:pt x="171" y="5489"/>
                      <a:pt x="199" y="5631"/>
                    </a:cubicBezTo>
                    <a:cubicBezTo>
                      <a:pt x="228" y="5916"/>
                      <a:pt x="256" y="6143"/>
                      <a:pt x="313" y="6342"/>
                    </a:cubicBezTo>
                    <a:lnTo>
                      <a:pt x="4977" y="6314"/>
                    </a:lnTo>
                    <a:cubicBezTo>
                      <a:pt x="4977" y="6314"/>
                      <a:pt x="1621" y="5404"/>
                      <a:pt x="1024" y="4807"/>
                    </a:cubicBezTo>
                    <a:cubicBezTo>
                      <a:pt x="654" y="4409"/>
                      <a:pt x="285" y="1792"/>
                      <a:pt x="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8"/>
              <p:cNvSpPr/>
              <p:nvPr/>
            </p:nvSpPr>
            <p:spPr>
              <a:xfrm>
                <a:off x="13084250" y="3832163"/>
                <a:ext cx="105250" cy="191250"/>
              </a:xfrm>
              <a:custGeom>
                <a:avLst/>
                <a:gdLst/>
                <a:ahLst/>
                <a:cxnLst/>
                <a:rect l="l" t="t" r="r" b="b"/>
                <a:pathLst>
                  <a:path w="4210" h="7650" extrusionOk="0">
                    <a:moveTo>
                      <a:pt x="1" y="0"/>
                    </a:moveTo>
                    <a:lnTo>
                      <a:pt x="655" y="7649"/>
                    </a:lnTo>
                    <a:lnTo>
                      <a:pt x="4210" y="7649"/>
                    </a:lnTo>
                    <a:lnTo>
                      <a:pt x="2674" y="7194"/>
                    </a:lnTo>
                    <a:cubicBezTo>
                      <a:pt x="1849" y="6939"/>
                      <a:pt x="1309" y="6228"/>
                      <a:pt x="1252" y="5403"/>
                    </a:cubicBezTo>
                    <a:lnTo>
                      <a:pt x="1167" y="4095"/>
                    </a:lnTo>
                    <a:lnTo>
                      <a:pt x="1650" y="3611"/>
                    </a:lnTo>
                    <a:lnTo>
                      <a:pt x="996" y="2957"/>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8"/>
              <p:cNvSpPr/>
              <p:nvPr/>
            </p:nvSpPr>
            <p:spPr>
              <a:xfrm>
                <a:off x="12979050" y="3832163"/>
                <a:ext cx="105225" cy="191250"/>
              </a:xfrm>
              <a:custGeom>
                <a:avLst/>
                <a:gdLst/>
                <a:ahLst/>
                <a:cxnLst/>
                <a:rect l="l" t="t" r="r" b="b"/>
                <a:pathLst>
                  <a:path w="4209" h="7650" extrusionOk="0">
                    <a:moveTo>
                      <a:pt x="4209" y="0"/>
                    </a:moveTo>
                    <a:lnTo>
                      <a:pt x="3214" y="2957"/>
                    </a:lnTo>
                    <a:lnTo>
                      <a:pt x="2560" y="3611"/>
                    </a:lnTo>
                    <a:lnTo>
                      <a:pt x="3071" y="4095"/>
                    </a:lnTo>
                    <a:lnTo>
                      <a:pt x="2986" y="5403"/>
                    </a:lnTo>
                    <a:cubicBezTo>
                      <a:pt x="2929" y="6228"/>
                      <a:pt x="2361" y="6939"/>
                      <a:pt x="1564" y="7194"/>
                    </a:cubicBezTo>
                    <a:lnTo>
                      <a:pt x="0" y="7649"/>
                    </a:lnTo>
                    <a:lnTo>
                      <a:pt x="3555" y="7649"/>
                    </a:lnTo>
                    <a:lnTo>
                      <a:pt x="42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8"/>
              <p:cNvSpPr/>
              <p:nvPr/>
            </p:nvSpPr>
            <p:spPr>
              <a:xfrm>
                <a:off x="12912925" y="2885913"/>
                <a:ext cx="457850" cy="160700"/>
              </a:xfrm>
              <a:custGeom>
                <a:avLst/>
                <a:gdLst/>
                <a:ahLst/>
                <a:cxnLst/>
                <a:rect l="l" t="t" r="r" b="b"/>
                <a:pathLst>
                  <a:path w="18314" h="6428" extrusionOk="0">
                    <a:moveTo>
                      <a:pt x="14020" y="1"/>
                    </a:moveTo>
                    <a:lnTo>
                      <a:pt x="14020" y="1"/>
                    </a:lnTo>
                    <a:cubicBezTo>
                      <a:pt x="14048" y="29"/>
                      <a:pt x="16323" y="3214"/>
                      <a:pt x="15925" y="4067"/>
                    </a:cubicBezTo>
                    <a:cubicBezTo>
                      <a:pt x="15870" y="4182"/>
                      <a:pt x="15683" y="4227"/>
                      <a:pt x="15384" y="4227"/>
                    </a:cubicBezTo>
                    <a:cubicBezTo>
                      <a:pt x="14223" y="4227"/>
                      <a:pt x="11371" y="3542"/>
                      <a:pt x="7972" y="3542"/>
                    </a:cubicBezTo>
                    <a:cubicBezTo>
                      <a:pt x="5932" y="3542"/>
                      <a:pt x="3695" y="3789"/>
                      <a:pt x="1508" y="4579"/>
                    </a:cubicBezTo>
                    <a:cubicBezTo>
                      <a:pt x="313" y="5006"/>
                      <a:pt x="1" y="5489"/>
                      <a:pt x="285" y="6001"/>
                    </a:cubicBezTo>
                    <a:lnTo>
                      <a:pt x="6854" y="5062"/>
                    </a:lnTo>
                    <a:lnTo>
                      <a:pt x="16466" y="6427"/>
                    </a:lnTo>
                    <a:cubicBezTo>
                      <a:pt x="16466" y="6427"/>
                      <a:pt x="18314" y="5574"/>
                      <a:pt x="17916" y="4664"/>
                    </a:cubicBezTo>
                    <a:cubicBezTo>
                      <a:pt x="17120" y="2731"/>
                      <a:pt x="15755" y="1110"/>
                      <a:pt x="14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8"/>
              <p:cNvSpPr/>
              <p:nvPr/>
            </p:nvSpPr>
            <p:spPr>
              <a:xfrm>
                <a:off x="12843975" y="2986863"/>
                <a:ext cx="480600" cy="128000"/>
              </a:xfrm>
              <a:custGeom>
                <a:avLst/>
                <a:gdLst/>
                <a:ahLst/>
                <a:cxnLst/>
                <a:rect l="l" t="t" r="r" b="b"/>
                <a:pathLst>
                  <a:path w="19224" h="5120" extrusionOk="0">
                    <a:moveTo>
                      <a:pt x="9612" y="1"/>
                    </a:moveTo>
                    <a:cubicBezTo>
                      <a:pt x="2105" y="1"/>
                      <a:pt x="0" y="2389"/>
                      <a:pt x="0" y="2389"/>
                    </a:cubicBezTo>
                    <a:lnTo>
                      <a:pt x="0" y="5119"/>
                    </a:lnTo>
                    <a:lnTo>
                      <a:pt x="9612" y="4209"/>
                    </a:lnTo>
                    <a:lnTo>
                      <a:pt x="19224" y="5119"/>
                    </a:lnTo>
                    <a:lnTo>
                      <a:pt x="19224" y="2389"/>
                    </a:lnTo>
                    <a:cubicBezTo>
                      <a:pt x="19224" y="2389"/>
                      <a:pt x="17119" y="1"/>
                      <a:pt x="9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8"/>
              <p:cNvSpPr/>
              <p:nvPr/>
            </p:nvSpPr>
            <p:spPr>
              <a:xfrm>
                <a:off x="12843975" y="3028813"/>
                <a:ext cx="480600" cy="86050"/>
              </a:xfrm>
              <a:custGeom>
                <a:avLst/>
                <a:gdLst/>
                <a:ahLst/>
                <a:cxnLst/>
                <a:rect l="l" t="t" r="r" b="b"/>
                <a:pathLst>
                  <a:path w="19224" h="3442" extrusionOk="0">
                    <a:moveTo>
                      <a:pt x="18257" y="1"/>
                    </a:moveTo>
                    <a:cubicBezTo>
                      <a:pt x="18257" y="1"/>
                      <a:pt x="18399" y="1280"/>
                      <a:pt x="14389" y="1422"/>
                    </a:cubicBezTo>
                    <a:cubicBezTo>
                      <a:pt x="10351" y="1536"/>
                      <a:pt x="3271" y="1593"/>
                      <a:pt x="0" y="3413"/>
                    </a:cubicBezTo>
                    <a:lnTo>
                      <a:pt x="9612" y="2560"/>
                    </a:lnTo>
                    <a:lnTo>
                      <a:pt x="19224" y="3441"/>
                    </a:lnTo>
                    <a:lnTo>
                      <a:pt x="19224" y="711"/>
                    </a:lnTo>
                    <a:cubicBezTo>
                      <a:pt x="18939" y="427"/>
                      <a:pt x="18598" y="171"/>
                      <a:pt x="182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8"/>
              <p:cNvSpPr/>
              <p:nvPr/>
            </p:nvSpPr>
            <p:spPr>
              <a:xfrm>
                <a:off x="12843975" y="3077138"/>
                <a:ext cx="480600" cy="99575"/>
              </a:xfrm>
              <a:custGeom>
                <a:avLst/>
                <a:gdLst/>
                <a:ahLst/>
                <a:cxnLst/>
                <a:rect l="l" t="t" r="r" b="b"/>
                <a:pathLst>
                  <a:path w="19224" h="3983" extrusionOk="0">
                    <a:moveTo>
                      <a:pt x="9354" y="0"/>
                    </a:moveTo>
                    <a:cubicBezTo>
                      <a:pt x="6171" y="0"/>
                      <a:pt x="3018" y="512"/>
                      <a:pt x="0" y="1508"/>
                    </a:cubicBezTo>
                    <a:cubicBezTo>
                      <a:pt x="1365" y="3982"/>
                      <a:pt x="9612" y="3982"/>
                      <a:pt x="9612" y="3982"/>
                    </a:cubicBezTo>
                    <a:cubicBezTo>
                      <a:pt x="9612" y="3982"/>
                      <a:pt x="17859" y="3982"/>
                      <a:pt x="19224" y="1508"/>
                    </a:cubicBezTo>
                    <a:cubicBezTo>
                      <a:pt x="16206" y="512"/>
                      <a:pt x="13053" y="0"/>
                      <a:pt x="9870" y="0"/>
                    </a:cubicBezTo>
                    <a:cubicBezTo>
                      <a:pt x="9784" y="0"/>
                      <a:pt x="9698" y="0"/>
                      <a:pt x="9612" y="1"/>
                    </a:cubicBezTo>
                    <a:cubicBezTo>
                      <a:pt x="9526" y="0"/>
                      <a:pt x="9440" y="0"/>
                      <a:pt x="9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38"/>
              <p:cNvSpPr/>
              <p:nvPr/>
            </p:nvSpPr>
            <p:spPr>
              <a:xfrm>
                <a:off x="12950600" y="3087813"/>
                <a:ext cx="373975" cy="88900"/>
              </a:xfrm>
              <a:custGeom>
                <a:avLst/>
                <a:gdLst/>
                <a:ahLst/>
                <a:cxnLst/>
                <a:rect l="l" t="t" r="r" b="b"/>
                <a:pathLst>
                  <a:path w="14959" h="3556" extrusionOk="0">
                    <a:moveTo>
                      <a:pt x="10494" y="1"/>
                    </a:moveTo>
                    <a:cubicBezTo>
                      <a:pt x="10495" y="1"/>
                      <a:pt x="10495" y="1"/>
                      <a:pt x="10496" y="1"/>
                    </a:cubicBezTo>
                    <a:lnTo>
                      <a:pt x="10496" y="1"/>
                    </a:lnTo>
                    <a:cubicBezTo>
                      <a:pt x="10495" y="1"/>
                      <a:pt x="10494" y="1"/>
                      <a:pt x="10494" y="1"/>
                    </a:cubicBezTo>
                    <a:close/>
                    <a:moveTo>
                      <a:pt x="10496" y="1"/>
                    </a:moveTo>
                    <a:cubicBezTo>
                      <a:pt x="10570" y="16"/>
                      <a:pt x="12542" y="662"/>
                      <a:pt x="12627" y="1280"/>
                    </a:cubicBezTo>
                    <a:cubicBezTo>
                      <a:pt x="12700" y="1820"/>
                      <a:pt x="7273" y="3185"/>
                      <a:pt x="2313" y="3185"/>
                    </a:cubicBezTo>
                    <a:cubicBezTo>
                      <a:pt x="1522" y="3185"/>
                      <a:pt x="743" y="3150"/>
                      <a:pt x="1" y="3072"/>
                    </a:cubicBezTo>
                    <a:lnTo>
                      <a:pt x="1" y="3072"/>
                    </a:lnTo>
                    <a:cubicBezTo>
                      <a:pt x="1764" y="3385"/>
                      <a:pt x="3555" y="3527"/>
                      <a:pt x="5347" y="3555"/>
                    </a:cubicBezTo>
                    <a:cubicBezTo>
                      <a:pt x="5347" y="3555"/>
                      <a:pt x="13594" y="3555"/>
                      <a:pt x="14959" y="1081"/>
                    </a:cubicBezTo>
                    <a:cubicBezTo>
                      <a:pt x="13509" y="570"/>
                      <a:pt x="12031" y="229"/>
                      <a:pt x="10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5" name="Google Shape;1175;p38"/>
            <p:cNvSpPr/>
            <p:nvPr/>
          </p:nvSpPr>
          <p:spPr>
            <a:xfrm>
              <a:off x="7135206" y="2028570"/>
              <a:ext cx="152276" cy="120555"/>
            </a:xfrm>
            <a:custGeom>
              <a:avLst/>
              <a:gdLst/>
              <a:ahLst/>
              <a:cxnLst/>
              <a:rect l="l" t="t" r="r" b="b"/>
              <a:pathLst>
                <a:path w="5343" h="4230" extrusionOk="0">
                  <a:moveTo>
                    <a:pt x="2719" y="1"/>
                  </a:moveTo>
                  <a:cubicBezTo>
                    <a:pt x="2719" y="1"/>
                    <a:pt x="2549" y="20"/>
                    <a:pt x="2284" y="152"/>
                  </a:cubicBezTo>
                  <a:cubicBezTo>
                    <a:pt x="1907" y="265"/>
                    <a:pt x="1529" y="416"/>
                    <a:pt x="1171" y="624"/>
                  </a:cubicBezTo>
                  <a:cubicBezTo>
                    <a:pt x="944" y="756"/>
                    <a:pt x="718" y="907"/>
                    <a:pt x="510" y="1096"/>
                  </a:cubicBezTo>
                  <a:cubicBezTo>
                    <a:pt x="284" y="1322"/>
                    <a:pt x="114" y="1624"/>
                    <a:pt x="38" y="1945"/>
                  </a:cubicBezTo>
                  <a:cubicBezTo>
                    <a:pt x="0" y="2285"/>
                    <a:pt x="76" y="2662"/>
                    <a:pt x="284" y="2945"/>
                  </a:cubicBezTo>
                  <a:cubicBezTo>
                    <a:pt x="321" y="3021"/>
                    <a:pt x="378" y="3096"/>
                    <a:pt x="435" y="3153"/>
                  </a:cubicBezTo>
                  <a:lnTo>
                    <a:pt x="604" y="3361"/>
                  </a:lnTo>
                  <a:cubicBezTo>
                    <a:pt x="718" y="3493"/>
                    <a:pt x="850" y="3606"/>
                    <a:pt x="982" y="3700"/>
                  </a:cubicBezTo>
                  <a:lnTo>
                    <a:pt x="1095" y="3776"/>
                  </a:lnTo>
                  <a:lnTo>
                    <a:pt x="1208" y="3852"/>
                  </a:lnTo>
                  <a:lnTo>
                    <a:pt x="1454" y="3965"/>
                  </a:lnTo>
                  <a:cubicBezTo>
                    <a:pt x="1511" y="4021"/>
                    <a:pt x="1605" y="4040"/>
                    <a:pt x="1680" y="4078"/>
                  </a:cubicBezTo>
                  <a:cubicBezTo>
                    <a:pt x="1756" y="4097"/>
                    <a:pt x="1831" y="4135"/>
                    <a:pt x="1926" y="4154"/>
                  </a:cubicBezTo>
                  <a:cubicBezTo>
                    <a:pt x="2077" y="4191"/>
                    <a:pt x="2247" y="4229"/>
                    <a:pt x="2417" y="4229"/>
                  </a:cubicBezTo>
                  <a:lnTo>
                    <a:pt x="2662" y="4229"/>
                  </a:lnTo>
                  <a:lnTo>
                    <a:pt x="2907" y="4210"/>
                  </a:lnTo>
                  <a:cubicBezTo>
                    <a:pt x="3058" y="4210"/>
                    <a:pt x="3228" y="4172"/>
                    <a:pt x="3379" y="4135"/>
                  </a:cubicBezTo>
                  <a:cubicBezTo>
                    <a:pt x="3530" y="4097"/>
                    <a:pt x="3662" y="4040"/>
                    <a:pt x="3813" y="3984"/>
                  </a:cubicBezTo>
                  <a:cubicBezTo>
                    <a:pt x="4059" y="3870"/>
                    <a:pt x="4304" y="3738"/>
                    <a:pt x="4512" y="3549"/>
                  </a:cubicBezTo>
                  <a:cubicBezTo>
                    <a:pt x="4833" y="3304"/>
                    <a:pt x="5078" y="2964"/>
                    <a:pt x="5229" y="2568"/>
                  </a:cubicBezTo>
                  <a:cubicBezTo>
                    <a:pt x="5267" y="2474"/>
                    <a:pt x="5286" y="2360"/>
                    <a:pt x="5305" y="2247"/>
                  </a:cubicBezTo>
                  <a:lnTo>
                    <a:pt x="5342" y="2134"/>
                  </a:lnTo>
                  <a:lnTo>
                    <a:pt x="5286" y="2247"/>
                  </a:lnTo>
                  <a:cubicBezTo>
                    <a:pt x="5248" y="2360"/>
                    <a:pt x="5210" y="2455"/>
                    <a:pt x="5154" y="2549"/>
                  </a:cubicBezTo>
                  <a:cubicBezTo>
                    <a:pt x="4965" y="2889"/>
                    <a:pt x="4701" y="3172"/>
                    <a:pt x="4380" y="3398"/>
                  </a:cubicBezTo>
                  <a:cubicBezTo>
                    <a:pt x="4172" y="3531"/>
                    <a:pt x="3946" y="3663"/>
                    <a:pt x="3700" y="3738"/>
                  </a:cubicBezTo>
                  <a:cubicBezTo>
                    <a:pt x="3568" y="3776"/>
                    <a:pt x="3436" y="3814"/>
                    <a:pt x="3304" y="3852"/>
                  </a:cubicBezTo>
                  <a:cubicBezTo>
                    <a:pt x="3172" y="3889"/>
                    <a:pt x="3021" y="3908"/>
                    <a:pt x="2889" y="3908"/>
                  </a:cubicBezTo>
                  <a:lnTo>
                    <a:pt x="2662" y="3908"/>
                  </a:lnTo>
                  <a:cubicBezTo>
                    <a:pt x="2586" y="3908"/>
                    <a:pt x="2511" y="3889"/>
                    <a:pt x="2435" y="3889"/>
                  </a:cubicBezTo>
                  <a:cubicBezTo>
                    <a:pt x="2284" y="3870"/>
                    <a:pt x="2133" y="3852"/>
                    <a:pt x="2001" y="3814"/>
                  </a:cubicBezTo>
                  <a:cubicBezTo>
                    <a:pt x="1926" y="3795"/>
                    <a:pt x="1850" y="3776"/>
                    <a:pt x="1775" y="3738"/>
                  </a:cubicBezTo>
                  <a:cubicBezTo>
                    <a:pt x="1718" y="3700"/>
                    <a:pt x="1624" y="3682"/>
                    <a:pt x="1567" y="3644"/>
                  </a:cubicBezTo>
                  <a:lnTo>
                    <a:pt x="1378" y="3531"/>
                  </a:lnTo>
                  <a:lnTo>
                    <a:pt x="1265" y="3474"/>
                  </a:lnTo>
                  <a:lnTo>
                    <a:pt x="1190" y="3398"/>
                  </a:lnTo>
                  <a:cubicBezTo>
                    <a:pt x="1057" y="3323"/>
                    <a:pt x="944" y="3210"/>
                    <a:pt x="831" y="3096"/>
                  </a:cubicBezTo>
                  <a:lnTo>
                    <a:pt x="680" y="2927"/>
                  </a:lnTo>
                  <a:cubicBezTo>
                    <a:pt x="642" y="2870"/>
                    <a:pt x="586" y="2813"/>
                    <a:pt x="548" y="2757"/>
                  </a:cubicBezTo>
                  <a:cubicBezTo>
                    <a:pt x="378" y="2530"/>
                    <a:pt x="302" y="2247"/>
                    <a:pt x="321" y="1964"/>
                  </a:cubicBezTo>
                  <a:cubicBezTo>
                    <a:pt x="378" y="1700"/>
                    <a:pt x="491" y="1454"/>
                    <a:pt x="680" y="1247"/>
                  </a:cubicBezTo>
                  <a:cubicBezTo>
                    <a:pt x="869" y="1058"/>
                    <a:pt x="1057" y="888"/>
                    <a:pt x="1265" y="756"/>
                  </a:cubicBezTo>
                  <a:cubicBezTo>
                    <a:pt x="1586" y="529"/>
                    <a:pt x="1945" y="340"/>
                    <a:pt x="2303" y="171"/>
                  </a:cubicBezTo>
                  <a:cubicBezTo>
                    <a:pt x="2568" y="57"/>
                    <a:pt x="2719" y="1"/>
                    <a:pt x="2719" y="1"/>
                  </a:cubicBezTo>
                  <a:close/>
                </a:path>
              </a:pathLst>
            </a:custGeom>
            <a:solidFill>
              <a:srgbClr val="DD92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38"/>
            <p:cNvSpPr/>
            <p:nvPr/>
          </p:nvSpPr>
          <p:spPr>
            <a:xfrm rot="-2184202">
              <a:off x="74028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8"/>
            <p:cNvSpPr/>
            <p:nvPr/>
          </p:nvSpPr>
          <p:spPr>
            <a:xfrm rot="2184202" flipH="1">
              <a:off x="69456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7156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203594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1777076" y="6739570"/>
            <a:ext cx="1224136"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下载</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http://www.1ppt.com/xiazai/</a:t>
            </a:r>
          </a:p>
        </p:txBody>
      </p:sp>
    </p:spTree>
    <p:extLst>
      <p:ext uri="{BB962C8B-B14F-4D97-AF65-F5344CB8AC3E}">
        <p14:creationId xmlns:p14="http://schemas.microsoft.com/office/powerpoint/2010/main" val="2198198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615762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488953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229371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8" Type="http://schemas.openxmlformats.org/officeDocument/2006/relationships/slideLayout" Target="../slideLayouts/slideLayout20.xml"/><Relationship Id="rId3"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14135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EDADA"/>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6"/>
              </a:buClr>
              <a:buSzPts val="2800"/>
              <a:buFont typeface="Mouse Memoirs"/>
              <a:buNone/>
              <a:defRPr sz="2800">
                <a:solidFill>
                  <a:schemeClr val="accent6"/>
                </a:solidFill>
                <a:latin typeface="Mouse Memoirs"/>
                <a:ea typeface="Mouse Memoirs"/>
                <a:cs typeface="Mouse Memoirs"/>
                <a:sym typeface="Mouse Memoir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6"/>
              </a:buClr>
              <a:buSzPts val="1800"/>
              <a:buFont typeface="Catamaran"/>
              <a:buChar char="●"/>
              <a:defRPr sz="1800">
                <a:solidFill>
                  <a:schemeClr val="accent6"/>
                </a:solidFill>
                <a:latin typeface="Catamaran"/>
                <a:ea typeface="Catamaran"/>
                <a:cs typeface="Catamaran"/>
                <a:sym typeface="Catamaran"/>
              </a:defRPr>
            </a:lvl1pPr>
            <a:lvl2pPr marL="914400" lvl="1"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2pPr>
            <a:lvl3pPr marL="1371600" lvl="2"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3pPr>
            <a:lvl4pPr marL="1828800" lvl="3"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4pPr>
            <a:lvl5pPr marL="2286000" lvl="4"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5pPr>
            <a:lvl6pPr marL="2743200" lvl="5"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6pPr>
            <a:lvl7pPr marL="3200400" lvl="6"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7pPr>
            <a:lvl8pPr marL="3657600" lvl="7"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8pPr>
            <a:lvl9pPr marL="4114800" lvl="8"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9pPr>
          </a:lstStyle>
          <a:p>
            <a:endParaRPr/>
          </a:p>
        </p:txBody>
      </p:sp>
    </p:spTree>
    <p:extLst>
      <p:ext uri="{BB962C8B-B14F-4D97-AF65-F5344CB8AC3E}">
        <p14:creationId xmlns:p14="http://schemas.microsoft.com/office/powerpoint/2010/main" val="3757784432"/>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5" name="图片 4" descr="regfd"/>
          <p:cNvPicPr>
            <a:picLocks noChangeAspect="1"/>
          </p:cNvPicPr>
          <p:nvPr/>
        </p:nvPicPr>
        <p:blipFill>
          <a:blip r:embed="rId3"/>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13" name="图片 12" descr="未标题-1"/>
          <p:cNvPicPr>
            <a:picLocks noChangeAspect="1"/>
          </p:cNvPicPr>
          <p:nvPr/>
        </p:nvPicPr>
        <p:blipFill>
          <a:blip r:embed="rId4">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5"/>
          <a:stretch>
            <a:fillRect/>
          </a:stretch>
        </p:blipFill>
        <p:spPr>
          <a:xfrm>
            <a:off x="9670590" y="347980"/>
            <a:ext cx="2522045" cy="3980072"/>
          </a:xfrm>
          <a:prstGeom prst="rect">
            <a:avLst/>
          </a:prstGeom>
        </p:spPr>
      </p:pic>
      <p:pic>
        <p:nvPicPr>
          <p:cNvPr id="18" name="图片 17" descr="未标题-4"/>
          <p:cNvPicPr>
            <a:picLocks noChangeAspect="1"/>
          </p:cNvPicPr>
          <p:nvPr/>
        </p:nvPicPr>
        <p:blipFill>
          <a:blip r:embed="rId6"/>
          <a:stretch>
            <a:fillRect/>
          </a:stretch>
        </p:blipFill>
        <p:spPr>
          <a:xfrm>
            <a:off x="1117600" y="1501140"/>
            <a:ext cx="774700" cy="546100"/>
          </a:xfrm>
          <a:prstGeom prst="rect">
            <a:avLst/>
          </a:prstGeom>
        </p:spPr>
      </p:pic>
      <p:pic>
        <p:nvPicPr>
          <p:cNvPr id="19" name="图片 18" descr="未标题-5"/>
          <p:cNvPicPr>
            <a:picLocks noChangeAspect="1"/>
          </p:cNvPicPr>
          <p:nvPr/>
        </p:nvPicPr>
        <p:blipFill>
          <a:blip r:embed="rId7"/>
          <a:stretch>
            <a:fillRect/>
          </a:stretch>
        </p:blipFill>
        <p:spPr>
          <a:xfrm>
            <a:off x="11254740" y="4396105"/>
            <a:ext cx="787400" cy="635000"/>
          </a:xfrm>
          <a:prstGeom prst="rect">
            <a:avLst/>
          </a:prstGeom>
        </p:spPr>
      </p:pic>
      <p:pic>
        <p:nvPicPr>
          <p:cNvPr id="43" name="图片 42" descr="sfd"/>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9"/>
          <a:stretch>
            <a:fillRect/>
          </a:stretch>
        </p:blipFill>
        <p:spPr>
          <a:xfrm>
            <a:off x="-12128" y="1977071"/>
            <a:ext cx="2456592" cy="4220979"/>
          </a:xfrm>
          <a:prstGeom prst="rect">
            <a:avLst/>
          </a:prstGeom>
        </p:spPr>
      </p:pic>
      <p:pic>
        <p:nvPicPr>
          <p:cNvPr id="45" name="图片 44" descr="sfd"/>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48570" y="5429250"/>
            <a:ext cx="3119755" cy="1873250"/>
          </a:xfrm>
          <a:prstGeom prst="rect">
            <a:avLst/>
          </a:prstGeom>
        </p:spPr>
      </p:pic>
      <p:pic>
        <p:nvPicPr>
          <p:cNvPr id="3" name="图片 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713770" y="3214843"/>
            <a:ext cx="638174" cy="872717"/>
          </a:xfrm>
          <a:prstGeom prst="rect">
            <a:avLst/>
          </a:prstGeom>
        </p:spPr>
      </p:pic>
      <p:pic>
        <p:nvPicPr>
          <p:cNvPr id="6" name="图片 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030272" y="1418271"/>
            <a:ext cx="538761" cy="607377"/>
          </a:xfrm>
          <a:prstGeom prst="rect">
            <a:avLst/>
          </a:prstGeom>
        </p:spPr>
      </p:pic>
      <p:pic>
        <p:nvPicPr>
          <p:cNvPr id="21" name="图片 2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972320" y="1147580"/>
            <a:ext cx="663575" cy="628730"/>
          </a:xfrm>
          <a:prstGeom prst="rect">
            <a:avLst/>
          </a:prstGeom>
        </p:spPr>
      </p:pic>
      <p:pic>
        <p:nvPicPr>
          <p:cNvPr id="44" name="图片 43"/>
          <p:cNvPicPr>
            <a:picLocks noChangeAspect="1"/>
          </p:cNvPicPr>
          <p:nvPr/>
        </p:nvPicPr>
        <p:blipFill>
          <a:blip r:embed="rId13">
            <a:extLst>
              <a:ext uri="{28A0092B-C50C-407E-A947-70E740481C1C}">
                <a14:useLocalDpi xmlns:a14="http://schemas.microsoft.com/office/drawing/2010/main"/>
              </a:ext>
            </a:extLst>
          </a:blip>
          <a:stretch>
            <a:fillRect/>
          </a:stretch>
        </p:blipFill>
        <p:spPr>
          <a:xfrm flipH="1">
            <a:off x="10795492" y="3630930"/>
            <a:ext cx="638175" cy="672858"/>
          </a:xfrm>
          <a:prstGeom prst="rect">
            <a:avLst/>
          </a:prstGeom>
        </p:spPr>
      </p:pic>
      <p:pic>
        <p:nvPicPr>
          <p:cNvPr id="49" name="图片 4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9980138" y="4834255"/>
            <a:ext cx="638175" cy="552450"/>
          </a:xfrm>
          <a:prstGeom prst="rect">
            <a:avLst/>
          </a:prstGeom>
        </p:spPr>
      </p:pic>
      <p:sp>
        <p:nvSpPr>
          <p:cNvPr id="4" name="TextBox 3">
            <a:extLst>
              <a:ext uri="{FF2B5EF4-FFF2-40B4-BE49-F238E27FC236}">
                <a16:creationId xmlns:a16="http://schemas.microsoft.com/office/drawing/2014/main" id="{C883BD33-7841-8312-FA42-979EC8589D60}"/>
              </a:ext>
            </a:extLst>
          </p:cNvPr>
          <p:cNvSpPr txBox="1"/>
          <p:nvPr/>
        </p:nvSpPr>
        <p:spPr>
          <a:xfrm>
            <a:off x="2541156" y="1638969"/>
            <a:ext cx="7035800" cy="293740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38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ÔN TẬP</a:t>
            </a:r>
            <a:endParaRPr kumimoji="0" lang="en-SG" sz="96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down)">
                                      <p:cBhvr>
                                        <p:cTn id="38" dur="500"/>
                                        <p:tgtEl>
                                          <p:spTgt spid="43"/>
                                        </p:tgtEl>
                                      </p:cBhvr>
                                    </p:animEffect>
                                  </p:childTnLst>
                                </p:cTn>
                              </p:par>
                              <p:par>
                                <p:cTn id="39" presetID="2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down)">
                                      <p:cBhvr>
                                        <p:cTn id="41" dur="500"/>
                                        <p:tgtEl>
                                          <p:spTgt spid="45"/>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par>
                                <p:cTn id="53" presetID="53" presetClass="entr" presetSubtype="16"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53" presetClass="entr" presetSubtype="16" fill="hold" nodeType="with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par>
                                <p:cTn id="63" presetID="53" presetClass="entr" presetSubtype="16"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par>
                                <p:cTn id="68" presetID="53" presetClass="entr" presetSubtype="16" fill="hold" nodeType="with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par>
                                <p:cTn id="73" presetID="53" presetClass="entr" presetSubtype="16" fill="hold" nodeType="with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p:cTn id="75" dur="500" fill="hold"/>
                                        <p:tgtEl>
                                          <p:spTgt spid="3"/>
                                        </p:tgtEl>
                                        <p:attrNameLst>
                                          <p:attrName>ppt_w</p:attrName>
                                        </p:attrNameLst>
                                      </p:cBhvr>
                                      <p:tavLst>
                                        <p:tav tm="0">
                                          <p:val>
                                            <p:fltVal val="0"/>
                                          </p:val>
                                        </p:tav>
                                        <p:tav tm="100000">
                                          <p:val>
                                            <p:strVal val="#ppt_w"/>
                                          </p:val>
                                        </p:tav>
                                      </p:tavLst>
                                    </p:anim>
                                    <p:anim calcmode="lin" valueType="num">
                                      <p:cBhvr>
                                        <p:cTn id="76" dur="500" fill="hold"/>
                                        <p:tgtEl>
                                          <p:spTgt spid="3"/>
                                        </p:tgtEl>
                                        <p:attrNameLst>
                                          <p:attrName>ppt_h</p:attrName>
                                        </p:attrNameLst>
                                      </p:cBhvr>
                                      <p:tavLst>
                                        <p:tav tm="0">
                                          <p:val>
                                            <p:fltVal val="0"/>
                                          </p:val>
                                        </p:tav>
                                        <p:tav tm="100000">
                                          <p:val>
                                            <p:strVal val="#ppt_h"/>
                                          </p:val>
                                        </p:tav>
                                      </p:tavLst>
                                    </p:anim>
                                    <p:animEffect transition="in" filter="fade">
                                      <p:cBhvr>
                                        <p:cTn id="77" dur="500"/>
                                        <p:tgtEl>
                                          <p:spTgt spid="3"/>
                                        </p:tgtEl>
                                      </p:cBhvr>
                                    </p:animEffect>
                                  </p:childTnLst>
                                </p:cTn>
                              </p:par>
                              <p:par>
                                <p:cTn id="78" presetID="53" presetClass="entr" presetSubtype="16" fill="hold" nodeType="with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fltVal val="0"/>
                                          </p:val>
                                        </p:tav>
                                        <p:tav tm="100000">
                                          <p:val>
                                            <p:strVal val="#ppt_h"/>
                                          </p:val>
                                        </p:tav>
                                      </p:tavLst>
                                    </p:anim>
                                    <p:animEffect transition="in" filter="fade">
                                      <p:cBhvr>
                                        <p:cTn id="82" dur="500"/>
                                        <p:tgtEl>
                                          <p:spTgt spid="21"/>
                                        </p:tgtEl>
                                      </p:cBhvr>
                                    </p:animEffect>
                                  </p:childTnLst>
                                </p:cTn>
                              </p:par>
                            </p:childTnLst>
                          </p:cTn>
                        </p:par>
                        <p:par>
                          <p:cTn id="83" fill="hold">
                            <p:stCondLst>
                              <p:cond delay="3000"/>
                            </p:stCondLst>
                            <p:childTnLst>
                              <p:par>
                                <p:cTn id="84" presetID="22" presetClass="entr" presetSubtype="8" fill="hold" nodeType="after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wipe(left)">
                                      <p:cBhvr>
                                        <p:cTn id="86" dur="500"/>
                                        <p:tgtEl>
                                          <p:spTgt spid="13"/>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barn(inVertical)">
                                      <p:cBhvr>
                                        <p:cTn id="9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AD2FA39C-BF79-3347-7D50-5EAACA376484}"/>
              </a:ext>
            </a:extLst>
          </p:cNvPr>
          <p:cNvPicPr>
            <a:picLocks noChangeAspect="1"/>
          </p:cNvPicPr>
          <p:nvPr/>
        </p:nvPicPr>
        <p:blipFill>
          <a:blip r:embed="rId2"/>
          <a:stretch>
            <a:fillRect/>
          </a:stretch>
        </p:blipFill>
        <p:spPr>
          <a:xfrm>
            <a:off x="183381" y="87856"/>
            <a:ext cx="11927339" cy="6688863"/>
          </a:xfrm>
          <a:prstGeom prst="rect">
            <a:avLst/>
          </a:prstGeom>
        </p:spPr>
      </p:pic>
    </p:spTree>
    <p:extLst>
      <p:ext uri="{BB962C8B-B14F-4D97-AF65-F5344CB8AC3E}">
        <p14:creationId xmlns:p14="http://schemas.microsoft.com/office/powerpoint/2010/main" val="33901997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4"/>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pic>
        <p:nvPicPr>
          <p:cNvPr id="3" name="图片 20">
            <a:extLst>
              <a:ext uri="{FF2B5EF4-FFF2-40B4-BE49-F238E27FC236}">
                <a16:creationId xmlns:a16="http://schemas.microsoft.com/office/drawing/2014/main" id="{C9948EAA-65BA-2780-7A19-A3B504CDB530}"/>
              </a:ext>
            </a:extLst>
          </p:cNvPr>
          <p:cNvPicPr>
            <a:picLocks noChangeAspect="1"/>
          </p:cNvPicPr>
          <p:nvPr/>
        </p:nvPicPr>
        <p:blipFill rotWithShape="1">
          <a:blip r:embed="rId6">
            <a:extLst>
              <a:ext uri="{28A0092B-C50C-407E-A947-70E740481C1C}">
                <a14:useLocalDpi xmlns:a14="http://schemas.microsoft.com/office/drawing/2010/main" val="0"/>
              </a:ext>
            </a:extLst>
          </a:blip>
          <a:srcRect l="79109" t="32510" r="3721" b="39496"/>
          <a:stretch>
            <a:fillRect/>
          </a:stretch>
        </p:blipFill>
        <p:spPr>
          <a:xfrm>
            <a:off x="4018818" y="809625"/>
            <a:ext cx="3060798" cy="1789497"/>
          </a:xfrm>
          <a:prstGeom prst="rect">
            <a:avLst/>
          </a:prstGeom>
        </p:spPr>
      </p:pic>
      <p:pic>
        <p:nvPicPr>
          <p:cNvPr id="5" name="图片 31">
            <a:extLst>
              <a:ext uri="{FF2B5EF4-FFF2-40B4-BE49-F238E27FC236}">
                <a16:creationId xmlns:a16="http://schemas.microsoft.com/office/drawing/2014/main" id="{66142AFB-BCD0-A57C-4A3E-066C454582E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7821" r="66527"/>
          <a:stretch>
            <a:fillRect/>
          </a:stretch>
        </p:blipFill>
        <p:spPr>
          <a:xfrm>
            <a:off x="-354722" y="1583083"/>
            <a:ext cx="5531253" cy="5462282"/>
          </a:xfrm>
          <a:prstGeom prst="rect">
            <a:avLst/>
          </a:prstGeom>
        </p:spPr>
      </p:pic>
      <p:sp>
        <p:nvSpPr>
          <p:cNvPr id="10" name="Google Shape;7806;p34">
            <a:extLst>
              <a:ext uri="{FF2B5EF4-FFF2-40B4-BE49-F238E27FC236}">
                <a16:creationId xmlns:a16="http://schemas.microsoft.com/office/drawing/2014/main" id="{B9294FA0-7B00-5850-6443-432F98BADC53}"/>
              </a:ext>
            </a:extLst>
          </p:cNvPr>
          <p:cNvSpPr/>
          <p:nvPr/>
        </p:nvSpPr>
        <p:spPr>
          <a:xfrm>
            <a:off x="7813108" y="1087962"/>
            <a:ext cx="1554000" cy="1553600"/>
          </a:xfrm>
          <a:prstGeom prst="ellipse">
            <a:avLst/>
          </a:prstGeom>
          <a:solidFill>
            <a:srgbClr val="FBB44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07;p34">
            <a:extLst>
              <a:ext uri="{FF2B5EF4-FFF2-40B4-BE49-F238E27FC236}">
                <a16:creationId xmlns:a16="http://schemas.microsoft.com/office/drawing/2014/main" id="{21F0B762-CF15-F25C-057E-AD9243043DB3}"/>
              </a:ext>
            </a:extLst>
          </p:cNvPr>
          <p:cNvSpPr txBox="1">
            <a:spLocks/>
          </p:cNvSpPr>
          <p:nvPr/>
        </p:nvSpPr>
        <p:spPr>
          <a:xfrm>
            <a:off x="5176532" y="2814822"/>
            <a:ext cx="6441600" cy="315925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Kavoon"/>
              <a:buNone/>
              <a:defRPr sz="6667" b="0" i="0" u="none" strike="noStrike" cap="none">
                <a:solidFill>
                  <a:schemeClr val="lt2"/>
                </a:solidFill>
                <a:latin typeface="Kavoon"/>
                <a:ea typeface="Kavoon"/>
                <a:cs typeface="Kavoon"/>
                <a:sym typeface="Kavoon"/>
              </a:defRPr>
            </a:lvl1pPr>
            <a:lvl2pPr marR="0" lvl="1"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600"/>
              <a:buFont typeface="Kavoon"/>
              <a:buNone/>
              <a:tabLst/>
              <a:defRPr/>
            </a:pPr>
            <a:r>
              <a:rPr kumimoji="0" lang="en-US" sz="4800" b="1" i="0" u="none" strike="noStrike" kern="0" cap="none" spc="0" normalizeH="0" baseline="0" noProof="0" err="1">
                <a:ln>
                  <a:noFill/>
                </a:ln>
                <a:solidFill>
                  <a:schemeClr val="tx1"/>
                </a:solidFill>
                <a:effectLst/>
                <a:uLnTx/>
                <a:uFillTx/>
                <a:latin typeface="Times New Roman" panose="02020603050405020304" pitchFamily="18" charset="0"/>
                <a:cs typeface="Times New Roman" panose="02020603050405020304" pitchFamily="18" charset="0"/>
                <a:sym typeface="Kavoon"/>
              </a:rPr>
              <a:t>Câu</a:t>
            </a:r>
            <a:r>
              <a:rPr kumimoji="0" lang="en-US" sz="4800" b="1" i="0" u="none" strike="noStrike" kern="0" cap="none" spc="0" normalizeH="0" noProof="0">
                <a:ln>
                  <a:noFill/>
                </a:ln>
                <a:solidFill>
                  <a:schemeClr val="tx1"/>
                </a:solidFill>
                <a:effectLst/>
                <a:uLnTx/>
                <a:uFillTx/>
                <a:latin typeface="Times New Roman" panose="02020603050405020304" pitchFamily="18" charset="0"/>
                <a:cs typeface="Times New Roman" panose="02020603050405020304" pitchFamily="18" charset="0"/>
                <a:sym typeface="Kavoon"/>
              </a:rPr>
              <a:t> 3</a:t>
            </a:r>
          </a:p>
          <a:p>
            <a:r>
              <a:rPr lang="en-US" sz="4000" b="1" i="1">
                <a:solidFill>
                  <a:schemeClr val="tx1"/>
                </a:solidFill>
                <a:latin typeface="Times New Roman" panose="02020603050405020304" pitchFamily="18" charset="0"/>
                <a:cs typeface="Times New Roman" panose="02020603050405020304" pitchFamily="18" charset="0"/>
              </a:rPr>
              <a:t>HS làm việc cặp đôi (4’):</a:t>
            </a:r>
            <a:endParaRPr lang="vi-VN" sz="4000" b="1">
              <a:solidFill>
                <a:schemeClr val="tx1"/>
              </a:solidFill>
              <a:latin typeface="Times New Roman" panose="02020603050405020304" pitchFamily="18" charset="0"/>
              <a:cs typeface="Times New Roman" panose="02020603050405020304" pitchFamily="18" charset="0"/>
            </a:endParaRPr>
          </a:p>
          <a:p>
            <a:r>
              <a:rPr lang="en-US" sz="4000" b="1" i="1">
                <a:solidFill>
                  <a:schemeClr val="tx1"/>
                </a:solidFill>
                <a:latin typeface="Times New Roman" panose="02020603050405020304" pitchFamily="18" charset="0"/>
                <a:cs typeface="Times New Roman" panose="02020603050405020304" pitchFamily="18" charset="0"/>
              </a:rPr>
              <a:t>- Phân biệt câu đặc biệt và câu rút gọn. </a:t>
            </a:r>
          </a:p>
          <a:p>
            <a:r>
              <a:rPr lang="en-US" sz="4000" b="1" i="1">
                <a:solidFill>
                  <a:schemeClr val="tx1"/>
                </a:solidFill>
                <a:latin typeface="Times New Roman" panose="02020603050405020304" pitchFamily="18" charset="0"/>
                <a:cs typeface="Times New Roman" panose="02020603050405020304" pitchFamily="18" charset="0"/>
              </a:rPr>
              <a:t>- Lấy ví dụ minh họa</a:t>
            </a:r>
            <a:r>
              <a:rPr lang="en-US" sz="4000" i="1">
                <a:solidFill>
                  <a:schemeClr val="tx1"/>
                </a:solidFill>
              </a:rPr>
              <a:t>. </a:t>
            </a:r>
            <a:endParaRPr lang="vi-VN" sz="4000">
              <a:solidFill>
                <a:schemeClr val="tx1"/>
              </a:solidFill>
            </a:endParaRPr>
          </a:p>
        </p:txBody>
      </p:sp>
      <p:sp>
        <p:nvSpPr>
          <p:cNvPr id="12" name="Google Shape;7808;p34">
            <a:extLst>
              <a:ext uri="{FF2B5EF4-FFF2-40B4-BE49-F238E27FC236}">
                <a16:creationId xmlns:a16="http://schemas.microsoft.com/office/drawing/2014/main" id="{87807C47-4577-3F4E-43AC-A7AAA5DA0DED}"/>
              </a:ext>
            </a:extLst>
          </p:cNvPr>
          <p:cNvSpPr txBox="1">
            <a:spLocks/>
          </p:cNvSpPr>
          <p:nvPr/>
        </p:nvSpPr>
        <p:spPr>
          <a:xfrm>
            <a:off x="7764858" y="1303662"/>
            <a:ext cx="1646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Kavoon"/>
              <a:buNone/>
              <a:defRPr sz="80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prstClr val="black"/>
              </a:buClr>
              <a:buSzPts val="6000"/>
              <a:buFont typeface="Kavoon"/>
              <a:buNone/>
              <a:tabLst/>
              <a:defRPr/>
            </a:pPr>
            <a:r>
              <a:rPr kumimoji="0" lang="en-US"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rPr>
              <a:t>3</a:t>
            </a:r>
            <a:endParaRPr kumimoji="0" lang="en-SG"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endParaRPr>
          </a:p>
        </p:txBody>
      </p:sp>
    </p:spTree>
    <p:extLst>
      <p:ext uri="{BB962C8B-B14F-4D97-AF65-F5344CB8AC3E}">
        <p14:creationId xmlns:p14="http://schemas.microsoft.com/office/powerpoint/2010/main" val="28211474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4"/>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pic>
        <p:nvPicPr>
          <p:cNvPr id="9" name="Hình ảnh 8">
            <a:extLst>
              <a:ext uri="{FF2B5EF4-FFF2-40B4-BE49-F238E27FC236}">
                <a16:creationId xmlns:a16="http://schemas.microsoft.com/office/drawing/2014/main" id="{74E53CD0-85CA-364D-EE86-C729A93CD3BA}"/>
              </a:ext>
            </a:extLst>
          </p:cNvPr>
          <p:cNvPicPr>
            <a:picLocks noChangeAspect="1"/>
          </p:cNvPicPr>
          <p:nvPr/>
        </p:nvPicPr>
        <p:blipFill>
          <a:blip r:embed="rId6"/>
          <a:stretch>
            <a:fillRect/>
          </a:stretch>
        </p:blipFill>
        <p:spPr>
          <a:xfrm>
            <a:off x="388992" y="1447165"/>
            <a:ext cx="11414015" cy="3963670"/>
          </a:xfrm>
          <a:prstGeom prst="rect">
            <a:avLst/>
          </a:prstGeom>
        </p:spPr>
      </p:pic>
    </p:spTree>
    <p:extLst>
      <p:ext uri="{BB962C8B-B14F-4D97-AF65-F5344CB8AC3E}">
        <p14:creationId xmlns:p14="http://schemas.microsoft.com/office/powerpoint/2010/main" val="21253125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pic>
        <p:nvPicPr>
          <p:cNvPr id="3" name="图片 20">
            <a:extLst>
              <a:ext uri="{FF2B5EF4-FFF2-40B4-BE49-F238E27FC236}">
                <a16:creationId xmlns:a16="http://schemas.microsoft.com/office/drawing/2014/main" id="{C9948EAA-65BA-2780-7A19-A3B504CDB530}"/>
              </a:ext>
            </a:extLst>
          </p:cNvPr>
          <p:cNvPicPr>
            <a:picLocks noChangeAspect="1"/>
          </p:cNvPicPr>
          <p:nvPr/>
        </p:nvPicPr>
        <p:blipFill rotWithShape="1">
          <a:blip r:embed="rId5">
            <a:extLst>
              <a:ext uri="{28A0092B-C50C-407E-A947-70E740481C1C}">
                <a14:useLocalDpi xmlns:a14="http://schemas.microsoft.com/office/drawing/2010/main" val="0"/>
              </a:ext>
            </a:extLst>
          </a:blip>
          <a:srcRect l="79109" t="32510" r="3721" b="39496"/>
          <a:stretch>
            <a:fillRect/>
          </a:stretch>
        </p:blipFill>
        <p:spPr>
          <a:xfrm>
            <a:off x="4018818" y="809625"/>
            <a:ext cx="3060798" cy="1789497"/>
          </a:xfrm>
          <a:prstGeom prst="rect">
            <a:avLst/>
          </a:prstGeom>
        </p:spPr>
      </p:pic>
      <p:pic>
        <p:nvPicPr>
          <p:cNvPr id="5" name="图片 31">
            <a:extLst>
              <a:ext uri="{FF2B5EF4-FFF2-40B4-BE49-F238E27FC236}">
                <a16:creationId xmlns:a16="http://schemas.microsoft.com/office/drawing/2014/main" id="{66142AFB-BCD0-A57C-4A3E-066C454582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821" r="66527"/>
          <a:stretch>
            <a:fillRect/>
          </a:stretch>
        </p:blipFill>
        <p:spPr>
          <a:xfrm>
            <a:off x="-354722" y="1583083"/>
            <a:ext cx="5531253" cy="5462282"/>
          </a:xfrm>
          <a:prstGeom prst="rect">
            <a:avLst/>
          </a:prstGeom>
        </p:spPr>
      </p:pic>
      <p:sp>
        <p:nvSpPr>
          <p:cNvPr id="10" name="Google Shape;7806;p34">
            <a:extLst>
              <a:ext uri="{FF2B5EF4-FFF2-40B4-BE49-F238E27FC236}">
                <a16:creationId xmlns:a16="http://schemas.microsoft.com/office/drawing/2014/main" id="{B9294FA0-7B00-5850-6443-432F98BADC53}"/>
              </a:ext>
            </a:extLst>
          </p:cNvPr>
          <p:cNvSpPr/>
          <p:nvPr/>
        </p:nvSpPr>
        <p:spPr>
          <a:xfrm>
            <a:off x="7813108" y="1087962"/>
            <a:ext cx="1554000" cy="1553600"/>
          </a:xfrm>
          <a:prstGeom prst="ellipse">
            <a:avLst/>
          </a:prstGeom>
          <a:solidFill>
            <a:srgbClr val="FBB44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07;p34">
            <a:extLst>
              <a:ext uri="{FF2B5EF4-FFF2-40B4-BE49-F238E27FC236}">
                <a16:creationId xmlns:a16="http://schemas.microsoft.com/office/drawing/2014/main" id="{21F0B762-CF15-F25C-057E-AD9243043DB3}"/>
              </a:ext>
            </a:extLst>
          </p:cNvPr>
          <p:cNvSpPr txBox="1">
            <a:spLocks/>
          </p:cNvSpPr>
          <p:nvPr/>
        </p:nvSpPr>
        <p:spPr>
          <a:xfrm>
            <a:off x="5451950" y="3297024"/>
            <a:ext cx="6166181" cy="203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Kavoon"/>
              <a:buNone/>
              <a:defRPr sz="6667" b="0" i="0" u="none" strike="noStrike" cap="none">
                <a:solidFill>
                  <a:schemeClr val="lt2"/>
                </a:solidFill>
                <a:latin typeface="Kavoon"/>
                <a:ea typeface="Kavoon"/>
                <a:cs typeface="Kavoon"/>
                <a:sym typeface="Kavoon"/>
              </a:defRPr>
            </a:lvl1pPr>
            <a:lvl2pPr marR="0" lvl="1"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600"/>
              <a:buFont typeface="Kavoon"/>
              <a:buNone/>
              <a:tabLst/>
              <a:defRPr/>
            </a:pPr>
            <a:r>
              <a:rPr kumimoji="0" lang="en-US" sz="8800" b="1" i="0" u="none" strike="noStrike" kern="0" cap="none" spc="0" normalizeH="0" baseline="0" noProof="0" dirty="0" err="1">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rPr>
              <a:t>Câu</a:t>
            </a:r>
            <a:r>
              <a:rPr kumimoji="0" lang="en-US" sz="8800" b="1" i="0" u="none" strike="noStrike" kern="0" cap="none" spc="0" normalizeH="0" baseline="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rPr>
              <a:t> 4</a:t>
            </a:r>
            <a:endParaRPr kumimoji="0" lang="en-US" sz="8800" b="0" i="0" u="none" strike="noStrike" kern="0" cap="none" spc="0" normalizeH="0" baseline="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endParaRPr>
          </a:p>
        </p:txBody>
      </p:sp>
      <p:sp>
        <p:nvSpPr>
          <p:cNvPr id="12" name="Google Shape;7808;p34">
            <a:extLst>
              <a:ext uri="{FF2B5EF4-FFF2-40B4-BE49-F238E27FC236}">
                <a16:creationId xmlns:a16="http://schemas.microsoft.com/office/drawing/2014/main" id="{87807C47-4577-3F4E-43AC-A7AAA5DA0DED}"/>
              </a:ext>
            </a:extLst>
          </p:cNvPr>
          <p:cNvSpPr txBox="1">
            <a:spLocks/>
          </p:cNvSpPr>
          <p:nvPr/>
        </p:nvSpPr>
        <p:spPr>
          <a:xfrm>
            <a:off x="7764858" y="1303662"/>
            <a:ext cx="1646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Kavoon"/>
              <a:buNone/>
              <a:defRPr sz="80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prstClr val="black"/>
              </a:buClr>
              <a:buSzPts val="6000"/>
              <a:buFont typeface="Kavoon"/>
              <a:buNone/>
              <a:tabLst/>
              <a:defRPr/>
            </a:pPr>
            <a:r>
              <a:rPr kumimoji="0" lang="en-US"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rPr>
              <a:t>4</a:t>
            </a:r>
            <a:endParaRPr kumimoji="0" lang="en-SG"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endParaRPr>
          </a:p>
        </p:txBody>
      </p:sp>
    </p:spTree>
    <p:extLst>
      <p:ext uri="{BB962C8B-B14F-4D97-AF65-F5344CB8AC3E}">
        <p14:creationId xmlns:p14="http://schemas.microsoft.com/office/powerpoint/2010/main" val="24351233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4"/>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89" y="314325"/>
            <a:ext cx="8630285"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mn-cs"/>
              </a:rPr>
              <a:t>4. </a:t>
            </a:r>
            <a:r>
              <a:rPr kumimoji="0" lang="en-US" sz="3600" b="1" i="0" u="none" strike="noStrike" kern="0" cap="none" spc="0" normalizeH="0" baseline="0" noProof="0" dirty="0" err="1">
                <a:ln>
                  <a:noFill/>
                </a:ln>
                <a:solidFill>
                  <a:srgbClr val="ED7D31">
                    <a:lumMod val="75000"/>
                  </a:srgbClr>
                </a:solidFill>
                <a:effectLst/>
                <a:uLnTx/>
                <a:uFillTx/>
                <a:latin typeface="Times New Roman" panose="02020603050405020304" pitchFamily="18" charset="0"/>
                <a:ea typeface="Calibri" panose="020F0502020204030204" pitchFamily="34" charset="0"/>
                <a:cs typeface="+mn-cs"/>
              </a:rPr>
              <a:t>Câu</a:t>
            </a:r>
            <a:r>
              <a:rPr kumimoji="0" lang="en-US" sz="3600" b="1" i="0" u="none" strike="noStrike" kern="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mn-cs"/>
              </a:rPr>
              <a:t> 4</a:t>
            </a:r>
            <a:endParaRPr kumimoji="0" lang="en-SG" sz="80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图片 7">
            <a:extLst>
              <a:ext uri="{FF2B5EF4-FFF2-40B4-BE49-F238E27FC236}">
                <a16:creationId xmlns:a16="http://schemas.microsoft.com/office/drawing/2014/main" id="{09868B92-A87B-6E26-D8E2-BBEF12CA65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2600" y="2562225"/>
            <a:ext cx="4685270" cy="3962400"/>
          </a:xfrm>
          <a:prstGeom prst="rect">
            <a:avLst/>
          </a:prstGeom>
        </p:spPr>
      </p:pic>
      <p:grpSp>
        <p:nvGrpSpPr>
          <p:cNvPr id="5" name="组合 2">
            <a:extLst>
              <a:ext uri="{FF2B5EF4-FFF2-40B4-BE49-F238E27FC236}">
                <a16:creationId xmlns:a16="http://schemas.microsoft.com/office/drawing/2014/main" id="{F6950B90-1341-FF9D-0EE7-9A1FA64D3B66}"/>
              </a:ext>
            </a:extLst>
          </p:cNvPr>
          <p:cNvGrpSpPr/>
          <p:nvPr/>
        </p:nvGrpSpPr>
        <p:grpSpPr>
          <a:xfrm>
            <a:off x="4544516" y="1207770"/>
            <a:ext cx="7340216" cy="4610970"/>
            <a:chOff x="4329109" y="1321753"/>
            <a:chExt cx="7340216" cy="4610970"/>
          </a:xfrm>
        </p:grpSpPr>
        <p:pic>
          <p:nvPicPr>
            <p:cNvPr id="8" name="图片 10">
              <a:extLst>
                <a:ext uri="{FF2B5EF4-FFF2-40B4-BE49-F238E27FC236}">
                  <a16:creationId xmlns:a16="http://schemas.microsoft.com/office/drawing/2014/main" id="{95A44E5B-DA48-FF50-338B-59CF7FB0FC9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29109" y="1321753"/>
              <a:ext cx="7340216" cy="4610970"/>
            </a:xfrm>
            <a:prstGeom prst="rect">
              <a:avLst/>
            </a:prstGeom>
          </p:spPr>
        </p:pic>
        <p:sp>
          <p:nvSpPr>
            <p:cNvPr id="10" name="文本框 19">
              <a:extLst>
                <a:ext uri="{FF2B5EF4-FFF2-40B4-BE49-F238E27FC236}">
                  <a16:creationId xmlns:a16="http://schemas.microsoft.com/office/drawing/2014/main" id="{E6A1060D-BC56-C3A7-5B60-7B3B4EF35778}"/>
                </a:ext>
              </a:extLst>
            </p:cNvPr>
            <p:cNvSpPr txBox="1"/>
            <p:nvPr/>
          </p:nvSpPr>
          <p:spPr>
            <a:xfrm>
              <a:off x="5596694" y="2078038"/>
              <a:ext cx="4805045" cy="3233065"/>
            </a:xfrm>
            <a:prstGeom prst="rect">
              <a:avLst/>
            </a:prstGeom>
            <a:noFill/>
          </p:spPr>
          <p:txBody>
            <a:bodyPr wrap="square">
              <a:spAutoFit/>
            </a:bodyPr>
            <a:lstStyle/>
            <a:p>
              <a:pPr algn="ctr">
                <a:lnSpc>
                  <a:spcPct val="115000"/>
                </a:lnSpc>
                <a:spcAft>
                  <a:spcPts val="1000"/>
                </a:spcAft>
              </a:pPr>
              <a:r>
                <a:rPr lang="en-US" sz="32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HS làm việc cặp đôi (4’):</a:t>
              </a:r>
              <a:endParaRPr lang="vi-VN" sz="3200" b="1">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 viết một truyện kể sáng tạo do tưởng tượng có những điểm gì khác với cách viết một truyện kể sáng tạo dựa trên một truyện đã đọc.</a:t>
              </a:r>
              <a:endParaRPr lang="vi-VN" sz="2800" b="1">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060149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E65DC6AA-4C36-DC80-A9F5-3CC368113E49}"/>
              </a:ext>
            </a:extLst>
          </p:cNvPr>
          <p:cNvPicPr>
            <a:picLocks noChangeAspect="1"/>
          </p:cNvPicPr>
          <p:nvPr/>
        </p:nvPicPr>
        <p:blipFill>
          <a:blip r:embed="rId2"/>
          <a:stretch>
            <a:fillRect/>
          </a:stretch>
        </p:blipFill>
        <p:spPr>
          <a:xfrm>
            <a:off x="86360" y="644097"/>
            <a:ext cx="12019279" cy="5147103"/>
          </a:xfrm>
          <a:prstGeom prst="rect">
            <a:avLst/>
          </a:prstGeom>
        </p:spPr>
      </p:pic>
    </p:spTree>
    <p:extLst>
      <p:ext uri="{BB962C8B-B14F-4D97-AF65-F5344CB8AC3E}">
        <p14:creationId xmlns:p14="http://schemas.microsoft.com/office/powerpoint/2010/main" val="33175517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pic>
        <p:nvPicPr>
          <p:cNvPr id="3" name="图片 20">
            <a:extLst>
              <a:ext uri="{FF2B5EF4-FFF2-40B4-BE49-F238E27FC236}">
                <a16:creationId xmlns:a16="http://schemas.microsoft.com/office/drawing/2014/main" id="{C9948EAA-65BA-2780-7A19-A3B504CDB530}"/>
              </a:ext>
            </a:extLst>
          </p:cNvPr>
          <p:cNvPicPr>
            <a:picLocks noChangeAspect="1"/>
          </p:cNvPicPr>
          <p:nvPr/>
        </p:nvPicPr>
        <p:blipFill rotWithShape="1">
          <a:blip r:embed="rId5">
            <a:extLst>
              <a:ext uri="{28A0092B-C50C-407E-A947-70E740481C1C}">
                <a14:useLocalDpi xmlns:a14="http://schemas.microsoft.com/office/drawing/2010/main" val="0"/>
              </a:ext>
            </a:extLst>
          </a:blip>
          <a:srcRect l="79109" t="32510" r="3721" b="39496"/>
          <a:stretch>
            <a:fillRect/>
          </a:stretch>
        </p:blipFill>
        <p:spPr>
          <a:xfrm>
            <a:off x="4018818" y="809625"/>
            <a:ext cx="3060798" cy="1789497"/>
          </a:xfrm>
          <a:prstGeom prst="rect">
            <a:avLst/>
          </a:prstGeom>
        </p:spPr>
      </p:pic>
      <p:pic>
        <p:nvPicPr>
          <p:cNvPr id="5" name="图片 31">
            <a:extLst>
              <a:ext uri="{FF2B5EF4-FFF2-40B4-BE49-F238E27FC236}">
                <a16:creationId xmlns:a16="http://schemas.microsoft.com/office/drawing/2014/main" id="{66142AFB-BCD0-A57C-4A3E-066C454582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821" r="66527"/>
          <a:stretch>
            <a:fillRect/>
          </a:stretch>
        </p:blipFill>
        <p:spPr>
          <a:xfrm>
            <a:off x="-354722" y="1583083"/>
            <a:ext cx="5531253" cy="5462282"/>
          </a:xfrm>
          <a:prstGeom prst="rect">
            <a:avLst/>
          </a:prstGeom>
        </p:spPr>
      </p:pic>
      <p:sp>
        <p:nvSpPr>
          <p:cNvPr id="10" name="Google Shape;7806;p34">
            <a:extLst>
              <a:ext uri="{FF2B5EF4-FFF2-40B4-BE49-F238E27FC236}">
                <a16:creationId xmlns:a16="http://schemas.microsoft.com/office/drawing/2014/main" id="{B9294FA0-7B00-5850-6443-432F98BADC53}"/>
              </a:ext>
            </a:extLst>
          </p:cNvPr>
          <p:cNvSpPr/>
          <p:nvPr/>
        </p:nvSpPr>
        <p:spPr>
          <a:xfrm>
            <a:off x="7813108" y="1087962"/>
            <a:ext cx="1554000" cy="1553600"/>
          </a:xfrm>
          <a:prstGeom prst="ellipse">
            <a:avLst/>
          </a:prstGeom>
          <a:solidFill>
            <a:srgbClr val="FBB44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07;p34">
            <a:extLst>
              <a:ext uri="{FF2B5EF4-FFF2-40B4-BE49-F238E27FC236}">
                <a16:creationId xmlns:a16="http://schemas.microsoft.com/office/drawing/2014/main" id="{21F0B762-CF15-F25C-057E-AD9243043DB3}"/>
              </a:ext>
            </a:extLst>
          </p:cNvPr>
          <p:cNvSpPr txBox="1">
            <a:spLocks/>
          </p:cNvSpPr>
          <p:nvPr/>
        </p:nvSpPr>
        <p:spPr>
          <a:xfrm>
            <a:off x="5451950" y="3297024"/>
            <a:ext cx="6166181" cy="203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Kavoon"/>
              <a:buNone/>
              <a:defRPr sz="6667" b="0" i="0" u="none" strike="noStrike" cap="none">
                <a:solidFill>
                  <a:schemeClr val="lt2"/>
                </a:solidFill>
                <a:latin typeface="Kavoon"/>
                <a:ea typeface="Kavoon"/>
                <a:cs typeface="Kavoon"/>
                <a:sym typeface="Kavoon"/>
              </a:defRPr>
            </a:lvl1pPr>
            <a:lvl2pPr marR="0" lvl="1"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600"/>
              <a:buFont typeface="Kavoon"/>
              <a:buNone/>
              <a:tabLst/>
              <a:defRPr/>
            </a:pPr>
            <a:r>
              <a:rPr kumimoji="0" lang="en-US" sz="8800" b="1" i="0" u="none" strike="noStrike" kern="0" cap="none" spc="0" normalizeH="0" baseline="0" noProof="0" dirty="0" err="1">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rPr>
              <a:t>Câu</a:t>
            </a:r>
            <a:r>
              <a:rPr kumimoji="0" lang="en-US" sz="8800" b="1" i="0" u="none" strike="noStrike" kern="0" cap="none" spc="0" normalizeH="0" baseline="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rPr>
              <a:t> 5</a:t>
            </a:r>
            <a:endParaRPr kumimoji="0" lang="en-US" sz="8800" b="0" i="0" u="none" strike="noStrike" kern="0" cap="none" spc="0" normalizeH="0" baseline="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endParaRPr>
          </a:p>
        </p:txBody>
      </p:sp>
      <p:sp>
        <p:nvSpPr>
          <p:cNvPr id="12" name="Google Shape;7808;p34">
            <a:extLst>
              <a:ext uri="{FF2B5EF4-FFF2-40B4-BE49-F238E27FC236}">
                <a16:creationId xmlns:a16="http://schemas.microsoft.com/office/drawing/2014/main" id="{87807C47-4577-3F4E-43AC-A7AAA5DA0DED}"/>
              </a:ext>
            </a:extLst>
          </p:cNvPr>
          <p:cNvSpPr txBox="1">
            <a:spLocks/>
          </p:cNvSpPr>
          <p:nvPr/>
        </p:nvSpPr>
        <p:spPr>
          <a:xfrm>
            <a:off x="7764858" y="1303662"/>
            <a:ext cx="1646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Kavoon"/>
              <a:buNone/>
              <a:defRPr sz="80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prstClr val="black"/>
              </a:buClr>
              <a:buSzPts val="6000"/>
              <a:buFont typeface="Kavoon"/>
              <a:buNone/>
              <a:tabLst/>
              <a:defRPr/>
            </a:pPr>
            <a:r>
              <a:rPr kumimoji="0" lang="en-US"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rPr>
              <a:t>5</a:t>
            </a:r>
            <a:endParaRPr kumimoji="0" lang="en-SG"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endParaRPr>
          </a:p>
        </p:txBody>
      </p:sp>
    </p:spTree>
    <p:extLst>
      <p:ext uri="{BB962C8B-B14F-4D97-AF65-F5344CB8AC3E}">
        <p14:creationId xmlns:p14="http://schemas.microsoft.com/office/powerpoint/2010/main" val="39835379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89" y="314325"/>
            <a:ext cx="8630285"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mn-cs"/>
              </a:rPr>
              <a:t>5. </a:t>
            </a:r>
            <a:r>
              <a:rPr kumimoji="0" lang="en-US" sz="3600" b="1" i="0" u="none" strike="noStrike" kern="0" cap="none" spc="0" normalizeH="0" baseline="0" noProof="0" dirty="0" err="1">
                <a:ln>
                  <a:noFill/>
                </a:ln>
                <a:solidFill>
                  <a:srgbClr val="ED7D31">
                    <a:lumMod val="75000"/>
                  </a:srgbClr>
                </a:solidFill>
                <a:effectLst/>
                <a:uLnTx/>
                <a:uFillTx/>
                <a:latin typeface="Times New Roman" panose="02020603050405020304" pitchFamily="18" charset="0"/>
                <a:ea typeface="Calibri" panose="020F0502020204030204" pitchFamily="34" charset="0"/>
                <a:cs typeface="+mn-cs"/>
              </a:rPr>
              <a:t>Câu</a:t>
            </a:r>
            <a:r>
              <a:rPr kumimoji="0" lang="en-US" sz="3600" b="1" i="0" u="none" strike="noStrike" kern="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mn-cs"/>
              </a:rPr>
              <a:t> 5</a:t>
            </a:r>
            <a:endParaRPr kumimoji="0" lang="en-SG" sz="80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图片 49">
            <a:extLst>
              <a:ext uri="{FF2B5EF4-FFF2-40B4-BE49-F238E27FC236}">
                <a16:creationId xmlns:a16="http://schemas.microsoft.com/office/drawing/2014/main" id="{49A6280C-E823-176E-0394-D2F173C25B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2682" y="2623930"/>
            <a:ext cx="4234070" cy="4234070"/>
          </a:xfrm>
          <a:prstGeom prst="rect">
            <a:avLst/>
          </a:prstGeom>
        </p:spPr>
      </p:pic>
      <p:pic>
        <p:nvPicPr>
          <p:cNvPr id="5" name="图片 17">
            <a:extLst>
              <a:ext uri="{FF2B5EF4-FFF2-40B4-BE49-F238E27FC236}">
                <a16:creationId xmlns:a16="http://schemas.microsoft.com/office/drawing/2014/main" id="{D62A5EED-CF11-590B-7991-47679B5D7D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99840" y="569454"/>
            <a:ext cx="8178800" cy="6093609"/>
          </a:xfrm>
          <a:prstGeom prst="rect">
            <a:avLst/>
          </a:prstGeom>
        </p:spPr>
      </p:pic>
      <p:sp>
        <p:nvSpPr>
          <p:cNvPr id="8" name="TextBox 7">
            <a:extLst>
              <a:ext uri="{FF2B5EF4-FFF2-40B4-BE49-F238E27FC236}">
                <a16:creationId xmlns:a16="http://schemas.microsoft.com/office/drawing/2014/main" id="{972E0FD4-418E-CC4F-577A-F6C76FDE88AE}"/>
              </a:ext>
            </a:extLst>
          </p:cNvPr>
          <p:cNvSpPr txBox="1"/>
          <p:nvPr/>
        </p:nvSpPr>
        <p:spPr>
          <a:xfrm>
            <a:off x="5490311" y="3063912"/>
            <a:ext cx="4797857" cy="2554545"/>
          </a:xfrm>
          <a:prstGeom prst="rect">
            <a:avLst/>
          </a:prstGeom>
          <a:noFill/>
        </p:spPr>
        <p:txBody>
          <a:bodyPr wrap="square">
            <a:spAutoFit/>
          </a:bodyPr>
          <a:lstStyle/>
          <a:p>
            <a:pPr algn="ctr"/>
            <a:r>
              <a:rPr lang="en-US" sz="3200" b="1" i="1">
                <a:latin typeface="Times New Roman" panose="02020603050405020304" pitchFamily="18" charset="0"/>
                <a:cs typeface="Times New Roman" panose="02020603050405020304" pitchFamily="18" charset="0"/>
              </a:rPr>
              <a:t>HS làm việc cá nhân (2’)</a:t>
            </a:r>
            <a:endParaRPr lang="vi-VN" sz="3200" b="1">
              <a:latin typeface="Times New Roman" panose="02020603050405020304" pitchFamily="18" charset="0"/>
              <a:cs typeface="Times New Roman" panose="02020603050405020304" pitchFamily="18" charset="0"/>
            </a:endParaRPr>
          </a:p>
          <a:p>
            <a:pPr algn="just"/>
            <a:r>
              <a:rPr lang="en-US" sz="3200" i="1">
                <a:latin typeface="Times New Roman" panose="02020603050405020304" pitchFamily="18" charset="0"/>
                <a:cs typeface="Times New Roman" panose="02020603050405020304" pitchFamily="18" charset="0"/>
              </a:rPr>
              <a:t>Làm thế nào để thu hút sự chú ý của người nghe khi kể một câu chuyện tưởng tượng. </a:t>
            </a:r>
            <a:endParaRPr lang="vi-VN" sz="32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74798FA-6882-366E-7167-1E99FE9350B5}"/>
              </a:ext>
            </a:extLst>
          </p:cNvPr>
          <p:cNvSpPr txBox="1"/>
          <p:nvPr/>
        </p:nvSpPr>
        <p:spPr>
          <a:xfrm>
            <a:off x="6469033" y="1461569"/>
            <a:ext cx="32867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Nhiệm vụ</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92411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ppt_w</p:attrName>
                                        </p:attrNameLst>
                                      </p:cBhvr>
                                      <p:tavLst>
                                        <p:tav tm="0" fmla="#ppt_w*sin(2.5*pi*$)">
                                          <p:val>
                                            <p:fltVal val="0"/>
                                          </p:val>
                                        </p:tav>
                                        <p:tav tm="100000">
                                          <p:val>
                                            <p:fltVal val="1"/>
                                          </p:val>
                                        </p:tav>
                                      </p:tavLst>
                                    </p:anim>
                                    <p:anim calcmode="lin" valueType="num">
                                      <p:cBhvr>
                                        <p:cTn id="2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sp>
        <p:nvSpPr>
          <p:cNvPr id="12" name="Hộp Văn bản 11">
            <a:extLst>
              <a:ext uri="{FF2B5EF4-FFF2-40B4-BE49-F238E27FC236}">
                <a16:creationId xmlns:a16="http://schemas.microsoft.com/office/drawing/2014/main" id="{6C6F6254-83AA-299E-5A2E-C6B577FB4A2E}"/>
              </a:ext>
            </a:extLst>
          </p:cNvPr>
          <p:cNvSpPr txBox="1"/>
          <p:nvPr/>
        </p:nvSpPr>
        <p:spPr>
          <a:xfrm>
            <a:off x="426720" y="569965"/>
            <a:ext cx="11216640" cy="5647700"/>
          </a:xfrm>
          <a:prstGeom prst="rect">
            <a:avLst/>
          </a:prstGeom>
          <a:noFill/>
        </p:spPr>
        <p:txBody>
          <a:bodyPr wrap="square">
            <a:spAutoFit/>
          </a:bodyPr>
          <a:lstStyle/>
          <a:p>
            <a:pPr indent="457200" algn="just">
              <a:spcAft>
                <a:spcPts val="600"/>
              </a:spcAft>
            </a:pPr>
            <a:r>
              <a:rPr lang="en-US" sz="2800" b="1" i="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Bắt đầu câu chuyện bằng cách miêu tả không gian và thời gian thật chi tiết, cụ thể để người nghe hình dung bối cảnh.</a:t>
            </a:r>
            <a:endParaRPr lang="vi-VN" sz="2000" b="1">
              <a:effectLst/>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6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Tạo ra một tình huống bất ngờ, gây chú ý như một sự cố, một cuộc gặp gỡ bất thường, một sự thay đổi đột ngột...</a:t>
            </a:r>
            <a:endParaRPr lang="vi-VN" sz="2000" b="1">
              <a:effectLst/>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6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Giới thiệu nhân vật độc đáo và hấp dẫn, miêu tả hoàn cảnh, ngoại hình, tính cách... của nhân vật.</a:t>
            </a:r>
            <a:endParaRPr lang="vi-VN" sz="2000" b="1">
              <a:effectLst/>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6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Tạo sự kết nối liền mạch cho các sự kiện, chi tiết trong câu chuyện.</a:t>
            </a:r>
            <a:endParaRPr lang="vi-VN" sz="2000" b="1">
              <a:effectLst/>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6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Duy trì nhịp độ câu chuyện bằng cách xen kẽ những tình tiết, hành động và các chi tiết gây bất ngờ.</a:t>
            </a:r>
            <a:endParaRPr lang="vi-VN" sz="2000" b="1">
              <a:effectLst/>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6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Sử dụng yếu tố miêu tả bằng cách khai thác năm giác quan, sử dụng yếu tố biểu cảm để thể hiện tình cảm, cảm xúc, thái độ của nhân vật và người kể chuyện.</a:t>
            </a:r>
            <a:endParaRPr lang="vi-VN" sz="2000" b="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60465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sp>
        <p:nvSpPr>
          <p:cNvPr id="9" name="文本框 8"/>
          <p:cNvSpPr txBox="1"/>
          <p:nvPr/>
        </p:nvSpPr>
        <p:spPr>
          <a:xfrm>
            <a:off x="3016250" y="1699885"/>
            <a:ext cx="7885430" cy="110799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cs typeface="Times New Roman" panose="02020603050405020304" pitchFamily="18" charset="0"/>
              </a:rPr>
              <a:t>Hoạt</a:t>
            </a:r>
            <a:r>
              <a:rPr kumimoji="0" lang="en-US" sz="6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cs typeface="Times New Roman" panose="02020603050405020304" pitchFamily="18" charset="0"/>
              </a:rPr>
              <a:t> </a:t>
            </a:r>
            <a:r>
              <a:rPr kumimoji="0" lang="en-US" sz="66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cs typeface="Times New Roman" panose="02020603050405020304" pitchFamily="18" charset="0"/>
              </a:rPr>
              <a:t>động</a:t>
            </a:r>
            <a:r>
              <a:rPr kumimoji="0" lang="en-US" sz="6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cs typeface="Times New Roman" panose="02020603050405020304" pitchFamily="18" charset="0"/>
              </a:rPr>
              <a:t> </a:t>
            </a:r>
            <a:r>
              <a:rPr kumimoji="0" lang="en-US" sz="6600" b="1" i="0" u="none" strike="noStrike" kern="1200" cap="none" spc="0" normalizeH="0" baseline="0" noProof="0" err="1">
                <a:ln>
                  <a:noFill/>
                </a:ln>
                <a:solidFill>
                  <a:srgbClr val="ED7D31">
                    <a:lumMod val="75000"/>
                  </a:srgbClr>
                </a:solidFill>
                <a:effectLst/>
                <a:uLnTx/>
                <a:uFillTx/>
                <a:latin typeface="Times New Roman" panose="02020603050405020304" pitchFamily="18" charset="0"/>
                <a:cs typeface="Times New Roman" panose="02020603050405020304" pitchFamily="18" charset="0"/>
              </a:rPr>
              <a:t>luyện</a:t>
            </a:r>
            <a:r>
              <a:rPr kumimoji="0" lang="en-US" sz="6600" b="1" i="0" u="none" strike="noStrike" kern="1200" cap="none" spc="0" normalizeH="0" baseline="0" noProof="0">
                <a:ln>
                  <a:noFill/>
                </a:ln>
                <a:solidFill>
                  <a:srgbClr val="ED7D31">
                    <a:lumMod val="75000"/>
                  </a:srgbClr>
                </a:solidFill>
                <a:effectLst/>
                <a:uLnTx/>
                <a:uFillTx/>
                <a:latin typeface="Times New Roman" panose="02020603050405020304" pitchFamily="18" charset="0"/>
                <a:cs typeface="Times New Roman" panose="02020603050405020304" pitchFamily="18" charset="0"/>
              </a:rPr>
              <a:t> tập</a:t>
            </a:r>
            <a:endParaRPr kumimoji="0" lang="en-SG" sz="6600" b="0" i="0" u="none" strike="noStrike" kern="1200" cap="none" spc="0" normalizeH="0" baseline="0" noProof="0" dirty="0">
              <a:ln>
                <a:noFill/>
              </a:ln>
              <a:solidFill>
                <a:srgbClr val="ED7D31">
                  <a:lumMod val="75000"/>
                </a:srgbClr>
              </a:solidFill>
              <a:effectLst/>
              <a:uLnTx/>
              <a:uFillTx/>
              <a:latin typeface="Times New Roman" panose="02020603050405020304" pitchFamily="18" charset="0"/>
              <a:cs typeface="Times New Roman" panose="02020603050405020304" pitchFamily="18" charset="0"/>
            </a:endParaRPr>
          </a:p>
        </p:txBody>
      </p:sp>
      <p:pic>
        <p:nvPicPr>
          <p:cNvPr id="5" name="图片 1">
            <a:extLst>
              <a:ext uri="{FF2B5EF4-FFF2-40B4-BE49-F238E27FC236}">
                <a16:creationId xmlns:a16="http://schemas.microsoft.com/office/drawing/2014/main" id="{117A259A-4DB9-266C-4122-4AAB47840E8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0577" y="3202860"/>
            <a:ext cx="4812605" cy="3320697"/>
          </a:xfrm>
          <a:prstGeom prst="rect">
            <a:avLst/>
          </a:prstGeom>
        </p:spPr>
      </p:pic>
    </p:spTree>
    <p:extLst>
      <p:ext uri="{BB962C8B-B14F-4D97-AF65-F5344CB8AC3E}">
        <p14:creationId xmlns:p14="http://schemas.microsoft.com/office/powerpoint/2010/main" val="3444715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48" name="图片 47" descr="5e44fafbac0d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4075" y="745490"/>
            <a:ext cx="7945755" cy="6112510"/>
          </a:xfrm>
          <a:prstGeom prst="rect">
            <a:avLst/>
          </a:prstGeom>
        </p:spPr>
      </p:pic>
      <p:pic>
        <p:nvPicPr>
          <p:cNvPr id="3" name="图片 2" descr="61da49d9e2dcf"/>
          <p:cNvPicPr>
            <a:picLocks noChangeAspect="1"/>
          </p:cNvPicPr>
          <p:nvPr/>
        </p:nvPicPr>
        <p:blipFill>
          <a:blip r:embed="rId4"/>
          <a:stretch>
            <a:fillRect/>
          </a:stretch>
        </p:blipFill>
        <p:spPr>
          <a:xfrm>
            <a:off x="3394710" y="3578860"/>
            <a:ext cx="5404485" cy="2945765"/>
          </a:xfrm>
          <a:prstGeom prst="rect">
            <a:avLst/>
          </a:prstGeom>
        </p:spPr>
      </p:pic>
      <p:sp>
        <p:nvSpPr>
          <p:cNvPr id="5" name="文本框 4"/>
          <p:cNvSpPr txBox="1"/>
          <p:nvPr/>
        </p:nvSpPr>
        <p:spPr>
          <a:xfrm>
            <a:off x="2122170" y="562610"/>
            <a:ext cx="7544053" cy="1200329"/>
          </a:xfrm>
          <a:prstGeom prst="rect">
            <a:avLst/>
          </a:prstGeom>
          <a:noFill/>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7200" b="1" i="0" u="none" strike="noStrike" kern="0" cap="none" spc="0" normalizeH="0" baseline="0" noProof="0">
                <a:ln>
                  <a:noFill/>
                </a:ln>
                <a:solidFill>
                  <a:srgbClr val="264E4E"/>
                </a:solidFill>
                <a:effectLst/>
                <a:uLnTx/>
                <a:uFillTx/>
                <a:latin typeface="Times New Roman" panose="02020603050405020304" pitchFamily="18" charset="0"/>
                <a:cs typeface="Times New Roman" panose="02020603050405020304" pitchFamily="18" charset="0"/>
                <a:sym typeface="+mn-lt"/>
              </a:rPr>
              <a:t>Hoạt động mở đầu</a:t>
            </a:r>
            <a:endParaRPr kumimoji="0" lang="en-US" altLang="zh-CN" sz="7200" b="1" i="0" u="none" strike="noStrike" kern="0" cap="none" spc="0" normalizeH="0" baseline="0" noProof="0" dirty="0">
              <a:ln>
                <a:noFill/>
              </a:ln>
              <a:solidFill>
                <a:srgbClr val="264E4E"/>
              </a:solidFill>
              <a:effectLst/>
              <a:uLnTx/>
              <a:uFillTx/>
              <a:latin typeface="Times New Roman" panose="02020603050405020304" pitchFamily="18" charset="0"/>
              <a:cs typeface="Times New Roman" panose="02020603050405020304" pitchFamily="18" charset="0"/>
              <a:sym typeface="+mn-lt"/>
            </a:endParaRPr>
          </a:p>
        </p:txBody>
      </p:sp>
      <p:pic>
        <p:nvPicPr>
          <p:cNvPr id="42" name="图片 41" descr="未标题-2 (2)"/>
          <p:cNvPicPr>
            <a:picLocks noChangeAspect="1"/>
          </p:cNvPicPr>
          <p:nvPr/>
        </p:nvPicPr>
        <p:blipFill>
          <a:blip r:embed="rId5"/>
          <a:stretch>
            <a:fillRect/>
          </a:stretch>
        </p:blipFill>
        <p:spPr>
          <a:xfrm>
            <a:off x="10712450" y="314325"/>
            <a:ext cx="1181100" cy="2286000"/>
          </a:xfrm>
          <a:prstGeom prst="rect">
            <a:avLst/>
          </a:prstGeom>
        </p:spPr>
      </p:pic>
      <p:pic>
        <p:nvPicPr>
          <p:cNvPr id="43" name="图片 42" descr="5b14cd4116a0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9085" y="2228850"/>
            <a:ext cx="2149475" cy="42957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500"/>
                                        <p:tgtEl>
                                          <p:spTgt spid="43"/>
                                        </p:tgtEl>
                                      </p:cBhvr>
                                    </p:animEffect>
                                  </p:childTnLst>
                                </p:cTn>
                              </p:par>
                              <p:par>
                                <p:cTn id="18" presetID="22" presetClass="entr" presetSubtype="1"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up)">
                                      <p:cBhvr>
                                        <p:cTn id="20" dur="500"/>
                                        <p:tgtEl>
                                          <p:spTgt spid="42"/>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p:cTn id="34" dur="500" fill="hold"/>
                                        <p:tgtEl>
                                          <p:spTgt spid="48"/>
                                        </p:tgtEl>
                                        <p:attrNameLst>
                                          <p:attrName>ppt_w</p:attrName>
                                        </p:attrNameLst>
                                      </p:cBhvr>
                                      <p:tavLst>
                                        <p:tav tm="0">
                                          <p:val>
                                            <p:fltVal val="0"/>
                                          </p:val>
                                        </p:tav>
                                        <p:tav tm="100000">
                                          <p:val>
                                            <p:strVal val="#ppt_w"/>
                                          </p:val>
                                        </p:tav>
                                      </p:tavLst>
                                    </p:anim>
                                    <p:anim calcmode="lin" valueType="num">
                                      <p:cBhvr>
                                        <p:cTn id="35" dur="500" fill="hold"/>
                                        <p:tgtEl>
                                          <p:spTgt spid="48"/>
                                        </p:tgtEl>
                                        <p:attrNameLst>
                                          <p:attrName>ppt_h</p:attrName>
                                        </p:attrNameLst>
                                      </p:cBhvr>
                                      <p:tavLst>
                                        <p:tav tm="0">
                                          <p:val>
                                            <p:fltVal val="0"/>
                                          </p:val>
                                        </p:tav>
                                        <p:tav tm="100000">
                                          <p:val>
                                            <p:strVal val="#ppt_h"/>
                                          </p:val>
                                        </p:tav>
                                      </p:tavLst>
                                    </p:anim>
                                    <p:animEffect transition="in" filter="fade">
                                      <p:cBhvr>
                                        <p:cTn id="3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pic>
        <p:nvPicPr>
          <p:cNvPr id="3" name="图片 20">
            <a:extLst>
              <a:ext uri="{FF2B5EF4-FFF2-40B4-BE49-F238E27FC236}">
                <a16:creationId xmlns:a16="http://schemas.microsoft.com/office/drawing/2014/main" id="{C9948EAA-65BA-2780-7A19-A3B504CDB530}"/>
              </a:ext>
            </a:extLst>
          </p:cNvPr>
          <p:cNvPicPr>
            <a:picLocks noChangeAspect="1"/>
          </p:cNvPicPr>
          <p:nvPr/>
        </p:nvPicPr>
        <p:blipFill rotWithShape="1">
          <a:blip r:embed="rId5">
            <a:extLst>
              <a:ext uri="{28A0092B-C50C-407E-A947-70E740481C1C}">
                <a14:useLocalDpi xmlns:a14="http://schemas.microsoft.com/office/drawing/2010/main" val="0"/>
              </a:ext>
            </a:extLst>
          </a:blip>
          <a:srcRect l="79109" t="32510" r="3721" b="39496"/>
          <a:stretch>
            <a:fillRect/>
          </a:stretch>
        </p:blipFill>
        <p:spPr>
          <a:xfrm>
            <a:off x="4018818" y="809625"/>
            <a:ext cx="3060798" cy="1789497"/>
          </a:xfrm>
          <a:prstGeom prst="rect">
            <a:avLst/>
          </a:prstGeom>
        </p:spPr>
      </p:pic>
      <p:pic>
        <p:nvPicPr>
          <p:cNvPr id="5" name="图片 31">
            <a:extLst>
              <a:ext uri="{FF2B5EF4-FFF2-40B4-BE49-F238E27FC236}">
                <a16:creationId xmlns:a16="http://schemas.microsoft.com/office/drawing/2014/main" id="{66142AFB-BCD0-A57C-4A3E-066C454582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821" r="66527"/>
          <a:stretch>
            <a:fillRect/>
          </a:stretch>
        </p:blipFill>
        <p:spPr>
          <a:xfrm>
            <a:off x="-354722" y="1583083"/>
            <a:ext cx="5531253" cy="5462282"/>
          </a:xfrm>
          <a:prstGeom prst="rect">
            <a:avLst/>
          </a:prstGeom>
        </p:spPr>
      </p:pic>
      <p:sp>
        <p:nvSpPr>
          <p:cNvPr id="10" name="Google Shape;7806;p34">
            <a:extLst>
              <a:ext uri="{FF2B5EF4-FFF2-40B4-BE49-F238E27FC236}">
                <a16:creationId xmlns:a16="http://schemas.microsoft.com/office/drawing/2014/main" id="{B9294FA0-7B00-5850-6443-432F98BADC53}"/>
              </a:ext>
            </a:extLst>
          </p:cNvPr>
          <p:cNvSpPr/>
          <p:nvPr/>
        </p:nvSpPr>
        <p:spPr>
          <a:xfrm>
            <a:off x="7813108" y="1087962"/>
            <a:ext cx="1554000" cy="1553600"/>
          </a:xfrm>
          <a:prstGeom prst="ellipse">
            <a:avLst/>
          </a:prstGeom>
          <a:solidFill>
            <a:srgbClr val="FBB44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07;p34">
            <a:extLst>
              <a:ext uri="{FF2B5EF4-FFF2-40B4-BE49-F238E27FC236}">
                <a16:creationId xmlns:a16="http://schemas.microsoft.com/office/drawing/2014/main" id="{21F0B762-CF15-F25C-057E-AD9243043DB3}"/>
              </a:ext>
            </a:extLst>
          </p:cNvPr>
          <p:cNvSpPr txBox="1">
            <a:spLocks/>
          </p:cNvSpPr>
          <p:nvPr/>
        </p:nvSpPr>
        <p:spPr>
          <a:xfrm>
            <a:off x="5451950" y="3297024"/>
            <a:ext cx="6166181" cy="203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Kavoon"/>
              <a:buNone/>
              <a:defRPr sz="6667" b="0" i="0" u="none" strike="noStrike" cap="none">
                <a:solidFill>
                  <a:schemeClr val="lt2"/>
                </a:solidFill>
                <a:latin typeface="Kavoon"/>
                <a:ea typeface="Kavoon"/>
                <a:cs typeface="Kavoon"/>
                <a:sym typeface="Kavoon"/>
              </a:defRPr>
            </a:lvl1pPr>
            <a:lvl2pPr marR="0" lvl="1"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600"/>
              <a:buFont typeface="Kavoon"/>
              <a:buNone/>
              <a:tabLst/>
              <a:defRPr/>
            </a:pPr>
            <a:r>
              <a:rPr kumimoji="0" lang="en-US" sz="8800" b="1" i="0" u="none" strike="noStrike" kern="0" cap="none" spc="0" normalizeH="0" baseline="0" noProof="0" dirty="0" err="1">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rPr>
              <a:t>Câu</a:t>
            </a:r>
            <a:r>
              <a:rPr kumimoji="0" lang="en-US" sz="8800" b="1" i="0" u="none" strike="noStrike" kern="0" cap="none" spc="0" normalizeH="0" baseline="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rPr>
              <a:t> </a:t>
            </a:r>
            <a:r>
              <a:rPr lang="en-US" sz="8800" b="1" kern="0" dirty="0">
                <a:solidFill>
                  <a:srgbClr val="FAEFCC">
                    <a:lumMod val="10000"/>
                  </a:srgbClr>
                </a:solidFill>
                <a:latin typeface="Times New Roman" panose="02020603050405020304" pitchFamily="18" charset="0"/>
                <a:cs typeface="Times New Roman" panose="02020603050405020304" pitchFamily="18" charset="0"/>
              </a:rPr>
              <a:t>6</a:t>
            </a:r>
            <a:endParaRPr kumimoji="0" lang="en-US" sz="8800" b="0" i="0" u="none" strike="noStrike" kern="0" cap="none" spc="0" normalizeH="0" baseline="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endParaRPr>
          </a:p>
        </p:txBody>
      </p:sp>
      <p:sp>
        <p:nvSpPr>
          <p:cNvPr id="12" name="Google Shape;7808;p34">
            <a:extLst>
              <a:ext uri="{FF2B5EF4-FFF2-40B4-BE49-F238E27FC236}">
                <a16:creationId xmlns:a16="http://schemas.microsoft.com/office/drawing/2014/main" id="{87807C47-4577-3F4E-43AC-A7AAA5DA0DED}"/>
              </a:ext>
            </a:extLst>
          </p:cNvPr>
          <p:cNvSpPr txBox="1">
            <a:spLocks/>
          </p:cNvSpPr>
          <p:nvPr/>
        </p:nvSpPr>
        <p:spPr>
          <a:xfrm>
            <a:off x="7764858" y="1303662"/>
            <a:ext cx="1646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Kavoon"/>
              <a:buNone/>
              <a:defRPr sz="80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prstClr val="black"/>
              </a:buClr>
              <a:buSzPts val="6000"/>
              <a:buFont typeface="Kavoon"/>
              <a:buNone/>
              <a:tabLst/>
              <a:defRPr/>
            </a:pPr>
            <a:r>
              <a:rPr kumimoji="0" lang="en-US"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rPr>
              <a:t>6</a:t>
            </a:r>
            <a:endParaRPr kumimoji="0" lang="en-SG"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endParaRPr>
          </a:p>
        </p:txBody>
      </p:sp>
    </p:spTree>
    <p:extLst>
      <p:ext uri="{BB962C8B-B14F-4D97-AF65-F5344CB8AC3E}">
        <p14:creationId xmlns:p14="http://schemas.microsoft.com/office/powerpoint/2010/main" val="35381074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89" y="314325"/>
            <a:ext cx="8630285"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mn-cs"/>
              </a:rPr>
              <a:t>6. </a:t>
            </a:r>
            <a:r>
              <a:rPr kumimoji="0" lang="en-US" sz="3600" b="1" i="0" u="none" strike="noStrike" kern="0" cap="none" spc="0" normalizeH="0" baseline="0" noProof="0" dirty="0" err="1">
                <a:ln>
                  <a:noFill/>
                </a:ln>
                <a:solidFill>
                  <a:srgbClr val="ED7D31">
                    <a:lumMod val="75000"/>
                  </a:srgbClr>
                </a:solidFill>
                <a:effectLst/>
                <a:uLnTx/>
                <a:uFillTx/>
                <a:latin typeface="Times New Roman" panose="02020603050405020304" pitchFamily="18" charset="0"/>
                <a:ea typeface="Calibri" panose="020F0502020204030204" pitchFamily="34" charset="0"/>
                <a:cs typeface="+mn-cs"/>
              </a:rPr>
              <a:t>Câu</a:t>
            </a:r>
            <a:r>
              <a:rPr kumimoji="0" lang="en-US" sz="3600" b="1" i="0" u="none" strike="noStrike" kern="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mn-cs"/>
              </a:rPr>
              <a:t> 6</a:t>
            </a:r>
            <a:endParaRPr kumimoji="0" lang="en-SG" sz="80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1" name="图片 11">
            <a:extLst>
              <a:ext uri="{FF2B5EF4-FFF2-40B4-BE49-F238E27FC236}">
                <a16:creationId xmlns:a16="http://schemas.microsoft.com/office/drawing/2014/main" id="{A977873E-0E06-F1E8-32FC-F3E707A44E98}"/>
              </a:ext>
            </a:extLst>
          </p:cNvPr>
          <p:cNvPicPr>
            <a:picLocks noChangeAspect="1"/>
          </p:cNvPicPr>
          <p:nvPr/>
        </p:nvPicPr>
        <p:blipFill rotWithShape="1">
          <a:blip r:embed="rId5">
            <a:extLst>
              <a:ext uri="{28A0092B-C50C-407E-A947-70E740481C1C}">
                <a14:useLocalDpi xmlns:a14="http://schemas.microsoft.com/office/drawing/2010/main" val="0"/>
              </a:ext>
            </a:extLst>
          </a:blip>
          <a:srcRect l="43878" t="66532"/>
          <a:stretch>
            <a:fillRect/>
          </a:stretch>
        </p:blipFill>
        <p:spPr>
          <a:xfrm>
            <a:off x="273906" y="3147643"/>
            <a:ext cx="5190129" cy="4386949"/>
          </a:xfrm>
          <a:prstGeom prst="rect">
            <a:avLst/>
          </a:prstGeom>
        </p:spPr>
      </p:pic>
      <p:pic>
        <p:nvPicPr>
          <p:cNvPr id="12" name="图片 34">
            <a:extLst>
              <a:ext uri="{FF2B5EF4-FFF2-40B4-BE49-F238E27FC236}">
                <a16:creationId xmlns:a16="http://schemas.microsoft.com/office/drawing/2014/main" id="{526FEC7C-7D36-4B22-776D-9AB7DD1CB8EB}"/>
              </a:ext>
            </a:extLst>
          </p:cNvPr>
          <p:cNvPicPr>
            <a:picLocks noChangeAspect="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637280" y="1407588"/>
            <a:ext cx="7325359" cy="4901772"/>
          </a:xfrm>
          <a:prstGeom prst="rect">
            <a:avLst/>
          </a:prstGeom>
        </p:spPr>
      </p:pic>
      <p:sp>
        <p:nvSpPr>
          <p:cNvPr id="14" name="TextBox 13">
            <a:extLst>
              <a:ext uri="{FF2B5EF4-FFF2-40B4-BE49-F238E27FC236}">
                <a16:creationId xmlns:a16="http://schemas.microsoft.com/office/drawing/2014/main" id="{0758B7E9-34C7-E2F3-AE75-95C1F4355A4C}"/>
              </a:ext>
            </a:extLst>
          </p:cNvPr>
          <p:cNvSpPr txBox="1"/>
          <p:nvPr/>
        </p:nvSpPr>
        <p:spPr>
          <a:xfrm>
            <a:off x="4527936" y="2031793"/>
            <a:ext cx="5682864" cy="3635547"/>
          </a:xfrm>
          <a:prstGeom prst="rect">
            <a:avLst/>
          </a:prstGeom>
          <a:noFill/>
        </p:spPr>
        <p:txBody>
          <a:bodyPr wrap="square">
            <a:spAutoFit/>
          </a:bodyPr>
          <a:lstStyle/>
          <a:p>
            <a:pPr algn="ctr">
              <a:lnSpc>
                <a:spcPct val="115000"/>
              </a:lnSpc>
              <a:spcAft>
                <a:spcPts val="1000"/>
              </a:spcAft>
            </a:pPr>
            <a:r>
              <a:rPr lang="en-US" sz="40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HS làm việc theo nhóm </a:t>
            </a:r>
          </a:p>
          <a:p>
            <a:pPr algn="ctr">
              <a:lnSpc>
                <a:spcPct val="115000"/>
              </a:lnSpc>
              <a:spcAft>
                <a:spcPts val="1000"/>
              </a:spcAft>
            </a:pPr>
            <a:r>
              <a:rPr lang="en-US" sz="40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4-5 HS (4’):</a:t>
            </a:r>
            <a:endParaRPr lang="vi-VN" sz="4000" b="1">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3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 em, cần có những phẩm chất và kĩ năng gì mới có thể khám phá sự thật. </a:t>
            </a:r>
            <a:endParaRPr lang="vi-VN" sz="3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3488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40317" y="327528"/>
            <a:ext cx="8247380"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6. </a:t>
            </a:r>
            <a:r>
              <a:rPr kumimoji="0" lang="en-US" sz="36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6</a:t>
            </a:r>
            <a:endParaRPr kumimoji="0" lang="en-SG"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994819D2-3363-264E-F3A8-F9ECBF4149D1}"/>
              </a:ext>
            </a:extLst>
          </p:cNvPr>
          <p:cNvSpPr txBox="1"/>
          <p:nvPr/>
        </p:nvSpPr>
        <p:spPr>
          <a:xfrm>
            <a:off x="590867" y="1337967"/>
            <a:ext cx="11166158" cy="4534896"/>
          </a:xfrm>
          <a:prstGeom prst="rect">
            <a:avLst/>
          </a:prstGeom>
          <a:noFill/>
        </p:spPr>
        <p:txBody>
          <a:bodyPr wrap="square">
            <a:spAutoFit/>
          </a:bodyPr>
          <a:lstStyle/>
          <a:p>
            <a:pPr indent="568325" algn="just">
              <a:lnSpc>
                <a:spcPct val="150000"/>
              </a:lnSpc>
              <a:spcAft>
                <a:spcPts val="300"/>
              </a:spcAft>
            </a:pPr>
            <a:r>
              <a:rPr lang="en-US" sz="240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vi-VN" sz="2400">
                <a:solidFill>
                  <a:srgbClr val="000000"/>
                </a:solidFill>
                <a:effectLst/>
                <a:highlight>
                  <a:srgbClr val="FFFFFF"/>
                </a:highlight>
                <a:latin typeface="Times New Roman" panose="02020603050405020304" pitchFamily="18" charset="0"/>
                <a:ea typeface="Times New Roman" panose="02020603050405020304" pitchFamily="18" charset="0"/>
              </a:rPr>
              <a:t>Các phẩm chất nên có: Trung thực, không “bóp méo” sự thật; kiên trì trên hành trình tìm kiếm sự thật; can đảm, dũng cảm để đấu tranh cho sự thật.</a:t>
            </a:r>
            <a:endParaRPr lang="vi-VN">
              <a:effectLst/>
              <a:highlight>
                <a:srgbClr val="FFFFFF"/>
              </a:highlight>
              <a:latin typeface="Times New Roman" panose="02020603050405020304" pitchFamily="18" charset="0"/>
              <a:ea typeface="Times New Roman" panose="02020603050405020304" pitchFamily="18" charset="0"/>
            </a:endParaRPr>
          </a:p>
          <a:p>
            <a:pPr indent="568325" algn="just">
              <a:lnSpc>
                <a:spcPct val="150000"/>
              </a:lnSpc>
              <a:spcAft>
                <a:spcPts val="300"/>
              </a:spcAft>
            </a:pPr>
            <a:r>
              <a:rPr lang="en-US" sz="2400">
                <a:solidFill>
                  <a:srgbClr val="000000"/>
                </a:solidFill>
                <a:effectLst/>
                <a:highlight>
                  <a:srgbClr val="FFFFFF"/>
                </a:highlight>
                <a:latin typeface="Times New Roman" panose="02020603050405020304" pitchFamily="18" charset="0"/>
                <a:ea typeface="Times New Roman" panose="02020603050405020304" pitchFamily="18" charset="0"/>
              </a:rPr>
              <a:t>-</a:t>
            </a:r>
            <a:r>
              <a:rPr lang="vi-VN" sz="2400">
                <a:solidFill>
                  <a:srgbClr val="000000"/>
                </a:solidFill>
                <a:effectLst/>
                <a:highlight>
                  <a:srgbClr val="FFFFFF"/>
                </a:highlight>
                <a:latin typeface="Times New Roman" panose="02020603050405020304" pitchFamily="18" charset="0"/>
                <a:ea typeface="Times New Roman" panose="02020603050405020304" pitchFamily="18" charset="0"/>
              </a:rPr>
              <a:t> Các kĩ năng cần thiết: Kĩ năng tập hợp, chọn lọc, phân loại thông tin; kĩ năng phân tích, suy luận vấn đề một cách logic; kĩ năng lắng nghe và đặt câu hỏi,...</a:t>
            </a:r>
            <a:endParaRPr lang="vi-VN">
              <a:effectLst/>
              <a:highlight>
                <a:srgbClr val="FFFFFF"/>
              </a:highlight>
              <a:latin typeface="Times New Roman" panose="02020603050405020304" pitchFamily="18" charset="0"/>
              <a:ea typeface="Times New Roman" panose="02020603050405020304" pitchFamily="18" charset="0"/>
            </a:endParaRPr>
          </a:p>
          <a:p>
            <a:pPr indent="568325" algn="just">
              <a:lnSpc>
                <a:spcPct val="150000"/>
              </a:lnSpc>
              <a:spcAft>
                <a:spcPts val="300"/>
              </a:spcAft>
            </a:pPr>
            <a:r>
              <a:rPr lang="en-US" sz="240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vi-VN" sz="2400">
                <a:solidFill>
                  <a:srgbClr val="000000"/>
                </a:solidFill>
                <a:effectLst/>
                <a:highlight>
                  <a:srgbClr val="FFFFFF"/>
                </a:highlight>
                <a:latin typeface="Times New Roman" panose="02020603050405020304" pitchFamily="18" charset="0"/>
                <a:ea typeface="Times New Roman" panose="02020603050405020304" pitchFamily="18" charset="0"/>
              </a:rPr>
              <a:t> GV cần nhấn mạnh thêm cho HS về mối quan hệ hỗ trợ, đồng hành giữa phẩm chất - kĩ năng trên hành trình khám phá sự thật. Phẩm chất là nền tảng để con người có động lực theo đuổi sự thật, tôn trọng sự thật; còn kĩ năng giúp khai thác, xử lí thông tin một cách khoa học, hiệu quả để đạt được mục tiêu khám phá sự thật đó.</a:t>
            </a:r>
            <a:endParaRPr lang="vi-VN">
              <a:effectLst/>
              <a:highlight>
                <a:srgbClr val="FFFFFF"/>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254106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3" name="TextBox 2">
            <a:extLst>
              <a:ext uri="{FF2B5EF4-FFF2-40B4-BE49-F238E27FC236}">
                <a16:creationId xmlns:a16="http://schemas.microsoft.com/office/drawing/2014/main" id="{876F0D33-3E43-E2B1-7A9F-3F42F4C9FC66}"/>
              </a:ext>
            </a:extLst>
          </p:cNvPr>
          <p:cNvSpPr txBox="1"/>
          <p:nvPr/>
        </p:nvSpPr>
        <p:spPr>
          <a:xfrm>
            <a:off x="1747520" y="3139440"/>
            <a:ext cx="8493760" cy="1754326"/>
          </a:xfrm>
          <a:prstGeom prst="rect">
            <a:avLst/>
          </a:prstGeom>
          <a:noFill/>
        </p:spPr>
        <p:txBody>
          <a:bodyPr wrap="square">
            <a:spAutoFit/>
          </a:bodyPr>
          <a:lstStyle/>
          <a:p>
            <a:pPr algn="ctr"/>
            <a:r>
              <a:rPr lang="vi-VN" sz="5400" i="1" dirty="0">
                <a:solidFill>
                  <a:srgbClr val="FFFFFF"/>
                </a:solidFill>
                <a:latin typeface="+mj-lt"/>
              </a:rPr>
              <a:t>HS nhắc lại những nội dung đã học ở chủ </a:t>
            </a:r>
            <a:r>
              <a:rPr lang="vi-VN" sz="5400" i="1">
                <a:solidFill>
                  <a:srgbClr val="FFFFFF"/>
                </a:solidFill>
                <a:latin typeface="+mj-lt"/>
              </a:rPr>
              <a:t>đề </a:t>
            </a:r>
            <a:r>
              <a:rPr lang="vi-VN" sz="5400" i="1" dirty="0">
                <a:solidFill>
                  <a:srgbClr val="FFFFFF"/>
                </a:solidFill>
                <a:latin typeface="+mj-lt"/>
              </a:rPr>
              <a:t>7</a:t>
            </a:r>
            <a:r>
              <a:rPr lang="vi-VN" sz="5400" i="1">
                <a:solidFill>
                  <a:srgbClr val="FFFFFF"/>
                </a:solidFill>
                <a:latin typeface="+mj-lt"/>
              </a:rPr>
              <a:t> </a:t>
            </a:r>
            <a:r>
              <a:rPr lang="vi-VN" sz="5400" i="1" dirty="0">
                <a:solidFill>
                  <a:srgbClr val="FFFFFF"/>
                </a:solidFill>
                <a:latin typeface="+mj-lt"/>
              </a:rPr>
              <a:t>(</a:t>
            </a:r>
            <a:r>
              <a:rPr lang="vi-VN" sz="5400" i="1">
                <a:solidFill>
                  <a:srgbClr val="FFFFFF"/>
                </a:solidFill>
                <a:latin typeface="+mj-lt"/>
              </a:rPr>
              <a:t>bài </a:t>
            </a:r>
            <a:r>
              <a:rPr lang="vi-VN" sz="5400" i="1" dirty="0">
                <a:solidFill>
                  <a:srgbClr val="FFFFFF"/>
                </a:solidFill>
                <a:latin typeface="+mj-lt"/>
              </a:rPr>
              <a:t>7</a:t>
            </a:r>
            <a:r>
              <a:rPr lang="vi-VN" sz="5400" i="1">
                <a:solidFill>
                  <a:srgbClr val="FFFFFF"/>
                </a:solidFill>
                <a:latin typeface="+mj-lt"/>
              </a:rPr>
              <a:t>)</a:t>
            </a:r>
            <a:endParaRPr lang="en-SG" sz="5400" dirty="0">
              <a:solidFill>
                <a:srgbClr val="FFFF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48" name="图片 47" descr="5e44fafbac0d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4075" y="745490"/>
            <a:ext cx="7945755" cy="6112510"/>
          </a:xfrm>
          <a:prstGeom prst="rect">
            <a:avLst/>
          </a:prstGeom>
        </p:spPr>
      </p:pic>
      <p:pic>
        <p:nvPicPr>
          <p:cNvPr id="3" name="图片 2" descr="61da49d9e2dcf"/>
          <p:cNvPicPr>
            <a:picLocks noChangeAspect="1"/>
          </p:cNvPicPr>
          <p:nvPr/>
        </p:nvPicPr>
        <p:blipFill>
          <a:blip r:embed="rId4"/>
          <a:stretch>
            <a:fillRect/>
          </a:stretch>
        </p:blipFill>
        <p:spPr>
          <a:xfrm>
            <a:off x="3394710" y="3578860"/>
            <a:ext cx="5404485" cy="2945765"/>
          </a:xfrm>
          <a:prstGeom prst="rect">
            <a:avLst/>
          </a:prstGeom>
        </p:spPr>
      </p:pic>
      <p:sp>
        <p:nvSpPr>
          <p:cNvPr id="5" name="文本框 4"/>
          <p:cNvSpPr txBox="1"/>
          <p:nvPr/>
        </p:nvSpPr>
        <p:spPr>
          <a:xfrm>
            <a:off x="857907" y="480859"/>
            <a:ext cx="10089931" cy="1200329"/>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0" cap="none" spc="0" normalizeH="0" baseline="0" noProof="0" dirty="0" err="1">
                <a:ln>
                  <a:noFill/>
                </a:ln>
                <a:solidFill>
                  <a:srgbClr val="264E4E"/>
                </a:solidFill>
                <a:effectLst/>
                <a:uLnTx/>
                <a:uFillTx/>
                <a:latin typeface="Times New Roman" panose="02020603050405020304" pitchFamily="18" charset="0"/>
                <a:cs typeface="Times New Roman" panose="02020603050405020304" pitchFamily="18" charset="0"/>
                <a:sym typeface="+mn-lt"/>
              </a:rPr>
              <a:t>Hoạt</a:t>
            </a:r>
            <a:r>
              <a:rPr kumimoji="0" lang="en-US" altLang="zh-CN" sz="7200" b="1" i="0" u="none" strike="noStrike" kern="0" cap="none" spc="0" normalizeH="0" noProof="0" dirty="0">
                <a:ln>
                  <a:noFill/>
                </a:ln>
                <a:solidFill>
                  <a:srgbClr val="264E4E"/>
                </a:solidFill>
                <a:effectLst/>
                <a:uLnTx/>
                <a:uFillTx/>
                <a:latin typeface="Times New Roman" panose="02020603050405020304" pitchFamily="18" charset="0"/>
                <a:cs typeface="Times New Roman" panose="02020603050405020304" pitchFamily="18" charset="0"/>
                <a:sym typeface="+mn-lt"/>
              </a:rPr>
              <a:t> </a:t>
            </a:r>
            <a:r>
              <a:rPr kumimoji="0" lang="en-US" altLang="zh-CN" sz="7200" b="1" i="0" u="none" strike="noStrike" kern="0" cap="none" spc="0" normalizeH="0" noProof="0" err="1">
                <a:ln>
                  <a:noFill/>
                </a:ln>
                <a:solidFill>
                  <a:srgbClr val="264E4E"/>
                </a:solidFill>
                <a:effectLst/>
                <a:uLnTx/>
                <a:uFillTx/>
                <a:latin typeface="Times New Roman" panose="02020603050405020304" pitchFamily="18" charset="0"/>
                <a:cs typeface="Times New Roman" panose="02020603050405020304" pitchFamily="18" charset="0"/>
                <a:sym typeface="+mn-lt"/>
              </a:rPr>
              <a:t>động</a:t>
            </a:r>
            <a:r>
              <a:rPr kumimoji="0" lang="en-US" altLang="zh-CN" sz="7200" b="1" i="0" u="none" strike="noStrike" kern="0" cap="none" spc="0" normalizeH="0" noProof="0">
                <a:ln>
                  <a:noFill/>
                </a:ln>
                <a:solidFill>
                  <a:srgbClr val="264E4E"/>
                </a:solidFill>
                <a:effectLst/>
                <a:uLnTx/>
                <a:uFillTx/>
                <a:latin typeface="Times New Roman" panose="02020603050405020304" pitchFamily="18" charset="0"/>
                <a:cs typeface="Times New Roman" panose="02020603050405020304" pitchFamily="18" charset="0"/>
                <a:sym typeface="+mn-lt"/>
              </a:rPr>
              <a:t> </a:t>
            </a:r>
            <a:r>
              <a:rPr lang="en-US" altLang="zh-CN" sz="7200" b="1" kern="0">
                <a:solidFill>
                  <a:srgbClr val="264E4E"/>
                </a:solidFill>
                <a:latin typeface="Times New Roman" panose="02020603050405020304" pitchFamily="18" charset="0"/>
                <a:cs typeface="Times New Roman" panose="02020603050405020304" pitchFamily="18" charset="0"/>
                <a:sym typeface="+mn-lt"/>
              </a:rPr>
              <a:t>Ôn tập</a:t>
            </a:r>
            <a:endParaRPr kumimoji="0" lang="en-US" altLang="zh-CN" sz="7200" b="1" i="0" u="none" strike="noStrike" kern="0" cap="none" spc="0" normalizeH="0" baseline="0" noProof="0" dirty="0">
              <a:ln>
                <a:noFill/>
              </a:ln>
              <a:solidFill>
                <a:srgbClr val="264E4E"/>
              </a:solidFill>
              <a:effectLst/>
              <a:uLnTx/>
              <a:uFillTx/>
              <a:latin typeface="Times New Roman" panose="02020603050405020304" pitchFamily="18" charset="0"/>
              <a:cs typeface="Times New Roman" panose="02020603050405020304" pitchFamily="18" charset="0"/>
              <a:sym typeface="+mn-lt"/>
            </a:endParaRPr>
          </a:p>
        </p:txBody>
      </p:sp>
      <p:pic>
        <p:nvPicPr>
          <p:cNvPr id="42" name="图片 41" descr="未标题-2 (2)"/>
          <p:cNvPicPr>
            <a:picLocks noChangeAspect="1"/>
          </p:cNvPicPr>
          <p:nvPr/>
        </p:nvPicPr>
        <p:blipFill>
          <a:blip r:embed="rId5"/>
          <a:stretch>
            <a:fillRect/>
          </a:stretch>
        </p:blipFill>
        <p:spPr>
          <a:xfrm>
            <a:off x="10712450" y="314325"/>
            <a:ext cx="1181100" cy="2286000"/>
          </a:xfrm>
          <a:prstGeom prst="rect">
            <a:avLst/>
          </a:prstGeom>
        </p:spPr>
      </p:pic>
      <p:pic>
        <p:nvPicPr>
          <p:cNvPr id="43" name="图片 42" descr="5b14cd4116a0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9085" y="2228850"/>
            <a:ext cx="2149475" cy="4295775"/>
          </a:xfrm>
          <a:prstGeom prst="rect">
            <a:avLst/>
          </a:prstGeom>
        </p:spPr>
      </p:pic>
    </p:spTree>
    <p:extLst>
      <p:ext uri="{BB962C8B-B14F-4D97-AF65-F5344CB8AC3E}">
        <p14:creationId xmlns:p14="http://schemas.microsoft.com/office/powerpoint/2010/main" val="28207075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500"/>
                                        <p:tgtEl>
                                          <p:spTgt spid="43"/>
                                        </p:tgtEl>
                                      </p:cBhvr>
                                    </p:animEffect>
                                  </p:childTnLst>
                                </p:cTn>
                              </p:par>
                              <p:par>
                                <p:cTn id="18" presetID="22" presetClass="entr" presetSubtype="1"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up)">
                                      <p:cBhvr>
                                        <p:cTn id="20" dur="500"/>
                                        <p:tgtEl>
                                          <p:spTgt spid="42"/>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p:cTn id="34" dur="500" fill="hold"/>
                                        <p:tgtEl>
                                          <p:spTgt spid="48"/>
                                        </p:tgtEl>
                                        <p:attrNameLst>
                                          <p:attrName>ppt_w</p:attrName>
                                        </p:attrNameLst>
                                      </p:cBhvr>
                                      <p:tavLst>
                                        <p:tav tm="0">
                                          <p:val>
                                            <p:fltVal val="0"/>
                                          </p:val>
                                        </p:tav>
                                        <p:tav tm="100000">
                                          <p:val>
                                            <p:strVal val="#ppt_w"/>
                                          </p:val>
                                        </p:tav>
                                      </p:tavLst>
                                    </p:anim>
                                    <p:anim calcmode="lin" valueType="num">
                                      <p:cBhvr>
                                        <p:cTn id="35" dur="500" fill="hold"/>
                                        <p:tgtEl>
                                          <p:spTgt spid="48"/>
                                        </p:tgtEl>
                                        <p:attrNameLst>
                                          <p:attrName>ppt_h</p:attrName>
                                        </p:attrNameLst>
                                      </p:cBhvr>
                                      <p:tavLst>
                                        <p:tav tm="0">
                                          <p:val>
                                            <p:fltVal val="0"/>
                                          </p:val>
                                        </p:tav>
                                        <p:tav tm="100000">
                                          <p:val>
                                            <p:strVal val="#ppt_h"/>
                                          </p:val>
                                        </p:tav>
                                      </p:tavLst>
                                    </p:anim>
                                    <p:animEffect transition="in" filter="fade">
                                      <p:cBhvr>
                                        <p:cTn id="3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4"/>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pic>
        <p:nvPicPr>
          <p:cNvPr id="3" name="图片 20">
            <a:extLst>
              <a:ext uri="{FF2B5EF4-FFF2-40B4-BE49-F238E27FC236}">
                <a16:creationId xmlns:a16="http://schemas.microsoft.com/office/drawing/2014/main" id="{C9948EAA-65BA-2780-7A19-A3B504CDB530}"/>
              </a:ext>
            </a:extLst>
          </p:cNvPr>
          <p:cNvPicPr>
            <a:picLocks noChangeAspect="1"/>
          </p:cNvPicPr>
          <p:nvPr/>
        </p:nvPicPr>
        <p:blipFill rotWithShape="1">
          <a:blip r:embed="rId6">
            <a:extLst>
              <a:ext uri="{28A0092B-C50C-407E-A947-70E740481C1C}">
                <a14:useLocalDpi xmlns:a14="http://schemas.microsoft.com/office/drawing/2010/main" val="0"/>
              </a:ext>
            </a:extLst>
          </a:blip>
          <a:srcRect l="79109" t="32510" r="3721" b="39496"/>
          <a:stretch>
            <a:fillRect/>
          </a:stretch>
        </p:blipFill>
        <p:spPr>
          <a:xfrm>
            <a:off x="4018818" y="809625"/>
            <a:ext cx="3060798" cy="1789497"/>
          </a:xfrm>
          <a:prstGeom prst="rect">
            <a:avLst/>
          </a:prstGeom>
        </p:spPr>
      </p:pic>
      <p:pic>
        <p:nvPicPr>
          <p:cNvPr id="5" name="图片 31">
            <a:extLst>
              <a:ext uri="{FF2B5EF4-FFF2-40B4-BE49-F238E27FC236}">
                <a16:creationId xmlns:a16="http://schemas.microsoft.com/office/drawing/2014/main" id="{66142AFB-BCD0-A57C-4A3E-066C454582E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7821" r="66527"/>
          <a:stretch>
            <a:fillRect/>
          </a:stretch>
        </p:blipFill>
        <p:spPr>
          <a:xfrm>
            <a:off x="-354722" y="1583083"/>
            <a:ext cx="5531253" cy="5462282"/>
          </a:xfrm>
          <a:prstGeom prst="rect">
            <a:avLst/>
          </a:prstGeom>
        </p:spPr>
      </p:pic>
      <p:sp>
        <p:nvSpPr>
          <p:cNvPr id="10" name="Google Shape;7806;p34">
            <a:extLst>
              <a:ext uri="{FF2B5EF4-FFF2-40B4-BE49-F238E27FC236}">
                <a16:creationId xmlns:a16="http://schemas.microsoft.com/office/drawing/2014/main" id="{B9294FA0-7B00-5850-6443-432F98BADC53}"/>
              </a:ext>
            </a:extLst>
          </p:cNvPr>
          <p:cNvSpPr/>
          <p:nvPr/>
        </p:nvSpPr>
        <p:spPr>
          <a:xfrm>
            <a:off x="7813108" y="1087962"/>
            <a:ext cx="1554000" cy="1553600"/>
          </a:xfrm>
          <a:prstGeom prst="ellipse">
            <a:avLst/>
          </a:prstGeom>
          <a:solidFill>
            <a:srgbClr val="FBB44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07;p34">
            <a:extLst>
              <a:ext uri="{FF2B5EF4-FFF2-40B4-BE49-F238E27FC236}">
                <a16:creationId xmlns:a16="http://schemas.microsoft.com/office/drawing/2014/main" id="{21F0B762-CF15-F25C-057E-AD9243043DB3}"/>
              </a:ext>
            </a:extLst>
          </p:cNvPr>
          <p:cNvSpPr txBox="1">
            <a:spLocks/>
          </p:cNvSpPr>
          <p:nvPr/>
        </p:nvSpPr>
        <p:spPr>
          <a:xfrm>
            <a:off x="5451950" y="3297024"/>
            <a:ext cx="6166181" cy="203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Kavoon"/>
              <a:buNone/>
              <a:defRPr sz="6667" b="0" i="0" u="none" strike="noStrike" cap="none">
                <a:solidFill>
                  <a:schemeClr val="lt2"/>
                </a:solidFill>
                <a:latin typeface="Kavoon"/>
                <a:ea typeface="Kavoon"/>
                <a:cs typeface="Kavoon"/>
                <a:sym typeface="Kavoon"/>
              </a:defRPr>
            </a:lvl1pPr>
            <a:lvl2pPr marR="0" lvl="1"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600"/>
              <a:buFont typeface="Kavoon"/>
              <a:buNone/>
              <a:tabLst/>
              <a:defRPr/>
            </a:pPr>
            <a:r>
              <a:rPr kumimoji="0" lang="en-US" sz="8800" b="1" i="0" u="none" strike="noStrike" kern="0" cap="none" spc="0" normalizeH="0" baseline="0" noProof="0" dirty="0" err="1">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rPr>
              <a:t>Câu</a:t>
            </a:r>
            <a:r>
              <a:rPr kumimoji="0" lang="en-US" sz="8800" b="1" i="0" u="none" strike="noStrike" kern="0" cap="none" spc="0" normalizeH="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rPr>
              <a:t> 1</a:t>
            </a:r>
            <a:endParaRPr kumimoji="0" lang="en-US" sz="8800" b="0" i="0" u="none" strike="noStrike" kern="0" cap="none" spc="0" normalizeH="0" baseline="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endParaRPr>
          </a:p>
        </p:txBody>
      </p:sp>
      <p:sp>
        <p:nvSpPr>
          <p:cNvPr id="12" name="Google Shape;7808;p34">
            <a:extLst>
              <a:ext uri="{FF2B5EF4-FFF2-40B4-BE49-F238E27FC236}">
                <a16:creationId xmlns:a16="http://schemas.microsoft.com/office/drawing/2014/main" id="{87807C47-4577-3F4E-43AC-A7AAA5DA0DED}"/>
              </a:ext>
            </a:extLst>
          </p:cNvPr>
          <p:cNvSpPr txBox="1">
            <a:spLocks/>
          </p:cNvSpPr>
          <p:nvPr/>
        </p:nvSpPr>
        <p:spPr>
          <a:xfrm>
            <a:off x="7764858" y="1303662"/>
            <a:ext cx="1646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Kavoon"/>
              <a:buNone/>
              <a:defRPr sz="80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prstClr val="black"/>
              </a:buClr>
              <a:buSzPts val="6000"/>
              <a:buFont typeface="Kavoon"/>
              <a:buNone/>
              <a:tabLst/>
              <a:defRPr/>
            </a:pPr>
            <a:r>
              <a:rPr kumimoji="0" lang="vi-VN"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rPr>
              <a:t>I</a:t>
            </a:r>
            <a:endParaRPr kumimoji="0" lang="en-SG"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4"/>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445260" y="455682"/>
            <a:ext cx="8247380"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36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endParaRPr kumimoji="0" lang="en-SG" sz="36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Hộp Văn bản 13">
            <a:extLst>
              <a:ext uri="{FF2B5EF4-FFF2-40B4-BE49-F238E27FC236}">
                <a16:creationId xmlns:a16="http://schemas.microsoft.com/office/drawing/2014/main" id="{EA2F7839-3085-F463-4F77-BB3725DA57CA}"/>
              </a:ext>
            </a:extLst>
          </p:cNvPr>
          <p:cNvSpPr txBox="1"/>
          <p:nvPr/>
        </p:nvSpPr>
        <p:spPr>
          <a:xfrm>
            <a:off x="1341119" y="1718526"/>
            <a:ext cx="10415905" cy="3967305"/>
          </a:xfrm>
          <a:prstGeom prst="rect">
            <a:avLst/>
          </a:prstGeom>
          <a:noFill/>
        </p:spPr>
        <p:txBody>
          <a:bodyPr wrap="square">
            <a:spAutoFit/>
          </a:bodyPr>
          <a:lstStyle/>
          <a:p>
            <a:pPr algn="just">
              <a:lnSpc>
                <a:spcPct val="115000"/>
              </a:lnSpc>
              <a:spcAft>
                <a:spcPts val="1000"/>
              </a:spcAft>
            </a:pPr>
            <a:r>
              <a:rPr lang="en-US" sz="32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HS làm việc cá nhân theo tổ 4’: </a:t>
            </a:r>
            <a:endParaRPr lang="vi-VN" sz="2400" b="1">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32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Tổ 1, 2: Chiếc mũ miệng dát đá be-rô</a:t>
            </a:r>
            <a:endParaRPr lang="vi-VN" sz="2400" b="1">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32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Tổ 3: Ngôi mộ cổ</a:t>
            </a:r>
            <a:endParaRPr lang="vi-VN" sz="2400" b="1">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32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Tổ 4: Kẻ sát nhân lộ diện</a:t>
            </a:r>
            <a:endParaRPr lang="vi-VN" sz="2400" b="1">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32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Tóm tắt các yếu tố của truyện trinh thám được thể hiện trong các truyện đã học theo gợi ý:</a:t>
            </a:r>
            <a:endParaRPr lang="vi-VN" sz="2400" b="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0055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C7EA4B3A-4DAD-7869-196D-57F373A13F0E}"/>
              </a:ext>
            </a:extLst>
          </p:cNvPr>
          <p:cNvPicPr>
            <a:picLocks noChangeAspect="1"/>
          </p:cNvPicPr>
          <p:nvPr/>
        </p:nvPicPr>
        <p:blipFill>
          <a:blip r:embed="rId2"/>
          <a:stretch>
            <a:fillRect/>
          </a:stretch>
        </p:blipFill>
        <p:spPr>
          <a:xfrm>
            <a:off x="164044" y="132647"/>
            <a:ext cx="11865396" cy="6623753"/>
          </a:xfrm>
          <a:prstGeom prst="rect">
            <a:avLst/>
          </a:prstGeom>
        </p:spPr>
      </p:pic>
    </p:spTree>
    <p:extLst>
      <p:ext uri="{BB962C8B-B14F-4D97-AF65-F5344CB8AC3E}">
        <p14:creationId xmlns:p14="http://schemas.microsoft.com/office/powerpoint/2010/main" val="20453998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pic>
        <p:nvPicPr>
          <p:cNvPr id="3" name="图片 20">
            <a:extLst>
              <a:ext uri="{FF2B5EF4-FFF2-40B4-BE49-F238E27FC236}">
                <a16:creationId xmlns:a16="http://schemas.microsoft.com/office/drawing/2014/main" id="{C9948EAA-65BA-2780-7A19-A3B504CDB530}"/>
              </a:ext>
            </a:extLst>
          </p:cNvPr>
          <p:cNvPicPr>
            <a:picLocks noChangeAspect="1"/>
          </p:cNvPicPr>
          <p:nvPr/>
        </p:nvPicPr>
        <p:blipFill rotWithShape="1">
          <a:blip r:embed="rId5">
            <a:extLst>
              <a:ext uri="{28A0092B-C50C-407E-A947-70E740481C1C}">
                <a14:useLocalDpi xmlns:a14="http://schemas.microsoft.com/office/drawing/2010/main" val="0"/>
              </a:ext>
            </a:extLst>
          </a:blip>
          <a:srcRect l="79109" t="32510" r="3721" b="39496"/>
          <a:stretch>
            <a:fillRect/>
          </a:stretch>
        </p:blipFill>
        <p:spPr>
          <a:xfrm>
            <a:off x="4018818" y="809625"/>
            <a:ext cx="3060798" cy="1789497"/>
          </a:xfrm>
          <a:prstGeom prst="rect">
            <a:avLst/>
          </a:prstGeom>
        </p:spPr>
      </p:pic>
      <p:pic>
        <p:nvPicPr>
          <p:cNvPr id="5" name="图片 31">
            <a:extLst>
              <a:ext uri="{FF2B5EF4-FFF2-40B4-BE49-F238E27FC236}">
                <a16:creationId xmlns:a16="http://schemas.microsoft.com/office/drawing/2014/main" id="{66142AFB-BCD0-A57C-4A3E-066C454582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821" r="66527"/>
          <a:stretch>
            <a:fillRect/>
          </a:stretch>
        </p:blipFill>
        <p:spPr>
          <a:xfrm>
            <a:off x="-354722" y="1583083"/>
            <a:ext cx="5531253" cy="5462282"/>
          </a:xfrm>
          <a:prstGeom prst="rect">
            <a:avLst/>
          </a:prstGeom>
        </p:spPr>
      </p:pic>
      <p:sp>
        <p:nvSpPr>
          <p:cNvPr id="10" name="Google Shape;7806;p34">
            <a:extLst>
              <a:ext uri="{FF2B5EF4-FFF2-40B4-BE49-F238E27FC236}">
                <a16:creationId xmlns:a16="http://schemas.microsoft.com/office/drawing/2014/main" id="{B9294FA0-7B00-5850-6443-432F98BADC53}"/>
              </a:ext>
            </a:extLst>
          </p:cNvPr>
          <p:cNvSpPr/>
          <p:nvPr/>
        </p:nvSpPr>
        <p:spPr>
          <a:xfrm>
            <a:off x="7813108" y="1087962"/>
            <a:ext cx="1554000" cy="1553600"/>
          </a:xfrm>
          <a:prstGeom prst="ellipse">
            <a:avLst/>
          </a:prstGeom>
          <a:solidFill>
            <a:srgbClr val="FBB44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07;p34">
            <a:extLst>
              <a:ext uri="{FF2B5EF4-FFF2-40B4-BE49-F238E27FC236}">
                <a16:creationId xmlns:a16="http://schemas.microsoft.com/office/drawing/2014/main" id="{21F0B762-CF15-F25C-057E-AD9243043DB3}"/>
              </a:ext>
            </a:extLst>
          </p:cNvPr>
          <p:cNvSpPr txBox="1">
            <a:spLocks/>
          </p:cNvSpPr>
          <p:nvPr/>
        </p:nvSpPr>
        <p:spPr>
          <a:xfrm>
            <a:off x="5451950" y="3297024"/>
            <a:ext cx="6166181" cy="203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Kavoon"/>
              <a:buNone/>
              <a:defRPr sz="6667" b="0" i="0" u="none" strike="noStrike" cap="none">
                <a:solidFill>
                  <a:schemeClr val="lt2"/>
                </a:solidFill>
                <a:latin typeface="Kavoon"/>
                <a:ea typeface="Kavoon"/>
                <a:cs typeface="Kavoon"/>
                <a:sym typeface="Kavoon"/>
              </a:defRPr>
            </a:lvl1pPr>
            <a:lvl2pPr marR="0" lvl="1"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600"/>
              <a:buFont typeface="Kavoon"/>
              <a:buNone/>
              <a:tabLst/>
              <a:defRPr/>
            </a:pPr>
            <a:r>
              <a:rPr kumimoji="0" lang="en-US" sz="8800" b="1" i="0" u="none" strike="noStrike" kern="0" cap="none" spc="0" normalizeH="0" baseline="0" noProof="0" dirty="0" err="1">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rPr>
              <a:t>Câu</a:t>
            </a:r>
            <a:r>
              <a:rPr kumimoji="0" lang="en-US" sz="8800" b="1" i="0" u="none" strike="noStrike" kern="0" cap="none" spc="0" normalizeH="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rPr>
              <a:t> 2</a:t>
            </a:r>
            <a:endParaRPr kumimoji="0" lang="en-US" sz="8800" b="0" i="0" u="none" strike="noStrike" kern="0" cap="none" spc="0" normalizeH="0" baseline="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endParaRPr>
          </a:p>
        </p:txBody>
      </p:sp>
      <p:sp>
        <p:nvSpPr>
          <p:cNvPr id="12" name="Google Shape;7808;p34">
            <a:extLst>
              <a:ext uri="{FF2B5EF4-FFF2-40B4-BE49-F238E27FC236}">
                <a16:creationId xmlns:a16="http://schemas.microsoft.com/office/drawing/2014/main" id="{87807C47-4577-3F4E-43AC-A7AAA5DA0DED}"/>
              </a:ext>
            </a:extLst>
          </p:cNvPr>
          <p:cNvSpPr txBox="1">
            <a:spLocks/>
          </p:cNvSpPr>
          <p:nvPr/>
        </p:nvSpPr>
        <p:spPr>
          <a:xfrm>
            <a:off x="7764858" y="1303662"/>
            <a:ext cx="1646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Kavoon"/>
              <a:buNone/>
              <a:defRPr sz="80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prstClr val="black"/>
              </a:buClr>
              <a:buSzPts val="6000"/>
              <a:buFont typeface="Kavoon"/>
              <a:buNone/>
              <a:tabLst/>
              <a:defRPr/>
            </a:pPr>
            <a:r>
              <a:rPr kumimoji="0" lang="en-US"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rPr>
              <a:t>2</a:t>
            </a:r>
            <a:endParaRPr kumimoji="0" lang="en-SG"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endParaRPr>
          </a:p>
        </p:txBody>
      </p:sp>
    </p:spTree>
    <p:extLst>
      <p:ext uri="{BB962C8B-B14F-4D97-AF65-F5344CB8AC3E}">
        <p14:creationId xmlns:p14="http://schemas.microsoft.com/office/powerpoint/2010/main" val="22245021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90" y="314325"/>
            <a:ext cx="8247380"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36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endParaRPr kumimoji="0" lang="en-SG" sz="36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A_图片 3">
            <a:extLst>
              <a:ext uri="{FF2B5EF4-FFF2-40B4-BE49-F238E27FC236}">
                <a16:creationId xmlns:a16="http://schemas.microsoft.com/office/drawing/2014/main" id="{DC7F2F8D-2E72-34AE-3E9E-DA1D3BA0C6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4387" y="548640"/>
            <a:ext cx="10291999" cy="4783430"/>
          </a:xfrm>
          <a:prstGeom prst="rect">
            <a:avLst/>
          </a:prstGeom>
        </p:spPr>
      </p:pic>
      <p:sp>
        <p:nvSpPr>
          <p:cNvPr id="10" name="TextBox 1524">
            <a:extLst>
              <a:ext uri="{FF2B5EF4-FFF2-40B4-BE49-F238E27FC236}">
                <a16:creationId xmlns:a16="http://schemas.microsoft.com/office/drawing/2014/main" id="{E4AEF747-16E8-A6A1-4A3D-47C90B067217}"/>
              </a:ext>
            </a:extLst>
          </p:cNvPr>
          <p:cNvSpPr txBox="1"/>
          <p:nvPr/>
        </p:nvSpPr>
        <p:spPr>
          <a:xfrm>
            <a:off x="1569848" y="1678245"/>
            <a:ext cx="8681592" cy="304698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a:latin typeface="Times New Roman" panose="02020603050405020304" pitchFamily="18" charset="0"/>
                <a:cs typeface="Times New Roman" panose="02020603050405020304" pitchFamily="18" charset="0"/>
              </a:rPr>
              <a:t>HS làm việc cá nhân (3’):</a:t>
            </a:r>
            <a:endParaRPr lang="vi-VN" sz="3200" b="1">
              <a:latin typeface="Times New Roman" panose="02020603050405020304" pitchFamily="18" charset="0"/>
              <a:cs typeface="Times New Roman" panose="02020603050405020304" pitchFamily="18" charset="0"/>
            </a:endParaRPr>
          </a:p>
          <a:p>
            <a:pPr algn="ctr"/>
            <a:r>
              <a:rPr lang="en-US" sz="3200" b="1">
                <a:latin typeface="Times New Roman" panose="02020603050405020304" pitchFamily="18" charset="0"/>
                <a:cs typeface="Times New Roman" panose="02020603050405020304" pitchFamily="18" charset="0"/>
              </a:rPr>
              <a:t>Các nhân vật Sơ-lốc Hôm, Kỳ Phát, Giôn Oa-rân trong ba văn bản trên thể hiện những đặc điểm nào của nhân vật chính trong truyện trinh thám? Tìm một số bằng chứng trong văn bản để làm sáng tỏ ý kiến của mình</a:t>
            </a:r>
            <a:endParaRPr lang="vi-VN"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3071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ztwlrok">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chool Bus Drivers Day by Slidesgo">
  <a:themeElements>
    <a:clrScheme name="Simple Light">
      <a:dk1>
        <a:srgbClr val="9EDADA"/>
      </a:dk1>
      <a:lt1>
        <a:srgbClr val="5587AC"/>
      </a:lt1>
      <a:dk2>
        <a:srgbClr val="708C30"/>
      </a:dk2>
      <a:lt2>
        <a:srgbClr val="7BA145"/>
      </a:lt2>
      <a:accent1>
        <a:srgbClr val="9ABC4B"/>
      </a:accent1>
      <a:accent2>
        <a:srgbClr val="E69E1A"/>
      </a:accent2>
      <a:accent3>
        <a:srgbClr val="D4852F"/>
      </a:accent3>
      <a:accent4>
        <a:srgbClr val="E15561"/>
      </a:accent4>
      <a:accent5>
        <a:srgbClr val="A8A8A8"/>
      </a:accent5>
      <a:accent6>
        <a:srgbClr val="3B3B3B"/>
      </a:accent6>
      <a:hlink>
        <a:srgbClr val="3B3B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TotalTime>
  <Words>660</Words>
  <Application>Microsoft Office PowerPoint</Application>
  <PresentationFormat>Widescreen</PresentationFormat>
  <Paragraphs>60</Paragraphs>
  <Slides>22</Slides>
  <Notes>7</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22</vt:i4>
      </vt:variant>
    </vt:vector>
  </HeadingPairs>
  <TitlesOfParts>
    <vt:vector size="40" baseType="lpstr">
      <vt:lpstr>等线</vt:lpstr>
      <vt:lpstr>微软雅黑</vt:lpstr>
      <vt:lpstr>MS Mincho</vt:lpstr>
      <vt:lpstr>Alfa Slab One</vt:lpstr>
      <vt:lpstr>Anaheim</vt:lpstr>
      <vt:lpstr>Aptos</vt:lpstr>
      <vt:lpstr>Arial</vt:lpstr>
      <vt:lpstr>Boogaloo</vt:lpstr>
      <vt:lpstr>Calibri</vt:lpstr>
      <vt:lpstr>Catamaran</vt:lpstr>
      <vt:lpstr>Euphoria Script</vt:lpstr>
      <vt:lpstr>Kavoon</vt:lpstr>
      <vt:lpstr>Mouse Memoirs</vt:lpstr>
      <vt:lpstr>Roboto Condensed</vt:lpstr>
      <vt:lpstr>Times New Roman</vt:lpstr>
      <vt:lpstr>义启小魏楷</vt:lpstr>
      <vt:lpstr>第一PPT，www.1ppt.com</vt:lpstr>
      <vt:lpstr>School Bus Drivers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42</cp:revision>
  <dcterms:created xsi:type="dcterms:W3CDTF">2024-02-20T08:42:27Z</dcterms:created>
  <dcterms:modified xsi:type="dcterms:W3CDTF">2025-03-11T12:07:21Z</dcterms:modified>
</cp:coreProperties>
</file>