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91" r:id="rId4"/>
    <p:sldId id="258" r:id="rId5"/>
    <p:sldId id="295" r:id="rId6"/>
    <p:sldId id="294" r:id="rId7"/>
    <p:sldId id="296" r:id="rId8"/>
    <p:sldId id="297" r:id="rId9"/>
    <p:sldId id="298" r:id="rId10"/>
    <p:sldId id="285" r:id="rId11"/>
    <p:sldId id="299" r:id="rId12"/>
    <p:sldId id="300" r:id="rId13"/>
    <p:sldId id="301" r:id="rId14"/>
    <p:sldId id="302" r:id="rId15"/>
    <p:sldId id="303" r:id="rId16"/>
    <p:sldId id="292" r:id="rId17"/>
    <p:sldId id="293" r:id="rId18"/>
    <p:sldId id="304" r:id="rId19"/>
    <p:sldId id="305" r:id="rId20"/>
    <p:sldId id="306" r:id="rId21"/>
    <p:sldId id="307" r:id="rId22"/>
    <p:sldId id="308" r:id="rId23"/>
    <p:sldId id="267" r:id="rId24"/>
    <p:sldId id="259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8E3D8-FFAD-4C23-9104-81472BCFD38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D1535-21B6-4C1C-BB24-CBD608213F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614642" y="6869392"/>
            <a:ext cx="25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baseline="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aseline="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</a:t>
            </a:r>
            <a:r>
              <a:rPr lang="en-US" baseline="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0905.168.837</a:t>
            </a:r>
            <a:endParaRPr lang="en-US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49B18-3B2F-4122-8CC3-81DA27690D12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548A-1420-4226-ADB9-FE38D62908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5A24A0-4074-461F-BB17-CD5764E1EE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699124-91D2-49D5-B237-385BFE39B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614642" y="6869392"/>
            <a:ext cx="25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baseline="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baseline="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</a:t>
            </a:r>
            <a:r>
              <a:rPr lang="en-US" baseline="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0905.168.837</a:t>
            </a:r>
            <a:endParaRPr lang="en-US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file:///C:\Users\loc\Downloads\Vi&#7879;t%20Nam%20&#417;i%20karaoke%20l&#7899;p%208.%20K&#7871;t%20n&#7889;i%20tri%20th&#7913;c.mp4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800000" flipH="1">
            <a:off x="-499733" y="4502434"/>
            <a:ext cx="4246733" cy="349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105239" y="4036696"/>
            <a:ext cx="1909200" cy="210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2993464">
            <a:off x="10122701" y="1800585"/>
            <a:ext cx="3136900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1800008">
            <a:off x="9432980" y="3523839"/>
            <a:ext cx="3765405" cy="444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-294798" y="4560728"/>
            <a:ext cx="3196033" cy="32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625601" y="4443100"/>
            <a:ext cx="834468" cy="92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667" y="3796433"/>
            <a:ext cx="953059" cy="92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561341" y="3377300"/>
            <a:ext cx="962987" cy="92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5152291">
            <a:off x="5351607" y="-1621804"/>
            <a:ext cx="2798616" cy="304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790883" y="31711"/>
            <a:ext cx="744479" cy="82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7200002">
            <a:off x="6429449" y="-735851"/>
            <a:ext cx="1703312" cy="187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4528803" y="352026"/>
            <a:ext cx="859139" cy="82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197" y="943911"/>
            <a:ext cx="8722100" cy="31376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0393" y="3090959"/>
            <a:ext cx="6849929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 algn="just">
              <a:buFontTx/>
              <a:buChar char="-"/>
            </a:pPr>
            <a:r>
              <a:rPr lang="en-US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nhìn ảnh đoán tên văn bản và chủ đề đã học.</a:t>
            </a:r>
          </a:p>
        </p:txBody>
      </p:sp>
      <p:sp>
        <p:nvSpPr>
          <p:cNvPr id="4" name="Action Button: Sound 3">
            <a:hlinkClick r:id="rId13" action="ppaction://hlinkfile" highlightClick="1">
              <a:snd r:embed="rId12" name="applause.wav"/>
            </a:hlinkClick>
          </p:cNvPr>
          <p:cNvSpPr/>
          <p:nvPr/>
        </p:nvSpPr>
        <p:spPr>
          <a:xfrm>
            <a:off x="2524328" y="5064369"/>
            <a:ext cx="282246" cy="303198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3681412" y="310275"/>
            <a:ext cx="42105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B511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A. ÔN TẬP PHẦN VĂN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8302" y="1689427"/>
          <a:ext cx="10986869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9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8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9"/>
          <p:cNvSpPr txBox="1"/>
          <p:nvPr/>
        </p:nvSpPr>
        <p:spPr>
          <a:xfrm>
            <a:off x="757310" y="1061900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8584" y="1322885"/>
          <a:ext cx="11394831" cy="44542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0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7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1.Bồng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2.Bố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3.Cây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4.Đảo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Sơn 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1551" y="1219861"/>
          <a:ext cx="11408897" cy="4666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1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Phương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Sơn 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2906" y="741556"/>
          <a:ext cx="10846188" cy="58539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8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0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4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Phương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Sơn 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NT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7965" y="868168"/>
          <a:ext cx="11394831" cy="56710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Phương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Sơn 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NT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thương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hi </a:t>
            </a:r>
            <a:r>
              <a:rPr lang="en-US" altLang="zh-CN" sz="2800" b="1" dirty="0" err="1">
                <a:solidFill>
                  <a:srgbClr val="0B511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vọng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7965" y="741556"/>
          <a:ext cx="11394831" cy="58539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2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Thể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Phương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biểu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2.Bố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4.Đảo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Sơn 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NT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797833"/>
          <a:ext cx="11648048" cy="56029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96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1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2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546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361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552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797833"/>
          <a:ext cx="11437032" cy="58863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16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9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54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09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1.Chuyến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92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3.Mẹ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3.Tình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797833"/>
          <a:ext cx="11648048" cy="571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96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2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54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36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699358"/>
          <a:ext cx="11563640" cy="58787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4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0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06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63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-Sapo,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701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perched on a branch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9497" y="194945"/>
            <a:ext cx="2011202" cy="573279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030980" y="223081"/>
            <a:ext cx="3213100" cy="28352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7747000" y="194945"/>
            <a:ext cx="3122930" cy="28346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4434744" y="3581037"/>
            <a:ext cx="2852420" cy="264350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7969225" y="3544326"/>
            <a:ext cx="2760980" cy="269930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445770" y="194945"/>
            <a:ext cx="3210560" cy="283527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/>
          <a:stretch>
            <a:fillRect/>
          </a:stretch>
        </p:blipFill>
        <p:spPr>
          <a:xfrm>
            <a:off x="390525" y="3707765"/>
            <a:ext cx="3555365" cy="2642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70" y="2715065"/>
            <a:ext cx="384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5109" y="2660253"/>
            <a:ext cx="384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6838" y="2687042"/>
            <a:ext cx="384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915" y="5877163"/>
            <a:ext cx="3842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6019" y="5855210"/>
            <a:ext cx="384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5501" y="5871321"/>
            <a:ext cx="384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139" y="257336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CÂY SỒI MÙA ĐÔNG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760" y="293699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BỒNG CHANH ĐỎ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17319" y="257336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BỐ CỦA XI-MÔNG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1795" y="3710817"/>
            <a:ext cx="120981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CHẠY GIẶC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0045" y="3539992"/>
            <a:ext cx="3075845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CHUYẾN DU HÀNH VỀ TUỔI THƠ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5500" y="3571115"/>
            <a:ext cx="2760981" cy="430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</a:rPr>
              <a:t>MẸ VẮNG NHÀ – BỘ PHIM TUYỆT ĐẸP VỀ NHỮNG ĐỨA TRẺ THỜI CHIẾN TRANH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1319" y="3072808"/>
            <a:ext cx="28524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YÊU THƯƠNG VÀ HI VỌNG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3939" y="6379152"/>
            <a:ext cx="225823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TÌNH YÊU TỔ QUỐC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5667" y="6265587"/>
            <a:ext cx="29196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CÁNH CỬA MỎ RA THẾ GIỚI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797833"/>
          <a:ext cx="11648048" cy="57983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96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1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2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54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-Sapo,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36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giới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95423" y="797833"/>
          <a:ext cx="11648048" cy="59507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96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25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54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-Sapo,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361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n umbrella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7" b="43604"/>
          <a:stretch>
            <a:fillRect/>
          </a:stretch>
        </p:blipFill>
        <p:spPr>
          <a:xfrm>
            <a:off x="269516" y="163281"/>
            <a:ext cx="12034657" cy="651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8348" y="3923495"/>
            <a:ext cx="4996329" cy="946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C2F24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+mn-ea"/>
                <a:cs typeface="#9Slide03 Arima Madurai ExtraBo" panose="00000900000000000000" pitchFamily="2" charset="-93"/>
              </a:rPr>
              <a:t>Vận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C2F24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+mn-ea"/>
                <a:cs typeface="#9Slide03 Arima Madurai ExtraBo" panose="00000900000000000000" pitchFamily="2" charset="-93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C2F24"/>
                </a:solidFill>
                <a:effectLst/>
                <a:uLnTx/>
                <a:uFillTx/>
                <a:latin typeface="#9Slide03 Arima Madurai ExtraBo" panose="00000900000000000000" pitchFamily="2" charset="-93"/>
                <a:ea typeface="+mn-ea"/>
                <a:cs typeface="#9Slide03 Arima Madurai ExtraBo" panose="00000900000000000000" pitchFamily="2" charset="-93"/>
              </a:rPr>
              <a:t>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C2F24"/>
              </a:solidFill>
              <a:effectLst/>
              <a:uLnTx/>
              <a:uFillTx/>
              <a:latin typeface="#9Slide03 Arima Madurai ExtraBo" panose="00000900000000000000" pitchFamily="2" charset="-93"/>
              <a:ea typeface="+mn-ea"/>
              <a:cs typeface="#9Slide03 Arima Madurai ExtraBo" panose="00000900000000000000" pitchFamily="2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1" b="15449"/>
          <a:stretch>
            <a:fillRect/>
          </a:stretch>
        </p:blipFill>
        <p:spPr>
          <a:xfrm>
            <a:off x="6286845" y="1363920"/>
            <a:ext cx="5698322" cy="5314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1535" y="3074860"/>
            <a:ext cx="4996329" cy="946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031" y="1168173"/>
            <a:ext cx="10296344" cy="186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Em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(4-6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964" y="199393"/>
            <a:ext cx="2436937" cy="59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2753" y="270249"/>
            <a:ext cx="2962910" cy="645160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5 phút - 5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7375" y="2302397"/>
            <a:ext cx="1201959" cy="646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Làm việc cá nhân - Tư liệu VNEN - Nguyễn Thành Nhân - Website của Trường  Tiểu học Phước Hội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63" y="181646"/>
            <a:ext cx="1367865" cy="16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600763" y="1648635"/>
            <a:ext cx="136786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HOẠT ĐỘNG CÁ NHÂN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28" y="1034443"/>
            <a:ext cx="2883677" cy="56578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85207" y="204498"/>
            <a:ext cx="6505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26012" y="1034443"/>
            <a:ext cx="10767060" cy="44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26012" y="4156075"/>
            <a:ext cx="11082704" cy="2701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6,7,8.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94" y="-10998"/>
            <a:ext cx="2820906" cy="3989567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07" y="3210961"/>
            <a:ext cx="2808052" cy="3971388"/>
          </a:xfrm>
          <a:prstGeom prst="rect">
            <a:avLst/>
          </a:prstGeom>
        </p:spPr>
      </p:pic>
      <p:sp>
        <p:nvSpPr>
          <p:cNvPr id="6" name="文本框 60"/>
          <p:cNvSpPr txBox="1"/>
          <p:nvPr/>
        </p:nvSpPr>
        <p:spPr>
          <a:xfrm>
            <a:off x="2514506" y="810084"/>
            <a:ext cx="7148242" cy="1322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B5113"/>
                </a:solidFill>
                <a:latin typeface="Times New Roman" panose="02020603050405020304" pitchFamily="18" charset="0"/>
                <a:ea typeface="書體坊顏體㊣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1" lang="en-US" altLang="zh-CN" sz="4000" b="1" dirty="0">
                <a:solidFill>
                  <a:srgbClr val="0B5113"/>
                </a:solidFill>
                <a:latin typeface="Times New Roman" panose="02020603050405020304" pitchFamily="18" charset="0"/>
                <a:ea typeface="書體坊顏體㊣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1" lang="en-US" altLang="zh-CN" sz="4000" b="1">
                <a:solidFill>
                  <a:srgbClr val="0B5113"/>
                </a:solidFill>
                <a:latin typeface="Times New Roman" panose="02020603050405020304" pitchFamily="18" charset="0"/>
                <a:ea typeface="書體坊顏體㊣" panose="02010600030101010101" pitchFamily="2" charset="-122"/>
                <a:cs typeface="Times New Roman" panose="02020603050405020304" pitchFamily="18" charset="0"/>
              </a:rPr>
              <a:t>103-104 </a:t>
            </a:r>
          </a:p>
          <a:p>
            <a:pPr algn="ctr"/>
            <a:r>
              <a:rPr kumimoji="1" lang="en-US" altLang="zh-CN" sz="4000" b="1">
                <a:solidFill>
                  <a:srgbClr val="0B5113"/>
                </a:solidFill>
                <a:latin typeface="Times New Roman" panose="02020603050405020304" pitchFamily="18" charset="0"/>
                <a:ea typeface="書體坊顏體㊣" panose="02010600030101010101" pitchFamily="2" charset="-122"/>
                <a:cs typeface="Times New Roman" panose="02020603050405020304" pitchFamily="18" charset="0"/>
              </a:rPr>
              <a:t>ÔN TẬP GIỮA KÌ II</a:t>
            </a:r>
            <a:endParaRPr kumimoji="1" lang="en-US" altLang="zh-CN" sz="4000" b="1" dirty="0">
              <a:solidFill>
                <a:srgbClr val="0B5113"/>
              </a:solidFill>
              <a:latin typeface="Times New Roman" panose="02020603050405020304" pitchFamily="18" charset="0"/>
              <a:ea typeface="書體坊顏體㊣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3681412" y="310275"/>
            <a:ext cx="42105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B511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A. ÔN TẬP PHẦN VĂN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942974" y="1017410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8302" y="1689427"/>
          <a:ext cx="10986869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9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68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3681412" y="310275"/>
            <a:ext cx="42105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B511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A. ÔN TẬP PHẦN VĂN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942974" y="1017410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1012" y="1689427"/>
          <a:ext cx="10688736" cy="423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78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1.Nam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2.Qua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4.Lòng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9489" y="643080"/>
          <a:ext cx="11619914" cy="612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9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0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1.Nam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2.3.Qua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4.Lòng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9488" y="643080"/>
          <a:ext cx="11577711" cy="576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0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5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7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-Luận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9489" y="643080"/>
          <a:ext cx="11633982" cy="600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99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-Luận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066799" y="160228"/>
            <a:ext cx="482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B511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Tình yêu Tổ quốc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B511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some flowers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60228"/>
            <a:ext cx="923925" cy="1162657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>
            <a:fillRect/>
          </a:stretch>
        </p:blipFill>
        <p:spPr>
          <a:xfrm>
            <a:off x="10662039" y="5635113"/>
            <a:ext cx="965823" cy="107102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9489" y="643080"/>
          <a:ext cx="11633982" cy="600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9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7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947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-Luận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1411</Words>
  <Application>Microsoft Office PowerPoint</Application>
  <PresentationFormat>Widescreen</PresentationFormat>
  <Paragraphs>309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#9Slide03 Arima Madurai Black</vt:lpstr>
      <vt:lpstr>#9Slide03 Arima Madurai ExtraBo</vt:lpstr>
      <vt:lpstr>Arial</vt:lpstr>
      <vt:lpstr>Calibri</vt:lpstr>
      <vt:lpstr>Calibri Light</vt:lpstr>
      <vt:lpstr>Times New Roman</vt:lpstr>
      <vt:lpstr>幼圆</vt:lpstr>
      <vt:lpstr>書體坊顏體㊣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145</cp:revision>
  <dcterms:created xsi:type="dcterms:W3CDTF">2023-02-25T12:51:00Z</dcterms:created>
  <dcterms:modified xsi:type="dcterms:W3CDTF">2025-03-13T13:32:41Z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D602F5F0EB59452B987C9569E38CBD62_12</vt:lpwstr>
  </property>
  <property fmtid="{D5CDD505-2E9C-101B-9397-08002B2CF9AE}" pid="3" name="KSOProductBuildVer">
    <vt:lpwstr>1033-12.2.0.20326</vt:lpwstr>
  </property>
</Properties>
</file>