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007577625" r:id="rId3"/>
    <p:sldId id="309" r:id="rId4"/>
    <p:sldId id="2007577626" r:id="rId5"/>
    <p:sldId id="2007577627" r:id="rId6"/>
    <p:sldId id="2007577628" r:id="rId7"/>
    <p:sldId id="2007577629" r:id="rId8"/>
    <p:sldId id="2007577630" r:id="rId9"/>
    <p:sldId id="2007577631" r:id="rId10"/>
    <p:sldId id="2007577633" r:id="rId11"/>
    <p:sldId id="2007577632" r:id="rId12"/>
    <p:sldId id="2007577634" r:id="rId13"/>
    <p:sldId id="2007577636" r:id="rId14"/>
    <p:sldId id="2007577637" r:id="rId15"/>
    <p:sldId id="2007577638" r:id="rId16"/>
    <p:sldId id="2007577640" r:id="rId17"/>
    <p:sldId id="2007577639" r:id="rId18"/>
    <p:sldId id="2007577641" r:id="rId19"/>
    <p:sldId id="2007577643" r:id="rId20"/>
    <p:sldId id="2007577649" r:id="rId21"/>
    <p:sldId id="2007577654" r:id="rId22"/>
    <p:sldId id="2007577655" r:id="rId23"/>
    <p:sldId id="2007577656" r:id="rId24"/>
    <p:sldId id="2007577652" r:id="rId25"/>
    <p:sldId id="20075776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2" d="100"/>
          <a:sy n="82"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582C7-1708-43D7-BE18-1636C0A9E75D}"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77DB1-1535-466A-8817-2F28900A1678}" type="slidenum">
              <a:rPr lang="en-US" smtClean="0"/>
              <a:t>‹#›</a:t>
            </a:fld>
            <a:endParaRPr lang="en-US"/>
          </a:p>
        </p:txBody>
      </p:sp>
    </p:spTree>
    <p:extLst>
      <p:ext uri="{BB962C8B-B14F-4D97-AF65-F5344CB8AC3E}">
        <p14:creationId xmlns:p14="http://schemas.microsoft.com/office/powerpoint/2010/main" val="91658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a:t>
            </a:fld>
            <a:endParaRPr lang="en-US"/>
          </a:p>
        </p:txBody>
      </p:sp>
    </p:spTree>
    <p:extLst>
      <p:ext uri="{BB962C8B-B14F-4D97-AF65-F5344CB8AC3E}">
        <p14:creationId xmlns:p14="http://schemas.microsoft.com/office/powerpoint/2010/main" val="388125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10</a:t>
            </a:fld>
            <a:endParaRPr lang="en-US"/>
          </a:p>
        </p:txBody>
      </p:sp>
    </p:spTree>
    <p:extLst>
      <p:ext uri="{BB962C8B-B14F-4D97-AF65-F5344CB8AC3E}">
        <p14:creationId xmlns:p14="http://schemas.microsoft.com/office/powerpoint/2010/main" val="344492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Kĩ năng theo dõi: Nhận biết thông tin trong văn bản để xác nhận bản thân đọc hiểu đúng nội dung VB.</a:t>
            </a:r>
          </a:p>
          <a:p>
            <a:pPr marL="171450" indent="-171450">
              <a:buFontTx/>
              <a:buChar char="-"/>
            </a:pPr>
            <a:r>
              <a:rPr lang="en-US"/>
              <a:t>Cách làm: Đọc lướt để khoanh vùng văn bản =&gt; đọc quét để khoanh vùng thông tin =&gt; xác nhận bản thân đã đọc đúng/ chưa đúng.</a:t>
            </a:r>
          </a:p>
        </p:txBody>
      </p:sp>
      <p:sp>
        <p:nvSpPr>
          <p:cNvPr id="4" name="Slide Number Placeholder 3"/>
          <p:cNvSpPr>
            <a:spLocks noGrp="1"/>
          </p:cNvSpPr>
          <p:nvPr>
            <p:ph type="sldNum" sz="quarter" idx="5"/>
          </p:nvPr>
        </p:nvSpPr>
        <p:spPr/>
        <p:txBody>
          <a:bodyPr/>
          <a:lstStyle/>
          <a:p>
            <a:fld id="{C6A77DB1-1535-466A-8817-2F28900A1678}" type="slidenum">
              <a:rPr lang="en-US" smtClean="0"/>
              <a:t>11</a:t>
            </a:fld>
            <a:endParaRPr lang="en-US"/>
          </a:p>
        </p:txBody>
      </p:sp>
    </p:spTree>
    <p:extLst>
      <p:ext uri="{BB962C8B-B14F-4D97-AF65-F5344CB8AC3E}">
        <p14:creationId xmlns:p14="http://schemas.microsoft.com/office/powerpoint/2010/main" val="247923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12</a:t>
            </a:fld>
            <a:endParaRPr lang="en-US"/>
          </a:p>
        </p:txBody>
      </p:sp>
    </p:spTree>
    <p:extLst>
      <p:ext uri="{BB962C8B-B14F-4D97-AF65-F5344CB8AC3E}">
        <p14:creationId xmlns:p14="http://schemas.microsoft.com/office/powerpoint/2010/main" val="249554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13</a:t>
            </a:fld>
            <a:endParaRPr lang="en-US"/>
          </a:p>
        </p:txBody>
      </p:sp>
    </p:spTree>
    <p:extLst>
      <p:ext uri="{BB962C8B-B14F-4D97-AF65-F5344CB8AC3E}">
        <p14:creationId xmlns:p14="http://schemas.microsoft.com/office/powerpoint/2010/main" val="246379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14</a:t>
            </a:fld>
            <a:endParaRPr lang="en-US"/>
          </a:p>
        </p:txBody>
      </p:sp>
    </p:spTree>
    <p:extLst>
      <p:ext uri="{BB962C8B-B14F-4D97-AF65-F5344CB8AC3E}">
        <p14:creationId xmlns:p14="http://schemas.microsoft.com/office/powerpoint/2010/main" val="276329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15</a:t>
            </a:fld>
            <a:endParaRPr lang="en-US"/>
          </a:p>
        </p:txBody>
      </p:sp>
    </p:spTree>
    <p:extLst>
      <p:ext uri="{BB962C8B-B14F-4D97-AF65-F5344CB8AC3E}">
        <p14:creationId xmlns:p14="http://schemas.microsoft.com/office/powerpoint/2010/main" val="133033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16</a:t>
            </a:fld>
            <a:endParaRPr lang="en-US"/>
          </a:p>
        </p:txBody>
      </p:sp>
    </p:spTree>
    <p:extLst>
      <p:ext uri="{BB962C8B-B14F-4D97-AF65-F5344CB8AC3E}">
        <p14:creationId xmlns:p14="http://schemas.microsoft.com/office/powerpoint/2010/main" val="98312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17</a:t>
            </a:fld>
            <a:endParaRPr lang="en-US"/>
          </a:p>
        </p:txBody>
      </p:sp>
    </p:spTree>
    <p:extLst>
      <p:ext uri="{BB962C8B-B14F-4D97-AF65-F5344CB8AC3E}">
        <p14:creationId xmlns:p14="http://schemas.microsoft.com/office/powerpoint/2010/main" val="1270405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18</a:t>
            </a:fld>
            <a:endParaRPr lang="en-US"/>
          </a:p>
        </p:txBody>
      </p:sp>
    </p:spTree>
    <p:extLst>
      <p:ext uri="{BB962C8B-B14F-4D97-AF65-F5344CB8AC3E}">
        <p14:creationId xmlns:p14="http://schemas.microsoft.com/office/powerpoint/2010/main" val="345539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19</a:t>
            </a:fld>
            <a:endParaRPr lang="en-US"/>
          </a:p>
        </p:txBody>
      </p:sp>
    </p:spTree>
    <p:extLst>
      <p:ext uri="{BB962C8B-B14F-4D97-AF65-F5344CB8AC3E}">
        <p14:creationId xmlns:p14="http://schemas.microsoft.com/office/powerpoint/2010/main" val="363097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kích vào từng ô số để đến với câu hỏi tương ứng. Kích vào quay để quay vòng quay may mắn. Kích vị trí bất kì để dừng vòng quay. Kết thúc trò chơi kích bài mới để đến với bài học.</a:t>
            </a:r>
          </a:p>
        </p:txBody>
      </p:sp>
      <p:sp>
        <p:nvSpPr>
          <p:cNvPr id="4" name="Slide Number Placeholder 3"/>
          <p:cNvSpPr>
            <a:spLocks noGrp="1"/>
          </p:cNvSpPr>
          <p:nvPr>
            <p:ph type="sldNum" sz="quarter" idx="5"/>
          </p:nvPr>
        </p:nvSpPr>
        <p:spPr/>
        <p:txBody>
          <a:bodyPr/>
          <a:lstStyle/>
          <a:p>
            <a:fld id="{80D51871-2641-41A6-A66D-F76AAA33A9C0}" type="slidenum">
              <a:rPr lang="zh-CN" altLang="en-US" smtClean="0"/>
              <a:t>2</a:t>
            </a:fld>
            <a:endParaRPr lang="zh-CN" altLang="en-US"/>
          </a:p>
        </p:txBody>
      </p:sp>
    </p:spTree>
    <p:extLst>
      <p:ext uri="{BB962C8B-B14F-4D97-AF65-F5344CB8AC3E}">
        <p14:creationId xmlns:p14="http://schemas.microsoft.com/office/powerpoint/2010/main" val="1565696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20</a:t>
            </a:fld>
            <a:endParaRPr lang="en-US"/>
          </a:p>
        </p:txBody>
      </p:sp>
    </p:spTree>
    <p:extLst>
      <p:ext uri="{BB962C8B-B14F-4D97-AF65-F5344CB8AC3E}">
        <p14:creationId xmlns:p14="http://schemas.microsoft.com/office/powerpoint/2010/main" val="2139252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24</a:t>
            </a:fld>
            <a:endParaRPr lang="en-US"/>
          </a:p>
        </p:txBody>
      </p:sp>
    </p:spTree>
    <p:extLst>
      <p:ext uri="{BB962C8B-B14F-4D97-AF65-F5344CB8AC3E}">
        <p14:creationId xmlns:p14="http://schemas.microsoft.com/office/powerpoint/2010/main" val="1400453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25</a:t>
            </a:fld>
            <a:endParaRPr lang="en-US"/>
          </a:p>
        </p:txBody>
      </p:sp>
    </p:spTree>
    <p:extLst>
      <p:ext uri="{BB962C8B-B14F-4D97-AF65-F5344CB8AC3E}">
        <p14:creationId xmlns:p14="http://schemas.microsoft.com/office/powerpoint/2010/main" val="216033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dirty="0"/>
              <a:t> </a:t>
            </a:r>
            <a:r>
              <a:rPr lang="en-US" dirty="0" err="1"/>
              <a:t>vào</a:t>
            </a:r>
            <a:r>
              <a:rPr lang="en-US" dirty="0"/>
              <a:t> quay </a:t>
            </a:r>
            <a:r>
              <a:rPr lang="en-US" dirty="0" err="1"/>
              <a:t>về</a:t>
            </a:r>
            <a:r>
              <a:rPr lang="en-US" dirty="0"/>
              <a:t> </a:t>
            </a:r>
            <a:r>
              <a:rPr lang="en-US" dirty="0" err="1"/>
              <a:t>đến</a:t>
            </a:r>
            <a:r>
              <a:rPr lang="en-US" dirty="0"/>
              <a:t> </a:t>
            </a:r>
            <a:r>
              <a:rPr lang="en-US" dirty="0" err="1"/>
              <a:t>với</a:t>
            </a:r>
            <a:r>
              <a:rPr lang="en-US" dirty="0"/>
              <a:t> </a:t>
            </a:r>
            <a:r>
              <a:rPr lang="en-US" dirty="0" err="1"/>
              <a:t>trang</a:t>
            </a:r>
            <a:r>
              <a:rPr lang="en-US" dirty="0"/>
              <a:t> </a:t>
            </a:r>
            <a:r>
              <a:rPr lang="en-US" dirty="0" err="1"/>
              <a:t>chủ</a:t>
            </a:r>
            <a:r>
              <a:rPr lang="en-US" dirty="0"/>
              <a:t> </a:t>
            </a:r>
            <a:r>
              <a:rPr lang="en-US" dirty="0" err="1"/>
              <a:t>để</a:t>
            </a:r>
            <a:r>
              <a:rPr lang="en-US" dirty="0"/>
              <a:t> quay </a:t>
            </a:r>
            <a:r>
              <a:rPr lang="en-US" dirty="0" err="1"/>
              <a:t>vòng</a:t>
            </a:r>
            <a:r>
              <a:rPr lang="en-US" dirty="0"/>
              <a:t> quay </a:t>
            </a:r>
          </a:p>
        </p:txBody>
      </p:sp>
      <p:sp>
        <p:nvSpPr>
          <p:cNvPr id="4" name="Slide Number Placeholder 3"/>
          <p:cNvSpPr>
            <a:spLocks noGrp="1"/>
          </p:cNvSpPr>
          <p:nvPr>
            <p:ph type="sldNum" sz="quarter" idx="5"/>
          </p:nvPr>
        </p:nvSpPr>
        <p:spPr/>
        <p:txBody>
          <a:bodyPr/>
          <a:lstStyle/>
          <a:p>
            <a:fld id="{80D51871-2641-41A6-A66D-F76AAA33A9C0}" type="slidenum">
              <a:rPr lang="zh-CN" altLang="en-US" smtClean="0"/>
              <a:t>3</a:t>
            </a:fld>
            <a:endParaRPr lang="zh-CN" altLang="en-US"/>
          </a:p>
        </p:txBody>
      </p:sp>
    </p:spTree>
    <p:extLst>
      <p:ext uri="{BB962C8B-B14F-4D97-AF65-F5344CB8AC3E}">
        <p14:creationId xmlns:p14="http://schemas.microsoft.com/office/powerpoint/2010/main" val="82507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D51871-2641-41A6-A66D-F76AAA33A9C0}" type="slidenum">
              <a:rPr lang="zh-CN" altLang="en-US" smtClean="0"/>
              <a:t>4</a:t>
            </a:fld>
            <a:endParaRPr lang="zh-CN" altLang="en-US"/>
          </a:p>
        </p:txBody>
      </p:sp>
    </p:spTree>
    <p:extLst>
      <p:ext uri="{BB962C8B-B14F-4D97-AF65-F5344CB8AC3E}">
        <p14:creationId xmlns:p14="http://schemas.microsoft.com/office/powerpoint/2010/main" val="209168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D51871-2641-41A6-A66D-F76AAA33A9C0}" type="slidenum">
              <a:rPr lang="zh-CN" altLang="en-US" smtClean="0"/>
              <a:t>5</a:t>
            </a:fld>
            <a:endParaRPr lang="zh-CN" altLang="en-US"/>
          </a:p>
        </p:txBody>
      </p:sp>
    </p:spTree>
    <p:extLst>
      <p:ext uri="{BB962C8B-B14F-4D97-AF65-F5344CB8AC3E}">
        <p14:creationId xmlns:p14="http://schemas.microsoft.com/office/powerpoint/2010/main" val="277486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D51871-2641-41A6-A66D-F76AAA33A9C0}" type="slidenum">
              <a:rPr lang="zh-CN" altLang="en-US" smtClean="0"/>
              <a:t>6</a:t>
            </a:fld>
            <a:endParaRPr lang="zh-CN" altLang="en-US"/>
          </a:p>
        </p:txBody>
      </p:sp>
    </p:spTree>
    <p:extLst>
      <p:ext uri="{BB962C8B-B14F-4D97-AF65-F5344CB8AC3E}">
        <p14:creationId xmlns:p14="http://schemas.microsoft.com/office/powerpoint/2010/main" val="59135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D51871-2641-41A6-A66D-F76AAA33A9C0}" type="slidenum">
              <a:rPr lang="zh-CN" altLang="en-US" smtClean="0"/>
              <a:t>7</a:t>
            </a:fld>
            <a:endParaRPr lang="zh-CN" altLang="en-US"/>
          </a:p>
        </p:txBody>
      </p:sp>
    </p:spTree>
    <p:extLst>
      <p:ext uri="{BB962C8B-B14F-4D97-AF65-F5344CB8AC3E}">
        <p14:creationId xmlns:p14="http://schemas.microsoft.com/office/powerpoint/2010/main" val="214125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D51871-2641-41A6-A66D-F76AAA33A9C0}" type="slidenum">
              <a:rPr lang="zh-CN" altLang="en-US" smtClean="0"/>
              <a:t>8</a:t>
            </a:fld>
            <a:endParaRPr lang="zh-CN" altLang="en-US"/>
          </a:p>
        </p:txBody>
      </p:sp>
    </p:spTree>
    <p:extLst>
      <p:ext uri="{BB962C8B-B14F-4D97-AF65-F5344CB8AC3E}">
        <p14:creationId xmlns:p14="http://schemas.microsoft.com/office/powerpoint/2010/main" val="208914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77DB1-1535-466A-8817-2F28900A1678}" type="slidenum">
              <a:rPr lang="en-US" smtClean="0"/>
              <a:t>9</a:t>
            </a:fld>
            <a:endParaRPr lang="en-US"/>
          </a:p>
        </p:txBody>
      </p:sp>
    </p:spTree>
    <p:extLst>
      <p:ext uri="{BB962C8B-B14F-4D97-AF65-F5344CB8AC3E}">
        <p14:creationId xmlns:p14="http://schemas.microsoft.com/office/powerpoint/2010/main" val="384216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D279-CE6C-0BE5-70E3-E1C216F7D5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CADC0A-BB12-6108-1197-03A9EB11A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E36733-1AF2-CE3E-DFAC-466C07C33324}"/>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5" name="Footer Placeholder 4">
            <a:extLst>
              <a:ext uri="{FF2B5EF4-FFF2-40B4-BE49-F238E27FC236}">
                <a16:creationId xmlns:a16="http://schemas.microsoft.com/office/drawing/2014/main" id="{266E4E7E-213F-0B4C-7B61-CD5FA00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84068-F757-09B6-6824-9804F83A9577}"/>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131001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3C78-B4D8-F435-43CF-890632A3B6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05B5DE-4442-FA57-0D9E-5951B0356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AD10F-2D06-2FBA-BAD2-9D203EA1BB4E}"/>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5" name="Footer Placeholder 4">
            <a:extLst>
              <a:ext uri="{FF2B5EF4-FFF2-40B4-BE49-F238E27FC236}">
                <a16:creationId xmlns:a16="http://schemas.microsoft.com/office/drawing/2014/main" id="{03E09863-B59B-1351-C702-0A1CCB7AB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6134E-361C-9D5D-8F7D-A765DC5410E9}"/>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315489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A0007-0947-17D2-F163-EC973AE67F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4D56A1-222D-4A2C-ED3F-3DBF4B09E6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FA5B8-39F0-3735-A8C0-7E8048F1E746}"/>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5" name="Footer Placeholder 4">
            <a:extLst>
              <a:ext uri="{FF2B5EF4-FFF2-40B4-BE49-F238E27FC236}">
                <a16:creationId xmlns:a16="http://schemas.microsoft.com/office/drawing/2014/main" id="{F5876974-B1CC-EC53-17DD-C041A9984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A3D1C-DCC3-C7A7-9B3D-DA34DC62302D}"/>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293863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7976-CBDB-EA86-B020-35047C346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6E5D7-AB27-A061-06E9-2B5CBE8F2D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720F1-A0A5-43DA-1DE7-BF12F6A13404}"/>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5" name="Footer Placeholder 4">
            <a:extLst>
              <a:ext uri="{FF2B5EF4-FFF2-40B4-BE49-F238E27FC236}">
                <a16:creationId xmlns:a16="http://schemas.microsoft.com/office/drawing/2014/main" id="{42688AAD-041F-4B92-24CC-D8ADFC66B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87D0C-1AE4-A0F5-A2E2-796D45C8293A}"/>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197544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DCD3-AC0C-3445-FDDA-E4205B32F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B232E-5C9D-8003-E71A-C1DA19D711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A14186-C697-98E2-A0A8-97AC24909480}"/>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5" name="Footer Placeholder 4">
            <a:extLst>
              <a:ext uri="{FF2B5EF4-FFF2-40B4-BE49-F238E27FC236}">
                <a16:creationId xmlns:a16="http://schemas.microsoft.com/office/drawing/2014/main" id="{DBB69ADB-1120-58D7-DEA9-9A88EC373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D7351-18E6-81FD-5E16-977B84A4F809}"/>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73709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7328-F622-6F7D-04CF-875CEDB07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BA2A2-1A01-9BC2-53FE-BAA92A495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CB8EFB-1D53-26B7-5912-37D437ED1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6C2D36-C144-7103-DC19-C39B14B7C524}"/>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6" name="Footer Placeholder 5">
            <a:extLst>
              <a:ext uri="{FF2B5EF4-FFF2-40B4-BE49-F238E27FC236}">
                <a16:creationId xmlns:a16="http://schemas.microsoft.com/office/drawing/2014/main" id="{5D4C6ED6-7596-95E4-E3B4-02BBF0F79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15017-AAEF-1A84-DAD7-2549EDC26ADB}"/>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398292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74E4-1F78-79C4-981E-9CB8EA5274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EE7007-C538-D57C-E1F5-195A2276ED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9C2B2-9D41-C108-ACEB-C5C539C71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168AC7-76B9-F56E-46BE-0C247E6BB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8D8B8-782A-BF2F-CD38-3ED6DFE06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7CAD23-ED42-1DDD-23A4-746E8876C0BF}"/>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8" name="Footer Placeholder 7">
            <a:extLst>
              <a:ext uri="{FF2B5EF4-FFF2-40B4-BE49-F238E27FC236}">
                <a16:creationId xmlns:a16="http://schemas.microsoft.com/office/drawing/2014/main" id="{7FBA4E83-FEF4-3FC0-DED3-74CAD46943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36794B-FDE8-07CF-5BA5-4BEC69E369ED}"/>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264143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A952-5DBF-EA5C-4C14-2799AF7BB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F1F56-063D-E162-CA55-1318D5D635BD}"/>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4" name="Footer Placeholder 3">
            <a:extLst>
              <a:ext uri="{FF2B5EF4-FFF2-40B4-BE49-F238E27FC236}">
                <a16:creationId xmlns:a16="http://schemas.microsoft.com/office/drawing/2014/main" id="{59B8BB27-A60D-4E74-1413-0485B0A567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6071F-38F6-2F85-A3B0-4ABF0B5F09A9}"/>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242640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4BFA6-E4EE-9CC5-7029-9993A41E4C69}"/>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3" name="Footer Placeholder 2">
            <a:extLst>
              <a:ext uri="{FF2B5EF4-FFF2-40B4-BE49-F238E27FC236}">
                <a16:creationId xmlns:a16="http://schemas.microsoft.com/office/drawing/2014/main" id="{191B5212-A155-65FB-7D4B-9E83B3B84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C56720-5431-FCC4-9D84-C1CC0153C124}"/>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409802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FACB-1FA3-77B4-F51B-C6AFABC05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90ED75-0754-77E1-153E-D02BEDF8A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5093B7-DD79-8375-865E-91CFD3016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B6F35-746B-5F43-26D7-333FB9699836}"/>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6" name="Footer Placeholder 5">
            <a:extLst>
              <a:ext uri="{FF2B5EF4-FFF2-40B4-BE49-F238E27FC236}">
                <a16:creationId xmlns:a16="http://schemas.microsoft.com/office/drawing/2014/main" id="{22620B75-5978-1F38-9A0B-D2ABAF1A8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7B7AE-DD65-7F29-2A10-894587B19057}"/>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86318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E451-CC96-A849-708C-AED4CCE3E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942BB6-61BC-34F0-B7F9-7C03B567F4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016F8-642A-1B31-D5C8-EABEEFED5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F6370-EA4D-6544-F1AC-6BE4957A1CDF}"/>
              </a:ext>
            </a:extLst>
          </p:cNvPr>
          <p:cNvSpPr>
            <a:spLocks noGrp="1"/>
          </p:cNvSpPr>
          <p:nvPr>
            <p:ph type="dt" sz="half" idx="10"/>
          </p:nvPr>
        </p:nvSpPr>
        <p:spPr/>
        <p:txBody>
          <a:bodyPr/>
          <a:lstStyle/>
          <a:p>
            <a:fld id="{3F876E4F-9B09-4D6C-B0BB-ED036E8E9964}" type="datetimeFigureOut">
              <a:rPr lang="en-US" smtClean="0"/>
              <a:t>11/14/2023</a:t>
            </a:fld>
            <a:endParaRPr lang="en-US"/>
          </a:p>
        </p:txBody>
      </p:sp>
      <p:sp>
        <p:nvSpPr>
          <p:cNvPr id="6" name="Footer Placeholder 5">
            <a:extLst>
              <a:ext uri="{FF2B5EF4-FFF2-40B4-BE49-F238E27FC236}">
                <a16:creationId xmlns:a16="http://schemas.microsoft.com/office/drawing/2014/main" id="{29A74D66-2613-C14B-8937-D6C23E36F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A6093-7678-B3AB-6C60-09248DBDB419}"/>
              </a:ext>
            </a:extLst>
          </p:cNvPr>
          <p:cNvSpPr>
            <a:spLocks noGrp="1"/>
          </p:cNvSpPr>
          <p:nvPr>
            <p:ph type="sldNum" sz="quarter" idx="12"/>
          </p:nvPr>
        </p:nvSpPr>
        <p:spPr/>
        <p:txBody>
          <a:bodyPr/>
          <a:lstStyle/>
          <a:p>
            <a:fld id="{0B106646-9357-4284-A80B-06C33BDFD3F9}" type="slidenum">
              <a:rPr lang="en-US" smtClean="0"/>
              <a:t>‹#›</a:t>
            </a:fld>
            <a:endParaRPr lang="en-US"/>
          </a:p>
        </p:txBody>
      </p:sp>
    </p:spTree>
    <p:extLst>
      <p:ext uri="{BB962C8B-B14F-4D97-AF65-F5344CB8AC3E}">
        <p14:creationId xmlns:p14="http://schemas.microsoft.com/office/powerpoint/2010/main" val="112785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3976E4-C4DF-DB0A-55E0-0C483921E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5D99F-96EF-A93E-D18C-02E73FD7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5F074-29F4-E122-C493-ADB596A91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6E4F-9B09-4D6C-B0BB-ED036E8E9964}" type="datetimeFigureOut">
              <a:rPr lang="en-US" smtClean="0"/>
              <a:t>11/14/2023</a:t>
            </a:fld>
            <a:endParaRPr lang="en-US"/>
          </a:p>
        </p:txBody>
      </p:sp>
      <p:sp>
        <p:nvSpPr>
          <p:cNvPr id="5" name="Footer Placeholder 4">
            <a:extLst>
              <a:ext uri="{FF2B5EF4-FFF2-40B4-BE49-F238E27FC236}">
                <a16:creationId xmlns:a16="http://schemas.microsoft.com/office/drawing/2014/main" id="{BEBC804D-B1E4-8AFA-A30D-6E5A006AE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243913-C238-EE76-5BAB-46B1CB85D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06646-9357-4284-A80B-06C33BDFD3F9}" type="slidenum">
              <a:rPr lang="en-US" smtClean="0"/>
              <a:t>‹#›</a:t>
            </a:fld>
            <a:endParaRPr lang="en-US"/>
          </a:p>
        </p:txBody>
      </p:sp>
      <p:pic>
        <p:nvPicPr>
          <p:cNvPr id="8" name="Picture 7" descr="A green circle with red text and leaves on it&#10;&#10;Description automatically generated">
            <a:extLst>
              <a:ext uri="{FF2B5EF4-FFF2-40B4-BE49-F238E27FC236}">
                <a16:creationId xmlns:a16="http://schemas.microsoft.com/office/drawing/2014/main" id="{7B219EA9-C848-AAFF-59B0-7CD4D53E442D}"/>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59026"/>
          <a:stretch/>
        </p:blipFill>
        <p:spPr>
          <a:xfrm>
            <a:off x="-828911" y="-164386"/>
            <a:ext cx="900830" cy="746540"/>
          </a:xfrm>
          <a:prstGeom prst="rect">
            <a:avLst/>
          </a:prstGeom>
        </p:spPr>
      </p:pic>
    </p:spTree>
    <p:extLst>
      <p:ext uri="{BB962C8B-B14F-4D97-AF65-F5344CB8AC3E}">
        <p14:creationId xmlns:p14="http://schemas.microsoft.com/office/powerpoint/2010/main" val="103948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gif"/><Relationship Id="rId1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1.xml"/><Relationship Id="rId2" Type="http://schemas.openxmlformats.org/officeDocument/2006/relationships/audio" Target="../media/media1.wav"/><Relationship Id="rId16" Type="http://schemas.openxmlformats.org/officeDocument/2006/relationships/image" Target="../media/image8.png"/><Relationship Id="rId1" Type="http://schemas.microsoft.com/office/2007/relationships/media" Target="../media/media1.wav"/><Relationship Id="rId6" Type="http://schemas.openxmlformats.org/officeDocument/2006/relationships/image" Target="../media/image4.png"/><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image" Target="../media/image7.gif"/><Relationship Id="rId10" Type="http://schemas.openxmlformats.org/officeDocument/2006/relationships/slide" Target="slide6.xml"/><Relationship Id="rId4" Type="http://schemas.openxmlformats.org/officeDocument/2006/relationships/notesSlide" Target="../notesSlides/notesSlide2.xml"/><Relationship Id="rId9" Type="http://schemas.openxmlformats.org/officeDocument/2006/relationships/slide" Target="slide5.xml"/><Relationship Id="rId1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4.wav"/><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4.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6.jpeg"/><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4.wav"/><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slide" Target="slide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g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7EC0B-6F18-4CC6-A161-42CC6FAB2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itting on a mountain&#10;&#10;Description automatically generated">
            <a:extLst>
              <a:ext uri="{FF2B5EF4-FFF2-40B4-BE49-F238E27FC236}">
                <a16:creationId xmlns:a16="http://schemas.microsoft.com/office/drawing/2014/main" id="{C0A1EE39-DD78-17CA-CC96-5024497AEFCD}"/>
              </a:ext>
            </a:extLst>
          </p:cNvPr>
          <p:cNvPicPr>
            <a:picLocks noChangeAspect="1"/>
          </p:cNvPicPr>
          <p:nvPr/>
        </p:nvPicPr>
        <p:blipFill rotWithShape="1">
          <a:blip r:embed="rId3">
            <a:extLst>
              <a:ext uri="{28A0092B-C50C-407E-A947-70E740481C1C}">
                <a14:useLocalDpi xmlns:a14="http://schemas.microsoft.com/office/drawing/2010/main" val="0"/>
              </a:ext>
            </a:extLst>
          </a:blip>
          <a:srcRect r="34747" b="2"/>
          <a:stretch/>
        </p:blipFill>
        <p:spPr>
          <a:xfrm>
            <a:off x="-1" y="10"/>
            <a:ext cx="6324601" cy="6857264"/>
          </a:xfrm>
          <a:prstGeom prst="rect">
            <a:avLst/>
          </a:prstGeom>
        </p:spPr>
      </p:pic>
      <p:grpSp>
        <p:nvGrpSpPr>
          <p:cNvPr id="11" name="Group 10">
            <a:extLst>
              <a:ext uri="{FF2B5EF4-FFF2-40B4-BE49-F238E27FC236}">
                <a16:creationId xmlns:a16="http://schemas.microsoft.com/office/drawing/2014/main" id="{2F263D67-9B31-4F2B-B228-27FD3112D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12" name="Freeform: Shape 11">
              <a:extLst>
                <a:ext uri="{FF2B5EF4-FFF2-40B4-BE49-F238E27FC236}">
                  <a16:creationId xmlns:a16="http://schemas.microsoft.com/office/drawing/2014/main" id="{00DF1CD8-441E-4077-9B3C-7E96D92E0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3" name="Freeform: Shape 12">
              <a:extLst>
                <a:ext uri="{FF2B5EF4-FFF2-40B4-BE49-F238E27FC236}">
                  <a16:creationId xmlns:a16="http://schemas.microsoft.com/office/drawing/2014/main" id="{DE9C0434-209D-4C7E-BE2D-26B74B698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 name="Freeform: Shape 13">
              <a:extLst>
                <a:ext uri="{FF2B5EF4-FFF2-40B4-BE49-F238E27FC236}">
                  <a16:creationId xmlns:a16="http://schemas.microsoft.com/office/drawing/2014/main" id="{BA29CD07-3C0C-426E-8C5F-2382575AC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5" name="Freeform: Shape 14">
              <a:extLst>
                <a:ext uri="{FF2B5EF4-FFF2-40B4-BE49-F238E27FC236}">
                  <a16:creationId xmlns:a16="http://schemas.microsoft.com/office/drawing/2014/main" id="{BB937BE4-F949-4583-8DF7-F3EE5BA02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6" name="Freeform: Shape 15">
              <a:extLst>
                <a:ext uri="{FF2B5EF4-FFF2-40B4-BE49-F238E27FC236}">
                  <a16:creationId xmlns:a16="http://schemas.microsoft.com/office/drawing/2014/main" id="{B6EBAF51-610B-41B6-9517-1518958C7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5" name="TextBox 4">
            <a:extLst>
              <a:ext uri="{FF2B5EF4-FFF2-40B4-BE49-F238E27FC236}">
                <a16:creationId xmlns:a16="http://schemas.microsoft.com/office/drawing/2014/main" id="{50CBEEB4-53A0-06E8-69C5-D80DC65084E1}"/>
              </a:ext>
            </a:extLst>
          </p:cNvPr>
          <p:cNvSpPr txBox="1"/>
          <p:nvPr/>
        </p:nvSpPr>
        <p:spPr>
          <a:xfrm>
            <a:off x="5997097" y="2018066"/>
            <a:ext cx="5591502" cy="2215991"/>
          </a:xfrm>
          <a:prstGeom prst="rect">
            <a:avLst/>
          </a:prstGeom>
          <a:noFill/>
        </p:spPr>
        <p:txBody>
          <a:bodyPr wrap="square" rtlCol="0">
            <a:spAutoFit/>
          </a:bodyPr>
          <a:lstStyle/>
          <a:p>
            <a:pPr algn="ctr"/>
            <a:r>
              <a:rPr lang="en-US" sz="13800">
                <a:solidFill>
                  <a:srgbClr val="26725B"/>
                </a:solidFill>
                <a:latin typeface="#9Slide05 SVNAnthem" pitchFamily="2" charset="0"/>
              </a:rPr>
              <a:t>Khởi động</a:t>
            </a:r>
          </a:p>
        </p:txBody>
      </p:sp>
    </p:spTree>
    <p:extLst>
      <p:ext uri="{BB962C8B-B14F-4D97-AF65-F5344CB8AC3E}">
        <p14:creationId xmlns:p14="http://schemas.microsoft.com/office/powerpoint/2010/main" val="38179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2B52B5-CAED-474E-9C54-17CFA21A6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toon of a person and a pig&#10;&#10;Description automatically generated">
            <a:extLst>
              <a:ext uri="{FF2B5EF4-FFF2-40B4-BE49-F238E27FC236}">
                <a16:creationId xmlns:a16="http://schemas.microsoft.com/office/drawing/2014/main" id="{96218156-CA5E-177F-4021-83339043C7E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8"/>
          <a:stretch/>
        </p:blipFill>
        <p:spPr>
          <a:xfrm>
            <a:off x="8264498" y="169524"/>
            <a:ext cx="3724391" cy="2140516"/>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3" name="Picture 2" descr="Cartoon of a person and person&#10;&#10;Description automatically generated">
            <a:extLst>
              <a:ext uri="{FF2B5EF4-FFF2-40B4-BE49-F238E27FC236}">
                <a16:creationId xmlns:a16="http://schemas.microsoft.com/office/drawing/2014/main" id="{716501D3-93CC-6AFE-C559-F2DC3133716B}"/>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0128" r="12679" b="-3"/>
          <a:stretch/>
        </p:blipFill>
        <p:spPr>
          <a:xfrm>
            <a:off x="7383148" y="2890517"/>
            <a:ext cx="4567602" cy="3772274"/>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grpSp>
        <p:nvGrpSpPr>
          <p:cNvPr id="32" name="Group 31">
            <a:extLst>
              <a:ext uri="{FF2B5EF4-FFF2-40B4-BE49-F238E27FC236}">
                <a16:creationId xmlns:a16="http://schemas.microsoft.com/office/drawing/2014/main" id="{8283797C-C2D3-4D1E-BAE3-FAC0DBD27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0168" y="2243097"/>
            <a:ext cx="5361527" cy="4612178"/>
            <a:chOff x="6865288" y="2243097"/>
            <a:chExt cx="5361527" cy="4612178"/>
          </a:xfrm>
        </p:grpSpPr>
        <p:sp>
          <p:nvSpPr>
            <p:cNvPr id="33" name="Freeform: Shape 32">
              <a:extLst>
                <a:ext uri="{FF2B5EF4-FFF2-40B4-BE49-F238E27FC236}">
                  <a16:creationId xmlns:a16="http://schemas.microsoft.com/office/drawing/2014/main" id="{33779C89-87B1-443C-8A2D-28ECB8770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17588" y="2582697"/>
              <a:ext cx="4909227" cy="4272578"/>
            </a:xfrm>
            <a:custGeom>
              <a:avLst/>
              <a:gdLst>
                <a:gd name="connsiteX0" fmla="*/ 4909227 w 4909227"/>
                <a:gd name="connsiteY0" fmla="*/ 4175460 h 4272578"/>
                <a:gd name="connsiteX1" fmla="*/ 4909227 w 4909227"/>
                <a:gd name="connsiteY1" fmla="*/ 4272578 h 4272578"/>
                <a:gd name="connsiteX2" fmla="*/ 4845585 w 4909227"/>
                <a:gd name="connsiteY2" fmla="*/ 4272578 h 4272578"/>
                <a:gd name="connsiteX3" fmla="*/ 4858157 w 4909227"/>
                <a:gd name="connsiteY3" fmla="*/ 4254703 h 4272578"/>
                <a:gd name="connsiteX4" fmla="*/ 4891455 w 4909227"/>
                <a:gd name="connsiteY4" fmla="*/ 4203934 h 4272578"/>
                <a:gd name="connsiteX5" fmla="*/ 2779325 w 4909227"/>
                <a:gd name="connsiteY5" fmla="*/ 1 h 4272578"/>
                <a:gd name="connsiteX6" fmla="*/ 2923168 w 4909227"/>
                <a:gd name="connsiteY6" fmla="*/ 4226 h 4272578"/>
                <a:gd name="connsiteX7" fmla="*/ 3066195 w 4909227"/>
                <a:gd name="connsiteY7" fmla="*/ 16887 h 4272578"/>
                <a:gd name="connsiteX8" fmla="*/ 3101700 w 4909227"/>
                <a:gd name="connsiteY8" fmla="*/ 21414 h 4272578"/>
                <a:gd name="connsiteX9" fmla="*/ 3137091 w 4909227"/>
                <a:gd name="connsiteY9" fmla="*/ 26711 h 4272578"/>
                <a:gd name="connsiteX10" fmla="*/ 3207802 w 4909227"/>
                <a:gd name="connsiteY10" fmla="*/ 37432 h 4272578"/>
                <a:gd name="connsiteX11" fmla="*/ 3243005 w 4909227"/>
                <a:gd name="connsiteY11" fmla="*/ 43626 h 4272578"/>
                <a:gd name="connsiteX12" fmla="*/ 3260547 w 4909227"/>
                <a:gd name="connsiteY12" fmla="*/ 46898 h 4272578"/>
                <a:gd name="connsiteX13" fmla="*/ 3277715 w 4909227"/>
                <a:gd name="connsiteY13" fmla="*/ 51961 h 4272578"/>
                <a:gd name="connsiteX14" fmla="*/ 3346016 w 4909227"/>
                <a:gd name="connsiteY14" fmla="*/ 72845 h 4272578"/>
                <a:gd name="connsiteX15" fmla="*/ 3379885 w 4909227"/>
                <a:gd name="connsiteY15" fmla="*/ 83628 h 4272578"/>
                <a:gd name="connsiteX16" fmla="*/ 3413175 w 4909227"/>
                <a:gd name="connsiteY16" fmla="*/ 95836 h 4272578"/>
                <a:gd name="connsiteX17" fmla="*/ 3479391 w 4909227"/>
                <a:gd name="connsiteY17" fmla="*/ 120878 h 4272578"/>
                <a:gd name="connsiteX18" fmla="*/ 3970615 w 4909227"/>
                <a:gd name="connsiteY18" fmla="*/ 373606 h 4272578"/>
                <a:gd name="connsiteX19" fmla="*/ 4028283 w 4909227"/>
                <a:gd name="connsiteY19" fmla="*/ 408892 h 4272578"/>
                <a:gd name="connsiteX20" fmla="*/ 4084580 w 4909227"/>
                <a:gd name="connsiteY20" fmla="*/ 445817 h 4272578"/>
                <a:gd name="connsiteX21" fmla="*/ 4140771 w 4909227"/>
                <a:gd name="connsiteY21" fmla="*/ 482348 h 4272578"/>
                <a:gd name="connsiteX22" fmla="*/ 4195883 w 4909227"/>
                <a:gd name="connsiteY22" fmla="*/ 520018 h 4272578"/>
                <a:gd name="connsiteX23" fmla="*/ 4305143 w 4909227"/>
                <a:gd name="connsiteY23" fmla="*/ 595724 h 4272578"/>
                <a:gd name="connsiteX24" fmla="*/ 4359509 w 4909227"/>
                <a:gd name="connsiteY24" fmla="*/ 633384 h 4272578"/>
                <a:gd name="connsiteX25" fmla="*/ 4414317 w 4909227"/>
                <a:gd name="connsiteY25" fmla="*/ 670713 h 4272578"/>
                <a:gd name="connsiteX26" fmla="*/ 4632086 w 4909227"/>
                <a:gd name="connsiteY26" fmla="*/ 825710 h 4272578"/>
                <a:gd name="connsiteX27" fmla="*/ 4836284 w 4909227"/>
                <a:gd name="connsiteY27" fmla="*/ 1000872 h 4272578"/>
                <a:gd name="connsiteX28" fmla="*/ 4909227 w 4909227"/>
                <a:gd name="connsiteY28" fmla="*/ 1077825 h 4272578"/>
                <a:gd name="connsiteX29" fmla="*/ 4909227 w 4909227"/>
                <a:gd name="connsiteY29" fmla="*/ 1590628 h 4272578"/>
                <a:gd name="connsiteX30" fmla="*/ 4847198 w 4909227"/>
                <a:gd name="connsiteY30" fmla="*/ 1496990 h 4272578"/>
                <a:gd name="connsiteX31" fmla="*/ 4615719 w 4909227"/>
                <a:gd name="connsiteY31" fmla="*/ 1226591 h 4272578"/>
                <a:gd name="connsiteX32" fmla="*/ 4437905 w 4909227"/>
                <a:gd name="connsiteY32" fmla="*/ 1064032 h 4272578"/>
                <a:gd name="connsiteX33" fmla="*/ 4245822 w 4909227"/>
                <a:gd name="connsiteY33" fmla="*/ 915380 h 4272578"/>
                <a:gd name="connsiteX34" fmla="*/ 4032524 w 4909227"/>
                <a:gd name="connsiteY34" fmla="*/ 793724 h 4272578"/>
                <a:gd name="connsiteX35" fmla="*/ 3921484 w 4909227"/>
                <a:gd name="connsiteY35" fmla="*/ 742591 h 4272578"/>
                <a:gd name="connsiteX36" fmla="*/ 3865450 w 4909227"/>
                <a:gd name="connsiteY36" fmla="*/ 718695 h 4272578"/>
                <a:gd name="connsiteX37" fmla="*/ 3808411 w 4909227"/>
                <a:gd name="connsiteY37" fmla="*/ 697821 h 4272578"/>
                <a:gd name="connsiteX38" fmla="*/ 3346886 w 4909227"/>
                <a:gd name="connsiteY38" fmla="*/ 583799 h 4272578"/>
                <a:gd name="connsiteX39" fmla="*/ 3289295 w 4909227"/>
                <a:gd name="connsiteY39" fmla="*/ 576494 h 4272578"/>
                <a:gd name="connsiteX40" fmla="*/ 3260731 w 4909227"/>
                <a:gd name="connsiteY40" fmla="*/ 572514 h 4272578"/>
                <a:gd name="connsiteX41" fmla="*/ 3232038 w 4909227"/>
                <a:gd name="connsiteY41" fmla="*/ 570048 h 4272578"/>
                <a:gd name="connsiteX42" fmla="*/ 3174781 w 4909227"/>
                <a:gd name="connsiteY42" fmla="*/ 565611 h 4272578"/>
                <a:gd name="connsiteX43" fmla="*/ 3160547 w 4909227"/>
                <a:gd name="connsiteY43" fmla="*/ 564400 h 4272578"/>
                <a:gd name="connsiteX44" fmla="*/ 3146660 w 4909227"/>
                <a:gd name="connsiteY44" fmla="*/ 561299 h 4272578"/>
                <a:gd name="connsiteX45" fmla="*/ 3118665 w 4909227"/>
                <a:gd name="connsiteY45" fmla="*/ 557058 h 4272578"/>
                <a:gd name="connsiteX46" fmla="*/ 3062520 w 4909227"/>
                <a:gd name="connsiteY46" fmla="*/ 549995 h 4272578"/>
                <a:gd name="connsiteX47" fmla="*/ 3034483 w 4909227"/>
                <a:gd name="connsiteY47" fmla="*/ 546400 h 4272578"/>
                <a:gd name="connsiteX48" fmla="*/ 3006404 w 4909227"/>
                <a:gd name="connsiteY48" fmla="*/ 543450 h 4272578"/>
                <a:gd name="connsiteX49" fmla="*/ 2894004 w 4909227"/>
                <a:gd name="connsiteY49" fmla="*/ 536537 h 4272578"/>
                <a:gd name="connsiteX50" fmla="*/ 2445324 w 4909227"/>
                <a:gd name="connsiteY50" fmla="*/ 576994 h 4272578"/>
                <a:gd name="connsiteX51" fmla="*/ 2389729 w 4909227"/>
                <a:gd name="connsiteY51" fmla="*/ 588061 h 4272578"/>
                <a:gd name="connsiteX52" fmla="*/ 2334445 w 4909227"/>
                <a:gd name="connsiteY52" fmla="*/ 602318 h 4272578"/>
                <a:gd name="connsiteX53" fmla="*/ 2279209 w 4909227"/>
                <a:gd name="connsiteY53" fmla="*/ 616351 h 4272578"/>
                <a:gd name="connsiteX54" fmla="*/ 2252405 w 4909227"/>
                <a:gd name="connsiteY54" fmla="*/ 623833 h 4272578"/>
                <a:gd name="connsiteX55" fmla="*/ 2226352 w 4909227"/>
                <a:gd name="connsiteY55" fmla="*/ 631746 h 4272578"/>
                <a:gd name="connsiteX56" fmla="*/ 2174809 w 4909227"/>
                <a:gd name="connsiteY56" fmla="*/ 648898 h 4272578"/>
                <a:gd name="connsiteX57" fmla="*/ 2124133 w 4909227"/>
                <a:gd name="connsiteY57" fmla="*/ 667717 h 4272578"/>
                <a:gd name="connsiteX58" fmla="*/ 2098971 w 4909227"/>
                <a:gd name="connsiteY58" fmla="*/ 677395 h 4272578"/>
                <a:gd name="connsiteX59" fmla="*/ 2074244 w 4909227"/>
                <a:gd name="connsiteY59" fmla="*/ 687907 h 4272578"/>
                <a:gd name="connsiteX60" fmla="*/ 2049516 w 4909227"/>
                <a:gd name="connsiteY60" fmla="*/ 698418 h 4272578"/>
                <a:gd name="connsiteX61" fmla="*/ 2025247 w 4909227"/>
                <a:gd name="connsiteY61" fmla="*/ 709863 h 4272578"/>
                <a:gd name="connsiteX62" fmla="*/ 1663893 w 4909227"/>
                <a:gd name="connsiteY62" fmla="*/ 946619 h 4272578"/>
                <a:gd name="connsiteX63" fmla="*/ 1354664 w 4909227"/>
                <a:gd name="connsiteY63" fmla="*/ 1282399 h 4272578"/>
                <a:gd name="connsiteX64" fmla="*/ 1075458 w 4909227"/>
                <a:gd name="connsiteY64" fmla="*/ 1681042 h 4272578"/>
                <a:gd name="connsiteX65" fmla="*/ 934948 w 4909227"/>
                <a:gd name="connsiteY65" fmla="*/ 1895400 h 4272578"/>
                <a:gd name="connsiteX66" fmla="*/ 782359 w 4909227"/>
                <a:gd name="connsiteY66" fmla="*/ 2111874 h 4272578"/>
                <a:gd name="connsiteX67" fmla="*/ 475595 w 4909227"/>
                <a:gd name="connsiteY67" fmla="*/ 2511546 h 4272578"/>
                <a:gd name="connsiteX68" fmla="*/ 342590 w 4909227"/>
                <a:gd name="connsiteY68" fmla="*/ 2711719 h 4272578"/>
                <a:gd name="connsiteX69" fmla="*/ 243835 w 4909227"/>
                <a:gd name="connsiteY69" fmla="*/ 2925317 h 4272578"/>
                <a:gd name="connsiteX70" fmla="*/ 195943 w 4909227"/>
                <a:gd name="connsiteY70" fmla="*/ 3154915 h 4272578"/>
                <a:gd name="connsiteX71" fmla="*/ 205998 w 4909227"/>
                <a:gd name="connsiteY71" fmla="*/ 3392356 h 4272578"/>
                <a:gd name="connsiteX72" fmla="*/ 210868 w 4909227"/>
                <a:gd name="connsiteY72" fmla="*/ 3421994 h 4272578"/>
                <a:gd name="connsiteX73" fmla="*/ 217078 w 4909227"/>
                <a:gd name="connsiteY73" fmla="*/ 3451480 h 4272578"/>
                <a:gd name="connsiteX74" fmla="*/ 223513 w 4909227"/>
                <a:gd name="connsiteY74" fmla="*/ 3481009 h 4272578"/>
                <a:gd name="connsiteX75" fmla="*/ 231518 w 4909227"/>
                <a:gd name="connsiteY75" fmla="*/ 3510853 h 4272578"/>
                <a:gd name="connsiteX76" fmla="*/ 248149 w 4909227"/>
                <a:gd name="connsiteY76" fmla="*/ 3570478 h 4272578"/>
                <a:gd name="connsiteX77" fmla="*/ 256676 w 4909227"/>
                <a:gd name="connsiteY77" fmla="*/ 3600287 h 4272578"/>
                <a:gd name="connsiteX78" fmla="*/ 260939 w 4909227"/>
                <a:gd name="connsiteY78" fmla="*/ 3615190 h 4272578"/>
                <a:gd name="connsiteX79" fmla="*/ 266068 w 4909227"/>
                <a:gd name="connsiteY79" fmla="*/ 3629754 h 4272578"/>
                <a:gd name="connsiteX80" fmla="*/ 308144 w 4909227"/>
                <a:gd name="connsiteY80" fmla="*/ 3746191 h 4272578"/>
                <a:gd name="connsiteX81" fmla="*/ 357690 w 4909227"/>
                <a:gd name="connsiteY81" fmla="*/ 3859545 h 4272578"/>
                <a:gd name="connsiteX82" fmla="*/ 477426 w 4909227"/>
                <a:gd name="connsiteY82" fmla="*/ 4075211 h 4272578"/>
                <a:gd name="connsiteX83" fmla="*/ 617812 w 4909227"/>
                <a:gd name="connsiteY83" fmla="*/ 4272578 h 4272578"/>
                <a:gd name="connsiteX84" fmla="*/ 364357 w 4909227"/>
                <a:gd name="connsiteY84" fmla="*/ 4272578 h 4272578"/>
                <a:gd name="connsiteX85" fmla="*/ 308528 w 4909227"/>
                <a:gd name="connsiteY85" fmla="*/ 4169169 h 4272578"/>
                <a:gd name="connsiteX86" fmla="*/ 202203 w 4909227"/>
                <a:gd name="connsiteY86" fmla="*/ 3927821 h 4272578"/>
                <a:gd name="connsiteX87" fmla="*/ 155448 w 4909227"/>
                <a:gd name="connsiteY87" fmla="*/ 3804941 h 4272578"/>
                <a:gd name="connsiteX88" fmla="*/ 113098 w 4909227"/>
                <a:gd name="connsiteY88" fmla="*/ 3680654 h 4272578"/>
                <a:gd name="connsiteX89" fmla="*/ 107709 w 4909227"/>
                <a:gd name="connsiteY89" fmla="*/ 3665104 h 4272578"/>
                <a:gd name="connsiteX90" fmla="*/ 103012 w 4909227"/>
                <a:gd name="connsiteY90" fmla="*/ 3649367 h 4272578"/>
                <a:gd name="connsiteX91" fmla="*/ 93619 w 4909227"/>
                <a:gd name="connsiteY91" fmla="*/ 3617891 h 4272578"/>
                <a:gd name="connsiteX92" fmla="*/ 74438 w 4909227"/>
                <a:gd name="connsiteY92" fmla="*/ 3555048 h 4272578"/>
                <a:gd name="connsiteX93" fmla="*/ 64821 w 4909227"/>
                <a:gd name="connsiteY93" fmla="*/ 3523529 h 4272578"/>
                <a:gd name="connsiteX94" fmla="*/ 56309 w 4909227"/>
                <a:gd name="connsiteY94" fmla="*/ 3490970 h 4272578"/>
                <a:gd name="connsiteX95" fmla="*/ 47699 w 4909227"/>
                <a:gd name="connsiteY95" fmla="*/ 3458437 h 4272578"/>
                <a:gd name="connsiteX96" fmla="*/ 40350 w 4909227"/>
                <a:gd name="connsiteY96" fmla="*/ 3425456 h 4272578"/>
                <a:gd name="connsiteX97" fmla="*/ 2339 w 4909227"/>
                <a:gd name="connsiteY97" fmla="*/ 3155024 h 4272578"/>
                <a:gd name="connsiteX98" fmla="*/ 11637 w 4909227"/>
                <a:gd name="connsiteY98" fmla="*/ 2876727 h 4272578"/>
                <a:gd name="connsiteX99" fmla="*/ 157636 w 4909227"/>
                <a:gd name="connsiteY99" fmla="*/ 2339984 h 4272578"/>
                <a:gd name="connsiteX100" fmla="*/ 388920 w 4909227"/>
                <a:gd name="connsiteY100" fmla="*/ 1864213 h 4272578"/>
                <a:gd name="connsiteX101" fmla="*/ 507656 w 4909227"/>
                <a:gd name="connsiteY101" fmla="*/ 1644243 h 4272578"/>
                <a:gd name="connsiteX102" fmla="*/ 566187 w 4909227"/>
                <a:gd name="connsiteY102" fmla="*/ 1531896 h 4272578"/>
                <a:gd name="connsiteX103" fmla="*/ 628379 w 4909227"/>
                <a:gd name="connsiteY103" fmla="*/ 1416126 h 4272578"/>
                <a:gd name="connsiteX104" fmla="*/ 915962 w 4909227"/>
                <a:gd name="connsiteY104" fmla="*/ 957627 h 4272578"/>
                <a:gd name="connsiteX105" fmla="*/ 1296389 w 4909227"/>
                <a:gd name="connsiteY105" fmla="*/ 532479 h 4272578"/>
                <a:gd name="connsiteX106" fmla="*/ 1790562 w 4909227"/>
                <a:gd name="connsiteY106" fmla="*/ 204009 h 4272578"/>
                <a:gd name="connsiteX107" fmla="*/ 1824547 w 4909227"/>
                <a:gd name="connsiteY107" fmla="*/ 188344 h 4272578"/>
                <a:gd name="connsiteX108" fmla="*/ 1858945 w 4909227"/>
                <a:gd name="connsiteY108" fmla="*/ 173835 h 4272578"/>
                <a:gd name="connsiteX109" fmla="*/ 1893494 w 4909227"/>
                <a:gd name="connsiteY109" fmla="*/ 159497 h 4272578"/>
                <a:gd name="connsiteX110" fmla="*/ 1928332 w 4909227"/>
                <a:gd name="connsiteY110" fmla="*/ 146243 h 4272578"/>
                <a:gd name="connsiteX111" fmla="*/ 1998599 w 4909227"/>
                <a:gd name="connsiteY111" fmla="*/ 121582 h 4272578"/>
                <a:gd name="connsiteX112" fmla="*/ 2069445 w 4909227"/>
                <a:gd name="connsiteY112" fmla="*/ 99511 h 4272578"/>
                <a:gd name="connsiteX113" fmla="*/ 2105017 w 4909227"/>
                <a:gd name="connsiteY113" fmla="*/ 89439 h 4272578"/>
                <a:gd name="connsiteX114" fmla="*/ 2140277 w 4909227"/>
                <a:gd name="connsiteY114" fmla="*/ 80190 h 4272578"/>
                <a:gd name="connsiteX115" fmla="*/ 2209909 w 4909227"/>
                <a:gd name="connsiteY115" fmla="*/ 64365 h 4272578"/>
                <a:gd name="connsiteX116" fmla="*/ 2279594 w 4909227"/>
                <a:gd name="connsiteY116" fmla="*/ 48739 h 4272578"/>
                <a:gd name="connsiteX117" fmla="*/ 2350191 w 4909227"/>
                <a:gd name="connsiteY117" fmla="*/ 36561 h 4272578"/>
                <a:gd name="connsiteX118" fmla="*/ 2779325 w 4909227"/>
                <a:gd name="connsiteY118" fmla="*/ 1 h 427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909227" h="4272578">
                  <a:moveTo>
                    <a:pt x="4909227" y="4175460"/>
                  </a:moveTo>
                  <a:lnTo>
                    <a:pt x="4909227" y="4272578"/>
                  </a:lnTo>
                  <a:lnTo>
                    <a:pt x="4845585" y="4272578"/>
                  </a:lnTo>
                  <a:lnTo>
                    <a:pt x="4858157" y="4254703"/>
                  </a:lnTo>
                  <a:lnTo>
                    <a:pt x="4891455" y="4203934"/>
                  </a:lnTo>
                  <a:close/>
                  <a:moveTo>
                    <a:pt x="2779325" y="1"/>
                  </a:moveTo>
                  <a:cubicBezTo>
                    <a:pt x="2827304" y="-1"/>
                    <a:pt x="2875285" y="1394"/>
                    <a:pt x="2923168" y="4226"/>
                  </a:cubicBezTo>
                  <a:lnTo>
                    <a:pt x="3066195" y="16887"/>
                  </a:lnTo>
                  <a:cubicBezTo>
                    <a:pt x="3078087" y="17675"/>
                    <a:pt x="3089896" y="19754"/>
                    <a:pt x="3101700" y="21414"/>
                  </a:cubicBezTo>
                  <a:lnTo>
                    <a:pt x="3137091" y="26711"/>
                  </a:lnTo>
                  <a:lnTo>
                    <a:pt x="3207802" y="37432"/>
                  </a:lnTo>
                  <a:cubicBezTo>
                    <a:pt x="3219631" y="39189"/>
                    <a:pt x="3231363" y="40973"/>
                    <a:pt x="3243005" y="43626"/>
                  </a:cubicBezTo>
                  <a:cubicBezTo>
                    <a:pt x="3248837" y="44791"/>
                    <a:pt x="3254763" y="45508"/>
                    <a:pt x="3260547" y="46898"/>
                  </a:cubicBezTo>
                  <a:cubicBezTo>
                    <a:pt x="3266259" y="48413"/>
                    <a:pt x="3271977" y="50349"/>
                    <a:pt x="3277715" y="51961"/>
                  </a:cubicBezTo>
                  <a:lnTo>
                    <a:pt x="3346016" y="72845"/>
                  </a:lnTo>
                  <a:cubicBezTo>
                    <a:pt x="3357273" y="76449"/>
                    <a:pt x="3368795" y="79451"/>
                    <a:pt x="3379885" y="83628"/>
                  </a:cubicBezTo>
                  <a:lnTo>
                    <a:pt x="3413175" y="95836"/>
                  </a:lnTo>
                  <a:lnTo>
                    <a:pt x="3479391" y="120878"/>
                  </a:lnTo>
                  <a:cubicBezTo>
                    <a:pt x="3654569" y="190008"/>
                    <a:pt x="3816871" y="279114"/>
                    <a:pt x="3970615" y="373606"/>
                  </a:cubicBezTo>
                  <a:cubicBezTo>
                    <a:pt x="3989807" y="385518"/>
                    <a:pt x="4009070" y="397303"/>
                    <a:pt x="4028283" y="408892"/>
                  </a:cubicBezTo>
                  <a:lnTo>
                    <a:pt x="4084580" y="445817"/>
                  </a:lnTo>
                  <a:lnTo>
                    <a:pt x="4140771" y="482348"/>
                  </a:lnTo>
                  <a:cubicBezTo>
                    <a:pt x="4159664" y="494340"/>
                    <a:pt x="4177432" y="507694"/>
                    <a:pt x="4195883" y="520018"/>
                  </a:cubicBezTo>
                  <a:cubicBezTo>
                    <a:pt x="4232247" y="545445"/>
                    <a:pt x="4269493" y="569787"/>
                    <a:pt x="4305143" y="595724"/>
                  </a:cubicBezTo>
                  <a:cubicBezTo>
                    <a:pt x="4323150" y="608378"/>
                    <a:pt x="4341283" y="621106"/>
                    <a:pt x="4359509" y="633384"/>
                  </a:cubicBezTo>
                  <a:cubicBezTo>
                    <a:pt x="4377662" y="645788"/>
                    <a:pt x="4396133" y="657789"/>
                    <a:pt x="4414317" y="670713"/>
                  </a:cubicBezTo>
                  <a:cubicBezTo>
                    <a:pt x="4487709" y="720858"/>
                    <a:pt x="4561105" y="771425"/>
                    <a:pt x="4632086" y="825710"/>
                  </a:cubicBezTo>
                  <a:cubicBezTo>
                    <a:pt x="4703239" y="879844"/>
                    <a:pt x="4770925" y="938933"/>
                    <a:pt x="4836284" y="1000872"/>
                  </a:cubicBezTo>
                  <a:lnTo>
                    <a:pt x="4909227" y="1077825"/>
                  </a:lnTo>
                  <a:lnTo>
                    <a:pt x="4909227" y="1590628"/>
                  </a:lnTo>
                  <a:lnTo>
                    <a:pt x="4847198" y="1496990"/>
                  </a:lnTo>
                  <a:cubicBezTo>
                    <a:pt x="4779017" y="1401272"/>
                    <a:pt x="4700641" y="1311172"/>
                    <a:pt x="4615719" y="1226591"/>
                  </a:cubicBezTo>
                  <a:cubicBezTo>
                    <a:pt x="4559129" y="1170093"/>
                    <a:pt x="4499097" y="1116641"/>
                    <a:pt x="4437905" y="1064032"/>
                  </a:cubicBezTo>
                  <a:cubicBezTo>
                    <a:pt x="4376643" y="1011548"/>
                    <a:pt x="4313015" y="960973"/>
                    <a:pt x="4245822" y="915380"/>
                  </a:cubicBezTo>
                  <a:cubicBezTo>
                    <a:pt x="4177670" y="870577"/>
                    <a:pt x="4106226" y="828991"/>
                    <a:pt x="4032524" y="793724"/>
                  </a:cubicBezTo>
                  <a:cubicBezTo>
                    <a:pt x="3996192" y="774838"/>
                    <a:pt x="3958849" y="758553"/>
                    <a:pt x="3921484" y="742591"/>
                  </a:cubicBezTo>
                  <a:cubicBezTo>
                    <a:pt x="3902789" y="734561"/>
                    <a:pt x="3884266" y="726377"/>
                    <a:pt x="3865450" y="718695"/>
                  </a:cubicBezTo>
                  <a:cubicBezTo>
                    <a:pt x="3846469" y="711588"/>
                    <a:pt x="3827512" y="704579"/>
                    <a:pt x="3808411" y="697821"/>
                  </a:cubicBezTo>
                  <a:cubicBezTo>
                    <a:pt x="3656570" y="642224"/>
                    <a:pt x="3500471" y="605851"/>
                    <a:pt x="3346886" y="583799"/>
                  </a:cubicBezTo>
                  <a:lnTo>
                    <a:pt x="3289295" y="576494"/>
                  </a:lnTo>
                  <a:lnTo>
                    <a:pt x="3260731" y="572514"/>
                  </a:lnTo>
                  <a:cubicBezTo>
                    <a:pt x="3251217" y="571079"/>
                    <a:pt x="3241593" y="570838"/>
                    <a:pt x="3232038" y="570048"/>
                  </a:cubicBezTo>
                  <a:lnTo>
                    <a:pt x="3174781" y="565611"/>
                  </a:lnTo>
                  <a:cubicBezTo>
                    <a:pt x="3170003" y="565217"/>
                    <a:pt x="3165252" y="564919"/>
                    <a:pt x="3160547" y="564400"/>
                  </a:cubicBezTo>
                  <a:cubicBezTo>
                    <a:pt x="3155889" y="563655"/>
                    <a:pt x="3151372" y="562239"/>
                    <a:pt x="3146660" y="561299"/>
                  </a:cubicBezTo>
                  <a:cubicBezTo>
                    <a:pt x="3137413" y="559265"/>
                    <a:pt x="3128003" y="558224"/>
                    <a:pt x="3118665" y="557058"/>
                  </a:cubicBezTo>
                  <a:lnTo>
                    <a:pt x="3062520" y="549995"/>
                  </a:lnTo>
                  <a:lnTo>
                    <a:pt x="3034483" y="546400"/>
                  </a:lnTo>
                  <a:cubicBezTo>
                    <a:pt x="3025146" y="545234"/>
                    <a:pt x="3015831" y="543747"/>
                    <a:pt x="3006404" y="543450"/>
                  </a:cubicBezTo>
                  <a:lnTo>
                    <a:pt x="2894004" y="536537"/>
                  </a:lnTo>
                  <a:cubicBezTo>
                    <a:pt x="2743796" y="532061"/>
                    <a:pt x="2593557" y="546717"/>
                    <a:pt x="2445324" y="576994"/>
                  </a:cubicBezTo>
                  <a:cubicBezTo>
                    <a:pt x="2426803" y="580857"/>
                    <a:pt x="2408167" y="583483"/>
                    <a:pt x="2389729" y="588061"/>
                  </a:cubicBezTo>
                  <a:lnTo>
                    <a:pt x="2334445" y="602318"/>
                  </a:lnTo>
                  <a:lnTo>
                    <a:pt x="2279209" y="616351"/>
                  </a:lnTo>
                  <a:cubicBezTo>
                    <a:pt x="2269789" y="618483"/>
                    <a:pt x="2261022" y="621073"/>
                    <a:pt x="2252405" y="623833"/>
                  </a:cubicBezTo>
                  <a:lnTo>
                    <a:pt x="2226352" y="631746"/>
                  </a:lnTo>
                  <a:cubicBezTo>
                    <a:pt x="2208738" y="636630"/>
                    <a:pt x="2191964" y="643082"/>
                    <a:pt x="2174809" y="648898"/>
                  </a:cubicBezTo>
                  <a:cubicBezTo>
                    <a:pt x="2157576" y="654418"/>
                    <a:pt x="2140906" y="661264"/>
                    <a:pt x="2124133" y="667717"/>
                  </a:cubicBezTo>
                  <a:cubicBezTo>
                    <a:pt x="2115746" y="670943"/>
                    <a:pt x="2107181" y="673900"/>
                    <a:pt x="2098971" y="677395"/>
                  </a:cubicBezTo>
                  <a:lnTo>
                    <a:pt x="2074244" y="687907"/>
                  </a:lnTo>
                  <a:lnTo>
                    <a:pt x="2049516" y="698418"/>
                  </a:lnTo>
                  <a:lnTo>
                    <a:pt x="2025247" y="709863"/>
                  </a:lnTo>
                  <a:cubicBezTo>
                    <a:pt x="1895620" y="770702"/>
                    <a:pt x="1775019" y="849591"/>
                    <a:pt x="1663893" y="946619"/>
                  </a:cubicBezTo>
                  <a:cubicBezTo>
                    <a:pt x="1552588" y="1043379"/>
                    <a:pt x="1450953" y="1157803"/>
                    <a:pt x="1354664" y="1282399"/>
                  </a:cubicBezTo>
                  <a:cubicBezTo>
                    <a:pt x="1258428" y="1407193"/>
                    <a:pt x="1167389" y="1541989"/>
                    <a:pt x="1075458" y="1681042"/>
                  </a:cubicBezTo>
                  <a:lnTo>
                    <a:pt x="934948" y="1895400"/>
                  </a:lnTo>
                  <a:cubicBezTo>
                    <a:pt x="885020" y="1970018"/>
                    <a:pt x="834114" y="2042151"/>
                    <a:pt x="782359" y="2111874"/>
                  </a:cubicBezTo>
                  <a:cubicBezTo>
                    <a:pt x="679025" y="2251590"/>
                    <a:pt x="571805" y="2380631"/>
                    <a:pt x="475595" y="2511546"/>
                  </a:cubicBezTo>
                  <a:cubicBezTo>
                    <a:pt x="427490" y="2577003"/>
                    <a:pt x="382228" y="2643169"/>
                    <a:pt x="342590" y="2711719"/>
                  </a:cubicBezTo>
                  <a:cubicBezTo>
                    <a:pt x="302826" y="2780195"/>
                    <a:pt x="268711" y="2851157"/>
                    <a:pt x="243835" y="2925317"/>
                  </a:cubicBezTo>
                  <a:cubicBezTo>
                    <a:pt x="218582" y="2999262"/>
                    <a:pt x="202245" y="3076389"/>
                    <a:pt x="195943" y="3154915"/>
                  </a:cubicBezTo>
                  <a:cubicBezTo>
                    <a:pt x="189542" y="3233466"/>
                    <a:pt x="193251" y="3313292"/>
                    <a:pt x="205998" y="3392356"/>
                  </a:cubicBezTo>
                  <a:lnTo>
                    <a:pt x="210868" y="3421994"/>
                  </a:lnTo>
                  <a:lnTo>
                    <a:pt x="217078" y="3451480"/>
                  </a:lnTo>
                  <a:lnTo>
                    <a:pt x="223513" y="3481009"/>
                  </a:lnTo>
                  <a:cubicBezTo>
                    <a:pt x="225924" y="3490921"/>
                    <a:pt x="228784" y="3500923"/>
                    <a:pt x="231518" y="3510853"/>
                  </a:cubicBezTo>
                  <a:lnTo>
                    <a:pt x="248149" y="3570478"/>
                  </a:lnTo>
                  <a:lnTo>
                    <a:pt x="256676" y="3600287"/>
                  </a:lnTo>
                  <a:lnTo>
                    <a:pt x="260939" y="3615190"/>
                  </a:lnTo>
                  <a:lnTo>
                    <a:pt x="266068" y="3629754"/>
                  </a:lnTo>
                  <a:cubicBezTo>
                    <a:pt x="279682" y="3668748"/>
                    <a:pt x="293493" y="3707688"/>
                    <a:pt x="308144" y="3746191"/>
                  </a:cubicBezTo>
                  <a:cubicBezTo>
                    <a:pt x="324257" y="3784191"/>
                    <a:pt x="340937" y="3821930"/>
                    <a:pt x="357690" y="3859545"/>
                  </a:cubicBezTo>
                  <a:cubicBezTo>
                    <a:pt x="393077" y="3934052"/>
                    <a:pt x="433372" y="4005934"/>
                    <a:pt x="477426" y="4075211"/>
                  </a:cubicBezTo>
                  <a:lnTo>
                    <a:pt x="617812" y="4272578"/>
                  </a:lnTo>
                  <a:lnTo>
                    <a:pt x="364357" y="4272578"/>
                  </a:lnTo>
                  <a:lnTo>
                    <a:pt x="308528" y="4169169"/>
                  </a:lnTo>
                  <a:cubicBezTo>
                    <a:pt x="270101" y="4089847"/>
                    <a:pt x="234941" y="4009176"/>
                    <a:pt x="202203" y="3927821"/>
                  </a:cubicBezTo>
                  <a:cubicBezTo>
                    <a:pt x="186847" y="3886657"/>
                    <a:pt x="171445" y="3845720"/>
                    <a:pt x="155448" y="3804941"/>
                  </a:cubicBezTo>
                  <a:cubicBezTo>
                    <a:pt x="141380" y="3763428"/>
                    <a:pt x="127636" y="3721934"/>
                    <a:pt x="113098" y="3680654"/>
                  </a:cubicBezTo>
                  <a:lnTo>
                    <a:pt x="107709" y="3665104"/>
                  </a:lnTo>
                  <a:lnTo>
                    <a:pt x="103012" y="3649367"/>
                  </a:lnTo>
                  <a:lnTo>
                    <a:pt x="93619" y="3617891"/>
                  </a:lnTo>
                  <a:lnTo>
                    <a:pt x="74438" y="3555048"/>
                  </a:lnTo>
                  <a:cubicBezTo>
                    <a:pt x="71323" y="3544483"/>
                    <a:pt x="67763" y="3534247"/>
                    <a:pt x="64821" y="3523529"/>
                  </a:cubicBezTo>
                  <a:lnTo>
                    <a:pt x="56309" y="3490970"/>
                  </a:lnTo>
                  <a:lnTo>
                    <a:pt x="47699" y="3458437"/>
                  </a:lnTo>
                  <a:cubicBezTo>
                    <a:pt x="45126" y="3447512"/>
                    <a:pt x="42825" y="3436407"/>
                    <a:pt x="40350" y="3425456"/>
                  </a:cubicBezTo>
                  <a:cubicBezTo>
                    <a:pt x="20581" y="3337521"/>
                    <a:pt x="7369" y="3247066"/>
                    <a:pt x="2339" y="3155024"/>
                  </a:cubicBezTo>
                  <a:cubicBezTo>
                    <a:pt x="-2762" y="3063109"/>
                    <a:pt x="544" y="2969654"/>
                    <a:pt x="11637" y="2876727"/>
                  </a:cubicBezTo>
                  <a:cubicBezTo>
                    <a:pt x="34069" y="2690593"/>
                    <a:pt x="89274" y="2509096"/>
                    <a:pt x="157636" y="2339984"/>
                  </a:cubicBezTo>
                  <a:cubicBezTo>
                    <a:pt x="226467" y="2170638"/>
                    <a:pt x="308151" y="2013339"/>
                    <a:pt x="388920" y="1864213"/>
                  </a:cubicBezTo>
                  <a:cubicBezTo>
                    <a:pt x="429376" y="1789524"/>
                    <a:pt x="469807" y="1716745"/>
                    <a:pt x="507656" y="1644243"/>
                  </a:cubicBezTo>
                  <a:lnTo>
                    <a:pt x="566187" y="1531896"/>
                  </a:lnTo>
                  <a:cubicBezTo>
                    <a:pt x="586462" y="1493325"/>
                    <a:pt x="607259" y="1454715"/>
                    <a:pt x="628379" y="1416126"/>
                  </a:cubicBezTo>
                  <a:cubicBezTo>
                    <a:pt x="713184" y="1261784"/>
                    <a:pt x="806689" y="1107407"/>
                    <a:pt x="915962" y="957627"/>
                  </a:cubicBezTo>
                  <a:cubicBezTo>
                    <a:pt x="1024964" y="808027"/>
                    <a:pt x="1150428" y="662836"/>
                    <a:pt x="1296389" y="532479"/>
                  </a:cubicBezTo>
                  <a:cubicBezTo>
                    <a:pt x="1441951" y="402229"/>
                    <a:pt x="1609267" y="287950"/>
                    <a:pt x="1790562" y="204009"/>
                  </a:cubicBezTo>
                  <a:lnTo>
                    <a:pt x="1824547" y="188344"/>
                  </a:lnTo>
                  <a:cubicBezTo>
                    <a:pt x="1835970" y="183343"/>
                    <a:pt x="1847471" y="178638"/>
                    <a:pt x="1858945" y="173835"/>
                  </a:cubicBezTo>
                  <a:lnTo>
                    <a:pt x="1893494" y="159497"/>
                  </a:lnTo>
                  <a:cubicBezTo>
                    <a:pt x="1904996" y="154793"/>
                    <a:pt x="1916752" y="150652"/>
                    <a:pt x="1928332" y="146243"/>
                  </a:cubicBezTo>
                  <a:cubicBezTo>
                    <a:pt x="1951667" y="137695"/>
                    <a:pt x="1974951" y="128948"/>
                    <a:pt x="1998599" y="121582"/>
                  </a:cubicBezTo>
                  <a:cubicBezTo>
                    <a:pt x="2022195" y="114018"/>
                    <a:pt x="2045635" y="105864"/>
                    <a:pt x="2069445" y="99511"/>
                  </a:cubicBezTo>
                  <a:lnTo>
                    <a:pt x="2105017" y="89439"/>
                  </a:lnTo>
                  <a:cubicBezTo>
                    <a:pt x="2116957" y="85988"/>
                    <a:pt x="2128724" y="82691"/>
                    <a:pt x="2140277" y="80190"/>
                  </a:cubicBezTo>
                  <a:lnTo>
                    <a:pt x="2209909" y="64365"/>
                  </a:lnTo>
                  <a:lnTo>
                    <a:pt x="2279594" y="48739"/>
                  </a:lnTo>
                  <a:cubicBezTo>
                    <a:pt x="2302897" y="43685"/>
                    <a:pt x="2326724" y="40602"/>
                    <a:pt x="2350191" y="36561"/>
                  </a:cubicBezTo>
                  <a:cubicBezTo>
                    <a:pt x="2491459" y="12584"/>
                    <a:pt x="2635387" y="9"/>
                    <a:pt x="2779325" y="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34" name="Freeform: Shape 33">
              <a:extLst>
                <a:ext uri="{FF2B5EF4-FFF2-40B4-BE49-F238E27FC236}">
                  <a16:creationId xmlns:a16="http://schemas.microsoft.com/office/drawing/2014/main" id="{856077B5-5F40-45AA-BDDA-F1DB7F8B5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2860366 w 4961924"/>
                <a:gd name="connsiteY0" fmla="*/ 290 h 4241750"/>
                <a:gd name="connsiteX1" fmla="*/ 4503869 w 4961924"/>
                <a:gd name="connsiteY1" fmla="*/ 546588 h 4241750"/>
                <a:gd name="connsiteX2" fmla="*/ 4816879 w 4961924"/>
                <a:gd name="connsiteY2" fmla="*/ 783506 h 4241750"/>
                <a:gd name="connsiteX3" fmla="*/ 4961924 w 4961924"/>
                <a:gd name="connsiteY3" fmla="*/ 916878 h 4241750"/>
                <a:gd name="connsiteX4" fmla="*/ 4961924 w 4961924"/>
                <a:gd name="connsiteY4" fmla="*/ 4241750 h 4241750"/>
                <a:gd name="connsiteX5" fmla="*/ 4562919 w 4961924"/>
                <a:gd name="connsiteY5" fmla="*/ 4241750 h 4241750"/>
                <a:gd name="connsiteX6" fmla="*/ 4586822 w 4961924"/>
                <a:gd name="connsiteY6" fmla="*/ 4213637 h 4241750"/>
                <a:gd name="connsiteX7" fmla="*/ 4762695 w 4961924"/>
                <a:gd name="connsiteY7" fmla="*/ 3952854 h 4241750"/>
                <a:gd name="connsiteX8" fmla="*/ 4899352 w 4961924"/>
                <a:gd name="connsiteY8" fmla="*/ 3631238 h 4241750"/>
                <a:gd name="connsiteX9" fmla="*/ 4913697 w 4961924"/>
                <a:gd name="connsiteY9" fmla="*/ 3255629 h 4241750"/>
                <a:gd name="connsiteX10" fmla="*/ 4948868 w 4961924"/>
                <a:gd name="connsiteY10" fmla="*/ 2308976 h 4241750"/>
                <a:gd name="connsiteX11" fmla="*/ 4760464 w 4961924"/>
                <a:gd name="connsiteY11" fmla="*/ 1631653 h 4241750"/>
                <a:gd name="connsiteX12" fmla="*/ 4158265 w 4961924"/>
                <a:gd name="connsiteY12" fmla="*/ 1056752 h 4241750"/>
                <a:gd name="connsiteX13" fmla="*/ 3295504 w 4961924"/>
                <a:gd name="connsiteY13" fmla="*/ 659991 h 4241750"/>
                <a:gd name="connsiteX14" fmla="*/ 2400205 w 4961924"/>
                <a:gd name="connsiteY14" fmla="*/ 680861 h 4241750"/>
                <a:gd name="connsiteX15" fmla="*/ 1228363 w 4961924"/>
                <a:gd name="connsiteY15" fmla="*/ 1858090 h 4241750"/>
                <a:gd name="connsiteX16" fmla="*/ 995211 w 4961924"/>
                <a:gd name="connsiteY16" fmla="*/ 2234095 h 4241750"/>
                <a:gd name="connsiteX17" fmla="*/ 663293 w 4961924"/>
                <a:gd name="connsiteY17" fmla="*/ 2832893 h 4241750"/>
                <a:gd name="connsiteX18" fmla="*/ 644068 w 4961924"/>
                <a:gd name="connsiteY18" fmla="*/ 3301224 h 4241750"/>
                <a:gd name="connsiteX19" fmla="*/ 1051682 w 4961924"/>
                <a:gd name="connsiteY19" fmla="*/ 4121741 h 4241750"/>
                <a:gd name="connsiteX20" fmla="*/ 1155791 w 4961924"/>
                <a:gd name="connsiteY20" fmla="*/ 4241750 h 4241750"/>
                <a:gd name="connsiteX21" fmla="*/ 385252 w 4961924"/>
                <a:gd name="connsiteY21" fmla="*/ 4241750 h 4241750"/>
                <a:gd name="connsiteX22" fmla="*/ 291954 w 4961924"/>
                <a:gd name="connsiteY22" fmla="*/ 4081572 h 4241750"/>
                <a:gd name="connsiteX23" fmla="*/ 49334 w 4961924"/>
                <a:gd name="connsiteY23" fmla="*/ 3462450 h 4241750"/>
                <a:gd name="connsiteX24" fmla="*/ 697040 w 4961924"/>
                <a:gd name="connsiteY24" fmla="*/ 1553793 h 4241750"/>
                <a:gd name="connsiteX25" fmla="*/ 2243651 w 4961924"/>
                <a:gd name="connsiteY25" fmla="*/ 89360 h 4241750"/>
                <a:gd name="connsiteX26" fmla="*/ 2860366 w 4961924"/>
                <a:gd name="connsiteY26"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1924" h="4241750">
                  <a:moveTo>
                    <a:pt x="2860366" y="290"/>
                  </a:moveTo>
                  <a:cubicBezTo>
                    <a:pt x="3457635" y="-9057"/>
                    <a:pt x="3998796" y="208834"/>
                    <a:pt x="4503869" y="546588"/>
                  </a:cubicBezTo>
                  <a:cubicBezTo>
                    <a:pt x="4609235" y="617064"/>
                    <a:pt x="4715034" y="696136"/>
                    <a:pt x="4816879" y="783506"/>
                  </a:cubicBezTo>
                  <a:lnTo>
                    <a:pt x="4961924" y="916878"/>
                  </a:lnTo>
                  <a:lnTo>
                    <a:pt x="4961924" y="4241750"/>
                  </a:lnTo>
                  <a:lnTo>
                    <a:pt x="4562919" y="4241750"/>
                  </a:lnTo>
                  <a:lnTo>
                    <a:pt x="4586822" y="4213637"/>
                  </a:lnTo>
                  <a:cubicBezTo>
                    <a:pt x="4649485" y="4133877"/>
                    <a:pt x="4707815" y="4047166"/>
                    <a:pt x="4762695" y="3952854"/>
                  </a:cubicBezTo>
                  <a:cubicBezTo>
                    <a:pt x="4861622" y="3782848"/>
                    <a:pt x="4887296" y="3694842"/>
                    <a:pt x="4899352" y="3631238"/>
                  </a:cubicBezTo>
                  <a:cubicBezTo>
                    <a:pt x="4916960" y="3538446"/>
                    <a:pt x="4915626" y="3419833"/>
                    <a:pt x="4913697" y="3255629"/>
                  </a:cubicBezTo>
                  <a:cubicBezTo>
                    <a:pt x="4911196" y="3035896"/>
                    <a:pt x="4907780" y="2734844"/>
                    <a:pt x="4948868" y="2308976"/>
                  </a:cubicBezTo>
                  <a:cubicBezTo>
                    <a:pt x="4971361" y="2076125"/>
                    <a:pt x="4909748" y="1854571"/>
                    <a:pt x="4760464" y="1631653"/>
                  </a:cubicBezTo>
                  <a:cubicBezTo>
                    <a:pt x="4623847" y="1427699"/>
                    <a:pt x="4415624" y="1228904"/>
                    <a:pt x="4158265" y="1056752"/>
                  </a:cubicBezTo>
                  <a:cubicBezTo>
                    <a:pt x="3855104" y="854020"/>
                    <a:pt x="3572969" y="724304"/>
                    <a:pt x="3295504" y="659991"/>
                  </a:cubicBezTo>
                  <a:cubicBezTo>
                    <a:pt x="2998568" y="591135"/>
                    <a:pt x="2705635" y="598008"/>
                    <a:pt x="2400205" y="680861"/>
                  </a:cubicBezTo>
                  <a:cubicBezTo>
                    <a:pt x="1863373" y="826486"/>
                    <a:pt x="1575835" y="1260672"/>
                    <a:pt x="1228363" y="1858090"/>
                  </a:cubicBezTo>
                  <a:cubicBezTo>
                    <a:pt x="1150390" y="1992089"/>
                    <a:pt x="1071533" y="2115125"/>
                    <a:pt x="995211" y="2234095"/>
                  </a:cubicBezTo>
                  <a:cubicBezTo>
                    <a:pt x="851980" y="2457434"/>
                    <a:pt x="728279" y="2650222"/>
                    <a:pt x="663293" y="2832893"/>
                  </a:cubicBezTo>
                  <a:cubicBezTo>
                    <a:pt x="605703" y="2994540"/>
                    <a:pt x="599973" y="3134617"/>
                    <a:pt x="644068" y="3301224"/>
                  </a:cubicBezTo>
                  <a:cubicBezTo>
                    <a:pt x="723963" y="3603086"/>
                    <a:pt x="861058" y="3879078"/>
                    <a:pt x="1051682" y="4121741"/>
                  </a:cubicBezTo>
                  <a:lnTo>
                    <a:pt x="1155791" y="4241750"/>
                  </a:lnTo>
                  <a:lnTo>
                    <a:pt x="385252" y="4241750"/>
                  </a:lnTo>
                  <a:lnTo>
                    <a:pt x="291954" y="4081572"/>
                  </a:lnTo>
                  <a:cubicBezTo>
                    <a:pt x="189557" y="3889333"/>
                    <a:pt x="107520" y="3682294"/>
                    <a:pt x="49334" y="3462450"/>
                  </a:cubicBezTo>
                  <a:cubicBezTo>
                    <a:pt x="-155725" y="2687681"/>
                    <a:pt x="321044" y="2199945"/>
                    <a:pt x="697040" y="1553793"/>
                  </a:cubicBezTo>
                  <a:cubicBezTo>
                    <a:pt x="1073038"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35" name="Freeform: Shape 34">
              <a:extLst>
                <a:ext uri="{FF2B5EF4-FFF2-40B4-BE49-F238E27FC236}">
                  <a16:creationId xmlns:a16="http://schemas.microsoft.com/office/drawing/2014/main" id="{2DC4B234-CD22-40BB-831E-DE40206AA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4961924 w 4961924"/>
                <a:gd name="connsiteY0" fmla="*/ 3780120 h 4241750"/>
                <a:gd name="connsiteX1" fmla="*/ 4961924 w 4961924"/>
                <a:gd name="connsiteY1" fmla="*/ 4241750 h 4241750"/>
                <a:gd name="connsiteX2" fmla="*/ 4690594 w 4961924"/>
                <a:gd name="connsiteY2" fmla="*/ 4241750 h 4241750"/>
                <a:gd name="connsiteX3" fmla="*/ 4730832 w 4961924"/>
                <a:gd name="connsiteY3" fmla="*/ 4190580 h 4241750"/>
                <a:gd name="connsiteX4" fmla="*/ 4851056 w 4961924"/>
                <a:gd name="connsiteY4" fmla="*/ 4003378 h 4241750"/>
                <a:gd name="connsiteX5" fmla="*/ 4960390 w 4961924"/>
                <a:gd name="connsiteY5" fmla="*/ 3784651 h 4241750"/>
                <a:gd name="connsiteX6" fmla="*/ 2860366 w 4961924"/>
                <a:gd name="connsiteY6" fmla="*/ 290 h 4241750"/>
                <a:gd name="connsiteX7" fmla="*/ 4503870 w 4961924"/>
                <a:gd name="connsiteY7" fmla="*/ 546588 h 4241750"/>
                <a:gd name="connsiteX8" fmla="*/ 4816872 w 4961924"/>
                <a:gd name="connsiteY8" fmla="*/ 783509 h 4241750"/>
                <a:gd name="connsiteX9" fmla="*/ 4961924 w 4961924"/>
                <a:gd name="connsiteY9" fmla="*/ 916897 h 4241750"/>
                <a:gd name="connsiteX10" fmla="*/ 4961924 w 4961924"/>
                <a:gd name="connsiteY10" fmla="*/ 1784881 h 4241750"/>
                <a:gd name="connsiteX11" fmla="*/ 4950067 w 4961924"/>
                <a:gd name="connsiteY11" fmla="*/ 1756820 h 4241750"/>
                <a:gd name="connsiteX12" fmla="*/ 4845861 w 4961924"/>
                <a:gd name="connsiteY12" fmla="*/ 1574254 h 4241750"/>
                <a:gd name="connsiteX13" fmla="*/ 4215918 w 4961924"/>
                <a:gd name="connsiteY13" fmla="*/ 971588 h 4241750"/>
                <a:gd name="connsiteX14" fmla="*/ 3319590 w 4961924"/>
                <a:gd name="connsiteY14" fmla="*/ 560369 h 4241750"/>
                <a:gd name="connsiteX15" fmla="*/ 2374113 w 4961924"/>
                <a:gd name="connsiteY15" fmla="*/ 582278 h 4241750"/>
                <a:gd name="connsiteX16" fmla="*/ 1692486 w 4961924"/>
                <a:gd name="connsiteY16" fmla="*/ 1005131 h 4241750"/>
                <a:gd name="connsiteX17" fmla="*/ 1139674 w 4961924"/>
                <a:gd name="connsiteY17" fmla="*/ 1807128 h 4241750"/>
                <a:gd name="connsiteX18" fmla="*/ 908812 w 4961924"/>
                <a:gd name="connsiteY18" fmla="*/ 2179343 h 4241750"/>
                <a:gd name="connsiteX19" fmla="*/ 566543 w 4961924"/>
                <a:gd name="connsiteY19" fmla="*/ 2799229 h 4241750"/>
                <a:gd name="connsiteX20" fmla="*/ 544789 w 4961924"/>
                <a:gd name="connsiteY20" fmla="*/ 3327837 h 4241750"/>
                <a:gd name="connsiteX21" fmla="*/ 970585 w 4961924"/>
                <a:gd name="connsiteY21" fmla="*/ 4184948 h 4241750"/>
                <a:gd name="connsiteX22" fmla="*/ 1019856 w 4961924"/>
                <a:gd name="connsiteY22" fmla="*/ 4241750 h 4241750"/>
                <a:gd name="connsiteX23" fmla="*/ 385253 w 4961924"/>
                <a:gd name="connsiteY23" fmla="*/ 4241750 h 4241750"/>
                <a:gd name="connsiteX24" fmla="*/ 291955 w 4961924"/>
                <a:gd name="connsiteY24" fmla="*/ 4081572 h 4241750"/>
                <a:gd name="connsiteX25" fmla="*/ 49334 w 4961924"/>
                <a:gd name="connsiteY25" fmla="*/ 3462450 h 4241750"/>
                <a:gd name="connsiteX26" fmla="*/ 697041 w 4961924"/>
                <a:gd name="connsiteY26" fmla="*/ 1553792 h 4241750"/>
                <a:gd name="connsiteX27" fmla="*/ 2243651 w 4961924"/>
                <a:gd name="connsiteY27" fmla="*/ 89360 h 4241750"/>
                <a:gd name="connsiteX28" fmla="*/ 2860366 w 4961924"/>
                <a:gd name="connsiteY28"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61924" h="4241750">
                  <a:moveTo>
                    <a:pt x="4961924" y="3780120"/>
                  </a:moveTo>
                  <a:lnTo>
                    <a:pt x="4961924" y="4241750"/>
                  </a:lnTo>
                  <a:lnTo>
                    <a:pt x="4690594" y="4241750"/>
                  </a:lnTo>
                  <a:lnTo>
                    <a:pt x="4730832" y="4190580"/>
                  </a:lnTo>
                  <a:cubicBezTo>
                    <a:pt x="4772669" y="4131651"/>
                    <a:pt x="4812690" y="4069310"/>
                    <a:pt x="4851056" y="4003378"/>
                  </a:cubicBezTo>
                  <a:cubicBezTo>
                    <a:pt x="4904439" y="3911711"/>
                    <a:pt x="4938230" y="3841234"/>
                    <a:pt x="4960390" y="3784651"/>
                  </a:cubicBezTo>
                  <a:close/>
                  <a:moveTo>
                    <a:pt x="2860366" y="290"/>
                  </a:moveTo>
                  <a:cubicBezTo>
                    <a:pt x="3457635" y="-9057"/>
                    <a:pt x="3998796" y="208834"/>
                    <a:pt x="4503870" y="546588"/>
                  </a:cubicBezTo>
                  <a:cubicBezTo>
                    <a:pt x="4609236" y="617064"/>
                    <a:pt x="4715032" y="696137"/>
                    <a:pt x="4816872" y="783509"/>
                  </a:cubicBezTo>
                  <a:lnTo>
                    <a:pt x="4961924" y="916897"/>
                  </a:lnTo>
                  <a:lnTo>
                    <a:pt x="4961924" y="1784881"/>
                  </a:lnTo>
                  <a:lnTo>
                    <a:pt x="4950067" y="1756820"/>
                  </a:lnTo>
                  <a:cubicBezTo>
                    <a:pt x="4921279" y="1695818"/>
                    <a:pt x="4886564" y="1635036"/>
                    <a:pt x="4845861" y="1574254"/>
                  </a:cubicBezTo>
                  <a:cubicBezTo>
                    <a:pt x="4701995" y="1359374"/>
                    <a:pt x="4484232" y="1151017"/>
                    <a:pt x="4215918" y="971588"/>
                  </a:cubicBezTo>
                  <a:cubicBezTo>
                    <a:pt x="3902456" y="762036"/>
                    <a:pt x="3609271" y="627496"/>
                    <a:pt x="3319590" y="560369"/>
                  </a:cubicBezTo>
                  <a:cubicBezTo>
                    <a:pt x="3005602" y="487686"/>
                    <a:pt x="2696391" y="494854"/>
                    <a:pt x="2374113" y="582278"/>
                  </a:cubicBezTo>
                  <a:cubicBezTo>
                    <a:pt x="2112782" y="653168"/>
                    <a:pt x="1896224" y="787673"/>
                    <a:pt x="1692486" y="1005131"/>
                  </a:cubicBezTo>
                  <a:cubicBezTo>
                    <a:pt x="1482349" y="1229714"/>
                    <a:pt x="1304163" y="1524453"/>
                    <a:pt x="1139674" y="1807128"/>
                  </a:cubicBezTo>
                  <a:cubicBezTo>
                    <a:pt x="1062769" y="1939146"/>
                    <a:pt x="984523" y="2061278"/>
                    <a:pt x="908812" y="2179343"/>
                  </a:cubicBezTo>
                  <a:cubicBezTo>
                    <a:pt x="762092" y="2407960"/>
                    <a:pt x="635490" y="2605445"/>
                    <a:pt x="566543" y="2799229"/>
                  </a:cubicBezTo>
                  <a:cubicBezTo>
                    <a:pt x="502372" y="2979355"/>
                    <a:pt x="495683" y="3142303"/>
                    <a:pt x="544789" y="3327837"/>
                  </a:cubicBezTo>
                  <a:cubicBezTo>
                    <a:pt x="628232" y="3643108"/>
                    <a:pt x="771474" y="3931485"/>
                    <a:pt x="970585" y="4184948"/>
                  </a:cubicBezTo>
                  <a:lnTo>
                    <a:pt x="1019856" y="4241750"/>
                  </a:lnTo>
                  <a:lnTo>
                    <a:pt x="385253" y="4241750"/>
                  </a:lnTo>
                  <a:lnTo>
                    <a:pt x="291955" y="4081572"/>
                  </a:lnTo>
                  <a:cubicBezTo>
                    <a:pt x="189558" y="3889334"/>
                    <a:pt x="107521" y="3682295"/>
                    <a:pt x="49334" y="3462450"/>
                  </a:cubicBezTo>
                  <a:cubicBezTo>
                    <a:pt x="-155725" y="2687681"/>
                    <a:pt x="321045" y="2199945"/>
                    <a:pt x="697041" y="1553792"/>
                  </a:cubicBezTo>
                  <a:cubicBezTo>
                    <a:pt x="1073039"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useBgFill="1">
          <p:nvSpPr>
            <p:cNvPr id="36" name="Freeform: Shape 35">
              <a:extLst>
                <a:ext uri="{FF2B5EF4-FFF2-40B4-BE49-F238E27FC236}">
                  <a16:creationId xmlns:a16="http://schemas.microsoft.com/office/drawing/2014/main" id="{7158934E-AE93-4B15-87B8-BF84C2EFB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5288" y="2243097"/>
              <a:ext cx="5361526" cy="4612178"/>
            </a:xfrm>
            <a:custGeom>
              <a:avLst/>
              <a:gdLst>
                <a:gd name="connsiteX0" fmla="*/ 5361526 w 5361526"/>
                <a:gd name="connsiteY0" fmla="*/ 4501915 h 4612178"/>
                <a:gd name="connsiteX1" fmla="*/ 5361526 w 5361526"/>
                <a:gd name="connsiteY1" fmla="*/ 4612178 h 4612178"/>
                <a:gd name="connsiteX2" fmla="*/ 5279125 w 5361526"/>
                <a:gd name="connsiteY2" fmla="*/ 4612178 h 4612178"/>
                <a:gd name="connsiteX3" fmla="*/ 5279916 w 5361526"/>
                <a:gd name="connsiteY3" fmla="*/ 4611262 h 4612178"/>
                <a:gd name="connsiteX4" fmla="*/ 5318906 w 5361526"/>
                <a:gd name="connsiteY4" fmla="*/ 4559954 h 4612178"/>
                <a:gd name="connsiteX5" fmla="*/ 5357310 w 5361526"/>
                <a:gd name="connsiteY5" fmla="*/ 4507987 h 4612178"/>
                <a:gd name="connsiteX6" fmla="*/ 3209114 w 5361526"/>
                <a:gd name="connsiteY6" fmla="*/ 1897 h 4612178"/>
                <a:gd name="connsiteX7" fmla="*/ 5286441 w 5361526"/>
                <a:gd name="connsiteY7" fmla="*/ 920072 h 4612178"/>
                <a:gd name="connsiteX8" fmla="*/ 5361526 w 5361526"/>
                <a:gd name="connsiteY8" fmla="*/ 1006088 h 4612178"/>
                <a:gd name="connsiteX9" fmla="*/ 5361526 w 5361526"/>
                <a:gd name="connsiteY9" fmla="*/ 1524438 h 4612178"/>
                <a:gd name="connsiteX10" fmla="*/ 5293717 w 5361526"/>
                <a:gd name="connsiteY10" fmla="*/ 1441145 h 4612178"/>
                <a:gd name="connsiteX11" fmla="*/ 5107511 w 5361526"/>
                <a:gd name="connsiteY11" fmla="*/ 1262343 h 4612178"/>
                <a:gd name="connsiteX12" fmla="*/ 4688624 w 5361526"/>
                <a:gd name="connsiteY12" fmla="*/ 963140 h 4612178"/>
                <a:gd name="connsiteX13" fmla="*/ 4232411 w 5361526"/>
                <a:gd name="connsiteY13" fmla="*/ 726973 h 4612178"/>
                <a:gd name="connsiteX14" fmla="*/ 3996189 w 5361526"/>
                <a:gd name="connsiteY14" fmla="*/ 634781 h 4612178"/>
                <a:gd name="connsiteX15" fmla="*/ 3755529 w 5361526"/>
                <a:gd name="connsiteY15" fmla="*/ 563136 h 4612178"/>
                <a:gd name="connsiteX16" fmla="*/ 3264120 w 5361526"/>
                <a:gd name="connsiteY16" fmla="*/ 492888 h 4612178"/>
                <a:gd name="connsiteX17" fmla="*/ 2770692 w 5361526"/>
                <a:gd name="connsiteY17" fmla="*/ 532792 h 4612178"/>
                <a:gd name="connsiteX18" fmla="*/ 2709666 w 5361526"/>
                <a:gd name="connsiteY18" fmla="*/ 545150 h 4612178"/>
                <a:gd name="connsiteX19" fmla="*/ 2648897 w 5361526"/>
                <a:gd name="connsiteY19" fmla="*/ 558872 h 4612178"/>
                <a:gd name="connsiteX20" fmla="*/ 2588416 w 5361526"/>
                <a:gd name="connsiteY20" fmla="*/ 574460 h 4612178"/>
                <a:gd name="connsiteX21" fmla="*/ 2529518 w 5361526"/>
                <a:gd name="connsiteY21" fmla="*/ 591358 h 4612178"/>
                <a:gd name="connsiteX22" fmla="*/ 2302604 w 5361526"/>
                <a:gd name="connsiteY22" fmla="*/ 677371 h 4612178"/>
                <a:gd name="connsiteX23" fmla="*/ 1895486 w 5361526"/>
                <a:gd name="connsiteY23" fmla="*/ 941931 h 4612178"/>
                <a:gd name="connsiteX24" fmla="*/ 1554603 w 5361526"/>
                <a:gd name="connsiteY24" fmla="*/ 1308258 h 4612178"/>
                <a:gd name="connsiteX25" fmla="*/ 1262322 w 5361526"/>
                <a:gd name="connsiteY25" fmla="*/ 1735392 h 4612178"/>
                <a:gd name="connsiteX26" fmla="*/ 1193322 w 5361526"/>
                <a:gd name="connsiteY26" fmla="*/ 1847443 h 4612178"/>
                <a:gd name="connsiteX27" fmla="*/ 1123654 w 5361526"/>
                <a:gd name="connsiteY27" fmla="*/ 1962027 h 4612178"/>
                <a:gd name="connsiteX28" fmla="*/ 977214 w 5361526"/>
                <a:gd name="connsiteY28" fmla="*/ 2189235 h 4612178"/>
                <a:gd name="connsiteX29" fmla="*/ 830163 w 5361526"/>
                <a:gd name="connsiteY29" fmla="*/ 2409855 h 4612178"/>
                <a:gd name="connsiteX30" fmla="*/ 692149 w 5361526"/>
                <a:gd name="connsiteY30" fmla="*/ 2629250 h 4612178"/>
                <a:gd name="connsiteX31" fmla="*/ 574779 w 5361526"/>
                <a:gd name="connsiteY31" fmla="*/ 2853179 h 4612178"/>
                <a:gd name="connsiteX32" fmla="*/ 490961 w 5361526"/>
                <a:gd name="connsiteY32" fmla="*/ 3085709 h 4612178"/>
                <a:gd name="connsiteX33" fmla="*/ 453705 w 5361526"/>
                <a:gd name="connsiteY33" fmla="*/ 3327816 h 4612178"/>
                <a:gd name="connsiteX34" fmla="*/ 466741 w 5361526"/>
                <a:gd name="connsiteY34" fmla="*/ 3574907 h 4612178"/>
                <a:gd name="connsiteX35" fmla="*/ 471534 w 5361526"/>
                <a:gd name="connsiteY35" fmla="*/ 3605843 h 4612178"/>
                <a:gd name="connsiteX36" fmla="*/ 477720 w 5361526"/>
                <a:gd name="connsiteY36" fmla="*/ 3636605 h 4612178"/>
                <a:gd name="connsiteX37" fmla="*/ 483838 w 5361526"/>
                <a:gd name="connsiteY37" fmla="*/ 3667491 h 4612178"/>
                <a:gd name="connsiteX38" fmla="*/ 491571 w 5361526"/>
                <a:gd name="connsiteY38" fmla="*/ 3698652 h 4612178"/>
                <a:gd name="connsiteX39" fmla="*/ 507280 w 5361526"/>
                <a:gd name="connsiteY39" fmla="*/ 3761116 h 4612178"/>
                <a:gd name="connsiteX40" fmla="*/ 515135 w 5361526"/>
                <a:gd name="connsiteY40" fmla="*/ 3792348 h 4612178"/>
                <a:gd name="connsiteX41" fmla="*/ 519062 w 5361526"/>
                <a:gd name="connsiteY41" fmla="*/ 3807963 h 4612178"/>
                <a:gd name="connsiteX42" fmla="*/ 523757 w 5361526"/>
                <a:gd name="connsiteY42" fmla="*/ 3823370 h 4612178"/>
                <a:gd name="connsiteX43" fmla="*/ 561944 w 5361526"/>
                <a:gd name="connsiteY43" fmla="*/ 3946665 h 4612178"/>
                <a:gd name="connsiteX44" fmla="*/ 606750 w 5361526"/>
                <a:gd name="connsiteY44" fmla="*/ 4067755 h 4612178"/>
                <a:gd name="connsiteX45" fmla="*/ 657836 w 5361526"/>
                <a:gd name="connsiteY45" fmla="*/ 4186528 h 4612178"/>
                <a:gd name="connsiteX46" fmla="*/ 664329 w 5361526"/>
                <a:gd name="connsiteY46" fmla="*/ 4201345 h 4612178"/>
                <a:gd name="connsiteX47" fmla="*/ 671540 w 5361526"/>
                <a:gd name="connsiteY47" fmla="*/ 4215764 h 4612178"/>
                <a:gd name="connsiteX48" fmla="*/ 685987 w 5361526"/>
                <a:gd name="connsiteY48" fmla="*/ 4244695 h 4612178"/>
                <a:gd name="connsiteX49" fmla="*/ 714907 w 5361526"/>
                <a:gd name="connsiteY49" fmla="*/ 4302653 h 4612178"/>
                <a:gd name="connsiteX50" fmla="*/ 846679 w 5361526"/>
                <a:gd name="connsiteY50" fmla="*/ 4525723 h 4612178"/>
                <a:gd name="connsiteX51" fmla="*/ 864285 w 5361526"/>
                <a:gd name="connsiteY51" fmla="*/ 4552977 h 4612178"/>
                <a:gd name="connsiteX52" fmla="*/ 883010 w 5361526"/>
                <a:gd name="connsiteY52" fmla="*/ 4579418 h 4612178"/>
                <a:gd name="connsiteX53" fmla="*/ 906594 w 5361526"/>
                <a:gd name="connsiteY53" fmla="*/ 4612178 h 4612178"/>
                <a:gd name="connsiteX54" fmla="*/ 410149 w 5361526"/>
                <a:gd name="connsiteY54" fmla="*/ 4612178 h 4612178"/>
                <a:gd name="connsiteX55" fmla="*/ 354704 w 5361526"/>
                <a:gd name="connsiteY55" fmla="*/ 4516478 h 4612178"/>
                <a:gd name="connsiteX56" fmla="*/ 101993 w 5361526"/>
                <a:gd name="connsiteY56" fmla="*/ 3869726 h 4612178"/>
                <a:gd name="connsiteX57" fmla="*/ 2290556 w 5361526"/>
                <a:gd name="connsiteY57" fmla="*/ 108671 h 4612178"/>
                <a:gd name="connsiteX58" fmla="*/ 3209114 w 5361526"/>
                <a:gd name="connsiteY58" fmla="*/ 1897 h 46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61526" h="4612178">
                  <a:moveTo>
                    <a:pt x="5361526" y="4501915"/>
                  </a:moveTo>
                  <a:lnTo>
                    <a:pt x="5361526" y="4612178"/>
                  </a:lnTo>
                  <a:lnTo>
                    <a:pt x="5279125" y="4612178"/>
                  </a:lnTo>
                  <a:lnTo>
                    <a:pt x="5279916" y="4611262"/>
                  </a:lnTo>
                  <a:lnTo>
                    <a:pt x="5318906" y="4559954"/>
                  </a:lnTo>
                  <a:cubicBezTo>
                    <a:pt x="5331958" y="4542803"/>
                    <a:pt x="5345399" y="4525954"/>
                    <a:pt x="5357310" y="4507987"/>
                  </a:cubicBezTo>
                  <a:close/>
                  <a:moveTo>
                    <a:pt x="3209114" y="1897"/>
                  </a:moveTo>
                  <a:cubicBezTo>
                    <a:pt x="4001649" y="29839"/>
                    <a:pt x="4745275" y="365212"/>
                    <a:pt x="5286441" y="920072"/>
                  </a:cubicBezTo>
                  <a:lnTo>
                    <a:pt x="5361526" y="1006088"/>
                  </a:lnTo>
                  <a:lnTo>
                    <a:pt x="5361526" y="1524438"/>
                  </a:lnTo>
                  <a:lnTo>
                    <a:pt x="5293717" y="1441145"/>
                  </a:lnTo>
                  <a:cubicBezTo>
                    <a:pt x="5235105" y="1377989"/>
                    <a:pt x="5172668" y="1318454"/>
                    <a:pt x="5107511" y="1262343"/>
                  </a:cubicBezTo>
                  <a:cubicBezTo>
                    <a:pt x="4977170" y="1150025"/>
                    <a:pt x="4835850" y="1051023"/>
                    <a:pt x="4688624" y="963140"/>
                  </a:cubicBezTo>
                  <a:cubicBezTo>
                    <a:pt x="4540408" y="875014"/>
                    <a:pt x="4388126" y="794847"/>
                    <a:pt x="4232411" y="726973"/>
                  </a:cubicBezTo>
                  <a:cubicBezTo>
                    <a:pt x="4154434" y="693169"/>
                    <a:pt x="4075888" y="661874"/>
                    <a:pt x="3996189" y="634781"/>
                  </a:cubicBezTo>
                  <a:cubicBezTo>
                    <a:pt x="3916890" y="606864"/>
                    <a:pt x="3836465" y="583241"/>
                    <a:pt x="3755529" y="563136"/>
                  </a:cubicBezTo>
                  <a:cubicBezTo>
                    <a:pt x="3593710" y="523114"/>
                    <a:pt x="3429330" y="497910"/>
                    <a:pt x="3264120" y="492888"/>
                  </a:cubicBezTo>
                  <a:cubicBezTo>
                    <a:pt x="3098959" y="488056"/>
                    <a:pt x="2933721" y="501974"/>
                    <a:pt x="2770692" y="532792"/>
                  </a:cubicBezTo>
                  <a:cubicBezTo>
                    <a:pt x="2750302" y="536992"/>
                    <a:pt x="2729954" y="540568"/>
                    <a:pt x="2709666" y="545150"/>
                  </a:cubicBezTo>
                  <a:lnTo>
                    <a:pt x="2648897" y="558872"/>
                  </a:lnTo>
                  <a:lnTo>
                    <a:pt x="2588416" y="574460"/>
                  </a:lnTo>
                  <a:cubicBezTo>
                    <a:pt x="2568038" y="579476"/>
                    <a:pt x="2549240" y="585803"/>
                    <a:pt x="2529518" y="591358"/>
                  </a:cubicBezTo>
                  <a:cubicBezTo>
                    <a:pt x="2451654" y="614731"/>
                    <a:pt x="2376004" y="643746"/>
                    <a:pt x="2302604" y="677371"/>
                  </a:cubicBezTo>
                  <a:cubicBezTo>
                    <a:pt x="2155755" y="744838"/>
                    <a:pt x="2019903" y="834803"/>
                    <a:pt x="1895486" y="941931"/>
                  </a:cubicBezTo>
                  <a:cubicBezTo>
                    <a:pt x="1771362" y="1049387"/>
                    <a:pt x="1658379" y="1173675"/>
                    <a:pt x="1554603" y="1308258"/>
                  </a:cubicBezTo>
                  <a:cubicBezTo>
                    <a:pt x="1450514" y="1442824"/>
                    <a:pt x="1354827" y="1586982"/>
                    <a:pt x="1262322" y="1735392"/>
                  </a:cubicBezTo>
                  <a:cubicBezTo>
                    <a:pt x="1239143" y="1772586"/>
                    <a:pt x="1216208" y="1809918"/>
                    <a:pt x="1193322" y="1847443"/>
                  </a:cubicBezTo>
                  <a:lnTo>
                    <a:pt x="1123654" y="1962027"/>
                  </a:lnTo>
                  <a:cubicBezTo>
                    <a:pt x="1075912" y="2039348"/>
                    <a:pt x="1026679" y="2114926"/>
                    <a:pt x="977214" y="2189235"/>
                  </a:cubicBezTo>
                  <a:lnTo>
                    <a:pt x="830163" y="2409855"/>
                  </a:lnTo>
                  <a:cubicBezTo>
                    <a:pt x="782224" y="2482931"/>
                    <a:pt x="735411" y="2555600"/>
                    <a:pt x="692149" y="2629250"/>
                  </a:cubicBezTo>
                  <a:cubicBezTo>
                    <a:pt x="649106" y="2702945"/>
                    <a:pt x="608860" y="2777106"/>
                    <a:pt x="574779" y="2853179"/>
                  </a:cubicBezTo>
                  <a:cubicBezTo>
                    <a:pt x="540309" y="2928947"/>
                    <a:pt x="511325" y="3006400"/>
                    <a:pt x="490961" y="3085709"/>
                  </a:cubicBezTo>
                  <a:cubicBezTo>
                    <a:pt x="470474" y="3164950"/>
                    <a:pt x="457859" y="3245945"/>
                    <a:pt x="453705" y="3327816"/>
                  </a:cubicBezTo>
                  <a:cubicBezTo>
                    <a:pt x="449554" y="3409687"/>
                    <a:pt x="454297" y="3492522"/>
                    <a:pt x="466741" y="3574907"/>
                  </a:cubicBezTo>
                  <a:lnTo>
                    <a:pt x="471534" y="3605843"/>
                  </a:lnTo>
                  <a:lnTo>
                    <a:pt x="477720" y="3636605"/>
                  </a:lnTo>
                  <a:lnTo>
                    <a:pt x="483838" y="3667491"/>
                  </a:lnTo>
                  <a:cubicBezTo>
                    <a:pt x="486158" y="3677811"/>
                    <a:pt x="489033" y="3688288"/>
                    <a:pt x="491571" y="3698652"/>
                  </a:cubicBezTo>
                  <a:lnTo>
                    <a:pt x="507280" y="3761116"/>
                  </a:lnTo>
                  <a:lnTo>
                    <a:pt x="515135" y="3792348"/>
                  </a:lnTo>
                  <a:lnTo>
                    <a:pt x="519062" y="3807963"/>
                  </a:lnTo>
                  <a:lnTo>
                    <a:pt x="523757" y="3823370"/>
                  </a:lnTo>
                  <a:cubicBezTo>
                    <a:pt x="536575" y="3864411"/>
                    <a:pt x="548815" y="3905608"/>
                    <a:pt x="561944" y="3946665"/>
                  </a:cubicBezTo>
                  <a:lnTo>
                    <a:pt x="606750" y="4067755"/>
                  </a:lnTo>
                  <a:cubicBezTo>
                    <a:pt x="623068" y="4107641"/>
                    <a:pt x="640776" y="4146945"/>
                    <a:pt x="657836" y="4186528"/>
                  </a:cubicBezTo>
                  <a:lnTo>
                    <a:pt x="664329" y="4201345"/>
                  </a:lnTo>
                  <a:lnTo>
                    <a:pt x="671540" y="4215764"/>
                  </a:lnTo>
                  <a:lnTo>
                    <a:pt x="685987" y="4244695"/>
                  </a:lnTo>
                  <a:lnTo>
                    <a:pt x="714907" y="4302653"/>
                  </a:lnTo>
                  <a:cubicBezTo>
                    <a:pt x="755611" y="4378702"/>
                    <a:pt x="798470" y="4453960"/>
                    <a:pt x="846679" y="4525723"/>
                  </a:cubicBezTo>
                  <a:lnTo>
                    <a:pt x="864285" y="4552977"/>
                  </a:lnTo>
                  <a:cubicBezTo>
                    <a:pt x="870081" y="4562049"/>
                    <a:pt x="876760" y="4570573"/>
                    <a:pt x="883010" y="4579418"/>
                  </a:cubicBezTo>
                  <a:lnTo>
                    <a:pt x="906594" y="4612178"/>
                  </a:lnTo>
                  <a:lnTo>
                    <a:pt x="410149" y="4612178"/>
                  </a:lnTo>
                  <a:lnTo>
                    <a:pt x="354704" y="4516478"/>
                  </a:lnTo>
                  <a:cubicBezTo>
                    <a:pt x="248169" y="4315507"/>
                    <a:pt x="162738" y="4099239"/>
                    <a:pt x="101993" y="3869726"/>
                  </a:cubicBezTo>
                  <a:cubicBezTo>
                    <a:pt x="-329976" y="2237636"/>
                    <a:pt x="649892" y="553729"/>
                    <a:pt x="2290556" y="108671"/>
                  </a:cubicBezTo>
                  <a:cubicBezTo>
                    <a:pt x="2598180" y="25223"/>
                    <a:pt x="2907195" y="-8749"/>
                    <a:pt x="3209114" y="18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B8DE9038-209B-495C-9722-BBC6BA1890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23319" y="-2725"/>
            <a:ext cx="4353551" cy="2522814"/>
            <a:chOff x="7723319" y="-24157"/>
            <a:chExt cx="4353551" cy="2522814"/>
          </a:xfrm>
        </p:grpSpPr>
        <p:sp>
          <p:nvSpPr>
            <p:cNvPr id="39" name="Freeform: Shape 38">
              <a:extLst>
                <a:ext uri="{FF2B5EF4-FFF2-40B4-BE49-F238E27FC236}">
                  <a16:creationId xmlns:a16="http://schemas.microsoft.com/office/drawing/2014/main" id="{C191050E-85E0-4DEA-9F84-84EF195D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9316" y="-24157"/>
              <a:ext cx="3870490" cy="2400813"/>
            </a:xfrm>
            <a:custGeom>
              <a:avLst/>
              <a:gdLst>
                <a:gd name="connsiteX0" fmla="*/ 52934 w 3870490"/>
                <a:gd name="connsiteY0" fmla="*/ 0 h 2400813"/>
                <a:gd name="connsiteX1" fmla="*/ 225844 w 3870490"/>
                <a:gd name="connsiteY1" fmla="*/ 0 h 2400813"/>
                <a:gd name="connsiteX2" fmla="*/ 185052 w 3870490"/>
                <a:gd name="connsiteY2" fmla="*/ 70375 h 2400813"/>
                <a:gd name="connsiteX3" fmla="*/ 153127 w 3870490"/>
                <a:gd name="connsiteY3" fmla="*/ 145729 h 2400813"/>
                <a:gd name="connsiteX4" fmla="*/ 117779 w 3870490"/>
                <a:gd name="connsiteY4" fmla="*/ 307391 h 2400813"/>
                <a:gd name="connsiteX5" fmla="*/ 115788 w 3870490"/>
                <a:gd name="connsiteY5" fmla="*/ 328230 h 2400813"/>
                <a:gd name="connsiteX6" fmla="*/ 114721 w 3870490"/>
                <a:gd name="connsiteY6" fmla="*/ 349211 h 2400813"/>
                <a:gd name="connsiteX7" fmla="*/ 113796 w 3870490"/>
                <a:gd name="connsiteY7" fmla="*/ 370263 h 2400813"/>
                <a:gd name="connsiteX8" fmla="*/ 113867 w 3870490"/>
                <a:gd name="connsiteY8" fmla="*/ 391814 h 2400813"/>
                <a:gd name="connsiteX9" fmla="*/ 114436 w 3870490"/>
                <a:gd name="connsiteY9" fmla="*/ 434985 h 2400813"/>
                <a:gd name="connsiteX10" fmla="*/ 114863 w 3870490"/>
                <a:gd name="connsiteY10" fmla="*/ 456606 h 2400813"/>
                <a:gd name="connsiteX11" fmla="*/ 115076 w 3870490"/>
                <a:gd name="connsiteY11" fmla="*/ 467417 h 2400813"/>
                <a:gd name="connsiteX12" fmla="*/ 115930 w 3870490"/>
                <a:gd name="connsiteY12" fmla="*/ 478156 h 2400813"/>
                <a:gd name="connsiteX13" fmla="*/ 123469 w 3870490"/>
                <a:gd name="connsiteY13" fmla="*/ 564215 h 2400813"/>
                <a:gd name="connsiteX14" fmla="*/ 136555 w 3870490"/>
                <a:gd name="connsiteY14" fmla="*/ 649562 h 2400813"/>
                <a:gd name="connsiteX15" fmla="*/ 238332 w 3870490"/>
                <a:gd name="connsiteY15" fmla="*/ 977224 h 2400813"/>
                <a:gd name="connsiteX16" fmla="*/ 397220 w 3870490"/>
                <a:gd name="connsiteY16" fmla="*/ 1277361 h 2400813"/>
                <a:gd name="connsiteX17" fmla="*/ 419623 w 3870490"/>
                <a:gd name="connsiteY17" fmla="*/ 1313207 h 2400813"/>
                <a:gd name="connsiteX18" fmla="*/ 443449 w 3870490"/>
                <a:gd name="connsiteY18" fmla="*/ 1348057 h 2400813"/>
                <a:gd name="connsiteX19" fmla="*/ 466991 w 3870490"/>
                <a:gd name="connsiteY19" fmla="*/ 1383049 h 2400813"/>
                <a:gd name="connsiteX20" fmla="*/ 491813 w 3870490"/>
                <a:gd name="connsiteY20" fmla="*/ 1417188 h 2400813"/>
                <a:gd name="connsiteX21" fmla="*/ 516279 w 3870490"/>
                <a:gd name="connsiteY21" fmla="*/ 1451611 h 2400813"/>
                <a:gd name="connsiteX22" fmla="*/ 542025 w 3870490"/>
                <a:gd name="connsiteY22" fmla="*/ 1485039 h 2400813"/>
                <a:gd name="connsiteX23" fmla="*/ 567629 w 3870490"/>
                <a:gd name="connsiteY23" fmla="*/ 1518609 h 2400813"/>
                <a:gd name="connsiteX24" fmla="*/ 594656 w 3870490"/>
                <a:gd name="connsiteY24" fmla="*/ 1551112 h 2400813"/>
                <a:gd name="connsiteX25" fmla="*/ 621896 w 3870490"/>
                <a:gd name="connsiteY25" fmla="*/ 1583401 h 2400813"/>
                <a:gd name="connsiteX26" fmla="*/ 650558 w 3870490"/>
                <a:gd name="connsiteY26" fmla="*/ 1614482 h 2400813"/>
                <a:gd name="connsiteX27" fmla="*/ 679719 w 3870490"/>
                <a:gd name="connsiteY27" fmla="*/ 1645136 h 2400813"/>
                <a:gd name="connsiteX28" fmla="*/ 687044 w 3870490"/>
                <a:gd name="connsiteY28" fmla="*/ 1652817 h 2400813"/>
                <a:gd name="connsiteX29" fmla="*/ 694726 w 3870490"/>
                <a:gd name="connsiteY29" fmla="*/ 1660072 h 2400813"/>
                <a:gd name="connsiteX30" fmla="*/ 710088 w 3870490"/>
                <a:gd name="connsiteY30" fmla="*/ 1674652 h 2400813"/>
                <a:gd name="connsiteX31" fmla="*/ 740742 w 3870490"/>
                <a:gd name="connsiteY31" fmla="*/ 1703812 h 2400813"/>
                <a:gd name="connsiteX32" fmla="*/ 748423 w 3870490"/>
                <a:gd name="connsiteY32" fmla="*/ 1711138 h 2400813"/>
                <a:gd name="connsiteX33" fmla="*/ 756389 w 3870490"/>
                <a:gd name="connsiteY33" fmla="*/ 1718037 h 2400813"/>
                <a:gd name="connsiteX34" fmla="*/ 772320 w 3870490"/>
                <a:gd name="connsiteY34" fmla="*/ 1731906 h 2400813"/>
                <a:gd name="connsiteX35" fmla="*/ 836971 w 3870490"/>
                <a:gd name="connsiteY35" fmla="*/ 1786528 h 2400813"/>
                <a:gd name="connsiteX36" fmla="*/ 1120323 w 3870490"/>
                <a:gd name="connsiteY36" fmla="*/ 1971162 h 2400813"/>
                <a:gd name="connsiteX37" fmla="*/ 1436677 w 3870490"/>
                <a:gd name="connsiteY37" fmla="*/ 2088301 h 2400813"/>
                <a:gd name="connsiteX38" fmla="*/ 1477785 w 3870490"/>
                <a:gd name="connsiteY38" fmla="*/ 2097618 h 2400813"/>
                <a:gd name="connsiteX39" fmla="*/ 1518965 w 3870490"/>
                <a:gd name="connsiteY39" fmla="*/ 2106153 h 2400813"/>
                <a:gd name="connsiteX40" fmla="*/ 1560430 w 3870490"/>
                <a:gd name="connsiteY40" fmla="*/ 2112981 h 2400813"/>
                <a:gd name="connsiteX41" fmla="*/ 1581127 w 3870490"/>
                <a:gd name="connsiteY41" fmla="*/ 2116394 h 2400813"/>
                <a:gd name="connsiteX42" fmla="*/ 1601894 w 3870490"/>
                <a:gd name="connsiteY42" fmla="*/ 2119381 h 2400813"/>
                <a:gd name="connsiteX43" fmla="*/ 1685179 w 3870490"/>
                <a:gd name="connsiteY43" fmla="*/ 2128414 h 2400813"/>
                <a:gd name="connsiteX44" fmla="*/ 1768606 w 3870490"/>
                <a:gd name="connsiteY44" fmla="*/ 2133250 h 2400813"/>
                <a:gd name="connsiteX45" fmla="*/ 1851962 w 3870490"/>
                <a:gd name="connsiteY45" fmla="*/ 2134246 h 2400813"/>
                <a:gd name="connsiteX46" fmla="*/ 1893568 w 3870490"/>
                <a:gd name="connsiteY46" fmla="*/ 2132966 h 2400813"/>
                <a:gd name="connsiteX47" fmla="*/ 1935033 w 3870490"/>
                <a:gd name="connsiteY47" fmla="*/ 2131686 h 2400813"/>
                <a:gd name="connsiteX48" fmla="*/ 1976924 w 3870490"/>
                <a:gd name="connsiteY48" fmla="*/ 2129339 h 2400813"/>
                <a:gd name="connsiteX49" fmla="*/ 2018957 w 3870490"/>
                <a:gd name="connsiteY49" fmla="*/ 2126494 h 2400813"/>
                <a:gd name="connsiteX50" fmla="*/ 2039939 w 3870490"/>
                <a:gd name="connsiteY50" fmla="*/ 2125285 h 2400813"/>
                <a:gd name="connsiteX51" fmla="*/ 2060777 w 3870490"/>
                <a:gd name="connsiteY51" fmla="*/ 2123222 h 2400813"/>
                <a:gd name="connsiteX52" fmla="*/ 2102384 w 3870490"/>
                <a:gd name="connsiteY52" fmla="*/ 2119239 h 2400813"/>
                <a:gd name="connsiteX53" fmla="*/ 2426774 w 3870490"/>
                <a:gd name="connsiteY53" fmla="*/ 2064902 h 2400813"/>
                <a:gd name="connsiteX54" fmla="*/ 2733597 w 3870490"/>
                <a:gd name="connsiteY54" fmla="*/ 1960209 h 2400813"/>
                <a:gd name="connsiteX55" fmla="*/ 2806925 w 3870490"/>
                <a:gd name="connsiteY55" fmla="*/ 1924292 h 2400813"/>
                <a:gd name="connsiteX56" fmla="*/ 2878474 w 3870490"/>
                <a:gd name="connsiteY56" fmla="*/ 1884037 h 2400813"/>
                <a:gd name="connsiteX57" fmla="*/ 2913324 w 3870490"/>
                <a:gd name="connsiteY57" fmla="*/ 1861989 h 2400813"/>
                <a:gd name="connsiteX58" fmla="*/ 2930749 w 3870490"/>
                <a:gd name="connsiteY58" fmla="*/ 1850894 h 2400813"/>
                <a:gd name="connsiteX59" fmla="*/ 2939497 w 3870490"/>
                <a:gd name="connsiteY59" fmla="*/ 1845346 h 2400813"/>
                <a:gd name="connsiteX60" fmla="*/ 2947961 w 3870490"/>
                <a:gd name="connsiteY60" fmla="*/ 1839301 h 2400813"/>
                <a:gd name="connsiteX61" fmla="*/ 2981815 w 3870490"/>
                <a:gd name="connsiteY61" fmla="*/ 1815261 h 2400813"/>
                <a:gd name="connsiteX62" fmla="*/ 3015314 w 3870490"/>
                <a:gd name="connsiteY62" fmla="*/ 1790439 h 2400813"/>
                <a:gd name="connsiteX63" fmla="*/ 3047959 w 3870490"/>
                <a:gd name="connsiteY63" fmla="*/ 1764266 h 2400813"/>
                <a:gd name="connsiteX64" fmla="*/ 3080035 w 3870490"/>
                <a:gd name="connsiteY64" fmla="*/ 1737311 h 2400813"/>
                <a:gd name="connsiteX65" fmla="*/ 3111329 w 3870490"/>
                <a:gd name="connsiteY65" fmla="*/ 1709217 h 2400813"/>
                <a:gd name="connsiteX66" fmla="*/ 3141912 w 3870490"/>
                <a:gd name="connsiteY66" fmla="*/ 1680484 h 2400813"/>
                <a:gd name="connsiteX67" fmla="*/ 3251512 w 3870490"/>
                <a:gd name="connsiteY67" fmla="*/ 1558722 h 2400813"/>
                <a:gd name="connsiteX68" fmla="*/ 3332236 w 3870490"/>
                <a:gd name="connsiteY68" fmla="*/ 1425936 h 2400813"/>
                <a:gd name="connsiteX69" fmla="*/ 3347599 w 3870490"/>
                <a:gd name="connsiteY69" fmla="*/ 1390304 h 2400813"/>
                <a:gd name="connsiteX70" fmla="*/ 3360756 w 3870490"/>
                <a:gd name="connsiteY70" fmla="*/ 1352751 h 2400813"/>
                <a:gd name="connsiteX71" fmla="*/ 3372776 w 3870490"/>
                <a:gd name="connsiteY71" fmla="*/ 1313847 h 2400813"/>
                <a:gd name="connsiteX72" fmla="*/ 3384085 w 3870490"/>
                <a:gd name="connsiteY72" fmla="*/ 1273805 h 2400813"/>
                <a:gd name="connsiteX73" fmla="*/ 3467298 w 3870490"/>
                <a:gd name="connsiteY73" fmla="*/ 927295 h 2400813"/>
                <a:gd name="connsiteX74" fmla="*/ 3576684 w 3870490"/>
                <a:gd name="connsiteY74" fmla="*/ 579150 h 2400813"/>
                <a:gd name="connsiteX75" fmla="*/ 3633583 w 3870490"/>
                <a:gd name="connsiteY75" fmla="*/ 271972 h 2400813"/>
                <a:gd name="connsiteX76" fmla="*/ 3622799 w 3870490"/>
                <a:gd name="connsiteY76" fmla="*/ 113831 h 2400813"/>
                <a:gd name="connsiteX77" fmla="*/ 3597198 w 3870490"/>
                <a:gd name="connsiteY77" fmla="*/ 0 h 2400813"/>
                <a:gd name="connsiteX78" fmla="*/ 3832669 w 3870490"/>
                <a:gd name="connsiteY78" fmla="*/ 0 h 2400813"/>
                <a:gd name="connsiteX79" fmla="*/ 3852116 w 3870490"/>
                <a:gd name="connsiteY79" fmla="*/ 76154 h 2400813"/>
                <a:gd name="connsiteX80" fmla="*/ 3870421 w 3870490"/>
                <a:gd name="connsiteY80" fmla="*/ 272399 h 2400813"/>
                <a:gd name="connsiteX81" fmla="*/ 3854063 w 3870490"/>
                <a:gd name="connsiteY81" fmla="*/ 470475 h 2400813"/>
                <a:gd name="connsiteX82" fmla="*/ 3802357 w 3870490"/>
                <a:gd name="connsiteY82" fmla="*/ 662435 h 2400813"/>
                <a:gd name="connsiteX83" fmla="*/ 3690765 w 3870490"/>
                <a:gd name="connsiteY83" fmla="*/ 990950 h 2400813"/>
                <a:gd name="connsiteX84" fmla="*/ 3665872 w 3870490"/>
                <a:gd name="connsiteY84" fmla="*/ 1074306 h 2400813"/>
                <a:gd name="connsiteX85" fmla="*/ 3641904 w 3870490"/>
                <a:gd name="connsiteY85" fmla="*/ 1158729 h 2400813"/>
                <a:gd name="connsiteX86" fmla="*/ 3618078 w 3870490"/>
                <a:gd name="connsiteY86" fmla="*/ 1244787 h 2400813"/>
                <a:gd name="connsiteX87" fmla="*/ 3605845 w 3870490"/>
                <a:gd name="connsiteY87" fmla="*/ 1288456 h 2400813"/>
                <a:gd name="connsiteX88" fmla="*/ 3592687 w 3870490"/>
                <a:gd name="connsiteY88" fmla="*/ 1333050 h 2400813"/>
                <a:gd name="connsiteX89" fmla="*/ 3578463 w 3870490"/>
                <a:gd name="connsiteY89" fmla="*/ 1378213 h 2400813"/>
                <a:gd name="connsiteX90" fmla="*/ 3562745 w 3870490"/>
                <a:gd name="connsiteY90" fmla="*/ 1423874 h 2400813"/>
                <a:gd name="connsiteX91" fmla="*/ 3545106 w 3870490"/>
                <a:gd name="connsiteY91" fmla="*/ 1469819 h 2400813"/>
                <a:gd name="connsiteX92" fmla="*/ 3524481 w 3870490"/>
                <a:gd name="connsiteY92" fmla="*/ 1515551 h 2400813"/>
                <a:gd name="connsiteX93" fmla="*/ 3420713 w 3870490"/>
                <a:gd name="connsiteY93" fmla="*/ 1686316 h 2400813"/>
                <a:gd name="connsiteX94" fmla="*/ 3296319 w 3870490"/>
                <a:gd name="connsiteY94" fmla="*/ 1832473 h 2400813"/>
                <a:gd name="connsiteX95" fmla="*/ 3263603 w 3870490"/>
                <a:gd name="connsiteY95" fmla="*/ 1866256 h 2400813"/>
                <a:gd name="connsiteX96" fmla="*/ 3230602 w 3870490"/>
                <a:gd name="connsiteY96" fmla="*/ 1899684 h 2400813"/>
                <a:gd name="connsiteX97" fmla="*/ 3196605 w 3870490"/>
                <a:gd name="connsiteY97" fmla="*/ 1932329 h 2400813"/>
                <a:gd name="connsiteX98" fmla="*/ 3162111 w 3870490"/>
                <a:gd name="connsiteY98" fmla="*/ 1964690 h 2400813"/>
                <a:gd name="connsiteX99" fmla="*/ 3126621 w 3870490"/>
                <a:gd name="connsiteY99" fmla="*/ 1996126 h 2400813"/>
                <a:gd name="connsiteX100" fmla="*/ 3090633 w 3870490"/>
                <a:gd name="connsiteY100" fmla="*/ 2027207 h 2400813"/>
                <a:gd name="connsiteX101" fmla="*/ 3081600 w 3870490"/>
                <a:gd name="connsiteY101" fmla="*/ 2034959 h 2400813"/>
                <a:gd name="connsiteX102" fmla="*/ 3072212 w 3870490"/>
                <a:gd name="connsiteY102" fmla="*/ 2042356 h 2400813"/>
                <a:gd name="connsiteX103" fmla="*/ 3053364 w 3870490"/>
                <a:gd name="connsiteY103" fmla="*/ 2057078 h 2400813"/>
                <a:gd name="connsiteX104" fmla="*/ 3015670 w 3870490"/>
                <a:gd name="connsiteY104" fmla="*/ 2086594 h 2400813"/>
                <a:gd name="connsiteX105" fmla="*/ 2937363 w 3870490"/>
                <a:gd name="connsiteY105" fmla="*/ 2142354 h 2400813"/>
                <a:gd name="connsiteX106" fmla="*/ 2855430 w 3870490"/>
                <a:gd name="connsiteY106" fmla="*/ 2193491 h 2400813"/>
                <a:gd name="connsiteX107" fmla="*/ 2498751 w 3870490"/>
                <a:gd name="connsiteY107" fmla="*/ 2342849 h 2400813"/>
                <a:gd name="connsiteX108" fmla="*/ 2120876 w 3870490"/>
                <a:gd name="connsiteY108" fmla="*/ 2399035 h 2400813"/>
                <a:gd name="connsiteX109" fmla="*/ 2073651 w 3870490"/>
                <a:gd name="connsiteY109" fmla="*/ 2400316 h 2400813"/>
                <a:gd name="connsiteX110" fmla="*/ 2050038 w 3870490"/>
                <a:gd name="connsiteY110" fmla="*/ 2400813 h 2400813"/>
                <a:gd name="connsiteX111" fmla="*/ 2026567 w 3870490"/>
                <a:gd name="connsiteY111" fmla="*/ 2400458 h 2400813"/>
                <a:gd name="connsiteX112" fmla="*/ 1979626 w 3870490"/>
                <a:gd name="connsiteY112" fmla="*/ 2399320 h 2400813"/>
                <a:gd name="connsiteX113" fmla="*/ 1932472 w 3870490"/>
                <a:gd name="connsiteY113" fmla="*/ 2397257 h 2400813"/>
                <a:gd name="connsiteX114" fmla="*/ 1837666 w 3870490"/>
                <a:gd name="connsiteY114" fmla="*/ 2389434 h 2400813"/>
                <a:gd name="connsiteX115" fmla="*/ 1743500 w 3870490"/>
                <a:gd name="connsiteY115" fmla="*/ 2376845 h 2400813"/>
                <a:gd name="connsiteX116" fmla="*/ 1650329 w 3870490"/>
                <a:gd name="connsiteY116" fmla="*/ 2359420 h 2400813"/>
                <a:gd name="connsiteX117" fmla="*/ 1558296 w 3870490"/>
                <a:gd name="connsiteY117" fmla="*/ 2337870 h 2400813"/>
                <a:gd name="connsiteX118" fmla="*/ 1467544 w 3870490"/>
                <a:gd name="connsiteY118" fmla="*/ 2312266 h 2400813"/>
                <a:gd name="connsiteX119" fmla="*/ 1422737 w 3870490"/>
                <a:gd name="connsiteY119" fmla="*/ 2297970 h 2400813"/>
                <a:gd name="connsiteX120" fmla="*/ 1378143 w 3870490"/>
                <a:gd name="connsiteY120" fmla="*/ 2283177 h 2400813"/>
                <a:gd name="connsiteX121" fmla="*/ 1035687 w 3870490"/>
                <a:gd name="connsiteY121" fmla="*/ 2133250 h 2400813"/>
                <a:gd name="connsiteX122" fmla="*/ 721894 w 3870490"/>
                <a:gd name="connsiteY122" fmla="*/ 1932187 h 2400813"/>
                <a:gd name="connsiteX123" fmla="*/ 649421 w 3870490"/>
                <a:gd name="connsiteY123" fmla="*/ 1873368 h 2400813"/>
                <a:gd name="connsiteX124" fmla="*/ 579934 w 3870490"/>
                <a:gd name="connsiteY124" fmla="*/ 1810994 h 2400813"/>
                <a:gd name="connsiteX125" fmla="*/ 562864 w 3870490"/>
                <a:gd name="connsiteY125" fmla="*/ 1795062 h 2400813"/>
                <a:gd name="connsiteX126" fmla="*/ 554330 w 3870490"/>
                <a:gd name="connsiteY126" fmla="*/ 1787097 h 2400813"/>
                <a:gd name="connsiteX127" fmla="*/ 546150 w 3870490"/>
                <a:gd name="connsiteY127" fmla="*/ 1778775 h 2400813"/>
                <a:gd name="connsiteX128" fmla="*/ 513434 w 3870490"/>
                <a:gd name="connsiteY128" fmla="*/ 1745419 h 2400813"/>
                <a:gd name="connsiteX129" fmla="*/ 480860 w 3870490"/>
                <a:gd name="connsiteY129" fmla="*/ 1711920 h 2400813"/>
                <a:gd name="connsiteX130" fmla="*/ 449424 w 3870490"/>
                <a:gd name="connsiteY130" fmla="*/ 1677355 h 2400813"/>
                <a:gd name="connsiteX131" fmla="*/ 418130 w 3870490"/>
                <a:gd name="connsiteY131" fmla="*/ 1642576 h 2400813"/>
                <a:gd name="connsiteX132" fmla="*/ 388401 w 3870490"/>
                <a:gd name="connsiteY132" fmla="*/ 1606445 h 2400813"/>
                <a:gd name="connsiteX133" fmla="*/ 358956 w 3870490"/>
                <a:gd name="connsiteY133" fmla="*/ 1570102 h 2400813"/>
                <a:gd name="connsiteX134" fmla="*/ 331431 w 3870490"/>
                <a:gd name="connsiteY134" fmla="*/ 1532264 h 2400813"/>
                <a:gd name="connsiteX135" fmla="*/ 304262 w 3870490"/>
                <a:gd name="connsiteY135" fmla="*/ 1494143 h 2400813"/>
                <a:gd name="connsiteX136" fmla="*/ 279370 w 3870490"/>
                <a:gd name="connsiteY136" fmla="*/ 1454456 h 2400813"/>
                <a:gd name="connsiteX137" fmla="*/ 254832 w 3870490"/>
                <a:gd name="connsiteY137" fmla="*/ 1414628 h 2400813"/>
                <a:gd name="connsiteX138" fmla="*/ 232215 w 3870490"/>
                <a:gd name="connsiteY138" fmla="*/ 1373661 h 2400813"/>
                <a:gd name="connsiteX139" fmla="*/ 91748 w 3870490"/>
                <a:gd name="connsiteY139" fmla="*/ 1029001 h 2400813"/>
                <a:gd name="connsiteX140" fmla="*/ 20341 w 3870490"/>
                <a:gd name="connsiteY140" fmla="*/ 667129 h 2400813"/>
                <a:gd name="connsiteX141" fmla="*/ 10811 w 3870490"/>
                <a:gd name="connsiteY141" fmla="*/ 575879 h 2400813"/>
                <a:gd name="connsiteX142" fmla="*/ 4481 w 3870490"/>
                <a:gd name="connsiteY142" fmla="*/ 484486 h 2400813"/>
                <a:gd name="connsiteX143" fmla="*/ 3627 w 3870490"/>
                <a:gd name="connsiteY143" fmla="*/ 473035 h 2400813"/>
                <a:gd name="connsiteX144" fmla="*/ 3272 w 3870490"/>
                <a:gd name="connsiteY144" fmla="*/ 461585 h 2400813"/>
                <a:gd name="connsiteX145" fmla="*/ 2560 w 3870490"/>
                <a:gd name="connsiteY145" fmla="*/ 438683 h 2400813"/>
                <a:gd name="connsiteX146" fmla="*/ 853 w 3870490"/>
                <a:gd name="connsiteY146" fmla="*/ 392880 h 2400813"/>
                <a:gd name="connsiteX147" fmla="*/ 0 w 3870490"/>
                <a:gd name="connsiteY147" fmla="*/ 369908 h 2400813"/>
                <a:gd name="connsiteX148" fmla="*/ 71 w 3870490"/>
                <a:gd name="connsiteY148" fmla="*/ 346437 h 2400813"/>
                <a:gd name="connsiteX149" fmla="*/ 71 w 3870490"/>
                <a:gd name="connsiteY149" fmla="*/ 322967 h 2400813"/>
                <a:gd name="connsiteX150" fmla="*/ 996 w 3870490"/>
                <a:gd name="connsiteY150" fmla="*/ 299425 h 2400813"/>
                <a:gd name="connsiteX151" fmla="*/ 23470 w 3870490"/>
                <a:gd name="connsiteY151" fmla="*/ 110452 h 2400813"/>
                <a:gd name="connsiteX152" fmla="*/ 47110 w 3870490"/>
                <a:gd name="connsiteY152" fmla="*/ 16784 h 240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70490" h="2400813">
                  <a:moveTo>
                    <a:pt x="52934" y="0"/>
                  </a:moveTo>
                  <a:lnTo>
                    <a:pt x="225844" y="0"/>
                  </a:lnTo>
                  <a:lnTo>
                    <a:pt x="185052" y="70375"/>
                  </a:lnTo>
                  <a:cubicBezTo>
                    <a:pt x="172882" y="94717"/>
                    <a:pt x="162195" y="119876"/>
                    <a:pt x="153127" y="145729"/>
                  </a:cubicBezTo>
                  <a:cubicBezTo>
                    <a:pt x="134920" y="197435"/>
                    <a:pt x="123255" y="251844"/>
                    <a:pt x="117779" y="307391"/>
                  </a:cubicBezTo>
                  <a:lnTo>
                    <a:pt x="115788" y="328230"/>
                  </a:lnTo>
                  <a:lnTo>
                    <a:pt x="114721" y="349211"/>
                  </a:lnTo>
                  <a:lnTo>
                    <a:pt x="113796" y="370263"/>
                  </a:lnTo>
                  <a:cubicBezTo>
                    <a:pt x="113654" y="377375"/>
                    <a:pt x="113796" y="384630"/>
                    <a:pt x="113867" y="391814"/>
                  </a:cubicBezTo>
                  <a:lnTo>
                    <a:pt x="114436" y="434985"/>
                  </a:lnTo>
                  <a:lnTo>
                    <a:pt x="114863" y="456606"/>
                  </a:lnTo>
                  <a:lnTo>
                    <a:pt x="115076" y="467417"/>
                  </a:lnTo>
                  <a:lnTo>
                    <a:pt x="115930" y="478156"/>
                  </a:lnTo>
                  <a:cubicBezTo>
                    <a:pt x="118135" y="506890"/>
                    <a:pt x="120482" y="535623"/>
                    <a:pt x="123469" y="564215"/>
                  </a:cubicBezTo>
                  <a:cubicBezTo>
                    <a:pt x="127523" y="592735"/>
                    <a:pt x="132004" y="621184"/>
                    <a:pt x="136555" y="649562"/>
                  </a:cubicBezTo>
                  <a:cubicBezTo>
                    <a:pt x="157537" y="762789"/>
                    <a:pt x="193525" y="872531"/>
                    <a:pt x="238332" y="977224"/>
                  </a:cubicBezTo>
                  <a:cubicBezTo>
                    <a:pt x="283281" y="1082058"/>
                    <a:pt x="337335" y="1181843"/>
                    <a:pt x="397220" y="1277361"/>
                  </a:cubicBezTo>
                  <a:cubicBezTo>
                    <a:pt x="404688" y="1289309"/>
                    <a:pt x="411942" y="1301400"/>
                    <a:pt x="419623" y="1313207"/>
                  </a:cubicBezTo>
                  <a:cubicBezTo>
                    <a:pt x="427660" y="1324800"/>
                    <a:pt x="435697" y="1336393"/>
                    <a:pt x="443449" y="1348057"/>
                  </a:cubicBezTo>
                  <a:lnTo>
                    <a:pt x="466991" y="1383049"/>
                  </a:lnTo>
                  <a:lnTo>
                    <a:pt x="491813" y="1417188"/>
                  </a:lnTo>
                  <a:cubicBezTo>
                    <a:pt x="500063" y="1428568"/>
                    <a:pt x="508100" y="1440161"/>
                    <a:pt x="516279" y="1451611"/>
                  </a:cubicBezTo>
                  <a:lnTo>
                    <a:pt x="542025" y="1485039"/>
                  </a:lnTo>
                  <a:lnTo>
                    <a:pt x="567629" y="1518609"/>
                  </a:lnTo>
                  <a:cubicBezTo>
                    <a:pt x="576306" y="1529704"/>
                    <a:pt x="585695" y="1540230"/>
                    <a:pt x="594656" y="1551112"/>
                  </a:cubicBezTo>
                  <a:lnTo>
                    <a:pt x="621896" y="1583401"/>
                  </a:lnTo>
                  <a:cubicBezTo>
                    <a:pt x="631000" y="1594141"/>
                    <a:pt x="641028" y="1604098"/>
                    <a:pt x="650558" y="1614482"/>
                  </a:cubicBezTo>
                  <a:lnTo>
                    <a:pt x="679719" y="1645136"/>
                  </a:lnTo>
                  <a:lnTo>
                    <a:pt x="687044" y="1652817"/>
                  </a:lnTo>
                  <a:lnTo>
                    <a:pt x="694726" y="1660072"/>
                  </a:lnTo>
                  <a:lnTo>
                    <a:pt x="710088" y="1674652"/>
                  </a:lnTo>
                  <a:lnTo>
                    <a:pt x="740742" y="1703812"/>
                  </a:lnTo>
                  <a:lnTo>
                    <a:pt x="748423" y="1711138"/>
                  </a:lnTo>
                  <a:lnTo>
                    <a:pt x="756389" y="1718037"/>
                  </a:lnTo>
                  <a:lnTo>
                    <a:pt x="772320" y="1731906"/>
                  </a:lnTo>
                  <a:cubicBezTo>
                    <a:pt x="793586" y="1750397"/>
                    <a:pt x="814496" y="1769387"/>
                    <a:pt x="836971" y="1786528"/>
                  </a:cubicBezTo>
                  <a:cubicBezTo>
                    <a:pt x="924736" y="1857437"/>
                    <a:pt x="1019329" y="1920452"/>
                    <a:pt x="1120323" y="1971162"/>
                  </a:cubicBezTo>
                  <a:cubicBezTo>
                    <a:pt x="1221175" y="2022014"/>
                    <a:pt x="1327575" y="2061488"/>
                    <a:pt x="1436677" y="2088301"/>
                  </a:cubicBezTo>
                  <a:lnTo>
                    <a:pt x="1477785" y="2097618"/>
                  </a:lnTo>
                  <a:cubicBezTo>
                    <a:pt x="1491512" y="2100534"/>
                    <a:pt x="1505025" y="2104161"/>
                    <a:pt x="1518965" y="2106153"/>
                  </a:cubicBezTo>
                  <a:lnTo>
                    <a:pt x="1560430" y="2112981"/>
                  </a:lnTo>
                  <a:lnTo>
                    <a:pt x="1581127" y="2116394"/>
                  </a:lnTo>
                  <a:cubicBezTo>
                    <a:pt x="1588025" y="2117532"/>
                    <a:pt x="1594924" y="2118741"/>
                    <a:pt x="1601894" y="2119381"/>
                  </a:cubicBezTo>
                  <a:cubicBezTo>
                    <a:pt x="1629774" y="2122369"/>
                    <a:pt x="1657441" y="2125854"/>
                    <a:pt x="1685179" y="2128414"/>
                  </a:cubicBezTo>
                  <a:lnTo>
                    <a:pt x="1768606" y="2133250"/>
                  </a:lnTo>
                  <a:lnTo>
                    <a:pt x="1851962" y="2134246"/>
                  </a:lnTo>
                  <a:cubicBezTo>
                    <a:pt x="1865830" y="2134459"/>
                    <a:pt x="1879699" y="2133321"/>
                    <a:pt x="1893568" y="2132966"/>
                  </a:cubicBezTo>
                  <a:lnTo>
                    <a:pt x="1935033" y="2131686"/>
                  </a:lnTo>
                  <a:cubicBezTo>
                    <a:pt x="1948759" y="2131543"/>
                    <a:pt x="1962913" y="2130263"/>
                    <a:pt x="1976924" y="2129339"/>
                  </a:cubicBezTo>
                  <a:lnTo>
                    <a:pt x="2018957" y="2126494"/>
                  </a:lnTo>
                  <a:lnTo>
                    <a:pt x="2039939" y="2125285"/>
                  </a:lnTo>
                  <a:lnTo>
                    <a:pt x="2060777" y="2123222"/>
                  </a:lnTo>
                  <a:cubicBezTo>
                    <a:pt x="2074646" y="2121800"/>
                    <a:pt x="2088515" y="2120448"/>
                    <a:pt x="2102384" y="2119239"/>
                  </a:cubicBezTo>
                  <a:cubicBezTo>
                    <a:pt x="2213122" y="2108144"/>
                    <a:pt x="2321513" y="2090790"/>
                    <a:pt x="2426774" y="2064902"/>
                  </a:cubicBezTo>
                  <a:cubicBezTo>
                    <a:pt x="2532036" y="2038942"/>
                    <a:pt x="2634595" y="2004945"/>
                    <a:pt x="2733597" y="1960209"/>
                  </a:cubicBezTo>
                  <a:cubicBezTo>
                    <a:pt x="2758063" y="1948474"/>
                    <a:pt x="2782458" y="1936383"/>
                    <a:pt x="2806925" y="1924292"/>
                  </a:cubicBezTo>
                  <a:cubicBezTo>
                    <a:pt x="2830680" y="1910850"/>
                    <a:pt x="2854861" y="1898048"/>
                    <a:pt x="2878474" y="1884037"/>
                  </a:cubicBezTo>
                  <a:lnTo>
                    <a:pt x="2913324" y="1861989"/>
                  </a:lnTo>
                  <a:lnTo>
                    <a:pt x="2930749" y="1850894"/>
                  </a:lnTo>
                  <a:lnTo>
                    <a:pt x="2939497" y="1845346"/>
                  </a:lnTo>
                  <a:lnTo>
                    <a:pt x="2947961" y="1839301"/>
                  </a:lnTo>
                  <a:lnTo>
                    <a:pt x="2981815" y="1815261"/>
                  </a:lnTo>
                  <a:cubicBezTo>
                    <a:pt x="2993124" y="1807224"/>
                    <a:pt x="3004645" y="1799472"/>
                    <a:pt x="3015314" y="1790439"/>
                  </a:cubicBezTo>
                  <a:lnTo>
                    <a:pt x="3047959" y="1764266"/>
                  </a:lnTo>
                  <a:cubicBezTo>
                    <a:pt x="3058841" y="1755518"/>
                    <a:pt x="3069794" y="1746841"/>
                    <a:pt x="3080035" y="1737311"/>
                  </a:cubicBezTo>
                  <a:lnTo>
                    <a:pt x="3111329" y="1709217"/>
                  </a:lnTo>
                  <a:cubicBezTo>
                    <a:pt x="3121642" y="1699758"/>
                    <a:pt x="3132311" y="1690512"/>
                    <a:pt x="3141912" y="1680484"/>
                  </a:cubicBezTo>
                  <a:cubicBezTo>
                    <a:pt x="3181670" y="1641295"/>
                    <a:pt x="3219791" y="1601111"/>
                    <a:pt x="3251512" y="1558722"/>
                  </a:cubicBezTo>
                  <a:cubicBezTo>
                    <a:pt x="3284869" y="1516831"/>
                    <a:pt x="3310330" y="1472664"/>
                    <a:pt x="3332236" y="1425936"/>
                  </a:cubicBezTo>
                  <a:lnTo>
                    <a:pt x="3347599" y="1390304"/>
                  </a:lnTo>
                  <a:lnTo>
                    <a:pt x="3360756" y="1352751"/>
                  </a:lnTo>
                  <a:cubicBezTo>
                    <a:pt x="3365450" y="1340589"/>
                    <a:pt x="3368793" y="1326791"/>
                    <a:pt x="3372776" y="1313847"/>
                  </a:cubicBezTo>
                  <a:cubicBezTo>
                    <a:pt x="3376617" y="1300618"/>
                    <a:pt x="3380671" y="1287816"/>
                    <a:pt x="3384085" y="1273805"/>
                  </a:cubicBezTo>
                  <a:cubicBezTo>
                    <a:pt x="3412107" y="1164418"/>
                    <a:pt x="3435719" y="1044648"/>
                    <a:pt x="3467298" y="927295"/>
                  </a:cubicBezTo>
                  <a:cubicBezTo>
                    <a:pt x="3498165" y="809516"/>
                    <a:pt x="3535362" y="693373"/>
                    <a:pt x="3576684" y="579150"/>
                  </a:cubicBezTo>
                  <a:cubicBezTo>
                    <a:pt x="3612957" y="480503"/>
                    <a:pt x="3632018" y="377020"/>
                    <a:pt x="3633583" y="271972"/>
                  </a:cubicBezTo>
                  <a:cubicBezTo>
                    <a:pt x="3634436" y="219448"/>
                    <a:pt x="3630667" y="166568"/>
                    <a:pt x="3622799" y="113831"/>
                  </a:cubicBezTo>
                  <a:lnTo>
                    <a:pt x="3597198" y="0"/>
                  </a:lnTo>
                  <a:lnTo>
                    <a:pt x="3832669" y="0"/>
                  </a:lnTo>
                  <a:lnTo>
                    <a:pt x="3852116" y="76154"/>
                  </a:lnTo>
                  <a:cubicBezTo>
                    <a:pt x="3863469" y="140520"/>
                    <a:pt x="3869852" y="206184"/>
                    <a:pt x="3870421" y="272399"/>
                  </a:cubicBezTo>
                  <a:cubicBezTo>
                    <a:pt x="3871203" y="338543"/>
                    <a:pt x="3865371" y="405042"/>
                    <a:pt x="3854063" y="470475"/>
                  </a:cubicBezTo>
                  <a:cubicBezTo>
                    <a:pt x="3842612" y="535908"/>
                    <a:pt x="3824974" y="600274"/>
                    <a:pt x="3802357" y="662435"/>
                  </a:cubicBezTo>
                  <a:cubicBezTo>
                    <a:pt x="3762883" y="771395"/>
                    <a:pt x="3724620" y="880355"/>
                    <a:pt x="3690765" y="990950"/>
                  </a:cubicBezTo>
                  <a:lnTo>
                    <a:pt x="3665872" y="1074306"/>
                  </a:lnTo>
                  <a:lnTo>
                    <a:pt x="3641904" y="1158729"/>
                  </a:lnTo>
                  <a:lnTo>
                    <a:pt x="3618078" y="1244787"/>
                  </a:lnTo>
                  <a:lnTo>
                    <a:pt x="3605845" y="1288456"/>
                  </a:lnTo>
                  <a:lnTo>
                    <a:pt x="3592687" y="1333050"/>
                  </a:lnTo>
                  <a:cubicBezTo>
                    <a:pt x="3588633" y="1347772"/>
                    <a:pt x="3583370" y="1363135"/>
                    <a:pt x="3578463" y="1378213"/>
                  </a:cubicBezTo>
                  <a:cubicBezTo>
                    <a:pt x="3573271" y="1393433"/>
                    <a:pt x="3569074" y="1408440"/>
                    <a:pt x="3562745" y="1423874"/>
                  </a:cubicBezTo>
                  <a:lnTo>
                    <a:pt x="3545106" y="1469819"/>
                  </a:lnTo>
                  <a:cubicBezTo>
                    <a:pt x="3538492" y="1485110"/>
                    <a:pt x="3531379" y="1500330"/>
                    <a:pt x="3524481" y="1515551"/>
                  </a:cubicBezTo>
                  <a:cubicBezTo>
                    <a:pt x="3495463" y="1575791"/>
                    <a:pt x="3460683" y="1634752"/>
                    <a:pt x="3420713" y="1686316"/>
                  </a:cubicBezTo>
                  <a:cubicBezTo>
                    <a:pt x="3381809" y="1739373"/>
                    <a:pt x="3338993" y="1786385"/>
                    <a:pt x="3296319" y="1832473"/>
                  </a:cubicBezTo>
                  <a:cubicBezTo>
                    <a:pt x="3285864" y="1844350"/>
                    <a:pt x="3274627" y="1855161"/>
                    <a:pt x="3263603" y="1866256"/>
                  </a:cubicBezTo>
                  <a:lnTo>
                    <a:pt x="3230602" y="1899684"/>
                  </a:lnTo>
                  <a:cubicBezTo>
                    <a:pt x="3219862" y="1911063"/>
                    <a:pt x="3208056" y="1921518"/>
                    <a:pt x="3196605" y="1932329"/>
                  </a:cubicBezTo>
                  <a:lnTo>
                    <a:pt x="3162111" y="1964690"/>
                  </a:lnTo>
                  <a:cubicBezTo>
                    <a:pt x="3150802" y="1975643"/>
                    <a:pt x="3138569" y="1985742"/>
                    <a:pt x="3126621" y="1996126"/>
                  </a:cubicBezTo>
                  <a:lnTo>
                    <a:pt x="3090633" y="2027207"/>
                  </a:lnTo>
                  <a:lnTo>
                    <a:pt x="3081600" y="2034959"/>
                  </a:lnTo>
                  <a:lnTo>
                    <a:pt x="3072212" y="2042356"/>
                  </a:lnTo>
                  <a:lnTo>
                    <a:pt x="3053364" y="2057078"/>
                  </a:lnTo>
                  <a:lnTo>
                    <a:pt x="3015670" y="2086594"/>
                  </a:lnTo>
                  <a:cubicBezTo>
                    <a:pt x="2990065" y="2105726"/>
                    <a:pt x="2963537" y="2123720"/>
                    <a:pt x="2937363" y="2142354"/>
                  </a:cubicBezTo>
                  <a:cubicBezTo>
                    <a:pt x="2910337" y="2159637"/>
                    <a:pt x="2882955" y="2176706"/>
                    <a:pt x="2855430" y="2193491"/>
                  </a:cubicBezTo>
                  <a:cubicBezTo>
                    <a:pt x="2744052" y="2258639"/>
                    <a:pt x="2623215" y="2309279"/>
                    <a:pt x="2498751" y="2342849"/>
                  </a:cubicBezTo>
                  <a:cubicBezTo>
                    <a:pt x="2374286" y="2376561"/>
                    <a:pt x="2246905" y="2394199"/>
                    <a:pt x="2120876" y="2399035"/>
                  </a:cubicBezTo>
                  <a:lnTo>
                    <a:pt x="2073651" y="2400316"/>
                  </a:lnTo>
                  <a:lnTo>
                    <a:pt x="2050038" y="2400813"/>
                  </a:lnTo>
                  <a:lnTo>
                    <a:pt x="2026567" y="2400458"/>
                  </a:lnTo>
                  <a:lnTo>
                    <a:pt x="1979626" y="2399320"/>
                  </a:lnTo>
                  <a:cubicBezTo>
                    <a:pt x="1963980" y="2398893"/>
                    <a:pt x="1948475" y="2398751"/>
                    <a:pt x="1932472" y="2397257"/>
                  </a:cubicBezTo>
                  <a:cubicBezTo>
                    <a:pt x="1900752" y="2394839"/>
                    <a:pt x="1869173" y="2392919"/>
                    <a:pt x="1837666" y="2389434"/>
                  </a:cubicBezTo>
                  <a:lnTo>
                    <a:pt x="1743500" y="2376845"/>
                  </a:lnTo>
                  <a:lnTo>
                    <a:pt x="1650329" y="2359420"/>
                  </a:lnTo>
                  <a:cubicBezTo>
                    <a:pt x="1619533" y="2352450"/>
                    <a:pt x="1588879" y="2344982"/>
                    <a:pt x="1558296" y="2337870"/>
                  </a:cubicBezTo>
                  <a:cubicBezTo>
                    <a:pt x="1527785" y="2330118"/>
                    <a:pt x="1497771" y="2320659"/>
                    <a:pt x="1467544" y="2312266"/>
                  </a:cubicBezTo>
                  <a:cubicBezTo>
                    <a:pt x="1452395" y="2308354"/>
                    <a:pt x="1437601" y="2302807"/>
                    <a:pt x="1422737" y="2297970"/>
                  </a:cubicBezTo>
                  <a:lnTo>
                    <a:pt x="1378143" y="2283177"/>
                  </a:lnTo>
                  <a:cubicBezTo>
                    <a:pt x="1259866" y="2242068"/>
                    <a:pt x="1145430" y="2191926"/>
                    <a:pt x="1035687" y="2133250"/>
                  </a:cubicBezTo>
                  <a:cubicBezTo>
                    <a:pt x="926087" y="2074503"/>
                    <a:pt x="820470" y="2008146"/>
                    <a:pt x="721894" y="1932187"/>
                  </a:cubicBezTo>
                  <a:cubicBezTo>
                    <a:pt x="696717" y="1913837"/>
                    <a:pt x="673247" y="1893354"/>
                    <a:pt x="649421" y="1873368"/>
                  </a:cubicBezTo>
                  <a:cubicBezTo>
                    <a:pt x="625168" y="1853810"/>
                    <a:pt x="602764" y="1832188"/>
                    <a:pt x="579934" y="1810994"/>
                  </a:cubicBezTo>
                  <a:lnTo>
                    <a:pt x="562864" y="1795062"/>
                  </a:lnTo>
                  <a:lnTo>
                    <a:pt x="554330" y="1787097"/>
                  </a:lnTo>
                  <a:lnTo>
                    <a:pt x="546150" y="1778775"/>
                  </a:lnTo>
                  <a:lnTo>
                    <a:pt x="513434" y="1745419"/>
                  </a:lnTo>
                  <a:cubicBezTo>
                    <a:pt x="502623" y="1734181"/>
                    <a:pt x="491244" y="1723584"/>
                    <a:pt x="480860" y="1711920"/>
                  </a:cubicBezTo>
                  <a:lnTo>
                    <a:pt x="449424" y="1677355"/>
                  </a:lnTo>
                  <a:cubicBezTo>
                    <a:pt x="439040" y="1665762"/>
                    <a:pt x="428229" y="1654453"/>
                    <a:pt x="418130" y="1642576"/>
                  </a:cubicBezTo>
                  <a:lnTo>
                    <a:pt x="388401" y="1606445"/>
                  </a:lnTo>
                  <a:cubicBezTo>
                    <a:pt x="378586" y="1594354"/>
                    <a:pt x="368486" y="1582406"/>
                    <a:pt x="358956" y="1570102"/>
                  </a:cubicBezTo>
                  <a:lnTo>
                    <a:pt x="331431" y="1532264"/>
                  </a:lnTo>
                  <a:lnTo>
                    <a:pt x="304262" y="1494143"/>
                  </a:lnTo>
                  <a:lnTo>
                    <a:pt x="279370" y="1454456"/>
                  </a:lnTo>
                  <a:cubicBezTo>
                    <a:pt x="271048" y="1441299"/>
                    <a:pt x="262940" y="1427928"/>
                    <a:pt x="254832" y="1414628"/>
                  </a:cubicBezTo>
                  <a:cubicBezTo>
                    <a:pt x="247080" y="1401114"/>
                    <a:pt x="239754" y="1387316"/>
                    <a:pt x="232215" y="1373661"/>
                  </a:cubicBezTo>
                  <a:cubicBezTo>
                    <a:pt x="172259" y="1264274"/>
                    <a:pt x="125958" y="1147918"/>
                    <a:pt x="91748" y="1029001"/>
                  </a:cubicBezTo>
                  <a:cubicBezTo>
                    <a:pt x="57325" y="910013"/>
                    <a:pt x="35348" y="788606"/>
                    <a:pt x="20341" y="667129"/>
                  </a:cubicBezTo>
                  <a:cubicBezTo>
                    <a:pt x="17354" y="636617"/>
                    <a:pt x="14296" y="606248"/>
                    <a:pt x="10811" y="575879"/>
                  </a:cubicBezTo>
                  <a:cubicBezTo>
                    <a:pt x="8748" y="545367"/>
                    <a:pt x="6899" y="514927"/>
                    <a:pt x="4481" y="484486"/>
                  </a:cubicBezTo>
                  <a:lnTo>
                    <a:pt x="3627" y="473035"/>
                  </a:lnTo>
                  <a:lnTo>
                    <a:pt x="3272" y="461585"/>
                  </a:lnTo>
                  <a:lnTo>
                    <a:pt x="2560" y="438683"/>
                  </a:lnTo>
                  <a:lnTo>
                    <a:pt x="853" y="392880"/>
                  </a:lnTo>
                  <a:cubicBezTo>
                    <a:pt x="640" y="385199"/>
                    <a:pt x="71" y="377660"/>
                    <a:pt x="0" y="369908"/>
                  </a:cubicBezTo>
                  <a:lnTo>
                    <a:pt x="71" y="346437"/>
                  </a:lnTo>
                  <a:lnTo>
                    <a:pt x="71" y="322967"/>
                  </a:lnTo>
                  <a:cubicBezTo>
                    <a:pt x="284" y="315143"/>
                    <a:pt x="711" y="307249"/>
                    <a:pt x="996" y="299425"/>
                  </a:cubicBezTo>
                  <a:cubicBezTo>
                    <a:pt x="3343" y="236624"/>
                    <a:pt x="10526" y="173325"/>
                    <a:pt x="23470" y="110452"/>
                  </a:cubicBezTo>
                  <a:cubicBezTo>
                    <a:pt x="29907" y="79052"/>
                    <a:pt x="37820" y="47776"/>
                    <a:pt x="47110" y="1678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40" name="Freeform: Shape 39">
              <a:extLst>
                <a:ext uri="{FF2B5EF4-FFF2-40B4-BE49-F238E27FC236}">
                  <a16:creationId xmlns:a16="http://schemas.microsoft.com/office/drawing/2014/main" id="{16CCB46E-D377-4168-9A68-275BCDD25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629" cy="2362693"/>
            </a:xfrm>
            <a:custGeom>
              <a:avLst/>
              <a:gdLst>
                <a:gd name="connsiteX0" fmla="*/ 60739 w 3952629"/>
                <a:gd name="connsiteY0" fmla="*/ 0 h 2362693"/>
                <a:gd name="connsiteX1" fmla="*/ 543464 w 3952629"/>
                <a:gd name="connsiteY1" fmla="*/ 0 h 2362693"/>
                <a:gd name="connsiteX2" fmla="*/ 522680 w 3952629"/>
                <a:gd name="connsiteY2" fmla="*/ 26813 h 2362693"/>
                <a:gd name="connsiteX3" fmla="*/ 426807 w 3952629"/>
                <a:gd name="connsiteY3" fmla="*/ 338543 h 2362693"/>
                <a:gd name="connsiteX4" fmla="*/ 554330 w 3952629"/>
                <a:gd name="connsiteY4" fmla="*/ 965276 h 2362693"/>
                <a:gd name="connsiteX5" fmla="*/ 902404 w 3952629"/>
                <a:gd name="connsiteY5" fmla="*/ 1475794 h 2362693"/>
                <a:gd name="connsiteX6" fmla="*/ 2024292 w 3952629"/>
                <a:gd name="connsiteY6" fmla="*/ 1936028 h 2362693"/>
                <a:gd name="connsiteX7" fmla="*/ 3069154 w 3952629"/>
                <a:gd name="connsiteY7" fmla="*/ 1529207 h 2362693"/>
                <a:gd name="connsiteX8" fmla="*/ 3217658 w 3952629"/>
                <a:gd name="connsiteY8" fmla="*/ 1337674 h 2362693"/>
                <a:gd name="connsiteX9" fmla="*/ 3293830 w 3952629"/>
                <a:gd name="connsiteY9" fmla="*/ 1087464 h 2362693"/>
                <a:gd name="connsiteX10" fmla="*/ 3485150 w 3952629"/>
                <a:gd name="connsiteY10" fmla="*/ 456678 h 2362693"/>
                <a:gd name="connsiteX11" fmla="*/ 3513414 w 3952629"/>
                <a:gd name="connsiteY11" fmla="*/ 96310 h 2362693"/>
                <a:gd name="connsiteX12" fmla="*/ 3487933 w 3952629"/>
                <a:gd name="connsiteY12" fmla="*/ 0 h 2362693"/>
                <a:gd name="connsiteX13" fmla="*/ 3928375 w 3952629"/>
                <a:gd name="connsiteY13" fmla="*/ 0 h 2362693"/>
                <a:gd name="connsiteX14" fmla="*/ 3932162 w 3952629"/>
                <a:gd name="connsiteY14" fmla="*/ 14296 h 2362693"/>
                <a:gd name="connsiteX15" fmla="*/ 3885499 w 3952629"/>
                <a:gd name="connsiteY15" fmla="*/ 604400 h 2362693"/>
                <a:gd name="connsiteX16" fmla="*/ 3370856 w 3952629"/>
                <a:gd name="connsiteY16" fmla="*/ 1830909 h 2362693"/>
                <a:gd name="connsiteX17" fmla="*/ 2024220 w 3952629"/>
                <a:gd name="connsiteY17" fmla="*/ 2362693 h 2362693"/>
                <a:gd name="connsiteX18" fmla="*/ 602622 w 3952629"/>
                <a:gd name="connsiteY18" fmla="*/ 1779487 h 2362693"/>
                <a:gd name="connsiteX19" fmla="*/ 0 w 3952629"/>
                <a:gd name="connsiteY19" fmla="*/ 338472 h 2362693"/>
                <a:gd name="connsiteX20" fmla="*/ 18147 w 3952629"/>
                <a:gd name="connsiteY20" fmla="*/ 142893 h 236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629" h="2362693">
                  <a:moveTo>
                    <a:pt x="60739" y="0"/>
                  </a:moveTo>
                  <a:lnTo>
                    <a:pt x="543464" y="0"/>
                  </a:lnTo>
                  <a:lnTo>
                    <a:pt x="522680" y="26813"/>
                  </a:lnTo>
                  <a:cubicBezTo>
                    <a:pt x="455469" y="125105"/>
                    <a:pt x="426807" y="218346"/>
                    <a:pt x="426807" y="338543"/>
                  </a:cubicBezTo>
                  <a:cubicBezTo>
                    <a:pt x="426807" y="556321"/>
                    <a:pt x="469694" y="767128"/>
                    <a:pt x="554330" y="965276"/>
                  </a:cubicBezTo>
                  <a:cubicBezTo>
                    <a:pt x="636121" y="1156880"/>
                    <a:pt x="753259" y="1328641"/>
                    <a:pt x="902404" y="1475794"/>
                  </a:cubicBezTo>
                  <a:cubicBezTo>
                    <a:pt x="1203181" y="1772588"/>
                    <a:pt x="1601610" y="1936028"/>
                    <a:pt x="2024292" y="1936028"/>
                  </a:cubicBezTo>
                  <a:cubicBezTo>
                    <a:pt x="2471511" y="1936028"/>
                    <a:pt x="2784023" y="1814337"/>
                    <a:pt x="3069154" y="1529207"/>
                  </a:cubicBezTo>
                  <a:cubicBezTo>
                    <a:pt x="3165525" y="1432836"/>
                    <a:pt x="3198312" y="1378285"/>
                    <a:pt x="3217658" y="1337674"/>
                  </a:cubicBezTo>
                  <a:cubicBezTo>
                    <a:pt x="3245893" y="1278429"/>
                    <a:pt x="3266021" y="1198345"/>
                    <a:pt x="3293830" y="1087464"/>
                  </a:cubicBezTo>
                  <a:cubicBezTo>
                    <a:pt x="3331098" y="939103"/>
                    <a:pt x="3382164" y="735834"/>
                    <a:pt x="3485150" y="456678"/>
                  </a:cubicBezTo>
                  <a:cubicBezTo>
                    <a:pt x="3527397" y="342206"/>
                    <a:pt x="3536838" y="223374"/>
                    <a:pt x="3513414" y="96310"/>
                  </a:cubicBezTo>
                  <a:lnTo>
                    <a:pt x="3487933" y="0"/>
                  </a:lnTo>
                  <a:lnTo>
                    <a:pt x="3928375" y="0"/>
                  </a:lnTo>
                  <a:lnTo>
                    <a:pt x="3932162" y="14296"/>
                  </a:lnTo>
                  <a:cubicBezTo>
                    <a:pt x="3967716" y="203579"/>
                    <a:pt x="3959858" y="402954"/>
                    <a:pt x="3885499" y="604400"/>
                  </a:cubicBezTo>
                  <a:cubicBezTo>
                    <a:pt x="3619571" y="1324872"/>
                    <a:pt x="3737137" y="1464628"/>
                    <a:pt x="3370856" y="1830909"/>
                  </a:cubicBezTo>
                  <a:cubicBezTo>
                    <a:pt x="3004503" y="2197190"/>
                    <a:pt x="2583173" y="2362693"/>
                    <a:pt x="2024220" y="2362693"/>
                  </a:cubicBezTo>
                  <a:cubicBezTo>
                    <a:pt x="1470175" y="2362693"/>
                    <a:pt x="968121" y="2140150"/>
                    <a:pt x="602622" y="1779487"/>
                  </a:cubicBezTo>
                  <a:cubicBezTo>
                    <a:pt x="230580" y="1412424"/>
                    <a:pt x="0" y="902403"/>
                    <a:pt x="0" y="338472"/>
                  </a:cubicBezTo>
                  <a:cubicBezTo>
                    <a:pt x="0" y="268603"/>
                    <a:pt x="6339" y="203698"/>
                    <a:pt x="18147" y="1428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41" name="Freeform: Shape 40">
              <a:extLst>
                <a:ext uri="{FF2B5EF4-FFF2-40B4-BE49-F238E27FC236}">
                  <a16:creationId xmlns:a16="http://schemas.microsoft.com/office/drawing/2014/main" id="{14C162F3-BDBB-4E50-8067-E8FE902C1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599" cy="2355436"/>
            </a:xfrm>
            <a:custGeom>
              <a:avLst/>
              <a:gdLst>
                <a:gd name="connsiteX0" fmla="*/ 58576 w 3952599"/>
                <a:gd name="connsiteY0" fmla="*/ 0 h 2355436"/>
                <a:gd name="connsiteX1" fmla="*/ 451628 w 3952599"/>
                <a:gd name="connsiteY1" fmla="*/ 0 h 2355436"/>
                <a:gd name="connsiteX2" fmla="*/ 415353 w 3952599"/>
                <a:gd name="connsiteY2" fmla="*/ 61589 h 2355436"/>
                <a:gd name="connsiteX3" fmla="*/ 355613 w 3952599"/>
                <a:gd name="connsiteY3" fmla="*/ 331073 h 2355436"/>
                <a:gd name="connsiteX4" fmla="*/ 488826 w 3952599"/>
                <a:gd name="connsiteY4" fmla="*/ 985757 h 2355436"/>
                <a:gd name="connsiteX5" fmla="*/ 852333 w 3952599"/>
                <a:gd name="connsiteY5" fmla="*/ 1518963 h 2355436"/>
                <a:gd name="connsiteX6" fmla="*/ 2024220 w 3952599"/>
                <a:gd name="connsiteY6" fmla="*/ 1999680 h 2355436"/>
                <a:gd name="connsiteX7" fmla="*/ 2639289 w 3952599"/>
                <a:gd name="connsiteY7" fmla="*/ 1895984 h 2355436"/>
                <a:gd name="connsiteX8" fmla="*/ 3119366 w 3952599"/>
                <a:gd name="connsiteY8" fmla="*/ 1572091 h 2355436"/>
                <a:gd name="connsiteX9" fmla="*/ 3281810 w 3952599"/>
                <a:gd name="connsiteY9" fmla="*/ 1360928 h 2355436"/>
                <a:gd name="connsiteX10" fmla="*/ 3362819 w 3952599"/>
                <a:gd name="connsiteY10" fmla="*/ 1097419 h 2355436"/>
                <a:gd name="connsiteX11" fmla="*/ 3551863 w 3952599"/>
                <a:gd name="connsiteY11" fmla="*/ 473958 h 2355436"/>
                <a:gd name="connsiteX12" fmla="*/ 3583808 w 3952599"/>
                <a:gd name="connsiteY12" fmla="*/ 77974 h 2355436"/>
                <a:gd name="connsiteX13" fmla="*/ 3563247 w 3952599"/>
                <a:gd name="connsiteY13" fmla="*/ 0 h 2355436"/>
                <a:gd name="connsiteX14" fmla="*/ 3930266 w 3952599"/>
                <a:gd name="connsiteY14" fmla="*/ 0 h 2355436"/>
                <a:gd name="connsiteX15" fmla="*/ 3932131 w 3952599"/>
                <a:gd name="connsiteY15" fmla="*/ 7039 h 2355436"/>
                <a:gd name="connsiteX16" fmla="*/ 3885499 w 3952599"/>
                <a:gd name="connsiteY16" fmla="*/ 597143 h 2355436"/>
                <a:gd name="connsiteX17" fmla="*/ 3370856 w 3952599"/>
                <a:gd name="connsiteY17" fmla="*/ 1823652 h 2355436"/>
                <a:gd name="connsiteX18" fmla="*/ 2024220 w 3952599"/>
                <a:gd name="connsiteY18" fmla="*/ 2355436 h 2355436"/>
                <a:gd name="connsiteX19" fmla="*/ 602622 w 3952599"/>
                <a:gd name="connsiteY19" fmla="*/ 1772230 h 2355436"/>
                <a:gd name="connsiteX20" fmla="*/ 0 w 3952599"/>
                <a:gd name="connsiteY20" fmla="*/ 331215 h 2355436"/>
                <a:gd name="connsiteX21" fmla="*/ 18147 w 3952599"/>
                <a:gd name="connsiteY21" fmla="*/ 135636 h 23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2599" h="2355436">
                  <a:moveTo>
                    <a:pt x="58576" y="0"/>
                  </a:moveTo>
                  <a:lnTo>
                    <a:pt x="451628" y="0"/>
                  </a:lnTo>
                  <a:lnTo>
                    <a:pt x="415353" y="61589"/>
                  </a:lnTo>
                  <a:cubicBezTo>
                    <a:pt x="374377" y="144576"/>
                    <a:pt x="355613" y="230683"/>
                    <a:pt x="355613" y="331073"/>
                  </a:cubicBezTo>
                  <a:cubicBezTo>
                    <a:pt x="355613" y="558523"/>
                    <a:pt x="400420" y="778790"/>
                    <a:pt x="488826" y="985757"/>
                  </a:cubicBezTo>
                  <a:cubicBezTo>
                    <a:pt x="574244" y="1185896"/>
                    <a:pt x="696575" y="1365267"/>
                    <a:pt x="852333" y="1518963"/>
                  </a:cubicBezTo>
                  <a:cubicBezTo>
                    <a:pt x="1166553" y="1828915"/>
                    <a:pt x="1582762" y="1999680"/>
                    <a:pt x="2024220" y="1999680"/>
                  </a:cubicBezTo>
                  <a:cubicBezTo>
                    <a:pt x="2261130" y="1999680"/>
                    <a:pt x="2462336" y="1965755"/>
                    <a:pt x="2639289" y="1895984"/>
                  </a:cubicBezTo>
                  <a:cubicBezTo>
                    <a:pt x="2812828" y="1827564"/>
                    <a:pt x="2969867" y="1721591"/>
                    <a:pt x="3119366" y="1572091"/>
                  </a:cubicBezTo>
                  <a:cubicBezTo>
                    <a:pt x="3223348" y="1468181"/>
                    <a:pt x="3259833" y="1407016"/>
                    <a:pt x="3281810" y="1360928"/>
                  </a:cubicBezTo>
                  <a:cubicBezTo>
                    <a:pt x="3313104" y="1295282"/>
                    <a:pt x="3333943" y="1212282"/>
                    <a:pt x="3362819" y="1097419"/>
                  </a:cubicBezTo>
                  <a:cubicBezTo>
                    <a:pt x="3399660" y="950622"/>
                    <a:pt x="3450157" y="749487"/>
                    <a:pt x="3551863" y="473958"/>
                  </a:cubicBezTo>
                  <a:cubicBezTo>
                    <a:pt x="3598537" y="347485"/>
                    <a:pt x="3609205" y="216930"/>
                    <a:pt x="3583808" y="77974"/>
                  </a:cubicBezTo>
                  <a:lnTo>
                    <a:pt x="3563247" y="0"/>
                  </a:lnTo>
                  <a:lnTo>
                    <a:pt x="3930266" y="0"/>
                  </a:lnTo>
                  <a:lnTo>
                    <a:pt x="3932131" y="7039"/>
                  </a:lnTo>
                  <a:cubicBezTo>
                    <a:pt x="3967683" y="196322"/>
                    <a:pt x="3959831" y="395697"/>
                    <a:pt x="3885499" y="597143"/>
                  </a:cubicBezTo>
                  <a:cubicBezTo>
                    <a:pt x="3619571" y="1317615"/>
                    <a:pt x="3737137" y="1457371"/>
                    <a:pt x="3370856" y="1823652"/>
                  </a:cubicBezTo>
                  <a:cubicBezTo>
                    <a:pt x="3004503" y="2189933"/>
                    <a:pt x="2583173" y="2355436"/>
                    <a:pt x="2024220" y="2355436"/>
                  </a:cubicBezTo>
                  <a:cubicBezTo>
                    <a:pt x="1470175" y="2355436"/>
                    <a:pt x="968121" y="2132893"/>
                    <a:pt x="602622" y="1772230"/>
                  </a:cubicBezTo>
                  <a:cubicBezTo>
                    <a:pt x="230580" y="1405167"/>
                    <a:pt x="0" y="895146"/>
                    <a:pt x="0" y="331215"/>
                  </a:cubicBezTo>
                  <a:cubicBezTo>
                    <a:pt x="0" y="261346"/>
                    <a:pt x="6339" y="196441"/>
                    <a:pt x="18147" y="13563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useBgFill="1">
          <p:nvSpPr>
            <p:cNvPr id="42" name="Freeform: Shape 41">
              <a:extLst>
                <a:ext uri="{FF2B5EF4-FFF2-40B4-BE49-F238E27FC236}">
                  <a16:creationId xmlns:a16="http://schemas.microsoft.com/office/drawing/2014/main" id="{CAFC7818-B47B-4EFA-9E41-0AE3BC65D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23319" y="-24157"/>
              <a:ext cx="4353551" cy="2522814"/>
            </a:xfrm>
            <a:custGeom>
              <a:avLst/>
              <a:gdLst>
                <a:gd name="connsiteX0" fmla="*/ 36983 w 4353551"/>
                <a:gd name="connsiteY0" fmla="*/ 0 h 2522814"/>
                <a:gd name="connsiteX1" fmla="*/ 370548 w 4353551"/>
                <a:gd name="connsiteY1" fmla="*/ 0 h 2522814"/>
                <a:gd name="connsiteX2" fmla="*/ 369138 w 4353551"/>
                <a:gd name="connsiteY2" fmla="*/ 2842 h 2522814"/>
                <a:gd name="connsiteX3" fmla="*/ 338508 w 4353551"/>
                <a:gd name="connsiteY3" fmla="*/ 84383 h 2522814"/>
                <a:gd name="connsiteX4" fmla="*/ 302709 w 4353551"/>
                <a:gd name="connsiteY4" fmla="*/ 256626 h 2522814"/>
                <a:gd name="connsiteX5" fmla="*/ 300389 w 4353551"/>
                <a:gd name="connsiteY5" fmla="*/ 278781 h 2522814"/>
                <a:gd name="connsiteX6" fmla="*/ 299052 w 4353551"/>
                <a:gd name="connsiteY6" fmla="*/ 301076 h 2522814"/>
                <a:gd name="connsiteX7" fmla="*/ 297645 w 4353551"/>
                <a:gd name="connsiteY7" fmla="*/ 323441 h 2522814"/>
                <a:gd name="connsiteX8" fmla="*/ 297293 w 4353551"/>
                <a:gd name="connsiteY8" fmla="*/ 346299 h 2522814"/>
                <a:gd name="connsiteX9" fmla="*/ 296731 w 4353551"/>
                <a:gd name="connsiteY9" fmla="*/ 392156 h 2522814"/>
                <a:gd name="connsiteX10" fmla="*/ 296450 w 4353551"/>
                <a:gd name="connsiteY10" fmla="*/ 415084 h 2522814"/>
                <a:gd name="connsiteX11" fmla="*/ 296309 w 4353551"/>
                <a:gd name="connsiteY11" fmla="*/ 426548 h 2522814"/>
                <a:gd name="connsiteX12" fmla="*/ 296731 w 4353551"/>
                <a:gd name="connsiteY12" fmla="*/ 438012 h 2522814"/>
                <a:gd name="connsiteX13" fmla="*/ 300529 w 4353551"/>
                <a:gd name="connsiteY13" fmla="*/ 529866 h 2522814"/>
                <a:gd name="connsiteX14" fmla="*/ 309250 w 4353551"/>
                <a:gd name="connsiteY14" fmla="*/ 621438 h 2522814"/>
                <a:gd name="connsiteX15" fmla="*/ 322684 w 4353551"/>
                <a:gd name="connsiteY15" fmla="*/ 712589 h 2522814"/>
                <a:gd name="connsiteX16" fmla="*/ 324442 w 4353551"/>
                <a:gd name="connsiteY16" fmla="*/ 723983 h 2522814"/>
                <a:gd name="connsiteX17" fmla="*/ 326763 w 4353551"/>
                <a:gd name="connsiteY17" fmla="*/ 735235 h 2522814"/>
                <a:gd name="connsiteX18" fmla="*/ 331405 w 4353551"/>
                <a:gd name="connsiteY18" fmla="*/ 757813 h 2522814"/>
                <a:gd name="connsiteX19" fmla="*/ 340689 w 4353551"/>
                <a:gd name="connsiteY19" fmla="*/ 803035 h 2522814"/>
                <a:gd name="connsiteX20" fmla="*/ 390414 w 4353551"/>
                <a:gd name="connsiteY20" fmla="*/ 980905 h 2522814"/>
                <a:gd name="connsiteX21" fmla="*/ 397517 w 4353551"/>
                <a:gd name="connsiteY21" fmla="*/ 1002919 h 2522814"/>
                <a:gd name="connsiteX22" fmla="*/ 405535 w 4353551"/>
                <a:gd name="connsiteY22" fmla="*/ 1024582 h 2522814"/>
                <a:gd name="connsiteX23" fmla="*/ 421922 w 4353551"/>
                <a:gd name="connsiteY23" fmla="*/ 1067836 h 2522814"/>
                <a:gd name="connsiteX24" fmla="*/ 458002 w 4353551"/>
                <a:gd name="connsiteY24" fmla="*/ 1153078 h 2522814"/>
                <a:gd name="connsiteX25" fmla="*/ 467427 w 4353551"/>
                <a:gd name="connsiteY25" fmla="*/ 1174247 h 2522814"/>
                <a:gd name="connsiteX26" fmla="*/ 477273 w 4353551"/>
                <a:gd name="connsiteY26" fmla="*/ 1195207 h 2522814"/>
                <a:gd name="connsiteX27" fmla="*/ 498161 w 4353551"/>
                <a:gd name="connsiteY27" fmla="*/ 1236492 h 2522814"/>
                <a:gd name="connsiteX28" fmla="*/ 519613 w 4353551"/>
                <a:gd name="connsiteY28" fmla="*/ 1277566 h 2522814"/>
                <a:gd name="connsiteX29" fmla="*/ 542752 w 4353551"/>
                <a:gd name="connsiteY29" fmla="*/ 1317655 h 2522814"/>
                <a:gd name="connsiteX30" fmla="*/ 760148 w 4353551"/>
                <a:gd name="connsiteY30" fmla="*/ 1616777 h 2522814"/>
                <a:gd name="connsiteX31" fmla="*/ 1349319 w 4353551"/>
                <a:gd name="connsiteY31" fmla="*/ 2050725 h 2522814"/>
                <a:gd name="connsiteX32" fmla="*/ 1692258 w 4353551"/>
                <a:gd name="connsiteY32" fmla="*/ 2171978 h 2522814"/>
                <a:gd name="connsiteX33" fmla="*/ 1736427 w 4353551"/>
                <a:gd name="connsiteY33" fmla="*/ 2182247 h 2522814"/>
                <a:gd name="connsiteX34" fmla="*/ 1780595 w 4353551"/>
                <a:gd name="connsiteY34" fmla="*/ 2192093 h 2522814"/>
                <a:gd name="connsiteX35" fmla="*/ 1825045 w 4353551"/>
                <a:gd name="connsiteY35" fmla="*/ 2200392 h 2522814"/>
                <a:gd name="connsiteX36" fmla="*/ 1847270 w 4353551"/>
                <a:gd name="connsiteY36" fmla="*/ 2204542 h 2522814"/>
                <a:gd name="connsiteX37" fmla="*/ 1869565 w 4353551"/>
                <a:gd name="connsiteY37" fmla="*/ 2208269 h 2522814"/>
                <a:gd name="connsiteX38" fmla="*/ 1958958 w 4353551"/>
                <a:gd name="connsiteY38" fmla="*/ 2220788 h 2522814"/>
                <a:gd name="connsiteX39" fmla="*/ 2048630 w 4353551"/>
                <a:gd name="connsiteY39" fmla="*/ 2229299 h 2522814"/>
                <a:gd name="connsiteX40" fmla="*/ 2138515 w 4353551"/>
                <a:gd name="connsiteY40" fmla="*/ 2233729 h 2522814"/>
                <a:gd name="connsiteX41" fmla="*/ 2228400 w 4353551"/>
                <a:gd name="connsiteY41" fmla="*/ 2234644 h 2522814"/>
                <a:gd name="connsiteX42" fmla="*/ 2409434 w 4353551"/>
                <a:gd name="connsiteY42" fmla="*/ 2226836 h 2522814"/>
                <a:gd name="connsiteX43" fmla="*/ 2763626 w 4353551"/>
                <a:gd name="connsiteY43" fmla="*/ 2172189 h 2522814"/>
                <a:gd name="connsiteX44" fmla="*/ 3098969 w 4353551"/>
                <a:gd name="connsiteY44" fmla="*/ 2053750 h 2522814"/>
                <a:gd name="connsiteX45" fmla="*/ 3405757 w 4353551"/>
                <a:gd name="connsiteY45" fmla="*/ 1866174 h 2522814"/>
                <a:gd name="connsiteX46" fmla="*/ 3441697 w 4353551"/>
                <a:gd name="connsiteY46" fmla="*/ 1838182 h 2522814"/>
                <a:gd name="connsiteX47" fmla="*/ 3477355 w 4353551"/>
                <a:gd name="connsiteY47" fmla="*/ 1809627 h 2522814"/>
                <a:gd name="connsiteX48" fmla="*/ 3512240 w 4353551"/>
                <a:gd name="connsiteY48" fmla="*/ 1779947 h 2522814"/>
                <a:gd name="connsiteX49" fmla="*/ 3546632 w 4353551"/>
                <a:gd name="connsiteY49" fmla="*/ 1749705 h 2522814"/>
                <a:gd name="connsiteX50" fmla="*/ 3674004 w 4353551"/>
                <a:gd name="connsiteY50" fmla="*/ 1620013 h 2522814"/>
                <a:gd name="connsiteX51" fmla="*/ 3776056 w 4353551"/>
                <a:gd name="connsiteY51" fmla="*/ 1472174 h 2522814"/>
                <a:gd name="connsiteX52" fmla="*/ 3796522 w 4353551"/>
                <a:gd name="connsiteY52" fmla="*/ 1431733 h 2522814"/>
                <a:gd name="connsiteX53" fmla="*/ 3814456 w 4353551"/>
                <a:gd name="connsiteY53" fmla="*/ 1389745 h 2522814"/>
                <a:gd name="connsiteX54" fmla="*/ 3830984 w 4353551"/>
                <a:gd name="connsiteY54" fmla="*/ 1346772 h 2522814"/>
                <a:gd name="connsiteX55" fmla="*/ 3846246 w 4353551"/>
                <a:gd name="connsiteY55" fmla="*/ 1302956 h 2522814"/>
                <a:gd name="connsiteX56" fmla="*/ 3900402 w 4353551"/>
                <a:gd name="connsiteY56" fmla="*/ 1123258 h 2522814"/>
                <a:gd name="connsiteX57" fmla="*/ 3926918 w 4353551"/>
                <a:gd name="connsiteY57" fmla="*/ 1032670 h 2522814"/>
                <a:gd name="connsiteX58" fmla="*/ 3954206 w 4353551"/>
                <a:gd name="connsiteY58" fmla="*/ 942223 h 2522814"/>
                <a:gd name="connsiteX59" fmla="*/ 4074685 w 4353551"/>
                <a:gd name="connsiteY59" fmla="*/ 585076 h 2522814"/>
                <a:gd name="connsiteX60" fmla="*/ 4135310 w 4353551"/>
                <a:gd name="connsiteY60" fmla="*/ 219983 h 2522814"/>
                <a:gd name="connsiteX61" fmla="*/ 4114634 w 4353551"/>
                <a:gd name="connsiteY61" fmla="*/ 35994 h 2522814"/>
                <a:gd name="connsiteX62" fmla="*/ 4106672 w 4353551"/>
                <a:gd name="connsiteY62" fmla="*/ 0 h 2522814"/>
                <a:gd name="connsiteX63" fmla="*/ 4316568 w 4353551"/>
                <a:gd name="connsiteY63" fmla="*/ 0 h 2522814"/>
                <a:gd name="connsiteX64" fmla="*/ 4342312 w 4353551"/>
                <a:gd name="connsiteY64" fmla="*/ 168682 h 2522814"/>
                <a:gd name="connsiteX65" fmla="*/ 4353551 w 4353551"/>
                <a:gd name="connsiteY65" fmla="*/ 391242 h 2522814"/>
                <a:gd name="connsiteX66" fmla="*/ 2824077 w 4353551"/>
                <a:gd name="connsiteY66" fmla="*/ 2470152 h 2522814"/>
                <a:gd name="connsiteX67" fmla="*/ 2619271 w 4353551"/>
                <a:gd name="connsiteY67" fmla="*/ 2522814 h 2522814"/>
                <a:gd name="connsiteX68" fmla="*/ 1734280 w 4353551"/>
                <a:gd name="connsiteY68" fmla="*/ 2522814 h 2522814"/>
                <a:gd name="connsiteX69" fmla="*/ 1529475 w 4353551"/>
                <a:gd name="connsiteY69" fmla="*/ 2470152 h 2522814"/>
                <a:gd name="connsiteX70" fmla="*/ 0 w 4353551"/>
                <a:gd name="connsiteY70" fmla="*/ 391242 h 2522814"/>
                <a:gd name="connsiteX71" fmla="*/ 11239 w 4353551"/>
                <a:gd name="connsiteY71" fmla="*/ 168682 h 25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53551" h="2522814">
                  <a:moveTo>
                    <a:pt x="36983" y="0"/>
                  </a:moveTo>
                  <a:lnTo>
                    <a:pt x="370548" y="0"/>
                  </a:lnTo>
                  <a:lnTo>
                    <a:pt x="369138" y="2842"/>
                  </a:lnTo>
                  <a:cubicBezTo>
                    <a:pt x="357568" y="29436"/>
                    <a:pt x="347335" y="56637"/>
                    <a:pt x="338508" y="84383"/>
                  </a:cubicBezTo>
                  <a:cubicBezTo>
                    <a:pt x="320855" y="139875"/>
                    <a:pt x="309110" y="197688"/>
                    <a:pt x="302709" y="256626"/>
                  </a:cubicBezTo>
                  <a:lnTo>
                    <a:pt x="300389" y="278781"/>
                  </a:lnTo>
                  <a:lnTo>
                    <a:pt x="299052" y="301076"/>
                  </a:lnTo>
                  <a:lnTo>
                    <a:pt x="297645" y="323441"/>
                  </a:lnTo>
                  <a:cubicBezTo>
                    <a:pt x="297364" y="330968"/>
                    <a:pt x="297435" y="338704"/>
                    <a:pt x="297293" y="346299"/>
                  </a:cubicBezTo>
                  <a:lnTo>
                    <a:pt x="296731" y="392156"/>
                  </a:lnTo>
                  <a:lnTo>
                    <a:pt x="296450" y="415084"/>
                  </a:lnTo>
                  <a:lnTo>
                    <a:pt x="296309" y="426548"/>
                  </a:lnTo>
                  <a:lnTo>
                    <a:pt x="296731" y="438012"/>
                  </a:lnTo>
                  <a:cubicBezTo>
                    <a:pt x="298068" y="468606"/>
                    <a:pt x="298981" y="499201"/>
                    <a:pt x="300529" y="529866"/>
                  </a:cubicBezTo>
                  <a:lnTo>
                    <a:pt x="309250" y="621438"/>
                  </a:lnTo>
                  <a:cubicBezTo>
                    <a:pt x="313189" y="651892"/>
                    <a:pt x="318183" y="682205"/>
                    <a:pt x="322684" y="712589"/>
                  </a:cubicBezTo>
                  <a:lnTo>
                    <a:pt x="324442" y="723983"/>
                  </a:lnTo>
                  <a:lnTo>
                    <a:pt x="326763" y="735235"/>
                  </a:lnTo>
                  <a:lnTo>
                    <a:pt x="331405" y="757813"/>
                  </a:lnTo>
                  <a:lnTo>
                    <a:pt x="340689" y="803035"/>
                  </a:lnTo>
                  <a:cubicBezTo>
                    <a:pt x="354754" y="862888"/>
                    <a:pt x="370439" y="922600"/>
                    <a:pt x="390414" y="980905"/>
                  </a:cubicBezTo>
                  <a:lnTo>
                    <a:pt x="397517" y="1002919"/>
                  </a:lnTo>
                  <a:cubicBezTo>
                    <a:pt x="399838" y="1010234"/>
                    <a:pt x="402862" y="1017337"/>
                    <a:pt x="405535" y="1024582"/>
                  </a:cubicBezTo>
                  <a:lnTo>
                    <a:pt x="421922" y="1067836"/>
                  </a:lnTo>
                  <a:cubicBezTo>
                    <a:pt x="432261" y="1096953"/>
                    <a:pt x="445624" y="1124804"/>
                    <a:pt x="458002" y="1153078"/>
                  </a:cubicBezTo>
                  <a:lnTo>
                    <a:pt x="467427" y="1174247"/>
                  </a:lnTo>
                  <a:cubicBezTo>
                    <a:pt x="470451" y="1181352"/>
                    <a:pt x="473687" y="1188384"/>
                    <a:pt x="477273" y="1195207"/>
                  </a:cubicBezTo>
                  <a:lnTo>
                    <a:pt x="498161" y="1236492"/>
                  </a:lnTo>
                  <a:cubicBezTo>
                    <a:pt x="505336" y="1250207"/>
                    <a:pt x="512018" y="1264132"/>
                    <a:pt x="519613" y="1277566"/>
                  </a:cubicBezTo>
                  <a:lnTo>
                    <a:pt x="542752" y="1317655"/>
                  </a:lnTo>
                  <a:cubicBezTo>
                    <a:pt x="604504" y="1424630"/>
                    <a:pt x="677719" y="1524994"/>
                    <a:pt x="760148" y="1616777"/>
                  </a:cubicBezTo>
                  <a:cubicBezTo>
                    <a:pt x="924725" y="1800836"/>
                    <a:pt x="1127914" y="1948533"/>
                    <a:pt x="1349319" y="2050725"/>
                  </a:cubicBezTo>
                  <a:cubicBezTo>
                    <a:pt x="1460022" y="2101927"/>
                    <a:pt x="1574944" y="2142579"/>
                    <a:pt x="1692258" y="2171978"/>
                  </a:cubicBezTo>
                  <a:lnTo>
                    <a:pt x="1736427" y="2182247"/>
                  </a:lnTo>
                  <a:cubicBezTo>
                    <a:pt x="1751127" y="2185551"/>
                    <a:pt x="1765685" y="2189702"/>
                    <a:pt x="1780595" y="2192093"/>
                  </a:cubicBezTo>
                  <a:lnTo>
                    <a:pt x="1825045" y="2200392"/>
                  </a:lnTo>
                  <a:lnTo>
                    <a:pt x="1847270" y="2204542"/>
                  </a:lnTo>
                  <a:cubicBezTo>
                    <a:pt x="1854655" y="2205948"/>
                    <a:pt x="1862040" y="2207425"/>
                    <a:pt x="1869565" y="2208269"/>
                  </a:cubicBezTo>
                  <a:cubicBezTo>
                    <a:pt x="1899456" y="2212418"/>
                    <a:pt x="1929137" y="2216920"/>
                    <a:pt x="1958958" y="2220788"/>
                  </a:cubicBezTo>
                  <a:cubicBezTo>
                    <a:pt x="1988919" y="2223390"/>
                    <a:pt x="2018810" y="2226274"/>
                    <a:pt x="2048630" y="2229299"/>
                  </a:cubicBezTo>
                  <a:lnTo>
                    <a:pt x="2138515" y="2233729"/>
                  </a:lnTo>
                  <a:cubicBezTo>
                    <a:pt x="2168476" y="2234573"/>
                    <a:pt x="2198438" y="2234292"/>
                    <a:pt x="2228400" y="2234644"/>
                  </a:cubicBezTo>
                  <a:cubicBezTo>
                    <a:pt x="2288604" y="2233659"/>
                    <a:pt x="2349511" y="2231479"/>
                    <a:pt x="2409434" y="2226836"/>
                  </a:cubicBezTo>
                  <a:cubicBezTo>
                    <a:pt x="2529561" y="2217835"/>
                    <a:pt x="2648140" y="2200462"/>
                    <a:pt x="2763626" y="2172189"/>
                  </a:cubicBezTo>
                  <a:cubicBezTo>
                    <a:pt x="2879111" y="2143986"/>
                    <a:pt x="2991361" y="2104670"/>
                    <a:pt x="3098969" y="2053750"/>
                  </a:cubicBezTo>
                  <a:cubicBezTo>
                    <a:pt x="3206507" y="2002689"/>
                    <a:pt x="3308910" y="1939179"/>
                    <a:pt x="3405757" y="1866174"/>
                  </a:cubicBezTo>
                  <a:lnTo>
                    <a:pt x="3441697" y="1838182"/>
                  </a:lnTo>
                  <a:cubicBezTo>
                    <a:pt x="3453724" y="1828828"/>
                    <a:pt x="3465961" y="1819755"/>
                    <a:pt x="3477355" y="1809627"/>
                  </a:cubicBezTo>
                  <a:lnTo>
                    <a:pt x="3512240" y="1779947"/>
                  </a:lnTo>
                  <a:cubicBezTo>
                    <a:pt x="3523845" y="1769960"/>
                    <a:pt x="3535731" y="1760254"/>
                    <a:pt x="3546632" y="1749705"/>
                  </a:cubicBezTo>
                  <a:cubicBezTo>
                    <a:pt x="3591574" y="1708420"/>
                    <a:pt x="3635602" y="1666150"/>
                    <a:pt x="3674004" y="1620013"/>
                  </a:cubicBezTo>
                  <a:cubicBezTo>
                    <a:pt x="3713952" y="1574719"/>
                    <a:pt x="3747008" y="1524994"/>
                    <a:pt x="3776056" y="1472174"/>
                  </a:cubicBezTo>
                  <a:cubicBezTo>
                    <a:pt x="3782947" y="1458740"/>
                    <a:pt x="3789840" y="1445307"/>
                    <a:pt x="3796522" y="1431733"/>
                  </a:cubicBezTo>
                  <a:lnTo>
                    <a:pt x="3814456" y="1389745"/>
                  </a:lnTo>
                  <a:cubicBezTo>
                    <a:pt x="3820786" y="1375890"/>
                    <a:pt x="3825499" y="1361120"/>
                    <a:pt x="3830984" y="1346772"/>
                  </a:cubicBezTo>
                  <a:cubicBezTo>
                    <a:pt x="3836330" y="1332284"/>
                    <a:pt x="3841675" y="1317866"/>
                    <a:pt x="3846246" y="1302956"/>
                  </a:cubicBezTo>
                  <a:cubicBezTo>
                    <a:pt x="3865799" y="1244087"/>
                    <a:pt x="3883030" y="1183602"/>
                    <a:pt x="3900402" y="1123258"/>
                  </a:cubicBezTo>
                  <a:lnTo>
                    <a:pt x="3926918" y="1032670"/>
                  </a:lnTo>
                  <a:lnTo>
                    <a:pt x="3954206" y="942223"/>
                  </a:lnTo>
                  <a:cubicBezTo>
                    <a:pt x="3991271" y="821884"/>
                    <a:pt x="4032416" y="702953"/>
                    <a:pt x="4074685" y="585076"/>
                  </a:cubicBezTo>
                  <a:cubicBezTo>
                    <a:pt x="4117376" y="468255"/>
                    <a:pt x="4138265" y="343768"/>
                    <a:pt x="4135310" y="219983"/>
                  </a:cubicBezTo>
                  <a:cubicBezTo>
                    <a:pt x="4134044" y="158091"/>
                    <a:pt x="4126871" y="96480"/>
                    <a:pt x="4114634" y="35994"/>
                  </a:cubicBezTo>
                  <a:lnTo>
                    <a:pt x="4106672" y="0"/>
                  </a:lnTo>
                  <a:lnTo>
                    <a:pt x="4316568" y="0"/>
                  </a:lnTo>
                  <a:lnTo>
                    <a:pt x="4342312" y="168682"/>
                  </a:lnTo>
                  <a:cubicBezTo>
                    <a:pt x="4349744" y="241858"/>
                    <a:pt x="4353551" y="316105"/>
                    <a:pt x="4353551" y="391242"/>
                  </a:cubicBezTo>
                  <a:cubicBezTo>
                    <a:pt x="4353551" y="1368017"/>
                    <a:pt x="3710169" y="2194544"/>
                    <a:pt x="2824077" y="2470152"/>
                  </a:cubicBezTo>
                  <a:lnTo>
                    <a:pt x="2619271" y="2522814"/>
                  </a:lnTo>
                  <a:lnTo>
                    <a:pt x="1734280" y="2522814"/>
                  </a:lnTo>
                  <a:lnTo>
                    <a:pt x="1529475" y="2470152"/>
                  </a:lnTo>
                  <a:cubicBezTo>
                    <a:pt x="643383" y="2194544"/>
                    <a:pt x="0" y="1368017"/>
                    <a:pt x="0" y="391242"/>
                  </a:cubicBezTo>
                  <a:cubicBezTo>
                    <a:pt x="0" y="316105"/>
                    <a:pt x="3807" y="241858"/>
                    <a:pt x="11239" y="16868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imes New Roman" panose="02020603050405020304" pitchFamily="18" charset="0"/>
                <a:cs typeface="Times New Roman" panose="02020603050405020304" pitchFamily="18" charset="0"/>
              </a:endParaRPr>
            </a:p>
          </p:txBody>
        </p:sp>
      </p:grpSp>
      <p:sp>
        <p:nvSpPr>
          <p:cNvPr id="7" name="文本框 7">
            <a:extLst>
              <a:ext uri="{FF2B5EF4-FFF2-40B4-BE49-F238E27FC236}">
                <a16:creationId xmlns:a16="http://schemas.microsoft.com/office/drawing/2014/main" id="{930F81AB-A512-166E-3D6D-E9E5E8A8794F}"/>
              </a:ext>
            </a:extLst>
          </p:cNvPr>
          <p:cNvSpPr txBox="1"/>
          <p:nvPr/>
        </p:nvSpPr>
        <p:spPr>
          <a:xfrm>
            <a:off x="837283" y="766354"/>
            <a:ext cx="5426724" cy="836202"/>
          </a:xfrm>
          <a:prstGeom prst="rect">
            <a:avLst/>
          </a:prstGeom>
        </p:spPr>
        <p:txBody>
          <a:bodyPr vert="horz" lIns="91440" tIns="45720" rIns="91440" bIns="45720" rtlCol="0" anchor="t">
            <a:noAutofit/>
          </a:bodyPr>
          <a:lstStyle/>
          <a:p>
            <a:pPr algn="ctr">
              <a:lnSpc>
                <a:spcPct val="90000"/>
              </a:lnSpc>
              <a:spcBef>
                <a:spcPct val="0"/>
              </a:spcBef>
              <a:spcAft>
                <a:spcPts val="600"/>
              </a:spcAft>
              <a:buClrTx/>
            </a:pPr>
            <a:r>
              <a:rPr lang="en-US" altLang="zh-CN" sz="4400" b="1" kern="1200">
                <a:solidFill>
                  <a:srgbClr val="002060"/>
                </a:solidFill>
                <a:latin typeface="Times New Roman" panose="02020603050405020304" pitchFamily="18" charset="0"/>
                <a:ea typeface="+mj-ea"/>
                <a:cs typeface="Times New Roman" panose="02020603050405020304" pitchFamily="18" charset="0"/>
              </a:rPr>
              <a:t>I. CHUẨN BỊ ĐỌC</a:t>
            </a:r>
          </a:p>
        </p:txBody>
      </p:sp>
      <p:sp>
        <p:nvSpPr>
          <p:cNvPr id="8" name="矩形 4">
            <a:extLst>
              <a:ext uri="{FF2B5EF4-FFF2-40B4-BE49-F238E27FC236}">
                <a16:creationId xmlns:a16="http://schemas.microsoft.com/office/drawing/2014/main" id="{9D5BD10F-E11E-F9D7-1918-339E34727797}"/>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9" name="Hộp Văn bản 6">
            <a:extLst>
              <a:ext uri="{FF2B5EF4-FFF2-40B4-BE49-F238E27FC236}">
                <a16:creationId xmlns:a16="http://schemas.microsoft.com/office/drawing/2014/main" id="{540209C8-0162-5812-1D36-AF9A17B7876B}"/>
              </a:ext>
            </a:extLst>
          </p:cNvPr>
          <p:cNvSpPr txBox="1"/>
          <p:nvPr/>
        </p:nvSpPr>
        <p:spPr>
          <a:xfrm>
            <a:off x="558800" y="1774157"/>
            <a:ext cx="7705668" cy="1077218"/>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Theo em, khoe khoang và khoác lác khác nhau như thế nào?</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BE5B905-FDA3-9026-0FB5-DA00ACD0FB01}"/>
              </a:ext>
            </a:extLst>
          </p:cNvPr>
          <p:cNvSpPr txBox="1"/>
          <p:nvPr/>
        </p:nvSpPr>
        <p:spPr>
          <a:xfrm>
            <a:off x="736600" y="3320315"/>
            <a:ext cx="6646547" cy="2246769"/>
          </a:xfrm>
          <a:prstGeom prst="rect">
            <a:avLst/>
          </a:prstGeom>
          <a:noFill/>
        </p:spPr>
        <p:txBody>
          <a:bodyPr wrap="square">
            <a:spAutoFit/>
          </a:bodyPr>
          <a:lstStyle/>
          <a:p>
            <a:pPr algn="just"/>
            <a:r>
              <a:rPr lang="en-US" sz="2800" b="0" i="0">
                <a:solidFill>
                  <a:srgbClr val="000000"/>
                </a:solidFill>
                <a:effectLst/>
                <a:latin typeface="Times New Roman" panose="02020603050405020304" pitchFamily="18" charset="0"/>
                <a:cs typeface="Times New Roman" panose="02020603050405020304" pitchFamily="18" charset="0"/>
              </a:rPr>
              <a:t>- </a:t>
            </a:r>
            <a:r>
              <a:rPr lang="vi-VN" sz="2800" b="0" i="0">
                <a:solidFill>
                  <a:srgbClr val="000000"/>
                </a:solidFill>
                <a:effectLst/>
                <a:latin typeface="Times New Roman" panose="02020603050405020304" pitchFamily="18" charset="0"/>
                <a:cs typeface="Times New Roman" panose="02020603050405020304" pitchFamily="18" charset="0"/>
              </a:rPr>
              <a:t>Khoe khoang là việc phô trương tài sản cho người khác biết còn khoác lác là nói phóng đại sự thật, nói những lời không đúng với những gì mắt thấy tai nghe, không đúng với sự thật.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85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toon of a person and person&#10;&#10;Description automatically generated">
            <a:extLst>
              <a:ext uri="{FF2B5EF4-FFF2-40B4-BE49-F238E27FC236}">
                <a16:creationId xmlns:a16="http://schemas.microsoft.com/office/drawing/2014/main" id="{3E136AEF-C3C6-4806-AD53-DEAF3087214C}"/>
              </a:ext>
            </a:extLst>
          </p:cNvPr>
          <p:cNvPicPr>
            <a:picLocks noChangeAspect="1"/>
          </p:cNvPicPr>
          <p:nvPr/>
        </p:nvPicPr>
        <p:blipFill rotWithShape="1">
          <a:blip r:embed="rId3">
            <a:extLst>
              <a:ext uri="{28A0092B-C50C-407E-A947-70E740481C1C}">
                <a14:useLocalDpi xmlns:a14="http://schemas.microsoft.com/office/drawing/2010/main" val="0"/>
              </a:ext>
            </a:extLst>
          </a:blip>
          <a:srcRect l="2298" r="4851" b="-1"/>
          <a:stretch/>
        </p:blipFill>
        <p:spPr>
          <a:xfrm>
            <a:off x="246578" y="202347"/>
            <a:ext cx="4285411" cy="2942337"/>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Picture 4" descr="Cartoon of a person and a pig&#10;&#10;Description automatically generated">
            <a:extLst>
              <a:ext uri="{FF2B5EF4-FFF2-40B4-BE49-F238E27FC236}">
                <a16:creationId xmlns:a16="http://schemas.microsoft.com/office/drawing/2014/main" id="{4D407320-AC7D-1156-A090-2588F21A2ED2}"/>
              </a:ext>
            </a:extLst>
          </p:cNvPr>
          <p:cNvPicPr>
            <a:picLocks noChangeAspect="1"/>
          </p:cNvPicPr>
          <p:nvPr/>
        </p:nvPicPr>
        <p:blipFill rotWithShape="1">
          <a:blip r:embed="rId4">
            <a:extLst>
              <a:ext uri="{28A0092B-C50C-407E-A947-70E740481C1C}">
                <a14:useLocalDpi xmlns:a14="http://schemas.microsoft.com/office/drawing/2010/main" val="0"/>
              </a:ext>
            </a:extLst>
          </a:blip>
          <a:srcRect t="293" r="-2" b="15856"/>
          <a:stretch/>
        </p:blipFill>
        <p:spPr>
          <a:xfrm>
            <a:off x="219357" y="4597162"/>
            <a:ext cx="4434014" cy="2091314"/>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7" name="矩形 4">
            <a:extLst>
              <a:ext uri="{FF2B5EF4-FFF2-40B4-BE49-F238E27FC236}">
                <a16:creationId xmlns:a16="http://schemas.microsoft.com/office/drawing/2014/main" id="{ADA8E882-BA63-E51E-053F-FC81FDD01B2F}"/>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9" name="文本框 7">
            <a:extLst>
              <a:ext uri="{FF2B5EF4-FFF2-40B4-BE49-F238E27FC236}">
                <a16:creationId xmlns:a16="http://schemas.microsoft.com/office/drawing/2014/main" id="{7829A560-58BA-52FC-521F-4B3919EA2D25}"/>
              </a:ext>
            </a:extLst>
          </p:cNvPr>
          <p:cNvSpPr txBox="1"/>
          <p:nvPr/>
        </p:nvSpPr>
        <p:spPr>
          <a:xfrm>
            <a:off x="4653371" y="337615"/>
            <a:ext cx="6538013" cy="513372"/>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4000" b="1" kern="1200" dirty="0">
                <a:solidFill>
                  <a:srgbClr val="002060"/>
                </a:solidFill>
                <a:latin typeface="Times New Roman" panose="02020603050405020304" pitchFamily="18" charset="0"/>
                <a:ea typeface="+mj-ea"/>
                <a:cs typeface="Times New Roman" panose="02020603050405020304" pitchFamily="18" charset="0"/>
              </a:rPr>
              <a:t>II. </a:t>
            </a:r>
            <a:r>
              <a:rPr lang="en-US" altLang="zh-CN" sz="4000" b="1" kern="1200" dirty="0" err="1">
                <a:solidFill>
                  <a:srgbClr val="002060"/>
                </a:solidFill>
                <a:latin typeface="Times New Roman" panose="02020603050405020304" pitchFamily="18" charset="0"/>
                <a:ea typeface="+mj-ea"/>
                <a:cs typeface="Times New Roman" panose="02020603050405020304" pitchFamily="18" charset="0"/>
              </a:rPr>
              <a:t>Trải</a:t>
            </a:r>
            <a:r>
              <a:rPr lang="en-US" altLang="zh-CN" sz="4000" b="1" kern="1200" dirty="0">
                <a:solidFill>
                  <a:srgbClr val="002060"/>
                </a:solidFill>
                <a:latin typeface="Times New Roman" panose="02020603050405020304" pitchFamily="18" charset="0"/>
                <a:ea typeface="+mj-ea"/>
                <a:cs typeface="Times New Roman" panose="02020603050405020304" pitchFamily="18" charset="0"/>
              </a:rPr>
              <a:t> </a:t>
            </a:r>
            <a:r>
              <a:rPr lang="en-US" altLang="zh-CN" sz="4000" b="1" kern="1200" dirty="0" err="1">
                <a:solidFill>
                  <a:srgbClr val="002060"/>
                </a:solidFill>
                <a:latin typeface="Times New Roman" panose="02020603050405020304" pitchFamily="18" charset="0"/>
                <a:ea typeface="+mj-ea"/>
                <a:cs typeface="Times New Roman" panose="02020603050405020304" pitchFamily="18" charset="0"/>
              </a:rPr>
              <a:t>nghiệm</a:t>
            </a:r>
            <a:r>
              <a:rPr lang="en-US" altLang="zh-CN" sz="4000" b="1" kern="1200" dirty="0">
                <a:solidFill>
                  <a:srgbClr val="002060"/>
                </a:solidFill>
                <a:latin typeface="Times New Roman" panose="02020603050405020304" pitchFamily="18" charset="0"/>
                <a:ea typeface="+mj-ea"/>
                <a:cs typeface="Times New Roman" panose="02020603050405020304" pitchFamily="18" charset="0"/>
              </a:rPr>
              <a:t> </a:t>
            </a:r>
            <a:r>
              <a:rPr lang="en-US" altLang="zh-CN" sz="4000" b="1" kern="1200" dirty="0" err="1">
                <a:solidFill>
                  <a:srgbClr val="002060"/>
                </a:solidFill>
                <a:latin typeface="Times New Roman" panose="02020603050405020304" pitchFamily="18" charset="0"/>
                <a:ea typeface="+mj-ea"/>
                <a:cs typeface="Times New Roman" panose="02020603050405020304" pitchFamily="18" charset="0"/>
              </a:rPr>
              <a:t>cùng</a:t>
            </a:r>
            <a:r>
              <a:rPr lang="en-US" altLang="zh-CN" sz="4000" b="1" kern="1200" dirty="0">
                <a:solidFill>
                  <a:srgbClr val="002060"/>
                </a:solidFill>
                <a:latin typeface="Times New Roman" panose="02020603050405020304" pitchFamily="18" charset="0"/>
                <a:ea typeface="+mj-ea"/>
                <a:cs typeface="Times New Roman" panose="02020603050405020304" pitchFamily="18" charset="0"/>
              </a:rPr>
              <a:t> </a:t>
            </a:r>
            <a:r>
              <a:rPr lang="en-US" altLang="zh-CN" sz="4000" b="1" kern="1200" dirty="0" err="1">
                <a:solidFill>
                  <a:srgbClr val="002060"/>
                </a:solidFill>
                <a:latin typeface="Times New Roman" panose="02020603050405020304" pitchFamily="18" charset="0"/>
                <a:ea typeface="+mj-ea"/>
                <a:cs typeface="Times New Roman" panose="02020603050405020304" pitchFamily="18" charset="0"/>
              </a:rPr>
              <a:t>văn</a:t>
            </a:r>
            <a:r>
              <a:rPr lang="en-US" altLang="zh-CN" sz="4000" b="1" kern="1200" dirty="0">
                <a:solidFill>
                  <a:srgbClr val="002060"/>
                </a:solidFill>
                <a:latin typeface="Times New Roman" panose="02020603050405020304" pitchFamily="18" charset="0"/>
                <a:ea typeface="+mj-ea"/>
                <a:cs typeface="Times New Roman" panose="02020603050405020304" pitchFamily="18" charset="0"/>
              </a:rPr>
              <a:t> </a:t>
            </a:r>
            <a:r>
              <a:rPr lang="en-US" altLang="zh-CN" sz="4000" b="1" kern="1200" dirty="0" err="1">
                <a:solidFill>
                  <a:srgbClr val="002060"/>
                </a:solidFill>
                <a:latin typeface="Times New Roman" panose="02020603050405020304" pitchFamily="18" charset="0"/>
                <a:ea typeface="+mj-ea"/>
                <a:cs typeface="Times New Roman" panose="02020603050405020304" pitchFamily="18" charset="0"/>
              </a:rPr>
              <a:t>bản</a:t>
            </a:r>
            <a:endParaRPr lang="en-US" altLang="zh-CN" sz="4000" b="1" kern="1200" dirty="0">
              <a:solidFill>
                <a:srgbClr val="002060"/>
              </a:solidFill>
              <a:latin typeface="Times New Roman" panose="02020603050405020304" pitchFamily="18" charset="0"/>
              <a:ea typeface="+mj-ea"/>
              <a:cs typeface="Times New Roman" panose="02020603050405020304" pitchFamily="18" charset="0"/>
            </a:endParaRPr>
          </a:p>
        </p:txBody>
      </p:sp>
      <p:sp>
        <p:nvSpPr>
          <p:cNvPr id="4" name="TextBox 3"/>
          <p:cNvSpPr txBox="1"/>
          <p:nvPr/>
        </p:nvSpPr>
        <p:spPr>
          <a:xfrm>
            <a:off x="4820194" y="1084217"/>
            <a:ext cx="6570617" cy="566308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3</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a:p>
            <a:r>
              <a:rPr lang="en-US" dirty="0"/>
              <a:t>       </a:t>
            </a:r>
          </a:p>
          <a:p>
            <a:r>
              <a:rPr lang="en-US" dirty="0"/>
              <a:t>       </a:t>
            </a:r>
          </a:p>
        </p:txBody>
      </p:sp>
    </p:spTree>
    <p:extLst>
      <p:ext uri="{BB962C8B-B14F-4D97-AF65-F5344CB8AC3E}">
        <p14:creationId xmlns:p14="http://schemas.microsoft.com/office/powerpoint/2010/main" val="3098664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toon of a person and person&#10;&#10;Description automatically generated">
            <a:extLst>
              <a:ext uri="{FF2B5EF4-FFF2-40B4-BE49-F238E27FC236}">
                <a16:creationId xmlns:a16="http://schemas.microsoft.com/office/drawing/2014/main" id="{953C5271-DCDE-5A14-4C1D-ACF3929DAC0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8805" r="21360" b="1"/>
          <a:stretch/>
        </p:blipFill>
        <p:spPr>
          <a:xfrm>
            <a:off x="260535" y="1326931"/>
            <a:ext cx="4919216" cy="5241067"/>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grpSp>
        <p:nvGrpSpPr>
          <p:cNvPr id="15" name="Group 14">
            <a:extLst>
              <a:ext uri="{FF2B5EF4-FFF2-40B4-BE49-F238E27FC236}">
                <a16:creationId xmlns:a16="http://schemas.microsoft.com/office/drawing/2014/main" id="{54C5F191-28EB-4204-8F9D-2EA4965148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96559"/>
            <a:ext cx="5462274" cy="5561548"/>
            <a:chOff x="1" y="1301814"/>
            <a:chExt cx="5462274" cy="5561548"/>
          </a:xfrm>
        </p:grpSpPr>
        <p:sp useBgFill="1">
          <p:nvSpPr>
            <p:cNvPr id="16" name="Freeform: Shape 15">
              <a:extLst>
                <a:ext uri="{FF2B5EF4-FFF2-40B4-BE49-F238E27FC236}">
                  <a16:creationId xmlns:a16="http://schemas.microsoft.com/office/drawing/2014/main" id="{D5CF2992-A97F-420B-AD95-7FEE94813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01814"/>
              <a:ext cx="5462274" cy="5561548"/>
            </a:xfrm>
            <a:custGeom>
              <a:avLst/>
              <a:gdLst>
                <a:gd name="connsiteX0" fmla="*/ 2074347 w 5533693"/>
                <a:gd name="connsiteY0" fmla="*/ 1975 h 5658322"/>
                <a:gd name="connsiteX1" fmla="*/ 3381971 w 5533693"/>
                <a:gd name="connsiteY1" fmla="*/ 198165 h 5658322"/>
                <a:gd name="connsiteX2" fmla="*/ 3460615 w 5533693"/>
                <a:gd name="connsiteY2" fmla="*/ 226209 h 5658322"/>
                <a:gd name="connsiteX3" fmla="*/ 3500059 w 5533693"/>
                <a:gd name="connsiteY3" fmla="*/ 240111 h 5658322"/>
                <a:gd name="connsiteX4" fmla="*/ 3539260 w 5533693"/>
                <a:gd name="connsiteY4" fmla="*/ 254728 h 5658322"/>
                <a:gd name="connsiteX5" fmla="*/ 3693872 w 5533693"/>
                <a:gd name="connsiteY5" fmla="*/ 319254 h 5658322"/>
                <a:gd name="connsiteX6" fmla="*/ 3845439 w 5533693"/>
                <a:gd name="connsiteY6" fmla="*/ 391504 h 5658322"/>
                <a:gd name="connsiteX7" fmla="*/ 3993112 w 5533693"/>
                <a:gd name="connsiteY7" fmla="*/ 472189 h 5658322"/>
                <a:gd name="connsiteX8" fmla="*/ 4534860 w 5533693"/>
                <a:gd name="connsiteY8" fmla="*/ 874076 h 5658322"/>
                <a:gd name="connsiteX9" fmla="*/ 5290387 w 5533693"/>
                <a:gd name="connsiteY9" fmla="*/ 1983958 h 5658322"/>
                <a:gd name="connsiteX10" fmla="*/ 5533504 w 5533693"/>
                <a:gd name="connsiteY10" fmla="*/ 3296091 h 5658322"/>
                <a:gd name="connsiteX11" fmla="*/ 4766873 w 5533693"/>
                <a:gd name="connsiteY11" fmla="*/ 5450843 h 5658322"/>
                <a:gd name="connsiteX12" fmla="*/ 4582558 w 5533693"/>
                <a:gd name="connsiteY12" fmla="*/ 5658322 h 5658322"/>
                <a:gd name="connsiteX13" fmla="*/ 4423702 w 5533693"/>
                <a:gd name="connsiteY13" fmla="*/ 5658322 h 5658322"/>
                <a:gd name="connsiteX14" fmla="*/ 4460355 w 5533693"/>
                <a:gd name="connsiteY14" fmla="*/ 5621021 h 5658322"/>
                <a:gd name="connsiteX15" fmla="*/ 4514287 w 5533693"/>
                <a:gd name="connsiteY15" fmla="*/ 5562320 h 5658322"/>
                <a:gd name="connsiteX16" fmla="*/ 4565051 w 5533693"/>
                <a:gd name="connsiteY16" fmla="*/ 5501003 h 5658322"/>
                <a:gd name="connsiteX17" fmla="*/ 4615332 w 5533693"/>
                <a:gd name="connsiteY17" fmla="*/ 5439330 h 5658322"/>
                <a:gd name="connsiteX18" fmla="*/ 4662324 w 5533693"/>
                <a:gd name="connsiteY18" fmla="*/ 5375280 h 5658322"/>
                <a:gd name="connsiteX19" fmla="*/ 4708586 w 5533693"/>
                <a:gd name="connsiteY19" fmla="*/ 5310874 h 5658322"/>
                <a:gd name="connsiteX20" fmla="*/ 4751439 w 5533693"/>
                <a:gd name="connsiteY20" fmla="*/ 5244209 h 5658322"/>
                <a:gd name="connsiteX21" fmla="*/ 4793805 w 5533693"/>
                <a:gd name="connsiteY21" fmla="*/ 5177308 h 5658322"/>
                <a:gd name="connsiteX22" fmla="*/ 4832883 w 5533693"/>
                <a:gd name="connsiteY22" fmla="*/ 5108504 h 5658322"/>
                <a:gd name="connsiteX23" fmla="*/ 5079531 w 5533693"/>
                <a:gd name="connsiteY23" fmla="*/ 4530628 h 5658322"/>
                <a:gd name="connsiteX24" fmla="*/ 5207481 w 5533693"/>
                <a:gd name="connsiteY24" fmla="*/ 3920310 h 5658322"/>
                <a:gd name="connsiteX25" fmla="*/ 5222212 w 5533693"/>
                <a:gd name="connsiteY25" fmla="*/ 3765594 h 5658322"/>
                <a:gd name="connsiteX26" fmla="*/ 5230368 w 5533693"/>
                <a:gd name="connsiteY26" fmla="*/ 3610637 h 5658322"/>
                <a:gd name="connsiteX27" fmla="*/ 5232682 w 5533693"/>
                <a:gd name="connsiteY27" fmla="*/ 3455681 h 5658322"/>
                <a:gd name="connsiteX28" fmla="*/ 5230978 w 5533693"/>
                <a:gd name="connsiteY28" fmla="*/ 3378323 h 5658322"/>
                <a:gd name="connsiteX29" fmla="*/ 5228908 w 5533693"/>
                <a:gd name="connsiteY29" fmla="*/ 3301082 h 5658322"/>
                <a:gd name="connsiteX30" fmla="*/ 5224526 w 5533693"/>
                <a:gd name="connsiteY30" fmla="*/ 3223843 h 5658322"/>
                <a:gd name="connsiteX31" fmla="*/ 5219047 w 5533693"/>
                <a:gd name="connsiteY31" fmla="*/ 3146841 h 5658322"/>
                <a:gd name="connsiteX32" fmla="*/ 5211986 w 5533693"/>
                <a:gd name="connsiteY32" fmla="*/ 3069956 h 5658322"/>
                <a:gd name="connsiteX33" fmla="*/ 5208577 w 5533693"/>
                <a:gd name="connsiteY33" fmla="*/ 3031574 h 5658322"/>
                <a:gd name="connsiteX34" fmla="*/ 5203707 w 5533693"/>
                <a:gd name="connsiteY34" fmla="*/ 2993310 h 5658322"/>
                <a:gd name="connsiteX35" fmla="*/ 5154766 w 5533693"/>
                <a:gd name="connsiteY35" fmla="*/ 2688746 h 5658322"/>
                <a:gd name="connsiteX36" fmla="*/ 4987372 w 5533693"/>
                <a:gd name="connsiteY36" fmla="*/ 2096253 h 5658322"/>
                <a:gd name="connsiteX37" fmla="*/ 4365884 w 5533693"/>
                <a:gd name="connsiteY37" fmla="*/ 1031051 h 5658322"/>
                <a:gd name="connsiteX38" fmla="*/ 3904118 w 5533693"/>
                <a:gd name="connsiteY38" fmla="*/ 602309 h 5658322"/>
                <a:gd name="connsiteX39" fmla="*/ 3773246 w 5533693"/>
                <a:gd name="connsiteY39" fmla="*/ 511048 h 5658322"/>
                <a:gd name="connsiteX40" fmla="*/ 3636896 w 5533693"/>
                <a:gd name="connsiteY40" fmla="*/ 426797 h 5658322"/>
                <a:gd name="connsiteX41" fmla="*/ 3495068 w 5533693"/>
                <a:gd name="connsiteY41" fmla="*/ 350745 h 5658322"/>
                <a:gd name="connsiteX42" fmla="*/ 3348491 w 5533693"/>
                <a:gd name="connsiteY42" fmla="*/ 282654 h 5658322"/>
                <a:gd name="connsiteX43" fmla="*/ 3329986 w 5533693"/>
                <a:gd name="connsiteY43" fmla="*/ 274335 h 5658322"/>
                <a:gd name="connsiteX44" fmla="*/ 3311117 w 5533693"/>
                <a:gd name="connsiteY44" fmla="*/ 266968 h 5658322"/>
                <a:gd name="connsiteX45" fmla="*/ 3273377 w 5533693"/>
                <a:gd name="connsiteY45" fmla="*/ 252233 h 5658322"/>
                <a:gd name="connsiteX46" fmla="*/ 3197776 w 5533693"/>
                <a:gd name="connsiteY46" fmla="*/ 222763 h 5658322"/>
                <a:gd name="connsiteX47" fmla="*/ 3120834 w 5533693"/>
                <a:gd name="connsiteY47" fmla="*/ 196501 h 5658322"/>
                <a:gd name="connsiteX48" fmla="*/ 3043285 w 5533693"/>
                <a:gd name="connsiteY48" fmla="*/ 171784 h 5658322"/>
                <a:gd name="connsiteX49" fmla="*/ 3004449 w 5533693"/>
                <a:gd name="connsiteY49" fmla="*/ 159544 h 5658322"/>
                <a:gd name="connsiteX50" fmla="*/ 2965006 w 5533693"/>
                <a:gd name="connsiteY50" fmla="*/ 149325 h 5658322"/>
                <a:gd name="connsiteX51" fmla="*/ 2885996 w 5533693"/>
                <a:gd name="connsiteY51" fmla="*/ 129123 h 5658322"/>
                <a:gd name="connsiteX52" fmla="*/ 2726270 w 5533693"/>
                <a:gd name="connsiteY52" fmla="*/ 95020 h 5658322"/>
                <a:gd name="connsiteX53" fmla="*/ 2073858 w 5533693"/>
                <a:gd name="connsiteY53" fmla="*/ 37624 h 5658322"/>
                <a:gd name="connsiteX54" fmla="*/ 1421447 w 5533693"/>
                <a:gd name="connsiteY54" fmla="*/ 85631 h 5658322"/>
                <a:gd name="connsiteX55" fmla="*/ 1341097 w 5533693"/>
                <a:gd name="connsiteY55" fmla="*/ 100130 h 5658322"/>
                <a:gd name="connsiteX56" fmla="*/ 1261844 w 5533693"/>
                <a:gd name="connsiteY56" fmla="*/ 119260 h 5658322"/>
                <a:gd name="connsiteX57" fmla="*/ 1182834 w 5533693"/>
                <a:gd name="connsiteY57" fmla="*/ 138748 h 5658322"/>
                <a:gd name="connsiteX58" fmla="*/ 1105041 w 5533693"/>
                <a:gd name="connsiteY58" fmla="*/ 162278 h 5658322"/>
                <a:gd name="connsiteX59" fmla="*/ 1027492 w 5533693"/>
                <a:gd name="connsiteY59" fmla="*/ 186520 h 5658322"/>
                <a:gd name="connsiteX60" fmla="*/ 1008135 w 5533693"/>
                <a:gd name="connsiteY60" fmla="*/ 192699 h 5658322"/>
                <a:gd name="connsiteX61" fmla="*/ 989144 w 5533693"/>
                <a:gd name="connsiteY61" fmla="*/ 199829 h 5658322"/>
                <a:gd name="connsiteX62" fmla="*/ 951282 w 5533693"/>
                <a:gd name="connsiteY62" fmla="*/ 214326 h 5658322"/>
                <a:gd name="connsiteX63" fmla="*/ 875803 w 5533693"/>
                <a:gd name="connsiteY63" fmla="*/ 243439 h 5658322"/>
                <a:gd name="connsiteX64" fmla="*/ 856933 w 5533693"/>
                <a:gd name="connsiteY64" fmla="*/ 250688 h 5658322"/>
                <a:gd name="connsiteX65" fmla="*/ 838551 w 5533693"/>
                <a:gd name="connsiteY65" fmla="*/ 259007 h 5658322"/>
                <a:gd name="connsiteX66" fmla="*/ 801784 w 5533693"/>
                <a:gd name="connsiteY66" fmla="*/ 275762 h 5658322"/>
                <a:gd name="connsiteX67" fmla="*/ 256262 w 5533693"/>
                <a:gd name="connsiteY67" fmla="*/ 607301 h 5658322"/>
                <a:gd name="connsiteX68" fmla="*/ 21255 w 5533693"/>
                <a:gd name="connsiteY68" fmla="*/ 817914 h 5658322"/>
                <a:gd name="connsiteX69" fmla="*/ 0 w 5533693"/>
                <a:gd name="connsiteY69" fmla="*/ 841922 h 5658322"/>
                <a:gd name="connsiteX70" fmla="*/ 0 w 5533693"/>
                <a:gd name="connsiteY70" fmla="*/ 582568 h 5658322"/>
                <a:gd name="connsiteX71" fmla="*/ 18177 w 5533693"/>
                <a:gd name="connsiteY71" fmla="*/ 568907 h 5658322"/>
                <a:gd name="connsiteX72" fmla="*/ 158868 w 5533693"/>
                <a:gd name="connsiteY72" fmla="*/ 475399 h 5658322"/>
                <a:gd name="connsiteX73" fmla="*/ 764774 w 5533693"/>
                <a:gd name="connsiteY73" fmla="*/ 186758 h 5658322"/>
                <a:gd name="connsiteX74" fmla="*/ 2074347 w 5533693"/>
                <a:gd name="connsiteY74" fmla="*/ 1975 h 565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533693" h="5658322">
                  <a:moveTo>
                    <a:pt x="2074347" y="1975"/>
                  </a:moveTo>
                  <a:cubicBezTo>
                    <a:pt x="2514563" y="2331"/>
                    <a:pt x="2958797" y="57351"/>
                    <a:pt x="3381971" y="198165"/>
                  </a:cubicBezTo>
                  <a:lnTo>
                    <a:pt x="3460615" y="226209"/>
                  </a:lnTo>
                  <a:lnTo>
                    <a:pt x="3500059" y="240111"/>
                  </a:lnTo>
                  <a:cubicBezTo>
                    <a:pt x="3513208" y="244865"/>
                    <a:pt x="3526478" y="249024"/>
                    <a:pt x="3539260" y="254728"/>
                  </a:cubicBezTo>
                  <a:cubicBezTo>
                    <a:pt x="3590634" y="276237"/>
                    <a:pt x="3642619" y="296913"/>
                    <a:pt x="3693872" y="319254"/>
                  </a:cubicBezTo>
                  <a:cubicBezTo>
                    <a:pt x="3744271" y="343258"/>
                    <a:pt x="3795282" y="366549"/>
                    <a:pt x="3845439" y="391504"/>
                  </a:cubicBezTo>
                  <a:cubicBezTo>
                    <a:pt x="3894501" y="418359"/>
                    <a:pt x="3944415" y="444265"/>
                    <a:pt x="3993112" y="472189"/>
                  </a:cubicBezTo>
                  <a:cubicBezTo>
                    <a:pt x="4187046" y="585435"/>
                    <a:pt x="4369536" y="720191"/>
                    <a:pt x="4534860" y="874076"/>
                  </a:cubicBezTo>
                  <a:cubicBezTo>
                    <a:pt x="4865631" y="1182086"/>
                    <a:pt x="5123844" y="1566505"/>
                    <a:pt x="5290387" y="1983958"/>
                  </a:cubicBezTo>
                  <a:cubicBezTo>
                    <a:pt x="5457904" y="2401531"/>
                    <a:pt x="5538132" y="2850357"/>
                    <a:pt x="5533504" y="3296091"/>
                  </a:cubicBezTo>
                  <a:cubicBezTo>
                    <a:pt x="5526154" y="4076856"/>
                    <a:pt x="5251390" y="4847250"/>
                    <a:pt x="4766873" y="5450843"/>
                  </a:cubicBezTo>
                  <a:lnTo>
                    <a:pt x="4582558" y="5658322"/>
                  </a:lnTo>
                  <a:lnTo>
                    <a:pt x="4423702" y="5658322"/>
                  </a:lnTo>
                  <a:lnTo>
                    <a:pt x="4460355" y="5621021"/>
                  </a:lnTo>
                  <a:lnTo>
                    <a:pt x="4514287" y="5562320"/>
                  </a:lnTo>
                  <a:cubicBezTo>
                    <a:pt x="4531939" y="5542475"/>
                    <a:pt x="4548009" y="5521322"/>
                    <a:pt x="4565051" y="5501003"/>
                  </a:cubicBezTo>
                  <a:lnTo>
                    <a:pt x="4615332" y="5439330"/>
                  </a:lnTo>
                  <a:cubicBezTo>
                    <a:pt x="4631279" y="5418177"/>
                    <a:pt x="4646619" y="5396669"/>
                    <a:pt x="4662324" y="5375280"/>
                  </a:cubicBezTo>
                  <a:cubicBezTo>
                    <a:pt x="4677906" y="5353889"/>
                    <a:pt x="4693490" y="5332501"/>
                    <a:pt x="4708586" y="5310874"/>
                  </a:cubicBezTo>
                  <a:lnTo>
                    <a:pt x="4751439" y="5244209"/>
                  </a:lnTo>
                  <a:cubicBezTo>
                    <a:pt x="4765560" y="5221869"/>
                    <a:pt x="4780535" y="5200122"/>
                    <a:pt x="4793805" y="5177308"/>
                  </a:cubicBezTo>
                  <a:lnTo>
                    <a:pt x="4832883" y="5108504"/>
                  </a:lnTo>
                  <a:cubicBezTo>
                    <a:pt x="4936119" y="4924791"/>
                    <a:pt x="5018052" y="4730264"/>
                    <a:pt x="5079531" y="4530628"/>
                  </a:cubicBezTo>
                  <a:cubicBezTo>
                    <a:pt x="5141133" y="4330992"/>
                    <a:pt x="5183620" y="4126364"/>
                    <a:pt x="5207481" y="3920310"/>
                  </a:cubicBezTo>
                  <a:lnTo>
                    <a:pt x="5222212" y="3765594"/>
                  </a:lnTo>
                  <a:cubicBezTo>
                    <a:pt x="5224889" y="3713902"/>
                    <a:pt x="5228422" y="3662211"/>
                    <a:pt x="5230368" y="3610637"/>
                  </a:cubicBezTo>
                  <a:cubicBezTo>
                    <a:pt x="5230978" y="3558946"/>
                    <a:pt x="5233047" y="3507372"/>
                    <a:pt x="5232682" y="3455681"/>
                  </a:cubicBezTo>
                  <a:lnTo>
                    <a:pt x="5230978" y="3378323"/>
                  </a:lnTo>
                  <a:cubicBezTo>
                    <a:pt x="5230247" y="3352536"/>
                    <a:pt x="5230978" y="3326750"/>
                    <a:pt x="5228908" y="3301082"/>
                  </a:cubicBezTo>
                  <a:lnTo>
                    <a:pt x="5224526" y="3223843"/>
                  </a:lnTo>
                  <a:cubicBezTo>
                    <a:pt x="5222942" y="3198176"/>
                    <a:pt x="5222091" y="3172388"/>
                    <a:pt x="5219047" y="3146841"/>
                  </a:cubicBezTo>
                  <a:lnTo>
                    <a:pt x="5211986" y="3069956"/>
                  </a:lnTo>
                  <a:lnTo>
                    <a:pt x="5208577" y="3031574"/>
                  </a:lnTo>
                  <a:cubicBezTo>
                    <a:pt x="5207481" y="3018739"/>
                    <a:pt x="5205291" y="3006024"/>
                    <a:pt x="5203707" y="2993310"/>
                  </a:cubicBezTo>
                  <a:cubicBezTo>
                    <a:pt x="5190925" y="2891234"/>
                    <a:pt x="5174976" y="2789515"/>
                    <a:pt x="5154766" y="2688746"/>
                  </a:cubicBezTo>
                  <a:cubicBezTo>
                    <a:pt x="5114592" y="2487208"/>
                    <a:pt x="5058835" y="2288879"/>
                    <a:pt x="4987372" y="2096253"/>
                  </a:cubicBezTo>
                  <a:cubicBezTo>
                    <a:pt x="4844205" y="1711360"/>
                    <a:pt x="4640044" y="1346549"/>
                    <a:pt x="4365884" y="1031051"/>
                  </a:cubicBezTo>
                  <a:cubicBezTo>
                    <a:pt x="4229168" y="873245"/>
                    <a:pt x="4074921" y="728388"/>
                    <a:pt x="3904118" y="602309"/>
                  </a:cubicBezTo>
                  <a:cubicBezTo>
                    <a:pt x="3861266" y="571057"/>
                    <a:pt x="3816952" y="541587"/>
                    <a:pt x="3773246" y="511048"/>
                  </a:cubicBezTo>
                  <a:cubicBezTo>
                    <a:pt x="3728445" y="482291"/>
                    <a:pt x="3682427" y="455077"/>
                    <a:pt x="3636896" y="426797"/>
                  </a:cubicBezTo>
                  <a:cubicBezTo>
                    <a:pt x="3590268" y="400416"/>
                    <a:pt x="3542425" y="376174"/>
                    <a:pt x="3495068" y="350745"/>
                  </a:cubicBezTo>
                  <a:cubicBezTo>
                    <a:pt x="3446980" y="326859"/>
                    <a:pt x="3397553" y="305232"/>
                    <a:pt x="3348491" y="282654"/>
                  </a:cubicBezTo>
                  <a:lnTo>
                    <a:pt x="3329986" y="274335"/>
                  </a:lnTo>
                  <a:lnTo>
                    <a:pt x="3311117" y="266968"/>
                  </a:lnTo>
                  <a:lnTo>
                    <a:pt x="3273377" y="252233"/>
                  </a:lnTo>
                  <a:lnTo>
                    <a:pt x="3197776" y="222763"/>
                  </a:lnTo>
                  <a:cubicBezTo>
                    <a:pt x="3172818" y="212187"/>
                    <a:pt x="3146644" y="205057"/>
                    <a:pt x="3120834" y="196501"/>
                  </a:cubicBezTo>
                  <a:lnTo>
                    <a:pt x="3043285" y="171784"/>
                  </a:lnTo>
                  <a:lnTo>
                    <a:pt x="3004449" y="159544"/>
                  </a:lnTo>
                  <a:lnTo>
                    <a:pt x="2965006" y="149325"/>
                  </a:lnTo>
                  <a:lnTo>
                    <a:pt x="2885996" y="129123"/>
                  </a:lnTo>
                  <a:cubicBezTo>
                    <a:pt x="2833525" y="114388"/>
                    <a:pt x="2779716" y="105596"/>
                    <a:pt x="2726270" y="95020"/>
                  </a:cubicBezTo>
                  <a:cubicBezTo>
                    <a:pt x="2511884" y="54617"/>
                    <a:pt x="2293237" y="36911"/>
                    <a:pt x="2073858" y="37624"/>
                  </a:cubicBezTo>
                  <a:cubicBezTo>
                    <a:pt x="1854602" y="32158"/>
                    <a:pt x="1635835" y="46774"/>
                    <a:pt x="1421447" y="85631"/>
                  </a:cubicBezTo>
                  <a:lnTo>
                    <a:pt x="1341097" y="100130"/>
                  </a:lnTo>
                  <a:lnTo>
                    <a:pt x="1261844" y="119260"/>
                  </a:lnTo>
                  <a:lnTo>
                    <a:pt x="1182834" y="138748"/>
                  </a:lnTo>
                  <a:cubicBezTo>
                    <a:pt x="1156538" y="145404"/>
                    <a:pt x="1130972" y="154555"/>
                    <a:pt x="1105041" y="162278"/>
                  </a:cubicBezTo>
                  <a:lnTo>
                    <a:pt x="1027492" y="186520"/>
                  </a:lnTo>
                  <a:cubicBezTo>
                    <a:pt x="1021040" y="188540"/>
                    <a:pt x="1014589" y="190440"/>
                    <a:pt x="1008135" y="192699"/>
                  </a:cubicBezTo>
                  <a:lnTo>
                    <a:pt x="989144" y="199829"/>
                  </a:lnTo>
                  <a:lnTo>
                    <a:pt x="951282" y="214326"/>
                  </a:lnTo>
                  <a:lnTo>
                    <a:pt x="875803" y="243439"/>
                  </a:lnTo>
                  <a:lnTo>
                    <a:pt x="856933" y="250688"/>
                  </a:lnTo>
                  <a:lnTo>
                    <a:pt x="838551" y="259007"/>
                  </a:lnTo>
                  <a:lnTo>
                    <a:pt x="801784" y="275762"/>
                  </a:lnTo>
                  <a:cubicBezTo>
                    <a:pt x="605294" y="363459"/>
                    <a:pt x="421707" y="475635"/>
                    <a:pt x="256262" y="607301"/>
                  </a:cubicBezTo>
                  <a:cubicBezTo>
                    <a:pt x="173416" y="673014"/>
                    <a:pt x="95045" y="743481"/>
                    <a:pt x="21255" y="817914"/>
                  </a:cubicBezTo>
                  <a:lnTo>
                    <a:pt x="0" y="841922"/>
                  </a:lnTo>
                  <a:lnTo>
                    <a:pt x="0" y="582568"/>
                  </a:lnTo>
                  <a:lnTo>
                    <a:pt x="18177" y="568907"/>
                  </a:lnTo>
                  <a:cubicBezTo>
                    <a:pt x="64191" y="536358"/>
                    <a:pt x="111115" y="505165"/>
                    <a:pt x="158868" y="475399"/>
                  </a:cubicBezTo>
                  <a:cubicBezTo>
                    <a:pt x="349879" y="356329"/>
                    <a:pt x="553918" y="259838"/>
                    <a:pt x="764774" y="186758"/>
                  </a:cubicBezTo>
                  <a:cubicBezTo>
                    <a:pt x="1186974" y="39644"/>
                    <a:pt x="1634251" y="-11096"/>
                    <a:pt x="2074347" y="19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90DCACEF-1C30-43E7-A31A-CDEA73261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01814"/>
              <a:ext cx="5373609" cy="5561548"/>
            </a:xfrm>
            <a:custGeom>
              <a:avLst/>
              <a:gdLst>
                <a:gd name="connsiteX0" fmla="*/ 0 w 5357389"/>
                <a:gd name="connsiteY0" fmla="*/ 4891867 h 5648266"/>
                <a:gd name="connsiteX1" fmla="*/ 31013 w 5357389"/>
                <a:gd name="connsiteY1" fmla="*/ 4942857 h 5648266"/>
                <a:gd name="connsiteX2" fmla="*/ 165807 w 5357389"/>
                <a:gd name="connsiteY2" fmla="*/ 5122096 h 5648266"/>
                <a:gd name="connsiteX3" fmla="*/ 670330 w 5357389"/>
                <a:gd name="connsiteY3" fmla="*/ 5558143 h 5648266"/>
                <a:gd name="connsiteX4" fmla="*/ 839514 w 5357389"/>
                <a:gd name="connsiteY4" fmla="*/ 5648266 h 5648266"/>
                <a:gd name="connsiteX5" fmla="*/ 0 w 5357389"/>
                <a:gd name="connsiteY5" fmla="*/ 5648266 h 5648266"/>
                <a:gd name="connsiteX6" fmla="*/ 1924604 w 5357389"/>
                <a:gd name="connsiteY6" fmla="*/ 0 h 5648266"/>
                <a:gd name="connsiteX7" fmla="*/ 2045371 w 5357389"/>
                <a:gd name="connsiteY7" fmla="*/ 1902 h 5648266"/>
                <a:gd name="connsiteX8" fmla="*/ 2052920 w 5357389"/>
                <a:gd name="connsiteY8" fmla="*/ 1902 h 5648266"/>
                <a:gd name="connsiteX9" fmla="*/ 4545522 w 5357389"/>
                <a:gd name="connsiteY9" fmla="*/ 5554508 h 5648266"/>
                <a:gd name="connsiteX10" fmla="*/ 4452220 w 5357389"/>
                <a:gd name="connsiteY10" fmla="*/ 5648266 h 5648266"/>
                <a:gd name="connsiteX11" fmla="*/ 3207530 w 5357389"/>
                <a:gd name="connsiteY11" fmla="*/ 5648266 h 5648266"/>
                <a:gd name="connsiteX12" fmla="*/ 3422735 w 5357389"/>
                <a:gd name="connsiteY12" fmla="*/ 5542964 h 5648266"/>
                <a:gd name="connsiteX13" fmla="*/ 3985928 w 5357389"/>
                <a:gd name="connsiteY13" fmla="*/ 5096072 h 5648266"/>
                <a:gd name="connsiteX14" fmla="*/ 4462911 w 5357389"/>
                <a:gd name="connsiteY14" fmla="*/ 4290397 h 5648266"/>
                <a:gd name="connsiteX15" fmla="*/ 4626897 w 5357389"/>
                <a:gd name="connsiteY15" fmla="*/ 3328934 h 5648266"/>
                <a:gd name="connsiteX16" fmla="*/ 4458285 w 5357389"/>
                <a:gd name="connsiteY16" fmla="*/ 2344776 h 5648266"/>
                <a:gd name="connsiteX17" fmla="*/ 3971076 w 5357389"/>
                <a:gd name="connsiteY17" fmla="*/ 1510225 h 5648266"/>
                <a:gd name="connsiteX18" fmla="*/ 3188280 w 5357389"/>
                <a:gd name="connsiteY18" fmla="*/ 938054 h 5648266"/>
                <a:gd name="connsiteX19" fmla="*/ 2052797 w 5357389"/>
                <a:gd name="connsiteY19" fmla="*/ 714888 h 5648266"/>
                <a:gd name="connsiteX20" fmla="*/ 2046101 w 5357389"/>
                <a:gd name="connsiteY20" fmla="*/ 714888 h 5648266"/>
                <a:gd name="connsiteX21" fmla="*/ 2033806 w 5357389"/>
                <a:gd name="connsiteY21" fmla="*/ 714888 h 5648266"/>
                <a:gd name="connsiteX22" fmla="*/ 2021510 w 5357389"/>
                <a:gd name="connsiteY22" fmla="*/ 714532 h 5648266"/>
                <a:gd name="connsiteX23" fmla="*/ 1924604 w 5357389"/>
                <a:gd name="connsiteY23" fmla="*/ 712986 h 5648266"/>
                <a:gd name="connsiteX24" fmla="*/ 900881 w 5357389"/>
                <a:gd name="connsiteY24" fmla="*/ 928903 h 5648266"/>
                <a:gd name="connsiteX25" fmla="*/ 186015 w 5357389"/>
                <a:gd name="connsiteY25" fmla="*/ 1492045 h 5648266"/>
                <a:gd name="connsiteX26" fmla="*/ 46934 w 5357389"/>
                <a:gd name="connsiteY26" fmla="*/ 1679105 h 5648266"/>
                <a:gd name="connsiteX27" fmla="*/ 0 w 5357389"/>
                <a:gd name="connsiteY27" fmla="*/ 1756869 h 5648266"/>
                <a:gd name="connsiteX28" fmla="*/ 0 w 5357389"/>
                <a:gd name="connsiteY28" fmla="*/ 663336 h 5648266"/>
                <a:gd name="connsiteX29" fmla="*/ 63688 w 5357389"/>
                <a:gd name="connsiteY29" fmla="*/ 607678 h 5648266"/>
                <a:gd name="connsiteX30" fmla="*/ 1924604 w 5357389"/>
                <a:gd name="connsiteY30" fmla="*/ 0 h 564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57389" h="5648266">
                  <a:moveTo>
                    <a:pt x="0" y="4891867"/>
                  </a:moveTo>
                  <a:lnTo>
                    <a:pt x="31013" y="4942857"/>
                  </a:lnTo>
                  <a:cubicBezTo>
                    <a:pt x="73284" y="5005300"/>
                    <a:pt x="118237" y="5065086"/>
                    <a:pt x="165807" y="5122096"/>
                  </a:cubicBezTo>
                  <a:cubicBezTo>
                    <a:pt x="311897" y="5297223"/>
                    <a:pt x="480995" y="5443274"/>
                    <a:pt x="670330" y="5558143"/>
                  </a:cubicBezTo>
                  <a:lnTo>
                    <a:pt x="839514" y="5648266"/>
                  </a:lnTo>
                  <a:lnTo>
                    <a:pt x="0" y="5648266"/>
                  </a:lnTo>
                  <a:close/>
                  <a:moveTo>
                    <a:pt x="1924604" y="0"/>
                  </a:moveTo>
                  <a:cubicBezTo>
                    <a:pt x="1964778" y="0"/>
                    <a:pt x="2004467" y="595"/>
                    <a:pt x="2045371" y="1902"/>
                  </a:cubicBezTo>
                  <a:cubicBezTo>
                    <a:pt x="2047806" y="1902"/>
                    <a:pt x="2050485" y="1902"/>
                    <a:pt x="2052920" y="1902"/>
                  </a:cubicBezTo>
                  <a:cubicBezTo>
                    <a:pt x="5302775" y="1902"/>
                    <a:pt x="6200906" y="3703639"/>
                    <a:pt x="4545522" y="5554508"/>
                  </a:cubicBezTo>
                  <a:lnTo>
                    <a:pt x="4452220" y="5648266"/>
                  </a:lnTo>
                  <a:lnTo>
                    <a:pt x="3207530" y="5648266"/>
                  </a:lnTo>
                  <a:lnTo>
                    <a:pt x="3422735" y="5542964"/>
                  </a:lnTo>
                  <a:cubicBezTo>
                    <a:pt x="3635085" y="5424714"/>
                    <a:pt x="3823859" y="5275032"/>
                    <a:pt x="3985928" y="5096072"/>
                  </a:cubicBezTo>
                  <a:cubicBezTo>
                    <a:pt x="4192281" y="4868273"/>
                    <a:pt x="4352735" y="4597219"/>
                    <a:pt x="4462911" y="4290397"/>
                  </a:cubicBezTo>
                  <a:cubicBezTo>
                    <a:pt x="4571747" y="3987377"/>
                    <a:pt x="4626897" y="3663918"/>
                    <a:pt x="4626897" y="3328934"/>
                  </a:cubicBezTo>
                  <a:cubicBezTo>
                    <a:pt x="4626897" y="2988840"/>
                    <a:pt x="4570165" y="2657776"/>
                    <a:pt x="4458285" y="2344776"/>
                  </a:cubicBezTo>
                  <a:cubicBezTo>
                    <a:pt x="4345188" y="2028209"/>
                    <a:pt x="4181201" y="1747411"/>
                    <a:pt x="3971076" y="1510225"/>
                  </a:cubicBezTo>
                  <a:cubicBezTo>
                    <a:pt x="3752794" y="1263887"/>
                    <a:pt x="3489346" y="1071382"/>
                    <a:pt x="3188280" y="938054"/>
                  </a:cubicBezTo>
                  <a:cubicBezTo>
                    <a:pt x="2853735" y="789989"/>
                    <a:pt x="2471710" y="714888"/>
                    <a:pt x="2052797" y="714888"/>
                  </a:cubicBezTo>
                  <a:lnTo>
                    <a:pt x="2046101" y="714888"/>
                  </a:lnTo>
                  <a:lnTo>
                    <a:pt x="2033806" y="714888"/>
                  </a:lnTo>
                  <a:lnTo>
                    <a:pt x="2021510" y="714532"/>
                  </a:lnTo>
                  <a:cubicBezTo>
                    <a:pt x="1988762" y="713463"/>
                    <a:pt x="1956987" y="712986"/>
                    <a:pt x="1924604" y="712986"/>
                  </a:cubicBezTo>
                  <a:cubicBezTo>
                    <a:pt x="1546353" y="712986"/>
                    <a:pt x="1201825" y="785592"/>
                    <a:pt x="900881" y="928903"/>
                  </a:cubicBezTo>
                  <a:cubicBezTo>
                    <a:pt x="626962" y="1059141"/>
                    <a:pt x="386403" y="1248678"/>
                    <a:pt x="186015" y="1492045"/>
                  </a:cubicBezTo>
                  <a:cubicBezTo>
                    <a:pt x="136954" y="1551638"/>
                    <a:pt x="90571" y="1614032"/>
                    <a:pt x="46934" y="1679105"/>
                  </a:cubicBezTo>
                  <a:lnTo>
                    <a:pt x="0" y="1756869"/>
                  </a:lnTo>
                  <a:lnTo>
                    <a:pt x="0" y="663336"/>
                  </a:lnTo>
                  <a:lnTo>
                    <a:pt x="63688" y="607678"/>
                  </a:lnTo>
                  <a:cubicBezTo>
                    <a:pt x="544246" y="231497"/>
                    <a:pt x="1165235" y="0"/>
                    <a:pt x="192460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23A71FB-1B1D-4F66-AFBD-A5F3375B2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34067"/>
              <a:ext cx="5392031" cy="5529295"/>
            </a:xfrm>
            <a:custGeom>
              <a:avLst/>
              <a:gdLst>
                <a:gd name="connsiteX0" fmla="*/ 0 w 5375755"/>
                <a:gd name="connsiteY0" fmla="*/ 5335055 h 5615510"/>
                <a:gd name="connsiteX1" fmla="*/ 59892 w 5375755"/>
                <a:gd name="connsiteY1" fmla="*/ 5413392 h 5615510"/>
                <a:gd name="connsiteX2" fmla="*/ 256379 w 5375755"/>
                <a:gd name="connsiteY2" fmla="*/ 5615510 h 5615510"/>
                <a:gd name="connsiteX3" fmla="*/ 0 w 5375755"/>
                <a:gd name="connsiteY3" fmla="*/ 5615510 h 5615510"/>
                <a:gd name="connsiteX4" fmla="*/ 2077511 w 5375755"/>
                <a:gd name="connsiteY4" fmla="*/ 40 h 5615510"/>
                <a:gd name="connsiteX5" fmla="*/ 3337290 w 5375755"/>
                <a:gd name="connsiteY5" fmla="*/ 214650 h 5615510"/>
                <a:gd name="connsiteX6" fmla="*/ 3412892 w 5375755"/>
                <a:gd name="connsiteY6" fmla="*/ 243763 h 5615510"/>
                <a:gd name="connsiteX7" fmla="*/ 3450754 w 5375755"/>
                <a:gd name="connsiteY7" fmla="*/ 258260 h 5615510"/>
                <a:gd name="connsiteX8" fmla="*/ 3487885 w 5375755"/>
                <a:gd name="connsiteY8" fmla="*/ 274541 h 5615510"/>
                <a:gd name="connsiteX9" fmla="*/ 3562025 w 5375755"/>
                <a:gd name="connsiteY9" fmla="*/ 307575 h 5615510"/>
                <a:gd name="connsiteX10" fmla="*/ 3599156 w 5375755"/>
                <a:gd name="connsiteY10" fmla="*/ 324092 h 5615510"/>
                <a:gd name="connsiteX11" fmla="*/ 3635434 w 5375755"/>
                <a:gd name="connsiteY11" fmla="*/ 342393 h 5615510"/>
                <a:gd name="connsiteX12" fmla="*/ 3707992 w 5375755"/>
                <a:gd name="connsiteY12" fmla="*/ 379111 h 5615510"/>
                <a:gd name="connsiteX13" fmla="*/ 3744273 w 5375755"/>
                <a:gd name="connsiteY13" fmla="*/ 397530 h 5615510"/>
                <a:gd name="connsiteX14" fmla="*/ 3779576 w 5375755"/>
                <a:gd name="connsiteY14" fmla="*/ 417612 h 5615510"/>
                <a:gd name="connsiteX15" fmla="*/ 3850188 w 5375755"/>
                <a:gd name="connsiteY15" fmla="*/ 458253 h 5615510"/>
                <a:gd name="connsiteX16" fmla="*/ 3885491 w 5375755"/>
                <a:gd name="connsiteY16" fmla="*/ 478692 h 5615510"/>
                <a:gd name="connsiteX17" fmla="*/ 3919702 w 5375755"/>
                <a:gd name="connsiteY17" fmla="*/ 500675 h 5615510"/>
                <a:gd name="connsiteX18" fmla="*/ 4430528 w 5375755"/>
                <a:gd name="connsiteY18" fmla="*/ 904463 h 5615510"/>
                <a:gd name="connsiteX19" fmla="*/ 4845178 w 5375755"/>
                <a:gd name="connsiteY19" fmla="*/ 1405811 h 5615510"/>
                <a:gd name="connsiteX20" fmla="*/ 5150018 w 5375755"/>
                <a:gd name="connsiteY20" fmla="*/ 1977985 h 5615510"/>
                <a:gd name="connsiteX21" fmla="*/ 5335796 w 5375755"/>
                <a:gd name="connsiteY21" fmla="*/ 2596262 h 5615510"/>
                <a:gd name="connsiteX22" fmla="*/ 5370737 w 5375755"/>
                <a:gd name="connsiteY22" fmla="*/ 2916275 h 5615510"/>
                <a:gd name="connsiteX23" fmla="*/ 5373779 w 5375755"/>
                <a:gd name="connsiteY23" fmla="*/ 2996603 h 5615510"/>
                <a:gd name="connsiteX24" fmla="*/ 5375363 w 5375755"/>
                <a:gd name="connsiteY24" fmla="*/ 3076816 h 5615510"/>
                <a:gd name="connsiteX25" fmla="*/ 5374875 w 5375755"/>
                <a:gd name="connsiteY25" fmla="*/ 3157026 h 5615510"/>
                <a:gd name="connsiteX26" fmla="*/ 5372928 w 5375755"/>
                <a:gd name="connsiteY26" fmla="*/ 3237119 h 5615510"/>
                <a:gd name="connsiteX27" fmla="*/ 5273343 w 5375755"/>
                <a:gd name="connsiteY27" fmla="*/ 3866566 h 5615510"/>
                <a:gd name="connsiteX28" fmla="*/ 5234628 w 5375755"/>
                <a:gd name="connsiteY28" fmla="*/ 4019859 h 5615510"/>
                <a:gd name="connsiteX29" fmla="*/ 5213811 w 5375755"/>
                <a:gd name="connsiteY29" fmla="*/ 4095911 h 5615510"/>
                <a:gd name="connsiteX30" fmla="*/ 5193968 w 5375755"/>
                <a:gd name="connsiteY30" fmla="*/ 4172081 h 5615510"/>
                <a:gd name="connsiteX31" fmla="*/ 5172177 w 5375755"/>
                <a:gd name="connsiteY31" fmla="*/ 4247778 h 5615510"/>
                <a:gd name="connsiteX32" fmla="*/ 5150628 w 5375755"/>
                <a:gd name="connsiteY32" fmla="*/ 4323353 h 5615510"/>
                <a:gd name="connsiteX33" fmla="*/ 5102419 w 5375755"/>
                <a:gd name="connsiteY33" fmla="*/ 4473200 h 5615510"/>
                <a:gd name="connsiteX34" fmla="*/ 4854188 w 5375755"/>
                <a:gd name="connsiteY34" fmla="*/ 5055591 h 5615510"/>
                <a:gd name="connsiteX35" fmla="*/ 4489816 w 5375755"/>
                <a:gd name="connsiteY35" fmla="*/ 5584627 h 5615510"/>
                <a:gd name="connsiteX36" fmla="*/ 4462155 w 5375755"/>
                <a:gd name="connsiteY36" fmla="*/ 5615510 h 5615510"/>
                <a:gd name="connsiteX37" fmla="*/ 3923435 w 5375755"/>
                <a:gd name="connsiteY37" fmla="*/ 5615510 h 5615510"/>
                <a:gd name="connsiteX38" fmla="*/ 3957928 w 5375755"/>
                <a:gd name="connsiteY38" fmla="*/ 5587004 h 5615510"/>
                <a:gd name="connsiteX39" fmla="*/ 4011007 w 5375755"/>
                <a:gd name="connsiteY39" fmla="*/ 5539828 h 5615510"/>
                <a:gd name="connsiteX40" fmla="*/ 4064574 w 5375755"/>
                <a:gd name="connsiteY40" fmla="*/ 5493126 h 5615510"/>
                <a:gd name="connsiteX41" fmla="*/ 4116071 w 5375755"/>
                <a:gd name="connsiteY41" fmla="*/ 5444288 h 5615510"/>
                <a:gd name="connsiteX42" fmla="*/ 4167810 w 5375755"/>
                <a:gd name="connsiteY42" fmla="*/ 5395567 h 5615510"/>
                <a:gd name="connsiteX43" fmla="*/ 4217116 w 5375755"/>
                <a:gd name="connsiteY43" fmla="*/ 5344469 h 5615510"/>
                <a:gd name="connsiteX44" fmla="*/ 4572234 w 5375755"/>
                <a:gd name="connsiteY44" fmla="*/ 4898614 h 5615510"/>
                <a:gd name="connsiteX45" fmla="*/ 4824361 w 5375755"/>
                <a:gd name="connsiteY45" fmla="*/ 4382650 h 5615510"/>
                <a:gd name="connsiteX46" fmla="*/ 4846153 w 5375755"/>
                <a:gd name="connsiteY46" fmla="*/ 4313966 h 5615510"/>
                <a:gd name="connsiteX47" fmla="*/ 4866970 w 5375755"/>
                <a:gd name="connsiteY47" fmla="*/ 4244925 h 5615510"/>
                <a:gd name="connsiteX48" fmla="*/ 4901059 w 5375755"/>
                <a:gd name="connsiteY48" fmla="*/ 4104823 h 5615510"/>
                <a:gd name="connsiteX49" fmla="*/ 4924432 w 5375755"/>
                <a:gd name="connsiteY49" fmla="*/ 3962583 h 5615510"/>
                <a:gd name="connsiteX50" fmla="*/ 4935997 w 5375755"/>
                <a:gd name="connsiteY50" fmla="*/ 3818915 h 5615510"/>
                <a:gd name="connsiteX51" fmla="*/ 4908606 w 5375755"/>
                <a:gd name="connsiteY51" fmla="*/ 3247695 h 5615510"/>
                <a:gd name="connsiteX52" fmla="*/ 4900936 w 5375755"/>
                <a:gd name="connsiteY52" fmla="*/ 3177346 h 5615510"/>
                <a:gd name="connsiteX53" fmla="*/ 4892415 w 5375755"/>
                <a:gd name="connsiteY53" fmla="*/ 3107235 h 5615510"/>
                <a:gd name="connsiteX54" fmla="*/ 4882068 w 5375755"/>
                <a:gd name="connsiteY54" fmla="*/ 3037482 h 5615510"/>
                <a:gd name="connsiteX55" fmla="*/ 4870744 w 5375755"/>
                <a:gd name="connsiteY55" fmla="*/ 2967966 h 5615510"/>
                <a:gd name="connsiteX56" fmla="*/ 4857839 w 5375755"/>
                <a:gd name="connsiteY56" fmla="*/ 2898806 h 5615510"/>
                <a:gd name="connsiteX57" fmla="*/ 4851753 w 5375755"/>
                <a:gd name="connsiteY57" fmla="*/ 2864227 h 5615510"/>
                <a:gd name="connsiteX58" fmla="*/ 4844327 w 5375755"/>
                <a:gd name="connsiteY58" fmla="*/ 2829883 h 5615510"/>
                <a:gd name="connsiteX59" fmla="*/ 4829961 w 5375755"/>
                <a:gd name="connsiteY59" fmla="*/ 2761200 h 5615510"/>
                <a:gd name="connsiteX60" fmla="*/ 4823145 w 5375755"/>
                <a:gd name="connsiteY60" fmla="*/ 2726858 h 5615510"/>
                <a:gd name="connsiteX61" fmla="*/ 4815231 w 5375755"/>
                <a:gd name="connsiteY61" fmla="*/ 2692753 h 5615510"/>
                <a:gd name="connsiteX62" fmla="*/ 4669993 w 5375755"/>
                <a:gd name="connsiteY62" fmla="*/ 2152784 h 5615510"/>
                <a:gd name="connsiteX63" fmla="*/ 4442458 w 5375755"/>
                <a:gd name="connsiteY63" fmla="*/ 1640978 h 5615510"/>
                <a:gd name="connsiteX64" fmla="*/ 4408371 w 5375755"/>
                <a:gd name="connsiteY64" fmla="*/ 1579425 h 5615510"/>
                <a:gd name="connsiteX65" fmla="*/ 4371484 w 5375755"/>
                <a:gd name="connsiteY65" fmla="*/ 1519652 h 5615510"/>
                <a:gd name="connsiteX66" fmla="*/ 4334596 w 5375755"/>
                <a:gd name="connsiteY66" fmla="*/ 1459643 h 5615510"/>
                <a:gd name="connsiteX67" fmla="*/ 4295030 w 5375755"/>
                <a:gd name="connsiteY67" fmla="*/ 1401416 h 5615510"/>
                <a:gd name="connsiteX68" fmla="*/ 4254977 w 5375755"/>
                <a:gd name="connsiteY68" fmla="*/ 1343307 h 5615510"/>
                <a:gd name="connsiteX69" fmla="*/ 4212611 w 5375755"/>
                <a:gd name="connsiteY69" fmla="*/ 1286862 h 5615510"/>
                <a:gd name="connsiteX70" fmla="*/ 4191429 w 5375755"/>
                <a:gd name="connsiteY70" fmla="*/ 1258581 h 5615510"/>
                <a:gd name="connsiteX71" fmla="*/ 4180836 w 5375755"/>
                <a:gd name="connsiteY71" fmla="*/ 1244439 h 5615510"/>
                <a:gd name="connsiteX72" fmla="*/ 4169514 w 5375755"/>
                <a:gd name="connsiteY72" fmla="*/ 1230893 h 5615510"/>
                <a:gd name="connsiteX73" fmla="*/ 4124227 w 5375755"/>
                <a:gd name="connsiteY73" fmla="*/ 1176587 h 5615510"/>
                <a:gd name="connsiteX74" fmla="*/ 3714323 w 5375755"/>
                <a:gd name="connsiteY74" fmla="*/ 783019 h 5615510"/>
                <a:gd name="connsiteX75" fmla="*/ 3476929 w 5375755"/>
                <a:gd name="connsiteY75" fmla="*/ 620814 h 5615510"/>
                <a:gd name="connsiteX76" fmla="*/ 3220419 w 5375755"/>
                <a:gd name="connsiteY76" fmla="*/ 486297 h 5615510"/>
                <a:gd name="connsiteX77" fmla="*/ 2664061 w 5375755"/>
                <a:gd name="connsiteY77" fmla="*/ 305675 h 5615510"/>
                <a:gd name="connsiteX78" fmla="*/ 2591868 w 5375755"/>
                <a:gd name="connsiteY78" fmla="*/ 290463 h 5615510"/>
                <a:gd name="connsiteX79" fmla="*/ 2518823 w 5375755"/>
                <a:gd name="connsiteY79" fmla="*/ 279174 h 5615510"/>
                <a:gd name="connsiteX80" fmla="*/ 2372003 w 5375755"/>
                <a:gd name="connsiteY80" fmla="*/ 259686 h 5615510"/>
                <a:gd name="connsiteX81" fmla="*/ 2298107 w 5375755"/>
                <a:gd name="connsiteY81" fmla="*/ 252794 h 5615510"/>
                <a:gd name="connsiteX82" fmla="*/ 2223967 w 5375755"/>
                <a:gd name="connsiteY82" fmla="*/ 247446 h 5615510"/>
                <a:gd name="connsiteX83" fmla="*/ 2074955 w 5375755"/>
                <a:gd name="connsiteY83" fmla="*/ 241386 h 5615510"/>
                <a:gd name="connsiteX84" fmla="*/ 1487797 w 5375755"/>
                <a:gd name="connsiteY84" fmla="*/ 301157 h 5615510"/>
                <a:gd name="connsiteX85" fmla="*/ 945682 w 5375755"/>
                <a:gd name="connsiteY85" fmla="*/ 504716 h 5615510"/>
                <a:gd name="connsiteX86" fmla="*/ 476369 w 5375755"/>
                <a:gd name="connsiteY86" fmla="*/ 820450 h 5615510"/>
                <a:gd name="connsiteX87" fmla="*/ 370819 w 5375755"/>
                <a:gd name="connsiteY87" fmla="*/ 912662 h 5615510"/>
                <a:gd name="connsiteX88" fmla="*/ 344646 w 5375755"/>
                <a:gd name="connsiteY88" fmla="*/ 935717 h 5615510"/>
                <a:gd name="connsiteX89" fmla="*/ 319324 w 5375755"/>
                <a:gd name="connsiteY89" fmla="*/ 959839 h 5615510"/>
                <a:gd name="connsiteX90" fmla="*/ 268192 w 5375755"/>
                <a:gd name="connsiteY90" fmla="*/ 1007610 h 5615510"/>
                <a:gd name="connsiteX91" fmla="*/ 242505 w 5375755"/>
                <a:gd name="connsiteY91" fmla="*/ 1031375 h 5615510"/>
                <a:gd name="connsiteX92" fmla="*/ 217913 w 5375755"/>
                <a:gd name="connsiteY92" fmla="*/ 1056212 h 5615510"/>
                <a:gd name="connsiteX93" fmla="*/ 168607 w 5375755"/>
                <a:gd name="connsiteY93" fmla="*/ 1105883 h 5615510"/>
                <a:gd name="connsiteX94" fmla="*/ 121371 w 5375755"/>
                <a:gd name="connsiteY94" fmla="*/ 1157575 h 5615510"/>
                <a:gd name="connsiteX95" fmla="*/ 75353 w 5375755"/>
                <a:gd name="connsiteY95" fmla="*/ 1210454 h 5615510"/>
                <a:gd name="connsiteX96" fmla="*/ 0 w 5375755"/>
                <a:gd name="connsiteY96" fmla="*/ 1310828 h 5615510"/>
                <a:gd name="connsiteX97" fmla="*/ 0 w 5375755"/>
                <a:gd name="connsiteY97" fmla="*/ 651493 h 5615510"/>
                <a:gd name="connsiteX98" fmla="*/ 16186 w 5375755"/>
                <a:gd name="connsiteY98" fmla="*/ 636856 h 5615510"/>
                <a:gd name="connsiteX99" fmla="*/ 47352 w 5375755"/>
                <a:gd name="connsiteY99" fmla="*/ 609763 h 5615510"/>
                <a:gd name="connsiteX100" fmla="*/ 80102 w 5375755"/>
                <a:gd name="connsiteY100" fmla="*/ 584332 h 5615510"/>
                <a:gd name="connsiteX101" fmla="*/ 213774 w 5375755"/>
                <a:gd name="connsiteY101" fmla="*/ 486653 h 5615510"/>
                <a:gd name="connsiteX102" fmla="*/ 803123 w 5375755"/>
                <a:gd name="connsiteY102" fmla="*/ 190408 h 5615510"/>
                <a:gd name="connsiteX103" fmla="*/ 1437151 w 5375755"/>
                <a:gd name="connsiteY103" fmla="*/ 40681 h 5615510"/>
                <a:gd name="connsiteX104" fmla="*/ 2077511 w 5375755"/>
                <a:gd name="connsiteY104" fmla="*/ 40 h 561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375755" h="5615510">
                  <a:moveTo>
                    <a:pt x="0" y="5335055"/>
                  </a:moveTo>
                  <a:lnTo>
                    <a:pt x="59892" y="5413392"/>
                  </a:lnTo>
                  <a:lnTo>
                    <a:pt x="256379" y="5615510"/>
                  </a:lnTo>
                  <a:lnTo>
                    <a:pt x="0" y="5615510"/>
                  </a:lnTo>
                  <a:close/>
                  <a:moveTo>
                    <a:pt x="2077511" y="40"/>
                  </a:moveTo>
                  <a:cubicBezTo>
                    <a:pt x="2500927" y="1109"/>
                    <a:pt x="2931893" y="64446"/>
                    <a:pt x="3337290" y="214650"/>
                  </a:cubicBezTo>
                  <a:lnTo>
                    <a:pt x="3412892" y="243763"/>
                  </a:lnTo>
                  <a:lnTo>
                    <a:pt x="3450754" y="258260"/>
                  </a:lnTo>
                  <a:cubicBezTo>
                    <a:pt x="3463171" y="263488"/>
                    <a:pt x="3475466" y="269074"/>
                    <a:pt x="3487885" y="274541"/>
                  </a:cubicBezTo>
                  <a:lnTo>
                    <a:pt x="3562025" y="307575"/>
                  </a:lnTo>
                  <a:lnTo>
                    <a:pt x="3599156" y="324092"/>
                  </a:lnTo>
                  <a:cubicBezTo>
                    <a:pt x="3611452" y="329796"/>
                    <a:pt x="3623262" y="336214"/>
                    <a:pt x="3635434" y="342393"/>
                  </a:cubicBezTo>
                  <a:lnTo>
                    <a:pt x="3707992" y="379111"/>
                  </a:lnTo>
                  <a:lnTo>
                    <a:pt x="3744273" y="397530"/>
                  </a:lnTo>
                  <a:cubicBezTo>
                    <a:pt x="3756203" y="403948"/>
                    <a:pt x="3767769" y="410958"/>
                    <a:pt x="3779576" y="417612"/>
                  </a:cubicBezTo>
                  <a:lnTo>
                    <a:pt x="3850188" y="458253"/>
                  </a:lnTo>
                  <a:lnTo>
                    <a:pt x="3885491" y="478692"/>
                  </a:lnTo>
                  <a:lnTo>
                    <a:pt x="3919702" y="500675"/>
                  </a:lnTo>
                  <a:cubicBezTo>
                    <a:pt x="4103287" y="616773"/>
                    <a:pt x="4275308" y="752241"/>
                    <a:pt x="4430528" y="904463"/>
                  </a:cubicBezTo>
                  <a:cubicBezTo>
                    <a:pt x="4585261" y="1057161"/>
                    <a:pt x="4725142" y="1225189"/>
                    <a:pt x="4845178" y="1405811"/>
                  </a:cubicBezTo>
                  <a:cubicBezTo>
                    <a:pt x="4965703" y="1586197"/>
                    <a:pt x="5067113" y="1778585"/>
                    <a:pt x="5150018" y="1977985"/>
                  </a:cubicBezTo>
                  <a:cubicBezTo>
                    <a:pt x="5231586" y="2177739"/>
                    <a:pt x="5299274" y="2384029"/>
                    <a:pt x="5335796" y="2596262"/>
                  </a:cubicBezTo>
                  <a:cubicBezTo>
                    <a:pt x="5354302" y="2702260"/>
                    <a:pt x="5365137" y="2809325"/>
                    <a:pt x="5370737" y="2916275"/>
                  </a:cubicBezTo>
                  <a:cubicBezTo>
                    <a:pt x="5372928" y="2943012"/>
                    <a:pt x="5373293" y="2969748"/>
                    <a:pt x="5373779" y="2996603"/>
                  </a:cubicBezTo>
                  <a:lnTo>
                    <a:pt x="5375363" y="3076816"/>
                  </a:lnTo>
                  <a:cubicBezTo>
                    <a:pt x="5376335" y="3103553"/>
                    <a:pt x="5375242" y="3130289"/>
                    <a:pt x="5374875" y="3157026"/>
                  </a:cubicBezTo>
                  <a:lnTo>
                    <a:pt x="5372928" y="3237119"/>
                  </a:lnTo>
                  <a:cubicBezTo>
                    <a:pt x="5365379" y="3450659"/>
                    <a:pt x="5323866" y="3661584"/>
                    <a:pt x="5273343" y="3866566"/>
                  </a:cubicBezTo>
                  <a:cubicBezTo>
                    <a:pt x="5259952" y="3917783"/>
                    <a:pt x="5246924" y="3968880"/>
                    <a:pt x="5234628" y="4019859"/>
                  </a:cubicBezTo>
                  <a:lnTo>
                    <a:pt x="5213811" y="4095911"/>
                  </a:lnTo>
                  <a:lnTo>
                    <a:pt x="5193968" y="4172081"/>
                  </a:lnTo>
                  <a:lnTo>
                    <a:pt x="5172177" y="4247778"/>
                  </a:lnTo>
                  <a:cubicBezTo>
                    <a:pt x="5164993" y="4272969"/>
                    <a:pt x="5158540" y="4298398"/>
                    <a:pt x="5150628" y="4323353"/>
                  </a:cubicBezTo>
                  <a:cubicBezTo>
                    <a:pt x="5134313" y="4373263"/>
                    <a:pt x="5119341" y="4423529"/>
                    <a:pt x="5102419" y="4473200"/>
                  </a:cubicBezTo>
                  <a:cubicBezTo>
                    <a:pt x="5034243" y="4671767"/>
                    <a:pt x="4954259" y="4867601"/>
                    <a:pt x="4854188" y="5055591"/>
                  </a:cubicBezTo>
                  <a:cubicBezTo>
                    <a:pt x="4754359" y="5243344"/>
                    <a:pt x="4633957" y="5423135"/>
                    <a:pt x="4489816" y="5584627"/>
                  </a:cubicBezTo>
                  <a:lnTo>
                    <a:pt x="4462155" y="5615510"/>
                  </a:lnTo>
                  <a:lnTo>
                    <a:pt x="3923435" y="5615510"/>
                  </a:lnTo>
                  <a:lnTo>
                    <a:pt x="3957928" y="5587004"/>
                  </a:lnTo>
                  <a:cubicBezTo>
                    <a:pt x="3976310" y="5572031"/>
                    <a:pt x="3993111" y="5555276"/>
                    <a:pt x="4011007" y="5539828"/>
                  </a:cubicBezTo>
                  <a:cubicBezTo>
                    <a:pt x="4028661" y="5524024"/>
                    <a:pt x="4046557" y="5508576"/>
                    <a:pt x="4064574" y="5493126"/>
                  </a:cubicBezTo>
                  <a:cubicBezTo>
                    <a:pt x="4082226" y="5477442"/>
                    <a:pt x="4098661" y="5460330"/>
                    <a:pt x="4116071" y="5444288"/>
                  </a:cubicBezTo>
                  <a:lnTo>
                    <a:pt x="4167810" y="5395567"/>
                  </a:lnTo>
                  <a:lnTo>
                    <a:pt x="4217116" y="5344469"/>
                  </a:lnTo>
                  <a:cubicBezTo>
                    <a:pt x="4348232" y="5207933"/>
                    <a:pt x="4468633" y="5059512"/>
                    <a:pt x="4572234" y="4898614"/>
                  </a:cubicBezTo>
                  <a:cubicBezTo>
                    <a:pt x="4675838" y="4737955"/>
                    <a:pt x="4762517" y="4564699"/>
                    <a:pt x="4824361" y="4382650"/>
                  </a:cubicBezTo>
                  <a:cubicBezTo>
                    <a:pt x="4833127" y="4360192"/>
                    <a:pt x="4838971" y="4336781"/>
                    <a:pt x="4846153" y="4313966"/>
                  </a:cubicBezTo>
                  <a:lnTo>
                    <a:pt x="4866970" y="4244925"/>
                  </a:lnTo>
                  <a:cubicBezTo>
                    <a:pt x="4879267" y="4198463"/>
                    <a:pt x="4890224" y="4151643"/>
                    <a:pt x="4901059" y="4104823"/>
                  </a:cubicBezTo>
                  <a:cubicBezTo>
                    <a:pt x="4910066" y="4057529"/>
                    <a:pt x="4917371" y="4009996"/>
                    <a:pt x="4924432" y="3962583"/>
                  </a:cubicBezTo>
                  <a:cubicBezTo>
                    <a:pt x="4928937" y="3914574"/>
                    <a:pt x="4933441" y="3866805"/>
                    <a:pt x="4935997" y="3818915"/>
                  </a:cubicBezTo>
                  <a:cubicBezTo>
                    <a:pt x="4943912" y="3626528"/>
                    <a:pt x="4926016" y="3435329"/>
                    <a:pt x="4908606" y="3247695"/>
                  </a:cubicBezTo>
                  <a:lnTo>
                    <a:pt x="4900936" y="3177346"/>
                  </a:lnTo>
                  <a:cubicBezTo>
                    <a:pt x="4898380" y="3153937"/>
                    <a:pt x="4896431" y="3130528"/>
                    <a:pt x="4892415" y="3107235"/>
                  </a:cubicBezTo>
                  <a:lnTo>
                    <a:pt x="4882068" y="3037482"/>
                  </a:lnTo>
                  <a:cubicBezTo>
                    <a:pt x="4878658" y="3014192"/>
                    <a:pt x="4875370" y="2991019"/>
                    <a:pt x="4870744" y="2967966"/>
                  </a:cubicBezTo>
                  <a:lnTo>
                    <a:pt x="4857839" y="2898806"/>
                  </a:lnTo>
                  <a:lnTo>
                    <a:pt x="4851753" y="2864227"/>
                  </a:lnTo>
                  <a:cubicBezTo>
                    <a:pt x="4849562" y="2852699"/>
                    <a:pt x="4846762" y="2841292"/>
                    <a:pt x="4844327" y="2829883"/>
                  </a:cubicBezTo>
                  <a:cubicBezTo>
                    <a:pt x="4839213" y="2807069"/>
                    <a:pt x="4834587" y="2784134"/>
                    <a:pt x="4829961" y="2761200"/>
                  </a:cubicBezTo>
                  <a:lnTo>
                    <a:pt x="4823145" y="2726858"/>
                  </a:lnTo>
                  <a:lnTo>
                    <a:pt x="4815231" y="2692753"/>
                  </a:lnTo>
                  <a:cubicBezTo>
                    <a:pt x="4774813" y="2510703"/>
                    <a:pt x="4732326" y="2328891"/>
                    <a:pt x="4669993" y="2152784"/>
                  </a:cubicBezTo>
                  <a:cubicBezTo>
                    <a:pt x="4609122" y="1976321"/>
                    <a:pt x="4533033" y="1804847"/>
                    <a:pt x="4442458" y="1640978"/>
                  </a:cubicBezTo>
                  <a:lnTo>
                    <a:pt x="4408371" y="1579425"/>
                  </a:lnTo>
                  <a:lnTo>
                    <a:pt x="4371484" y="1519652"/>
                  </a:lnTo>
                  <a:cubicBezTo>
                    <a:pt x="4359188" y="1499689"/>
                    <a:pt x="4347378" y="1479368"/>
                    <a:pt x="4334596" y="1459643"/>
                  </a:cubicBezTo>
                  <a:lnTo>
                    <a:pt x="4295030" y="1401416"/>
                  </a:lnTo>
                  <a:cubicBezTo>
                    <a:pt x="4281639" y="1382164"/>
                    <a:pt x="4269220" y="1362083"/>
                    <a:pt x="4254977" y="1343307"/>
                  </a:cubicBezTo>
                  <a:lnTo>
                    <a:pt x="4212611" y="1286862"/>
                  </a:lnTo>
                  <a:lnTo>
                    <a:pt x="4191429" y="1258581"/>
                  </a:lnTo>
                  <a:lnTo>
                    <a:pt x="4180836" y="1244439"/>
                  </a:lnTo>
                  <a:lnTo>
                    <a:pt x="4169514" y="1230893"/>
                  </a:lnTo>
                  <a:lnTo>
                    <a:pt x="4124227" y="1176587"/>
                  </a:lnTo>
                  <a:cubicBezTo>
                    <a:pt x="4002851" y="1032207"/>
                    <a:pt x="3866014" y="899117"/>
                    <a:pt x="3714323" y="783019"/>
                  </a:cubicBezTo>
                  <a:cubicBezTo>
                    <a:pt x="3638479" y="724910"/>
                    <a:pt x="3559225" y="670723"/>
                    <a:pt x="3476929" y="620814"/>
                  </a:cubicBezTo>
                  <a:cubicBezTo>
                    <a:pt x="3394266" y="571737"/>
                    <a:pt x="3308926" y="526105"/>
                    <a:pt x="3220419" y="486297"/>
                  </a:cubicBezTo>
                  <a:cubicBezTo>
                    <a:pt x="3043894" y="405848"/>
                    <a:pt x="2856534" y="346077"/>
                    <a:pt x="2664061" y="305675"/>
                  </a:cubicBezTo>
                  <a:lnTo>
                    <a:pt x="2591868" y="290463"/>
                  </a:lnTo>
                  <a:cubicBezTo>
                    <a:pt x="2567641" y="286304"/>
                    <a:pt x="2543173" y="282976"/>
                    <a:pt x="2518823" y="279174"/>
                  </a:cubicBezTo>
                  <a:cubicBezTo>
                    <a:pt x="2470005" y="272044"/>
                    <a:pt x="2421432" y="263370"/>
                    <a:pt x="2372003" y="259686"/>
                  </a:cubicBezTo>
                  <a:lnTo>
                    <a:pt x="2298107" y="252794"/>
                  </a:lnTo>
                  <a:cubicBezTo>
                    <a:pt x="2273515" y="250537"/>
                    <a:pt x="2248924" y="247922"/>
                    <a:pt x="2223967" y="247446"/>
                  </a:cubicBezTo>
                  <a:lnTo>
                    <a:pt x="2074955" y="241386"/>
                  </a:lnTo>
                  <a:cubicBezTo>
                    <a:pt x="1875907" y="237820"/>
                    <a:pt x="1678566" y="256716"/>
                    <a:pt x="1487797" y="301157"/>
                  </a:cubicBezTo>
                  <a:cubicBezTo>
                    <a:pt x="1297028" y="345244"/>
                    <a:pt x="1114780" y="415950"/>
                    <a:pt x="945682" y="504716"/>
                  </a:cubicBezTo>
                  <a:cubicBezTo>
                    <a:pt x="776462" y="593601"/>
                    <a:pt x="620269" y="700906"/>
                    <a:pt x="476369" y="820450"/>
                  </a:cubicBezTo>
                  <a:cubicBezTo>
                    <a:pt x="439239" y="848851"/>
                    <a:pt x="406003" y="882123"/>
                    <a:pt x="370819" y="912662"/>
                  </a:cubicBezTo>
                  <a:lnTo>
                    <a:pt x="344646" y="935717"/>
                  </a:lnTo>
                  <a:cubicBezTo>
                    <a:pt x="336001" y="943560"/>
                    <a:pt x="327845" y="951878"/>
                    <a:pt x="319324" y="959839"/>
                  </a:cubicBezTo>
                  <a:cubicBezTo>
                    <a:pt x="302400" y="975882"/>
                    <a:pt x="285479" y="991924"/>
                    <a:pt x="268192" y="1007610"/>
                  </a:cubicBezTo>
                  <a:cubicBezTo>
                    <a:pt x="259671" y="1015571"/>
                    <a:pt x="250782" y="1023176"/>
                    <a:pt x="242505" y="1031375"/>
                  </a:cubicBezTo>
                  <a:lnTo>
                    <a:pt x="217913" y="1056212"/>
                  </a:lnTo>
                  <a:lnTo>
                    <a:pt x="168607" y="1105883"/>
                  </a:lnTo>
                  <a:cubicBezTo>
                    <a:pt x="151686" y="1122044"/>
                    <a:pt x="136832" y="1140107"/>
                    <a:pt x="121371" y="1157575"/>
                  </a:cubicBezTo>
                  <a:lnTo>
                    <a:pt x="75353" y="1210454"/>
                  </a:lnTo>
                  <a:lnTo>
                    <a:pt x="0" y="1310828"/>
                  </a:lnTo>
                  <a:lnTo>
                    <a:pt x="0" y="651493"/>
                  </a:lnTo>
                  <a:lnTo>
                    <a:pt x="16186" y="636856"/>
                  </a:lnTo>
                  <a:cubicBezTo>
                    <a:pt x="26535" y="627824"/>
                    <a:pt x="36640" y="618555"/>
                    <a:pt x="47352" y="609763"/>
                  </a:cubicBezTo>
                  <a:lnTo>
                    <a:pt x="80102" y="584332"/>
                  </a:lnTo>
                  <a:cubicBezTo>
                    <a:pt x="124050" y="550823"/>
                    <a:pt x="167268" y="516718"/>
                    <a:pt x="213774" y="486653"/>
                  </a:cubicBezTo>
                  <a:cubicBezTo>
                    <a:pt x="396264" y="362000"/>
                    <a:pt x="596163" y="263132"/>
                    <a:pt x="803123" y="190408"/>
                  </a:cubicBezTo>
                  <a:cubicBezTo>
                    <a:pt x="1010205" y="117207"/>
                    <a:pt x="1223860" y="70626"/>
                    <a:pt x="1437151" y="40681"/>
                  </a:cubicBezTo>
                  <a:cubicBezTo>
                    <a:pt x="1651051" y="11329"/>
                    <a:pt x="1865437" y="-791"/>
                    <a:pt x="2077511" y="4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D75162F-FAE3-41E9-8048-074173F43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01814"/>
              <a:ext cx="5373609" cy="5561548"/>
            </a:xfrm>
            <a:custGeom>
              <a:avLst/>
              <a:gdLst>
                <a:gd name="connsiteX0" fmla="*/ 0 w 5357389"/>
                <a:gd name="connsiteY0" fmla="*/ 5102840 h 5648266"/>
                <a:gd name="connsiteX1" fmla="*/ 70970 w 5357389"/>
                <a:gd name="connsiteY1" fmla="*/ 5197196 h 5648266"/>
                <a:gd name="connsiteX2" fmla="*/ 412303 w 5357389"/>
                <a:gd name="connsiteY2" fmla="*/ 5526538 h 5648266"/>
                <a:gd name="connsiteX3" fmla="*/ 589818 w 5357389"/>
                <a:gd name="connsiteY3" fmla="*/ 5648266 h 5648266"/>
                <a:gd name="connsiteX4" fmla="*/ 0 w 5357389"/>
                <a:gd name="connsiteY4" fmla="*/ 5648266 h 5648266"/>
                <a:gd name="connsiteX5" fmla="*/ 1924604 w 5357389"/>
                <a:gd name="connsiteY5" fmla="*/ 0 h 5648266"/>
                <a:gd name="connsiteX6" fmla="*/ 2045371 w 5357389"/>
                <a:gd name="connsiteY6" fmla="*/ 1902 h 5648266"/>
                <a:gd name="connsiteX7" fmla="*/ 2052920 w 5357389"/>
                <a:gd name="connsiteY7" fmla="*/ 1902 h 5648266"/>
                <a:gd name="connsiteX8" fmla="*/ 4545522 w 5357389"/>
                <a:gd name="connsiteY8" fmla="*/ 5554508 h 5648266"/>
                <a:gd name="connsiteX9" fmla="*/ 4452220 w 5357389"/>
                <a:gd name="connsiteY9" fmla="*/ 5648266 h 5648266"/>
                <a:gd name="connsiteX10" fmla="*/ 3478528 w 5357389"/>
                <a:gd name="connsiteY10" fmla="*/ 5648266 h 5648266"/>
                <a:gd name="connsiteX11" fmla="*/ 3483103 w 5357389"/>
                <a:gd name="connsiteY11" fmla="*/ 5646028 h 5648266"/>
                <a:gd name="connsiteX12" fmla="*/ 4076991 w 5357389"/>
                <a:gd name="connsiteY12" fmla="*/ 5174738 h 5648266"/>
                <a:gd name="connsiteX13" fmla="*/ 4577714 w 5357389"/>
                <a:gd name="connsiteY13" fmla="*/ 4329730 h 5648266"/>
                <a:gd name="connsiteX14" fmla="*/ 4748517 w 5357389"/>
                <a:gd name="connsiteY14" fmla="*/ 3328934 h 5648266"/>
                <a:gd name="connsiteX15" fmla="*/ 4573086 w 5357389"/>
                <a:gd name="connsiteY15" fmla="*/ 2305681 h 5648266"/>
                <a:gd name="connsiteX16" fmla="*/ 4062990 w 5357389"/>
                <a:gd name="connsiteY16" fmla="*/ 1432628 h 5648266"/>
                <a:gd name="connsiteX17" fmla="*/ 3238436 w 5357389"/>
                <a:gd name="connsiteY17" fmla="*/ 829917 h 5648266"/>
                <a:gd name="connsiteX18" fmla="*/ 2052676 w 5357389"/>
                <a:gd name="connsiteY18" fmla="*/ 596176 h 5648266"/>
                <a:gd name="connsiteX19" fmla="*/ 2046467 w 5357389"/>
                <a:gd name="connsiteY19" fmla="*/ 596176 h 5648266"/>
                <a:gd name="connsiteX20" fmla="*/ 2035997 w 5357389"/>
                <a:gd name="connsiteY20" fmla="*/ 596176 h 5648266"/>
                <a:gd name="connsiteX21" fmla="*/ 2025528 w 5357389"/>
                <a:gd name="connsiteY21" fmla="*/ 595819 h 5648266"/>
                <a:gd name="connsiteX22" fmla="*/ 1924604 w 5357389"/>
                <a:gd name="connsiteY22" fmla="*/ 594155 h 5648266"/>
                <a:gd name="connsiteX23" fmla="*/ 847193 w 5357389"/>
                <a:gd name="connsiteY23" fmla="*/ 822074 h 5648266"/>
                <a:gd name="connsiteX24" fmla="*/ 90693 w 5357389"/>
                <a:gd name="connsiteY24" fmla="*/ 1417655 h 5648266"/>
                <a:gd name="connsiteX25" fmla="*/ 0 w 5357389"/>
                <a:gd name="connsiteY25" fmla="*/ 1539648 h 5648266"/>
                <a:gd name="connsiteX26" fmla="*/ 0 w 5357389"/>
                <a:gd name="connsiteY26" fmla="*/ 663336 h 5648266"/>
                <a:gd name="connsiteX27" fmla="*/ 63688 w 5357389"/>
                <a:gd name="connsiteY27" fmla="*/ 607678 h 5648266"/>
                <a:gd name="connsiteX28" fmla="*/ 1924604 w 5357389"/>
                <a:gd name="connsiteY28" fmla="*/ 0 h 564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57389" h="5648266">
                  <a:moveTo>
                    <a:pt x="0" y="5102840"/>
                  </a:moveTo>
                  <a:lnTo>
                    <a:pt x="70970" y="5197196"/>
                  </a:lnTo>
                  <a:cubicBezTo>
                    <a:pt x="174146" y="5320841"/>
                    <a:pt x="288218" y="5430849"/>
                    <a:pt x="412303" y="5526538"/>
                  </a:cubicBezTo>
                  <a:lnTo>
                    <a:pt x="589818" y="5648266"/>
                  </a:lnTo>
                  <a:lnTo>
                    <a:pt x="0" y="5648266"/>
                  </a:lnTo>
                  <a:close/>
                  <a:moveTo>
                    <a:pt x="1924604" y="0"/>
                  </a:moveTo>
                  <a:cubicBezTo>
                    <a:pt x="1964778" y="0"/>
                    <a:pt x="2004467" y="595"/>
                    <a:pt x="2045371" y="1902"/>
                  </a:cubicBezTo>
                  <a:cubicBezTo>
                    <a:pt x="2047806" y="1902"/>
                    <a:pt x="2050485" y="1902"/>
                    <a:pt x="2052920" y="1902"/>
                  </a:cubicBezTo>
                  <a:cubicBezTo>
                    <a:pt x="5302775" y="1902"/>
                    <a:pt x="6200906" y="3703639"/>
                    <a:pt x="4545522" y="5554508"/>
                  </a:cubicBezTo>
                  <a:lnTo>
                    <a:pt x="4452220" y="5648266"/>
                  </a:lnTo>
                  <a:lnTo>
                    <a:pt x="3478528" y="5648266"/>
                  </a:lnTo>
                  <a:lnTo>
                    <a:pt x="3483103" y="5646028"/>
                  </a:lnTo>
                  <a:cubicBezTo>
                    <a:pt x="3706951" y="5521384"/>
                    <a:pt x="3905975" y="5363502"/>
                    <a:pt x="4076991" y="5174738"/>
                  </a:cubicBezTo>
                  <a:cubicBezTo>
                    <a:pt x="4293812" y="4935413"/>
                    <a:pt x="4462303" y="4651049"/>
                    <a:pt x="4577714" y="4329730"/>
                  </a:cubicBezTo>
                  <a:cubicBezTo>
                    <a:pt x="4691055" y="4013996"/>
                    <a:pt x="4748517" y="3677348"/>
                    <a:pt x="4748517" y="3328934"/>
                  </a:cubicBezTo>
                  <a:cubicBezTo>
                    <a:pt x="4748517" y="2975531"/>
                    <a:pt x="4689471" y="2631278"/>
                    <a:pt x="4573086" y="2305681"/>
                  </a:cubicBezTo>
                  <a:cubicBezTo>
                    <a:pt x="4454875" y="1974973"/>
                    <a:pt x="4283221" y="1681223"/>
                    <a:pt x="4062990" y="1432628"/>
                  </a:cubicBezTo>
                  <a:cubicBezTo>
                    <a:pt x="3833143" y="1173101"/>
                    <a:pt x="3555695" y="970375"/>
                    <a:pt x="3238436" y="829917"/>
                  </a:cubicBezTo>
                  <a:cubicBezTo>
                    <a:pt x="2888066" y="674842"/>
                    <a:pt x="2489118" y="596176"/>
                    <a:pt x="2052676" y="596176"/>
                  </a:cubicBezTo>
                  <a:lnTo>
                    <a:pt x="2046467" y="596176"/>
                  </a:lnTo>
                  <a:lnTo>
                    <a:pt x="2035997" y="596176"/>
                  </a:lnTo>
                  <a:lnTo>
                    <a:pt x="2025528" y="595819"/>
                  </a:lnTo>
                  <a:cubicBezTo>
                    <a:pt x="1991318" y="594632"/>
                    <a:pt x="1958326" y="594155"/>
                    <a:pt x="1924604" y="594155"/>
                  </a:cubicBezTo>
                  <a:cubicBezTo>
                    <a:pt x="1527726" y="594155"/>
                    <a:pt x="1165303" y="670802"/>
                    <a:pt x="847193" y="822074"/>
                  </a:cubicBezTo>
                  <a:cubicBezTo>
                    <a:pt x="556962" y="960155"/>
                    <a:pt x="302400" y="1160504"/>
                    <a:pt x="90693" y="1417655"/>
                  </a:cubicBezTo>
                  <a:lnTo>
                    <a:pt x="0" y="1539648"/>
                  </a:lnTo>
                  <a:lnTo>
                    <a:pt x="0" y="663336"/>
                  </a:lnTo>
                  <a:lnTo>
                    <a:pt x="63688" y="607678"/>
                  </a:lnTo>
                  <a:cubicBezTo>
                    <a:pt x="544246" y="231497"/>
                    <a:pt x="1165235" y="0"/>
                    <a:pt x="192460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Cartoon of a person and a pig&#10;&#10;Description automatically generated">
            <a:extLst>
              <a:ext uri="{FF2B5EF4-FFF2-40B4-BE49-F238E27FC236}">
                <a16:creationId xmlns:a16="http://schemas.microsoft.com/office/drawing/2014/main" id="{8ECE2224-C53C-06CE-7C5D-A8455A633567}"/>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4938" r="14943" b="2"/>
          <a:stretch/>
        </p:blipFill>
        <p:spPr>
          <a:xfrm>
            <a:off x="4307595" y="187063"/>
            <a:ext cx="3742256" cy="3002025"/>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grpSp>
        <p:nvGrpSpPr>
          <p:cNvPr id="21" name="Group 20">
            <a:extLst>
              <a:ext uri="{FF2B5EF4-FFF2-40B4-BE49-F238E27FC236}">
                <a16:creationId xmlns:a16="http://schemas.microsoft.com/office/drawing/2014/main" id="{19A5CE6D-B0CD-44A3-A50A-64467EB071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1051" y="0"/>
            <a:ext cx="4181070" cy="3274319"/>
            <a:chOff x="3901945" y="8190"/>
            <a:chExt cx="4337554" cy="3396866"/>
          </a:xfrm>
        </p:grpSpPr>
        <p:sp>
          <p:nvSpPr>
            <p:cNvPr id="22" name="Freeform: Shape 21">
              <a:extLst>
                <a:ext uri="{FF2B5EF4-FFF2-40B4-BE49-F238E27FC236}">
                  <a16:creationId xmlns:a16="http://schemas.microsoft.com/office/drawing/2014/main" id="{3B81239D-E5B6-4FF4-88B8-790269C5F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804" y="8191"/>
              <a:ext cx="4113464" cy="3186653"/>
            </a:xfrm>
            <a:custGeom>
              <a:avLst/>
              <a:gdLst>
                <a:gd name="connsiteX0" fmla="*/ 531280 w 4113464"/>
                <a:gd name="connsiteY0" fmla="*/ 0 h 3186653"/>
                <a:gd name="connsiteX1" fmla="*/ 785823 w 4113464"/>
                <a:gd name="connsiteY1" fmla="*/ 0 h 3186653"/>
                <a:gd name="connsiteX2" fmla="*/ 733553 w 4113464"/>
                <a:gd name="connsiteY2" fmla="*/ 43575 h 3186653"/>
                <a:gd name="connsiteX3" fmla="*/ 489421 w 4113464"/>
                <a:gd name="connsiteY3" fmla="*/ 305636 h 3186653"/>
                <a:gd name="connsiteX4" fmla="*/ 296400 w 4113464"/>
                <a:gd name="connsiteY4" fmla="*/ 606590 h 3186653"/>
                <a:gd name="connsiteX5" fmla="*/ 165405 w 4113464"/>
                <a:gd name="connsiteY5" fmla="*/ 939280 h 3186653"/>
                <a:gd name="connsiteX6" fmla="*/ 117765 w 4113464"/>
                <a:gd name="connsiteY6" fmla="*/ 1293947 h 3186653"/>
                <a:gd name="connsiteX7" fmla="*/ 137862 w 4113464"/>
                <a:gd name="connsiteY7" fmla="*/ 1467594 h 3186653"/>
                <a:gd name="connsiteX8" fmla="*/ 197214 w 4113464"/>
                <a:gd name="connsiteY8" fmla="*/ 1630036 h 3186653"/>
                <a:gd name="connsiteX9" fmla="*/ 238638 w 4113464"/>
                <a:gd name="connsiteY9" fmla="*/ 1706521 h 3186653"/>
                <a:gd name="connsiteX10" fmla="*/ 286206 w 4113464"/>
                <a:gd name="connsiteY10" fmla="*/ 1780549 h 3186653"/>
                <a:gd name="connsiteX11" fmla="*/ 396091 w 4113464"/>
                <a:gd name="connsiteY11" fmla="*/ 1923616 h 3186653"/>
                <a:gd name="connsiteX12" fmla="*/ 515012 w 4113464"/>
                <a:gd name="connsiteY12" fmla="*/ 2067767 h 3186653"/>
                <a:gd name="connsiteX13" fmla="*/ 574148 w 4113464"/>
                <a:gd name="connsiteY13" fmla="*/ 2143024 h 3186653"/>
                <a:gd name="connsiteX14" fmla="*/ 602559 w 4113464"/>
                <a:gd name="connsiteY14" fmla="*/ 2179965 h 3186653"/>
                <a:gd name="connsiteX15" fmla="*/ 630391 w 4113464"/>
                <a:gd name="connsiteY15" fmla="*/ 2215316 h 3186653"/>
                <a:gd name="connsiteX16" fmla="*/ 869535 w 4113464"/>
                <a:gd name="connsiteY16" fmla="*/ 2476581 h 3186653"/>
                <a:gd name="connsiteX17" fmla="*/ 996698 w 4113464"/>
                <a:gd name="connsiteY17" fmla="*/ 2594129 h 3186653"/>
                <a:gd name="connsiteX18" fmla="*/ 1129861 w 4113464"/>
                <a:gd name="connsiteY18" fmla="*/ 2702496 h 3186653"/>
                <a:gd name="connsiteX19" fmla="*/ 1427345 w 4113464"/>
                <a:gd name="connsiteY19" fmla="*/ 2873901 h 3186653"/>
                <a:gd name="connsiteX20" fmla="*/ 1593762 w 4113464"/>
                <a:gd name="connsiteY20" fmla="*/ 2922338 h 3186653"/>
                <a:gd name="connsiteX21" fmla="*/ 1636415 w 4113464"/>
                <a:gd name="connsiteY21" fmla="*/ 2930868 h 3186653"/>
                <a:gd name="connsiteX22" fmla="*/ 1679429 w 4113464"/>
                <a:gd name="connsiteY22" fmla="*/ 2938025 h 3186653"/>
                <a:gd name="connsiteX23" fmla="*/ 1766252 w 4113464"/>
                <a:gd name="connsiteY23" fmla="*/ 2948290 h 3186653"/>
                <a:gd name="connsiteX24" fmla="*/ 1809917 w 4113464"/>
                <a:gd name="connsiteY24" fmla="*/ 2951616 h 3186653"/>
                <a:gd name="connsiteX25" fmla="*/ 1853726 w 4113464"/>
                <a:gd name="connsiteY25" fmla="*/ 2953929 h 3186653"/>
                <a:gd name="connsiteX26" fmla="*/ 1897680 w 4113464"/>
                <a:gd name="connsiteY26" fmla="*/ 2954942 h 3186653"/>
                <a:gd name="connsiteX27" fmla="*/ 1941706 w 4113464"/>
                <a:gd name="connsiteY27" fmla="*/ 2954725 h 3186653"/>
                <a:gd name="connsiteX28" fmla="*/ 1963755 w 4113464"/>
                <a:gd name="connsiteY28" fmla="*/ 2954507 h 3186653"/>
                <a:gd name="connsiteX29" fmla="*/ 1985009 w 4113464"/>
                <a:gd name="connsiteY29" fmla="*/ 2953568 h 3186653"/>
                <a:gd name="connsiteX30" fmla="*/ 2006191 w 4113464"/>
                <a:gd name="connsiteY30" fmla="*/ 2952483 h 3186653"/>
                <a:gd name="connsiteX31" fmla="*/ 2027301 w 4113464"/>
                <a:gd name="connsiteY31" fmla="*/ 2950749 h 3186653"/>
                <a:gd name="connsiteX32" fmla="*/ 2111015 w 4113464"/>
                <a:gd name="connsiteY32" fmla="*/ 2940411 h 3186653"/>
                <a:gd name="connsiteX33" fmla="*/ 2429898 w 4113464"/>
                <a:gd name="connsiteY33" fmla="*/ 2835731 h 3186653"/>
                <a:gd name="connsiteX34" fmla="*/ 2724490 w 4113464"/>
                <a:gd name="connsiteY34" fmla="*/ 2652180 h 3186653"/>
                <a:gd name="connsiteX35" fmla="*/ 2795915 w 4113464"/>
                <a:gd name="connsiteY35" fmla="*/ 2598250 h 3186653"/>
                <a:gd name="connsiteX36" fmla="*/ 2867340 w 4113464"/>
                <a:gd name="connsiteY36" fmla="*/ 2542512 h 3186653"/>
                <a:gd name="connsiteX37" fmla="*/ 3011998 w 4113464"/>
                <a:gd name="connsiteY37" fmla="*/ 2426844 h 3186653"/>
                <a:gd name="connsiteX38" fmla="*/ 3309337 w 4113464"/>
                <a:gd name="connsiteY38" fmla="*/ 2202954 h 3186653"/>
                <a:gd name="connsiteX39" fmla="*/ 3586362 w 4113464"/>
                <a:gd name="connsiteY39" fmla="*/ 1980293 h 3186653"/>
                <a:gd name="connsiteX40" fmla="*/ 3807866 w 4113464"/>
                <a:gd name="connsiteY40" fmla="*/ 1725100 h 3186653"/>
                <a:gd name="connsiteX41" fmla="*/ 3883340 w 4113464"/>
                <a:gd name="connsiteY41" fmla="*/ 1576756 h 3186653"/>
                <a:gd name="connsiteX42" fmla="*/ 3929318 w 4113464"/>
                <a:gd name="connsiteY42" fmla="*/ 1414676 h 3186653"/>
                <a:gd name="connsiteX43" fmla="*/ 3942041 w 4113464"/>
                <a:gd name="connsiteY43" fmla="*/ 1329660 h 3186653"/>
                <a:gd name="connsiteX44" fmla="*/ 3944138 w 4113464"/>
                <a:gd name="connsiteY44" fmla="*/ 1308117 h 3186653"/>
                <a:gd name="connsiteX45" fmla="*/ 3945728 w 4113464"/>
                <a:gd name="connsiteY45" fmla="*/ 1286140 h 3186653"/>
                <a:gd name="connsiteX46" fmla="*/ 3948042 w 4113464"/>
                <a:gd name="connsiteY46" fmla="*/ 1240740 h 3186653"/>
                <a:gd name="connsiteX47" fmla="*/ 3944066 w 4113464"/>
                <a:gd name="connsiteY47" fmla="*/ 1059213 h 3186653"/>
                <a:gd name="connsiteX48" fmla="*/ 3918546 w 4113464"/>
                <a:gd name="connsiteY48" fmla="*/ 879928 h 3186653"/>
                <a:gd name="connsiteX49" fmla="*/ 3875243 w 4113464"/>
                <a:gd name="connsiteY49" fmla="*/ 704980 h 3186653"/>
                <a:gd name="connsiteX50" fmla="*/ 3763406 w 4113464"/>
                <a:gd name="connsiteY50" fmla="*/ 365566 h 3186653"/>
                <a:gd name="connsiteX51" fmla="*/ 3687210 w 4113464"/>
                <a:gd name="connsiteY51" fmla="*/ 204426 h 3186653"/>
                <a:gd name="connsiteX52" fmla="*/ 3665016 w 4113464"/>
                <a:gd name="connsiteY52" fmla="*/ 165822 h 3186653"/>
                <a:gd name="connsiteX53" fmla="*/ 3641666 w 4113464"/>
                <a:gd name="connsiteY53" fmla="*/ 127940 h 3186653"/>
                <a:gd name="connsiteX54" fmla="*/ 3616942 w 4113464"/>
                <a:gd name="connsiteY54" fmla="*/ 90927 h 3186653"/>
                <a:gd name="connsiteX55" fmla="*/ 3591133 w 4113464"/>
                <a:gd name="connsiteY55" fmla="*/ 54708 h 3186653"/>
                <a:gd name="connsiteX56" fmla="*/ 3544762 w 4113464"/>
                <a:gd name="connsiteY56" fmla="*/ 0 h 3186653"/>
                <a:gd name="connsiteX57" fmla="*/ 3746698 w 4113464"/>
                <a:gd name="connsiteY57" fmla="*/ 0 h 3186653"/>
                <a:gd name="connsiteX58" fmla="*/ 3747647 w 4113464"/>
                <a:gd name="connsiteY58" fmla="*/ 1356 h 3186653"/>
                <a:gd name="connsiteX59" fmla="*/ 3774540 w 4113464"/>
                <a:gd name="connsiteY59" fmla="*/ 42129 h 3186653"/>
                <a:gd name="connsiteX60" fmla="*/ 3800637 w 4113464"/>
                <a:gd name="connsiteY60" fmla="*/ 83336 h 3186653"/>
                <a:gd name="connsiteX61" fmla="*/ 3825795 w 4113464"/>
                <a:gd name="connsiteY61" fmla="*/ 125121 h 3186653"/>
                <a:gd name="connsiteX62" fmla="*/ 3917679 w 4113464"/>
                <a:gd name="connsiteY62" fmla="*/ 297033 h 3186653"/>
                <a:gd name="connsiteX63" fmla="*/ 4043468 w 4113464"/>
                <a:gd name="connsiteY63" fmla="*/ 664279 h 3186653"/>
                <a:gd name="connsiteX64" fmla="*/ 4072963 w 4113464"/>
                <a:gd name="connsiteY64" fmla="*/ 855348 h 3186653"/>
                <a:gd name="connsiteX65" fmla="*/ 4092121 w 4113464"/>
                <a:gd name="connsiteY65" fmla="*/ 1046562 h 3186653"/>
                <a:gd name="connsiteX66" fmla="*/ 4107375 w 4113464"/>
                <a:gd name="connsiteY66" fmla="*/ 1237776 h 3186653"/>
                <a:gd name="connsiteX67" fmla="*/ 4110483 w 4113464"/>
                <a:gd name="connsiteY67" fmla="*/ 1285706 h 3186653"/>
                <a:gd name="connsiteX68" fmla="*/ 4111857 w 4113464"/>
                <a:gd name="connsiteY68" fmla="*/ 1310358 h 3186653"/>
                <a:gd name="connsiteX69" fmla="*/ 4112869 w 4113464"/>
                <a:gd name="connsiteY69" fmla="*/ 1335443 h 3186653"/>
                <a:gd name="connsiteX70" fmla="*/ 4111495 w 4113464"/>
                <a:gd name="connsiteY70" fmla="*/ 1436508 h 3186653"/>
                <a:gd name="connsiteX71" fmla="*/ 4008551 w 4113464"/>
                <a:gd name="connsiteY71" fmla="*/ 1833467 h 3186653"/>
                <a:gd name="connsiteX72" fmla="*/ 3779745 w 4113464"/>
                <a:gd name="connsiteY72" fmla="*/ 2170567 h 3186653"/>
                <a:gd name="connsiteX73" fmla="*/ 3640292 w 4113464"/>
                <a:gd name="connsiteY73" fmla="*/ 2311104 h 3186653"/>
                <a:gd name="connsiteX74" fmla="*/ 3494912 w 4113464"/>
                <a:gd name="connsiteY74" fmla="*/ 2438845 h 3186653"/>
                <a:gd name="connsiteX75" fmla="*/ 3199597 w 4113464"/>
                <a:gd name="connsiteY75" fmla="*/ 2669024 h 3186653"/>
                <a:gd name="connsiteX76" fmla="*/ 3125280 w 4113464"/>
                <a:gd name="connsiteY76" fmla="*/ 2725196 h 3186653"/>
                <a:gd name="connsiteX77" fmla="*/ 3048939 w 4113464"/>
                <a:gd name="connsiteY77" fmla="*/ 2781728 h 3186653"/>
                <a:gd name="connsiteX78" fmla="*/ 2970719 w 4113464"/>
                <a:gd name="connsiteY78" fmla="*/ 2837538 h 3186653"/>
                <a:gd name="connsiteX79" fmla="*/ 2890040 w 4113464"/>
                <a:gd name="connsiteY79" fmla="*/ 2891758 h 3186653"/>
                <a:gd name="connsiteX80" fmla="*/ 2720658 w 4113464"/>
                <a:gd name="connsiteY80" fmla="*/ 2993546 h 3186653"/>
                <a:gd name="connsiteX81" fmla="*/ 2538481 w 4113464"/>
                <a:gd name="connsiteY81" fmla="*/ 3080080 h 3186653"/>
                <a:gd name="connsiteX82" fmla="*/ 2142029 w 4113464"/>
                <a:gd name="connsiteY82" fmla="*/ 3179627 h 3186653"/>
                <a:gd name="connsiteX83" fmla="*/ 2039952 w 4113464"/>
                <a:gd name="connsiteY83" fmla="*/ 3186061 h 3186653"/>
                <a:gd name="connsiteX84" fmla="*/ 2014433 w 4113464"/>
                <a:gd name="connsiteY84" fmla="*/ 3186639 h 3186653"/>
                <a:gd name="connsiteX85" fmla="*/ 1988985 w 4113464"/>
                <a:gd name="connsiteY85" fmla="*/ 3186494 h 3186653"/>
                <a:gd name="connsiteX86" fmla="*/ 1963611 w 4113464"/>
                <a:gd name="connsiteY86" fmla="*/ 3186205 h 3186653"/>
                <a:gd name="connsiteX87" fmla="*/ 1938959 w 4113464"/>
                <a:gd name="connsiteY87" fmla="*/ 3185266 h 3186653"/>
                <a:gd name="connsiteX88" fmla="*/ 1742034 w 4113464"/>
                <a:gd name="connsiteY88" fmla="*/ 3169578 h 3186653"/>
                <a:gd name="connsiteX89" fmla="*/ 1546338 w 4113464"/>
                <a:gd name="connsiteY89" fmla="*/ 3135022 h 3186653"/>
                <a:gd name="connsiteX90" fmla="*/ 1354112 w 4113464"/>
                <a:gd name="connsiteY90" fmla="*/ 3080875 h 3186653"/>
                <a:gd name="connsiteX91" fmla="*/ 986143 w 4113464"/>
                <a:gd name="connsiteY91" fmla="*/ 2918072 h 3186653"/>
                <a:gd name="connsiteX92" fmla="*/ 676008 w 4113464"/>
                <a:gd name="connsiteY92" fmla="*/ 2664614 h 3186653"/>
                <a:gd name="connsiteX93" fmla="*/ 550291 w 4113464"/>
                <a:gd name="connsiteY93" fmla="*/ 2512077 h 3186653"/>
                <a:gd name="connsiteX94" fmla="*/ 440479 w 4113464"/>
                <a:gd name="connsiteY94" fmla="*/ 2350575 h 3186653"/>
                <a:gd name="connsiteX95" fmla="*/ 414815 w 4113464"/>
                <a:gd name="connsiteY95" fmla="*/ 2309441 h 3186653"/>
                <a:gd name="connsiteX96" fmla="*/ 390308 w 4113464"/>
                <a:gd name="connsiteY96" fmla="*/ 2269536 h 3186653"/>
                <a:gd name="connsiteX97" fmla="*/ 341944 w 4113464"/>
                <a:gd name="connsiteY97" fmla="*/ 2192182 h 3186653"/>
                <a:gd name="connsiteX98" fmla="*/ 241746 w 4113464"/>
                <a:gd name="connsiteY98" fmla="*/ 2034151 h 3186653"/>
                <a:gd name="connsiteX99" fmla="*/ 143935 w 4113464"/>
                <a:gd name="connsiteY99" fmla="*/ 1867083 h 3186653"/>
                <a:gd name="connsiteX100" fmla="*/ 99836 w 4113464"/>
                <a:gd name="connsiteY100" fmla="*/ 1778524 h 3186653"/>
                <a:gd name="connsiteX101" fmla="*/ 62388 w 4113464"/>
                <a:gd name="connsiteY101" fmla="*/ 1685845 h 3186653"/>
                <a:gd name="connsiteX102" fmla="*/ 33688 w 4113464"/>
                <a:gd name="connsiteY102" fmla="*/ 1589696 h 3186653"/>
                <a:gd name="connsiteX103" fmla="*/ 22989 w 4113464"/>
                <a:gd name="connsiteY103" fmla="*/ 1540682 h 3186653"/>
                <a:gd name="connsiteX104" fmla="*/ 18290 w 4113464"/>
                <a:gd name="connsiteY104" fmla="*/ 1516102 h 3186653"/>
                <a:gd name="connsiteX105" fmla="*/ 14386 w 4113464"/>
                <a:gd name="connsiteY105" fmla="*/ 1491451 h 3186653"/>
                <a:gd name="connsiteX106" fmla="*/ 0 w 4113464"/>
                <a:gd name="connsiteY106" fmla="*/ 1293947 h 3186653"/>
                <a:gd name="connsiteX107" fmla="*/ 40122 w 4113464"/>
                <a:gd name="connsiteY107" fmla="*/ 909134 h 3186653"/>
                <a:gd name="connsiteX108" fmla="*/ 160706 w 4113464"/>
                <a:gd name="connsiteY108" fmla="*/ 540442 h 3186653"/>
                <a:gd name="connsiteX109" fmla="*/ 479161 w 4113464"/>
                <a:gd name="connsiteY109" fmla="*/ 54765 h 3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113464" h="3186653">
                  <a:moveTo>
                    <a:pt x="531280" y="0"/>
                  </a:moveTo>
                  <a:lnTo>
                    <a:pt x="785823" y="0"/>
                  </a:lnTo>
                  <a:lnTo>
                    <a:pt x="733553" y="43575"/>
                  </a:lnTo>
                  <a:cubicBezTo>
                    <a:pt x="644994" y="123892"/>
                    <a:pt x="562942" y="211511"/>
                    <a:pt x="489421" y="305636"/>
                  </a:cubicBezTo>
                  <a:cubicBezTo>
                    <a:pt x="415755" y="399616"/>
                    <a:pt x="350764" y="500392"/>
                    <a:pt x="296400" y="606590"/>
                  </a:cubicBezTo>
                  <a:cubicBezTo>
                    <a:pt x="242036" y="712715"/>
                    <a:pt x="196780" y="823829"/>
                    <a:pt x="165405" y="939280"/>
                  </a:cubicBezTo>
                  <a:cubicBezTo>
                    <a:pt x="134030" y="1054442"/>
                    <a:pt x="117692" y="1174159"/>
                    <a:pt x="117765" y="1293947"/>
                  </a:cubicBezTo>
                  <a:cubicBezTo>
                    <a:pt x="118415" y="1352794"/>
                    <a:pt x="124199" y="1411206"/>
                    <a:pt x="137862" y="1467594"/>
                  </a:cubicBezTo>
                  <a:cubicBezTo>
                    <a:pt x="151308" y="1524055"/>
                    <a:pt x="172201" y="1578057"/>
                    <a:pt x="197214" y="1630036"/>
                  </a:cubicBezTo>
                  <a:cubicBezTo>
                    <a:pt x="209865" y="1655989"/>
                    <a:pt x="223890" y="1681435"/>
                    <a:pt x="238638" y="1706521"/>
                  </a:cubicBezTo>
                  <a:cubicBezTo>
                    <a:pt x="253602" y="1731534"/>
                    <a:pt x="269579" y="1756186"/>
                    <a:pt x="286206" y="1780549"/>
                  </a:cubicBezTo>
                  <a:cubicBezTo>
                    <a:pt x="319895" y="1829129"/>
                    <a:pt x="357342" y="1876264"/>
                    <a:pt x="396091" y="1923616"/>
                  </a:cubicBezTo>
                  <a:cubicBezTo>
                    <a:pt x="434840" y="1971039"/>
                    <a:pt x="475324" y="2018463"/>
                    <a:pt x="515012" y="2067767"/>
                  </a:cubicBezTo>
                  <a:cubicBezTo>
                    <a:pt x="534893" y="2092346"/>
                    <a:pt x="554556" y="2117504"/>
                    <a:pt x="574148" y="2143024"/>
                  </a:cubicBezTo>
                  <a:lnTo>
                    <a:pt x="602559" y="2179965"/>
                  </a:lnTo>
                  <a:cubicBezTo>
                    <a:pt x="611884" y="2191749"/>
                    <a:pt x="620776" y="2203822"/>
                    <a:pt x="630391" y="2215316"/>
                  </a:cubicBezTo>
                  <a:cubicBezTo>
                    <a:pt x="705431" y="2308863"/>
                    <a:pt x="786832" y="2394963"/>
                    <a:pt x="869535" y="2476581"/>
                  </a:cubicBezTo>
                  <a:cubicBezTo>
                    <a:pt x="911103" y="2517210"/>
                    <a:pt x="953394" y="2556465"/>
                    <a:pt x="996698" y="2594129"/>
                  </a:cubicBezTo>
                  <a:cubicBezTo>
                    <a:pt x="1040001" y="2631794"/>
                    <a:pt x="1084099" y="2668229"/>
                    <a:pt x="1129861" y="2702496"/>
                  </a:cubicBezTo>
                  <a:cubicBezTo>
                    <a:pt x="1221021" y="2771174"/>
                    <a:pt x="1319339" y="2832550"/>
                    <a:pt x="1427345" y="2873901"/>
                  </a:cubicBezTo>
                  <a:cubicBezTo>
                    <a:pt x="1481202" y="2894577"/>
                    <a:pt x="1537012" y="2910409"/>
                    <a:pt x="1593762" y="2922338"/>
                  </a:cubicBezTo>
                  <a:cubicBezTo>
                    <a:pt x="1608004" y="2925157"/>
                    <a:pt x="1622101" y="2928410"/>
                    <a:pt x="1636415" y="2930868"/>
                  </a:cubicBezTo>
                  <a:lnTo>
                    <a:pt x="1679429" y="2938025"/>
                  </a:lnTo>
                  <a:cubicBezTo>
                    <a:pt x="1708273" y="2941856"/>
                    <a:pt x="1737118" y="2945905"/>
                    <a:pt x="1766252" y="2948290"/>
                  </a:cubicBezTo>
                  <a:cubicBezTo>
                    <a:pt x="1780783" y="2949664"/>
                    <a:pt x="1795314" y="2950965"/>
                    <a:pt x="1809917" y="2951616"/>
                  </a:cubicBezTo>
                  <a:cubicBezTo>
                    <a:pt x="1824520" y="2952339"/>
                    <a:pt x="1839051" y="2953496"/>
                    <a:pt x="1853726" y="2953929"/>
                  </a:cubicBezTo>
                  <a:lnTo>
                    <a:pt x="1897680" y="2954942"/>
                  </a:lnTo>
                  <a:cubicBezTo>
                    <a:pt x="1912283" y="2955303"/>
                    <a:pt x="1927031" y="2954797"/>
                    <a:pt x="1941706" y="2954725"/>
                  </a:cubicBezTo>
                  <a:lnTo>
                    <a:pt x="1963755" y="2954507"/>
                  </a:lnTo>
                  <a:cubicBezTo>
                    <a:pt x="1970912" y="2954291"/>
                    <a:pt x="1977925" y="2953857"/>
                    <a:pt x="1985009" y="2953568"/>
                  </a:cubicBezTo>
                  <a:cubicBezTo>
                    <a:pt x="1992094" y="2953206"/>
                    <a:pt x="1999179" y="2952990"/>
                    <a:pt x="2006191" y="2952483"/>
                  </a:cubicBezTo>
                  <a:lnTo>
                    <a:pt x="2027301" y="2950749"/>
                  </a:lnTo>
                  <a:cubicBezTo>
                    <a:pt x="2055422" y="2948507"/>
                    <a:pt x="2083327" y="2944748"/>
                    <a:pt x="2111015" y="2940411"/>
                  </a:cubicBezTo>
                  <a:cubicBezTo>
                    <a:pt x="2221840" y="2922048"/>
                    <a:pt x="2328399" y="2886119"/>
                    <a:pt x="2429898" y="2835731"/>
                  </a:cubicBezTo>
                  <a:cubicBezTo>
                    <a:pt x="2531758" y="2785922"/>
                    <a:pt x="2628703" y="2722159"/>
                    <a:pt x="2724490" y="2652180"/>
                  </a:cubicBezTo>
                  <a:cubicBezTo>
                    <a:pt x="2748419" y="2634758"/>
                    <a:pt x="2772203" y="2616612"/>
                    <a:pt x="2795915" y="2598250"/>
                  </a:cubicBezTo>
                  <a:cubicBezTo>
                    <a:pt x="2819772" y="2579960"/>
                    <a:pt x="2843556" y="2561381"/>
                    <a:pt x="2867340" y="2542512"/>
                  </a:cubicBezTo>
                  <a:lnTo>
                    <a:pt x="3011998" y="2426844"/>
                  </a:lnTo>
                  <a:cubicBezTo>
                    <a:pt x="3111255" y="2348118"/>
                    <a:pt x="3211453" y="2274813"/>
                    <a:pt x="3309337" y="2202954"/>
                  </a:cubicBezTo>
                  <a:cubicBezTo>
                    <a:pt x="3407149" y="2131095"/>
                    <a:pt x="3501274" y="2058514"/>
                    <a:pt x="3586362" y="1980293"/>
                  </a:cubicBezTo>
                  <a:cubicBezTo>
                    <a:pt x="3671450" y="1902217"/>
                    <a:pt x="3748297" y="1819008"/>
                    <a:pt x="3807866" y="1725100"/>
                  </a:cubicBezTo>
                  <a:cubicBezTo>
                    <a:pt x="3837651" y="1678182"/>
                    <a:pt x="3863098" y="1628734"/>
                    <a:pt x="3883340" y="1576756"/>
                  </a:cubicBezTo>
                  <a:cubicBezTo>
                    <a:pt x="3903726" y="1524850"/>
                    <a:pt x="3918402" y="1470486"/>
                    <a:pt x="3929318" y="1414676"/>
                  </a:cubicBezTo>
                  <a:cubicBezTo>
                    <a:pt x="3934740" y="1386771"/>
                    <a:pt x="3939078" y="1358360"/>
                    <a:pt x="3942041" y="1329660"/>
                  </a:cubicBezTo>
                  <a:cubicBezTo>
                    <a:pt x="3942909" y="1322503"/>
                    <a:pt x="3943487" y="1315274"/>
                    <a:pt x="3944138" y="1308117"/>
                  </a:cubicBezTo>
                  <a:cubicBezTo>
                    <a:pt x="3944716" y="1300887"/>
                    <a:pt x="3945439" y="1293803"/>
                    <a:pt x="3945728" y="1286140"/>
                  </a:cubicBezTo>
                  <a:lnTo>
                    <a:pt x="3948042" y="1240740"/>
                  </a:lnTo>
                  <a:cubicBezTo>
                    <a:pt x="3950138" y="1180159"/>
                    <a:pt x="3948837" y="1119505"/>
                    <a:pt x="3944066" y="1059213"/>
                  </a:cubicBezTo>
                  <a:cubicBezTo>
                    <a:pt x="3939439" y="998849"/>
                    <a:pt x="3930547" y="938991"/>
                    <a:pt x="3918546" y="879928"/>
                  </a:cubicBezTo>
                  <a:cubicBezTo>
                    <a:pt x="3906401" y="820865"/>
                    <a:pt x="3891220" y="762597"/>
                    <a:pt x="3875243" y="704980"/>
                  </a:cubicBezTo>
                  <a:cubicBezTo>
                    <a:pt x="3843362" y="589673"/>
                    <a:pt x="3808155" y="475885"/>
                    <a:pt x="3763406" y="365566"/>
                  </a:cubicBezTo>
                  <a:cubicBezTo>
                    <a:pt x="3740996" y="310479"/>
                    <a:pt x="3715982" y="256404"/>
                    <a:pt x="3687210" y="204426"/>
                  </a:cubicBezTo>
                  <a:cubicBezTo>
                    <a:pt x="3680198" y="191341"/>
                    <a:pt x="3672463" y="178618"/>
                    <a:pt x="3665016" y="165822"/>
                  </a:cubicBezTo>
                  <a:cubicBezTo>
                    <a:pt x="3657353" y="153098"/>
                    <a:pt x="3649401" y="140592"/>
                    <a:pt x="3641666" y="127940"/>
                  </a:cubicBezTo>
                  <a:lnTo>
                    <a:pt x="3616942" y="90927"/>
                  </a:lnTo>
                  <a:lnTo>
                    <a:pt x="3591133" y="54708"/>
                  </a:lnTo>
                  <a:lnTo>
                    <a:pt x="3544762" y="0"/>
                  </a:lnTo>
                  <a:lnTo>
                    <a:pt x="3746698" y="0"/>
                  </a:lnTo>
                  <a:lnTo>
                    <a:pt x="3747647" y="1356"/>
                  </a:lnTo>
                  <a:lnTo>
                    <a:pt x="3774540" y="42129"/>
                  </a:lnTo>
                  <a:cubicBezTo>
                    <a:pt x="3783215" y="55865"/>
                    <a:pt x="3792107" y="69528"/>
                    <a:pt x="3800637" y="83336"/>
                  </a:cubicBezTo>
                  <a:lnTo>
                    <a:pt x="3825795" y="125121"/>
                  </a:lnTo>
                  <a:cubicBezTo>
                    <a:pt x="3858688" y="181220"/>
                    <a:pt x="3889702" y="238403"/>
                    <a:pt x="3917679" y="297033"/>
                  </a:cubicBezTo>
                  <a:cubicBezTo>
                    <a:pt x="3973778" y="414291"/>
                    <a:pt x="4017009" y="537695"/>
                    <a:pt x="4043468" y="664279"/>
                  </a:cubicBezTo>
                  <a:cubicBezTo>
                    <a:pt x="4056625" y="727607"/>
                    <a:pt x="4065806" y="791442"/>
                    <a:pt x="4072963" y="855348"/>
                  </a:cubicBezTo>
                  <a:cubicBezTo>
                    <a:pt x="4080265" y="919183"/>
                    <a:pt x="4086121" y="982945"/>
                    <a:pt x="4092121" y="1046562"/>
                  </a:cubicBezTo>
                  <a:cubicBezTo>
                    <a:pt x="4097832" y="1110252"/>
                    <a:pt x="4102892" y="1173942"/>
                    <a:pt x="4107375" y="1237776"/>
                  </a:cubicBezTo>
                  <a:lnTo>
                    <a:pt x="4110483" y="1285706"/>
                  </a:lnTo>
                  <a:cubicBezTo>
                    <a:pt x="4111062" y="1293586"/>
                    <a:pt x="4111423" y="1302044"/>
                    <a:pt x="4111857" y="1310358"/>
                  </a:cubicBezTo>
                  <a:cubicBezTo>
                    <a:pt x="4112290" y="1318671"/>
                    <a:pt x="4112724" y="1327057"/>
                    <a:pt x="4112869" y="1335443"/>
                  </a:cubicBezTo>
                  <a:cubicBezTo>
                    <a:pt x="4113953" y="1368915"/>
                    <a:pt x="4113592" y="1402675"/>
                    <a:pt x="4111495" y="1436508"/>
                  </a:cubicBezTo>
                  <a:cubicBezTo>
                    <a:pt x="4103688" y="1571912"/>
                    <a:pt x="4067325" y="1708328"/>
                    <a:pt x="4008551" y="1833467"/>
                  </a:cubicBezTo>
                  <a:cubicBezTo>
                    <a:pt x="3949922" y="1958967"/>
                    <a:pt x="3869098" y="2071598"/>
                    <a:pt x="3779745" y="2170567"/>
                  </a:cubicBezTo>
                  <a:cubicBezTo>
                    <a:pt x="3735068" y="2220232"/>
                    <a:pt x="3688150" y="2266788"/>
                    <a:pt x="3640292" y="2311104"/>
                  </a:cubicBezTo>
                  <a:cubicBezTo>
                    <a:pt x="3592435" y="2355419"/>
                    <a:pt x="3543926" y="2398072"/>
                    <a:pt x="3494912" y="2438845"/>
                  </a:cubicBezTo>
                  <a:cubicBezTo>
                    <a:pt x="3397100" y="2520752"/>
                    <a:pt x="3297120" y="2595430"/>
                    <a:pt x="3199597" y="2669024"/>
                  </a:cubicBezTo>
                  <a:lnTo>
                    <a:pt x="3125280" y="2725196"/>
                  </a:lnTo>
                  <a:cubicBezTo>
                    <a:pt x="3100122" y="2744064"/>
                    <a:pt x="3074748" y="2763077"/>
                    <a:pt x="3048939" y="2781728"/>
                  </a:cubicBezTo>
                  <a:cubicBezTo>
                    <a:pt x="3023203" y="2800452"/>
                    <a:pt x="2997178" y="2819104"/>
                    <a:pt x="2970719" y="2837538"/>
                  </a:cubicBezTo>
                  <a:cubicBezTo>
                    <a:pt x="2944187" y="2855828"/>
                    <a:pt x="2917439" y="2873974"/>
                    <a:pt x="2890040" y="2891758"/>
                  </a:cubicBezTo>
                  <a:cubicBezTo>
                    <a:pt x="2835531" y="2927398"/>
                    <a:pt x="2779288" y="2961954"/>
                    <a:pt x="2720658" y="2993546"/>
                  </a:cubicBezTo>
                  <a:cubicBezTo>
                    <a:pt x="2662102" y="3025282"/>
                    <a:pt x="2601520" y="3054778"/>
                    <a:pt x="2538481" y="3080080"/>
                  </a:cubicBezTo>
                  <a:cubicBezTo>
                    <a:pt x="2412981" y="3131408"/>
                    <a:pt x="2278156" y="3166036"/>
                    <a:pt x="2142029" y="3179627"/>
                  </a:cubicBezTo>
                  <a:cubicBezTo>
                    <a:pt x="2107979" y="3182880"/>
                    <a:pt x="2073929" y="3185338"/>
                    <a:pt x="2039952" y="3186061"/>
                  </a:cubicBezTo>
                  <a:lnTo>
                    <a:pt x="2014433" y="3186639"/>
                  </a:lnTo>
                  <a:cubicBezTo>
                    <a:pt x="2005974" y="3186712"/>
                    <a:pt x="1997444" y="3186494"/>
                    <a:pt x="1988985" y="3186494"/>
                  </a:cubicBezTo>
                  <a:lnTo>
                    <a:pt x="1963611" y="3186205"/>
                  </a:lnTo>
                  <a:lnTo>
                    <a:pt x="1938959" y="3185266"/>
                  </a:lnTo>
                  <a:cubicBezTo>
                    <a:pt x="1873317" y="3183169"/>
                    <a:pt x="1807531" y="3177964"/>
                    <a:pt x="1742034" y="3169578"/>
                  </a:cubicBezTo>
                  <a:cubicBezTo>
                    <a:pt x="1676465" y="3161626"/>
                    <a:pt x="1611040" y="3150203"/>
                    <a:pt x="1546338" y="3135022"/>
                  </a:cubicBezTo>
                  <a:cubicBezTo>
                    <a:pt x="1481708" y="3119696"/>
                    <a:pt x="1417585" y="3101551"/>
                    <a:pt x="1354112" y="3080875"/>
                  </a:cubicBezTo>
                  <a:cubicBezTo>
                    <a:pt x="1227383" y="3039162"/>
                    <a:pt x="1102100" y="2987256"/>
                    <a:pt x="986143" y="2918072"/>
                  </a:cubicBezTo>
                  <a:cubicBezTo>
                    <a:pt x="870113" y="2849033"/>
                    <a:pt x="766518" y="2761487"/>
                    <a:pt x="676008" y="2664614"/>
                  </a:cubicBezTo>
                  <a:cubicBezTo>
                    <a:pt x="630536" y="2616251"/>
                    <a:pt x="589184" y="2564778"/>
                    <a:pt x="550291" y="2512077"/>
                  </a:cubicBezTo>
                  <a:cubicBezTo>
                    <a:pt x="511615" y="2459159"/>
                    <a:pt x="474818" y="2405446"/>
                    <a:pt x="440479" y="2350575"/>
                  </a:cubicBezTo>
                  <a:cubicBezTo>
                    <a:pt x="431659" y="2336984"/>
                    <a:pt x="423345" y="2323177"/>
                    <a:pt x="414815" y="2309441"/>
                  </a:cubicBezTo>
                  <a:lnTo>
                    <a:pt x="390308" y="2269536"/>
                  </a:lnTo>
                  <a:cubicBezTo>
                    <a:pt x="374620" y="2243727"/>
                    <a:pt x="358354" y="2218135"/>
                    <a:pt x="341944" y="2192182"/>
                  </a:cubicBezTo>
                  <a:lnTo>
                    <a:pt x="241746" y="2034151"/>
                  </a:lnTo>
                  <a:cubicBezTo>
                    <a:pt x="208130" y="1980293"/>
                    <a:pt x="174948" y="1924845"/>
                    <a:pt x="143935" y="1867083"/>
                  </a:cubicBezTo>
                  <a:cubicBezTo>
                    <a:pt x="128464" y="1838166"/>
                    <a:pt x="113499" y="1808743"/>
                    <a:pt x="99836" y="1778524"/>
                  </a:cubicBezTo>
                  <a:cubicBezTo>
                    <a:pt x="86245" y="1748234"/>
                    <a:pt x="73594" y="1717365"/>
                    <a:pt x="62388" y="1685845"/>
                  </a:cubicBezTo>
                  <a:cubicBezTo>
                    <a:pt x="51400" y="1654253"/>
                    <a:pt x="41641" y="1622228"/>
                    <a:pt x="33688" y="1589696"/>
                  </a:cubicBezTo>
                  <a:cubicBezTo>
                    <a:pt x="29929" y="1573430"/>
                    <a:pt x="26098" y="1557092"/>
                    <a:pt x="22989" y="1540682"/>
                  </a:cubicBezTo>
                  <a:lnTo>
                    <a:pt x="18290" y="1516102"/>
                  </a:lnTo>
                  <a:lnTo>
                    <a:pt x="14386" y="1491451"/>
                  </a:lnTo>
                  <a:cubicBezTo>
                    <a:pt x="4265" y="1425592"/>
                    <a:pt x="0" y="1359517"/>
                    <a:pt x="0" y="1293947"/>
                  </a:cubicBezTo>
                  <a:cubicBezTo>
                    <a:pt x="361" y="1164905"/>
                    <a:pt x="13808" y="1035863"/>
                    <a:pt x="40122" y="909134"/>
                  </a:cubicBezTo>
                  <a:cubicBezTo>
                    <a:pt x="66365" y="782477"/>
                    <a:pt x="106559" y="658279"/>
                    <a:pt x="160706" y="540442"/>
                  </a:cubicBezTo>
                  <a:cubicBezTo>
                    <a:pt x="242307" y="363687"/>
                    <a:pt x="351397" y="200879"/>
                    <a:pt x="479161" y="5476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72A5E24-E894-4881-89D8-70125546B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7490" y="8190"/>
              <a:ext cx="4091759" cy="3148976"/>
            </a:xfrm>
            <a:custGeom>
              <a:avLst/>
              <a:gdLst>
                <a:gd name="connsiteX0" fmla="*/ 565922 w 4091759"/>
                <a:gd name="connsiteY0" fmla="*/ 0 h 3148976"/>
                <a:gd name="connsiteX1" fmla="*/ 1126669 w 4091759"/>
                <a:gd name="connsiteY1" fmla="*/ 0 h 3148976"/>
                <a:gd name="connsiteX2" fmla="*/ 1097005 w 4091759"/>
                <a:gd name="connsiteY2" fmla="*/ 19379 h 3148976"/>
                <a:gd name="connsiteX3" fmla="*/ 953756 w 4091759"/>
                <a:gd name="connsiteY3" fmla="*/ 131556 h 3148976"/>
                <a:gd name="connsiteX4" fmla="*/ 519133 w 4091759"/>
                <a:gd name="connsiteY4" fmla="*/ 670497 h 3148976"/>
                <a:gd name="connsiteX5" fmla="*/ 361535 w 4091759"/>
                <a:gd name="connsiteY5" fmla="*/ 1297708 h 3148976"/>
                <a:gd name="connsiteX6" fmla="*/ 622367 w 4091759"/>
                <a:gd name="connsiteY6" fmla="*/ 1880096 h 3148976"/>
                <a:gd name="connsiteX7" fmla="*/ 753795 w 4091759"/>
                <a:gd name="connsiteY7" fmla="*/ 2064949 h 3148976"/>
                <a:gd name="connsiteX8" fmla="*/ 1987034 w 4091759"/>
                <a:gd name="connsiteY8" fmla="*/ 2787513 h 3148976"/>
                <a:gd name="connsiteX9" fmla="*/ 2923222 w 4091759"/>
                <a:gd name="connsiteY9" fmla="*/ 2342986 h 3148976"/>
                <a:gd name="connsiteX10" fmla="*/ 3037155 w 4091759"/>
                <a:gd name="connsiteY10" fmla="*/ 2254717 h 3148976"/>
                <a:gd name="connsiteX11" fmla="*/ 3555349 w 4091759"/>
                <a:gd name="connsiteY11" fmla="*/ 1793273 h 3148976"/>
                <a:gd name="connsiteX12" fmla="*/ 3730369 w 4091759"/>
                <a:gd name="connsiteY12" fmla="*/ 1297708 h 3148976"/>
                <a:gd name="connsiteX13" fmla="*/ 3337459 w 4091759"/>
                <a:gd name="connsiteY13" fmla="*/ 89337 h 3148976"/>
                <a:gd name="connsiteX14" fmla="*/ 3254099 w 4091759"/>
                <a:gd name="connsiteY14" fmla="*/ 0 h 3148976"/>
                <a:gd name="connsiteX15" fmla="*/ 3722351 w 4091759"/>
                <a:gd name="connsiteY15" fmla="*/ 0 h 3148976"/>
                <a:gd name="connsiteX16" fmla="*/ 3723651 w 4091759"/>
                <a:gd name="connsiteY16" fmla="*/ 1720 h 3148976"/>
                <a:gd name="connsiteX17" fmla="*/ 4091759 w 4091759"/>
                <a:gd name="connsiteY17" fmla="*/ 1297708 h 3148976"/>
                <a:gd name="connsiteX18" fmla="*/ 3145739 w 4091759"/>
                <a:gd name="connsiteY18" fmla="*/ 2627818 h 3148976"/>
                <a:gd name="connsiteX19" fmla="*/ 1986961 w 4091759"/>
                <a:gd name="connsiteY19" fmla="*/ 3148976 h 3148976"/>
                <a:gd name="connsiteX20" fmla="*/ 454648 w 4091759"/>
                <a:gd name="connsiteY20" fmla="*/ 2267874 h 3148976"/>
                <a:gd name="connsiteX21" fmla="*/ 0 w 4091759"/>
                <a:gd name="connsiteY21" fmla="*/ 1297708 h 3148976"/>
                <a:gd name="connsiteX22" fmla="*/ 564086 w 4091759"/>
                <a:gd name="connsiteY22" fmla="*/ 1720 h 31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91759" h="3148976">
                  <a:moveTo>
                    <a:pt x="565922" y="0"/>
                  </a:moveTo>
                  <a:lnTo>
                    <a:pt x="1126669" y="0"/>
                  </a:lnTo>
                  <a:lnTo>
                    <a:pt x="1097005" y="19379"/>
                  </a:lnTo>
                  <a:cubicBezTo>
                    <a:pt x="1047353" y="54908"/>
                    <a:pt x="999481" y="92374"/>
                    <a:pt x="953756" y="131556"/>
                  </a:cubicBezTo>
                  <a:cubicBezTo>
                    <a:pt x="767675" y="290961"/>
                    <a:pt x="621427" y="472343"/>
                    <a:pt x="519133" y="670497"/>
                  </a:cubicBezTo>
                  <a:cubicBezTo>
                    <a:pt x="414598" y="873061"/>
                    <a:pt x="361535" y="1084083"/>
                    <a:pt x="361535" y="1297708"/>
                  </a:cubicBezTo>
                  <a:cubicBezTo>
                    <a:pt x="361535" y="1512850"/>
                    <a:pt x="446190" y="1638495"/>
                    <a:pt x="622367" y="1880096"/>
                  </a:cubicBezTo>
                  <a:cubicBezTo>
                    <a:pt x="664875" y="1938364"/>
                    <a:pt x="708829" y="1998656"/>
                    <a:pt x="753795" y="2064949"/>
                  </a:cubicBezTo>
                  <a:cubicBezTo>
                    <a:pt x="1097401" y="2571430"/>
                    <a:pt x="1466238" y="2787513"/>
                    <a:pt x="1987034" y="2787513"/>
                  </a:cubicBezTo>
                  <a:cubicBezTo>
                    <a:pt x="2328833" y="2787513"/>
                    <a:pt x="2579616" y="2611480"/>
                    <a:pt x="2923222" y="2342986"/>
                  </a:cubicBezTo>
                  <a:cubicBezTo>
                    <a:pt x="2961610" y="2312984"/>
                    <a:pt x="2999997" y="2283344"/>
                    <a:pt x="3037155" y="2254717"/>
                  </a:cubicBezTo>
                  <a:cubicBezTo>
                    <a:pt x="3238562" y="2099360"/>
                    <a:pt x="3428764" y="1952606"/>
                    <a:pt x="3555349" y="1793273"/>
                  </a:cubicBezTo>
                  <a:cubicBezTo>
                    <a:pt x="3676366" y="1640953"/>
                    <a:pt x="3730369" y="1488126"/>
                    <a:pt x="3730369" y="1297708"/>
                  </a:cubicBezTo>
                  <a:cubicBezTo>
                    <a:pt x="3730369" y="820432"/>
                    <a:pt x="3590844" y="391303"/>
                    <a:pt x="3337459" y="89337"/>
                  </a:cubicBezTo>
                  <a:lnTo>
                    <a:pt x="3254099" y="0"/>
                  </a:lnTo>
                  <a:lnTo>
                    <a:pt x="3722351" y="0"/>
                  </a:lnTo>
                  <a:lnTo>
                    <a:pt x="3723651" y="1720"/>
                  </a:lnTo>
                  <a:cubicBezTo>
                    <a:pt x="3963059" y="353907"/>
                    <a:pt x="4091759" y="805418"/>
                    <a:pt x="4091759" y="1297708"/>
                  </a:cubicBezTo>
                  <a:cubicBezTo>
                    <a:pt x="4091759" y="1948702"/>
                    <a:pt x="3623014" y="2254861"/>
                    <a:pt x="3145739" y="2627818"/>
                  </a:cubicBezTo>
                  <a:cubicBezTo>
                    <a:pt x="2798084" y="2899494"/>
                    <a:pt x="2463153" y="3148976"/>
                    <a:pt x="1986961" y="3148976"/>
                  </a:cubicBezTo>
                  <a:cubicBezTo>
                    <a:pt x="1280807" y="3148976"/>
                    <a:pt x="822328" y="2809851"/>
                    <a:pt x="454648" y="2267874"/>
                  </a:cubicBezTo>
                  <a:cubicBezTo>
                    <a:pt x="234011" y="1942702"/>
                    <a:pt x="0" y="1719679"/>
                    <a:pt x="0" y="1297708"/>
                  </a:cubicBezTo>
                  <a:cubicBezTo>
                    <a:pt x="0" y="805418"/>
                    <a:pt x="220663" y="353907"/>
                    <a:pt x="564086" y="172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194ADEA-34F6-4208-A525-B69BC9032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7490" y="8190"/>
              <a:ext cx="4091759" cy="3148976"/>
            </a:xfrm>
            <a:custGeom>
              <a:avLst/>
              <a:gdLst>
                <a:gd name="connsiteX0" fmla="*/ 565922 w 4091759"/>
                <a:gd name="connsiteY0" fmla="*/ 0 h 3148976"/>
                <a:gd name="connsiteX1" fmla="*/ 1258674 w 4091759"/>
                <a:gd name="connsiteY1" fmla="*/ 0 h 3148976"/>
                <a:gd name="connsiteX2" fmla="*/ 1139152 w 4091759"/>
                <a:gd name="connsiteY2" fmla="*/ 78064 h 3148976"/>
                <a:gd name="connsiteX3" fmla="*/ 1000746 w 4091759"/>
                <a:gd name="connsiteY3" fmla="*/ 186426 h 3148976"/>
                <a:gd name="connsiteX4" fmla="*/ 583329 w 4091759"/>
                <a:gd name="connsiteY4" fmla="*/ 703607 h 3148976"/>
                <a:gd name="connsiteX5" fmla="*/ 433755 w 4091759"/>
                <a:gd name="connsiteY5" fmla="*/ 1297708 h 3148976"/>
                <a:gd name="connsiteX6" fmla="*/ 680707 w 4091759"/>
                <a:gd name="connsiteY6" fmla="*/ 1837516 h 3148976"/>
                <a:gd name="connsiteX7" fmla="*/ 813581 w 4091759"/>
                <a:gd name="connsiteY7" fmla="*/ 2024392 h 3148976"/>
                <a:gd name="connsiteX8" fmla="*/ 1320496 w 4091759"/>
                <a:gd name="connsiteY8" fmla="*/ 2541863 h 3148976"/>
                <a:gd name="connsiteX9" fmla="*/ 1986961 w 4091759"/>
                <a:gd name="connsiteY9" fmla="*/ 2715220 h 3148976"/>
                <a:gd name="connsiteX10" fmla="*/ 2415656 w 4091759"/>
                <a:gd name="connsiteY10" fmla="*/ 2604829 h 3148976"/>
                <a:gd name="connsiteX11" fmla="*/ 2878618 w 4091759"/>
                <a:gd name="connsiteY11" fmla="*/ 2286092 h 3148976"/>
                <a:gd name="connsiteX12" fmla="*/ 2992912 w 4091759"/>
                <a:gd name="connsiteY12" fmla="*/ 2197533 h 3148976"/>
                <a:gd name="connsiteX13" fmla="*/ 3498671 w 4091759"/>
                <a:gd name="connsiteY13" fmla="*/ 1748307 h 3148976"/>
                <a:gd name="connsiteX14" fmla="*/ 3658004 w 4091759"/>
                <a:gd name="connsiteY14" fmla="*/ 1297708 h 3148976"/>
                <a:gd name="connsiteX15" fmla="*/ 3282010 w 4091759"/>
                <a:gd name="connsiteY15" fmla="*/ 135821 h 3148976"/>
                <a:gd name="connsiteX16" fmla="*/ 3189895 w 4091759"/>
                <a:gd name="connsiteY16" fmla="*/ 37067 h 3148976"/>
                <a:gd name="connsiteX17" fmla="*/ 3146993 w 4091759"/>
                <a:gd name="connsiteY17" fmla="*/ 0 h 3148976"/>
                <a:gd name="connsiteX18" fmla="*/ 3722351 w 4091759"/>
                <a:gd name="connsiteY18" fmla="*/ 0 h 3148976"/>
                <a:gd name="connsiteX19" fmla="*/ 3723651 w 4091759"/>
                <a:gd name="connsiteY19" fmla="*/ 1720 h 3148976"/>
                <a:gd name="connsiteX20" fmla="*/ 4091759 w 4091759"/>
                <a:gd name="connsiteY20" fmla="*/ 1297708 h 3148976"/>
                <a:gd name="connsiteX21" fmla="*/ 3145739 w 4091759"/>
                <a:gd name="connsiteY21" fmla="*/ 2627818 h 3148976"/>
                <a:gd name="connsiteX22" fmla="*/ 1986961 w 4091759"/>
                <a:gd name="connsiteY22" fmla="*/ 3148976 h 3148976"/>
                <a:gd name="connsiteX23" fmla="*/ 454648 w 4091759"/>
                <a:gd name="connsiteY23" fmla="*/ 2267874 h 3148976"/>
                <a:gd name="connsiteX24" fmla="*/ 0 w 4091759"/>
                <a:gd name="connsiteY24" fmla="*/ 1297708 h 3148976"/>
                <a:gd name="connsiteX25" fmla="*/ 564086 w 4091759"/>
                <a:gd name="connsiteY25" fmla="*/ 1720 h 31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91759" h="3148976">
                  <a:moveTo>
                    <a:pt x="565922" y="0"/>
                  </a:moveTo>
                  <a:lnTo>
                    <a:pt x="1258674" y="0"/>
                  </a:lnTo>
                  <a:lnTo>
                    <a:pt x="1139152" y="78064"/>
                  </a:lnTo>
                  <a:cubicBezTo>
                    <a:pt x="1091171" y="112390"/>
                    <a:pt x="1044917" y="148581"/>
                    <a:pt x="1000746" y="186426"/>
                  </a:cubicBezTo>
                  <a:cubicBezTo>
                    <a:pt x="824280" y="337590"/>
                    <a:pt x="679984" y="516442"/>
                    <a:pt x="583329" y="703607"/>
                  </a:cubicBezTo>
                  <a:cubicBezTo>
                    <a:pt x="484071" y="895833"/>
                    <a:pt x="433755" y="1095722"/>
                    <a:pt x="433755" y="1297708"/>
                  </a:cubicBezTo>
                  <a:cubicBezTo>
                    <a:pt x="433755" y="1490729"/>
                    <a:pt x="509446" y="1602710"/>
                    <a:pt x="680707" y="1837516"/>
                  </a:cubicBezTo>
                  <a:cubicBezTo>
                    <a:pt x="723576" y="1896290"/>
                    <a:pt x="767892" y="1957088"/>
                    <a:pt x="813581" y="2024392"/>
                  </a:cubicBezTo>
                  <a:cubicBezTo>
                    <a:pt x="975154" y="2262524"/>
                    <a:pt x="1140921" y="2431833"/>
                    <a:pt x="1320496" y="2541863"/>
                  </a:cubicBezTo>
                  <a:cubicBezTo>
                    <a:pt x="1510842" y="2658543"/>
                    <a:pt x="1728877" y="2715220"/>
                    <a:pt x="1986961" y="2715220"/>
                  </a:cubicBezTo>
                  <a:cubicBezTo>
                    <a:pt x="2133426" y="2715220"/>
                    <a:pt x="2269625" y="2680158"/>
                    <a:pt x="2415656" y="2604829"/>
                  </a:cubicBezTo>
                  <a:cubicBezTo>
                    <a:pt x="2565591" y="2527476"/>
                    <a:pt x="2714008" y="2414700"/>
                    <a:pt x="2878618" y="2286092"/>
                  </a:cubicBezTo>
                  <a:cubicBezTo>
                    <a:pt x="2917222" y="2255945"/>
                    <a:pt x="2955682" y="2226233"/>
                    <a:pt x="2992912" y="2197533"/>
                  </a:cubicBezTo>
                  <a:cubicBezTo>
                    <a:pt x="3190705" y="2044923"/>
                    <a:pt x="3377509" y="1900772"/>
                    <a:pt x="3498671" y="1748307"/>
                  </a:cubicBezTo>
                  <a:cubicBezTo>
                    <a:pt x="3610363" y="1607770"/>
                    <a:pt x="3658004" y="1473017"/>
                    <a:pt x="3658004" y="1297708"/>
                  </a:cubicBezTo>
                  <a:cubicBezTo>
                    <a:pt x="3658004" y="837421"/>
                    <a:pt x="3524480" y="424775"/>
                    <a:pt x="3282010" y="135821"/>
                  </a:cubicBezTo>
                  <a:cubicBezTo>
                    <a:pt x="3252732" y="100940"/>
                    <a:pt x="3222007" y="68006"/>
                    <a:pt x="3189895" y="37067"/>
                  </a:cubicBezTo>
                  <a:lnTo>
                    <a:pt x="3146993" y="0"/>
                  </a:lnTo>
                  <a:lnTo>
                    <a:pt x="3722351" y="0"/>
                  </a:lnTo>
                  <a:lnTo>
                    <a:pt x="3723651" y="1720"/>
                  </a:lnTo>
                  <a:cubicBezTo>
                    <a:pt x="3963059" y="353907"/>
                    <a:pt x="4091759" y="805418"/>
                    <a:pt x="4091759" y="1297708"/>
                  </a:cubicBezTo>
                  <a:cubicBezTo>
                    <a:pt x="4091759" y="1948702"/>
                    <a:pt x="3623014" y="2254861"/>
                    <a:pt x="3145739" y="2627818"/>
                  </a:cubicBezTo>
                  <a:cubicBezTo>
                    <a:pt x="2798084" y="2899494"/>
                    <a:pt x="2463153" y="3148976"/>
                    <a:pt x="1986961" y="3148976"/>
                  </a:cubicBezTo>
                  <a:cubicBezTo>
                    <a:pt x="1280807" y="3148976"/>
                    <a:pt x="822328" y="2809851"/>
                    <a:pt x="454648" y="2267874"/>
                  </a:cubicBezTo>
                  <a:cubicBezTo>
                    <a:pt x="234011" y="1942702"/>
                    <a:pt x="0" y="1719679"/>
                    <a:pt x="0" y="1297708"/>
                  </a:cubicBezTo>
                  <a:cubicBezTo>
                    <a:pt x="0" y="805418"/>
                    <a:pt x="220663" y="353907"/>
                    <a:pt x="564086" y="172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Freeform: Shape 24">
              <a:extLst>
                <a:ext uri="{FF2B5EF4-FFF2-40B4-BE49-F238E27FC236}">
                  <a16:creationId xmlns:a16="http://schemas.microsoft.com/office/drawing/2014/main" id="{FBDED2AF-FE3B-46C2-A641-F3FE6F01B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945" y="8190"/>
              <a:ext cx="4337554" cy="3396866"/>
            </a:xfrm>
            <a:custGeom>
              <a:avLst/>
              <a:gdLst>
                <a:gd name="connsiteX0" fmla="*/ 2075375 w 4337554"/>
                <a:gd name="connsiteY0" fmla="*/ 3367732 h 3396866"/>
                <a:gd name="connsiteX1" fmla="*/ 2087376 w 4337554"/>
                <a:gd name="connsiteY1" fmla="*/ 3367877 h 3396866"/>
                <a:gd name="connsiteX2" fmla="*/ 2097930 w 4337554"/>
                <a:gd name="connsiteY2" fmla="*/ 3367804 h 3396866"/>
                <a:gd name="connsiteX3" fmla="*/ 2075375 w 4337554"/>
                <a:gd name="connsiteY3" fmla="*/ 3367732 h 3396866"/>
                <a:gd name="connsiteX4" fmla="*/ 381332 w 4337554"/>
                <a:gd name="connsiteY4" fmla="*/ 0 h 3396866"/>
                <a:gd name="connsiteX5" fmla="*/ 722138 w 4337554"/>
                <a:gd name="connsiteY5" fmla="*/ 0 h 3396866"/>
                <a:gd name="connsiteX6" fmla="*/ 614098 w 4337554"/>
                <a:gd name="connsiteY6" fmla="*/ 110789 h 3396866"/>
                <a:gd name="connsiteX7" fmla="*/ 493035 w 4337554"/>
                <a:gd name="connsiteY7" fmla="*/ 257995 h 3396866"/>
                <a:gd name="connsiteX8" fmla="*/ 384235 w 4337554"/>
                <a:gd name="connsiteY8" fmla="*/ 416677 h 3396866"/>
                <a:gd name="connsiteX9" fmla="*/ 291628 w 4337554"/>
                <a:gd name="connsiteY9" fmla="*/ 586059 h 3396866"/>
                <a:gd name="connsiteX10" fmla="*/ 291556 w 4337554"/>
                <a:gd name="connsiteY10" fmla="*/ 586275 h 3396866"/>
                <a:gd name="connsiteX11" fmla="*/ 291484 w 4337554"/>
                <a:gd name="connsiteY11" fmla="*/ 586492 h 3396866"/>
                <a:gd name="connsiteX12" fmla="*/ 271169 w 4337554"/>
                <a:gd name="connsiteY12" fmla="*/ 630012 h 3396866"/>
                <a:gd name="connsiteX13" fmla="*/ 261193 w 4337554"/>
                <a:gd name="connsiteY13" fmla="*/ 652062 h 3396866"/>
                <a:gd name="connsiteX14" fmla="*/ 251795 w 4337554"/>
                <a:gd name="connsiteY14" fmla="*/ 674183 h 3396866"/>
                <a:gd name="connsiteX15" fmla="*/ 250349 w 4337554"/>
                <a:gd name="connsiteY15" fmla="*/ 677653 h 3396866"/>
                <a:gd name="connsiteX16" fmla="*/ 233866 w 4337554"/>
                <a:gd name="connsiteY16" fmla="*/ 718788 h 3396866"/>
                <a:gd name="connsiteX17" fmla="*/ 227505 w 4337554"/>
                <a:gd name="connsiteY17" fmla="*/ 735487 h 3396866"/>
                <a:gd name="connsiteX18" fmla="*/ 216950 w 4337554"/>
                <a:gd name="connsiteY18" fmla="*/ 764043 h 3396866"/>
                <a:gd name="connsiteX19" fmla="*/ 216878 w 4337554"/>
                <a:gd name="connsiteY19" fmla="*/ 764332 h 3396866"/>
                <a:gd name="connsiteX20" fmla="*/ 216733 w 4337554"/>
                <a:gd name="connsiteY20" fmla="*/ 764621 h 3396866"/>
                <a:gd name="connsiteX21" fmla="*/ 161718 w 4337554"/>
                <a:gd name="connsiteY21" fmla="*/ 950268 h 3396866"/>
                <a:gd name="connsiteX22" fmla="*/ 117186 w 4337554"/>
                <a:gd name="connsiteY22" fmla="*/ 1335010 h 3396866"/>
                <a:gd name="connsiteX23" fmla="*/ 135693 w 4337554"/>
                <a:gd name="connsiteY23" fmla="*/ 1524705 h 3396866"/>
                <a:gd name="connsiteX24" fmla="*/ 192154 w 4337554"/>
                <a:gd name="connsiteY24" fmla="*/ 1706015 h 3396866"/>
                <a:gd name="connsiteX25" fmla="*/ 192298 w 4337554"/>
                <a:gd name="connsiteY25" fmla="*/ 1706304 h 3396866"/>
                <a:gd name="connsiteX26" fmla="*/ 192443 w 4337554"/>
                <a:gd name="connsiteY26" fmla="*/ 1706593 h 3396866"/>
                <a:gd name="connsiteX27" fmla="*/ 206106 w 4337554"/>
                <a:gd name="connsiteY27" fmla="*/ 1737245 h 3396866"/>
                <a:gd name="connsiteX28" fmla="*/ 211817 w 4337554"/>
                <a:gd name="connsiteY28" fmla="*/ 1749680 h 3396866"/>
                <a:gd name="connsiteX29" fmla="*/ 217022 w 4337554"/>
                <a:gd name="connsiteY29" fmla="*/ 1760162 h 3396866"/>
                <a:gd name="connsiteX30" fmla="*/ 233360 w 4337554"/>
                <a:gd name="connsiteY30" fmla="*/ 1791826 h 3396866"/>
                <a:gd name="connsiteX31" fmla="*/ 233505 w 4337554"/>
                <a:gd name="connsiteY31" fmla="*/ 1792115 h 3396866"/>
                <a:gd name="connsiteX32" fmla="*/ 233650 w 4337554"/>
                <a:gd name="connsiteY32" fmla="*/ 1792405 h 3396866"/>
                <a:gd name="connsiteX33" fmla="*/ 282086 w 4337554"/>
                <a:gd name="connsiteY33" fmla="*/ 1875180 h 3396866"/>
                <a:gd name="connsiteX34" fmla="*/ 335799 w 4337554"/>
                <a:gd name="connsiteY34" fmla="*/ 1955497 h 3396866"/>
                <a:gd name="connsiteX35" fmla="*/ 393850 w 4337554"/>
                <a:gd name="connsiteY35" fmla="*/ 2034295 h 3396866"/>
                <a:gd name="connsiteX36" fmla="*/ 467082 w 4337554"/>
                <a:gd name="connsiteY36" fmla="*/ 2128999 h 3396866"/>
                <a:gd name="connsiteX37" fmla="*/ 515518 w 4337554"/>
                <a:gd name="connsiteY37" fmla="*/ 2191098 h 3396866"/>
                <a:gd name="connsiteX38" fmla="*/ 576750 w 4337554"/>
                <a:gd name="connsiteY38" fmla="*/ 2271126 h 3396866"/>
                <a:gd name="connsiteX39" fmla="*/ 608053 w 4337554"/>
                <a:gd name="connsiteY39" fmla="*/ 2313634 h 3396866"/>
                <a:gd name="connsiteX40" fmla="*/ 636102 w 4337554"/>
                <a:gd name="connsiteY40" fmla="*/ 2351805 h 3396866"/>
                <a:gd name="connsiteX41" fmla="*/ 636247 w 4337554"/>
                <a:gd name="connsiteY41" fmla="*/ 2351949 h 3396866"/>
                <a:gd name="connsiteX42" fmla="*/ 636391 w 4337554"/>
                <a:gd name="connsiteY42" fmla="*/ 2352094 h 3396866"/>
                <a:gd name="connsiteX43" fmla="*/ 685478 w 4337554"/>
                <a:gd name="connsiteY43" fmla="*/ 2416795 h 3396866"/>
                <a:gd name="connsiteX44" fmla="*/ 694948 w 4337554"/>
                <a:gd name="connsiteY44" fmla="*/ 2429013 h 3396866"/>
                <a:gd name="connsiteX45" fmla="*/ 699720 w 4337554"/>
                <a:gd name="connsiteY45" fmla="*/ 2434941 h 3396866"/>
                <a:gd name="connsiteX46" fmla="*/ 756253 w 4337554"/>
                <a:gd name="connsiteY46" fmla="*/ 2503474 h 3396866"/>
                <a:gd name="connsiteX47" fmla="*/ 885945 w 4337554"/>
                <a:gd name="connsiteY47" fmla="*/ 2643577 h 3396866"/>
                <a:gd name="connsiteX48" fmla="*/ 1176055 w 4337554"/>
                <a:gd name="connsiteY48" fmla="*/ 2876576 h 3396866"/>
                <a:gd name="connsiteX49" fmla="*/ 1335822 w 4337554"/>
                <a:gd name="connsiteY49" fmla="*/ 2963833 h 3396866"/>
                <a:gd name="connsiteX50" fmla="*/ 1335967 w 4337554"/>
                <a:gd name="connsiteY50" fmla="*/ 2963906 h 3396866"/>
                <a:gd name="connsiteX51" fmla="*/ 1336111 w 4337554"/>
                <a:gd name="connsiteY51" fmla="*/ 2963978 h 3396866"/>
                <a:gd name="connsiteX52" fmla="*/ 1504770 w 4337554"/>
                <a:gd name="connsiteY52" fmla="*/ 3029909 h 3396866"/>
                <a:gd name="connsiteX53" fmla="*/ 1680874 w 4337554"/>
                <a:gd name="connsiteY53" fmla="*/ 3075526 h 3396866"/>
                <a:gd name="connsiteX54" fmla="*/ 1770228 w 4337554"/>
                <a:gd name="connsiteY54" fmla="*/ 3090562 h 3396866"/>
                <a:gd name="connsiteX55" fmla="*/ 1859943 w 4337554"/>
                <a:gd name="connsiteY55" fmla="*/ 3100756 h 3396866"/>
                <a:gd name="connsiteX56" fmla="*/ 2045663 w 4337554"/>
                <a:gd name="connsiteY56" fmla="*/ 3108852 h 3396866"/>
                <a:gd name="connsiteX57" fmla="*/ 2054989 w 4337554"/>
                <a:gd name="connsiteY57" fmla="*/ 3108852 h 3396866"/>
                <a:gd name="connsiteX58" fmla="*/ 2067278 w 4337554"/>
                <a:gd name="connsiteY58" fmla="*/ 3108925 h 3396866"/>
                <a:gd name="connsiteX59" fmla="*/ 2091207 w 4337554"/>
                <a:gd name="connsiteY59" fmla="*/ 3108563 h 3396866"/>
                <a:gd name="connsiteX60" fmla="*/ 2091424 w 4337554"/>
                <a:gd name="connsiteY60" fmla="*/ 3108563 h 3396866"/>
                <a:gd name="connsiteX61" fmla="*/ 2091641 w 4337554"/>
                <a:gd name="connsiteY61" fmla="*/ 3108563 h 3396866"/>
                <a:gd name="connsiteX62" fmla="*/ 2114124 w 4337554"/>
                <a:gd name="connsiteY62" fmla="*/ 3107985 h 3396866"/>
                <a:gd name="connsiteX63" fmla="*/ 2136752 w 4337554"/>
                <a:gd name="connsiteY63" fmla="*/ 3106828 h 3396866"/>
                <a:gd name="connsiteX64" fmla="*/ 2225382 w 4337554"/>
                <a:gd name="connsiteY64" fmla="*/ 3099093 h 3396866"/>
                <a:gd name="connsiteX65" fmla="*/ 2568049 w 4337554"/>
                <a:gd name="connsiteY65" fmla="*/ 3006486 h 3396866"/>
                <a:gd name="connsiteX66" fmla="*/ 2730779 w 4337554"/>
                <a:gd name="connsiteY66" fmla="*/ 2925807 h 3396866"/>
                <a:gd name="connsiteX67" fmla="*/ 2888666 w 4337554"/>
                <a:gd name="connsiteY67" fmla="*/ 2827200 h 3396866"/>
                <a:gd name="connsiteX68" fmla="*/ 3043011 w 4337554"/>
                <a:gd name="connsiteY68" fmla="*/ 2715075 h 3396866"/>
                <a:gd name="connsiteX69" fmla="*/ 3119208 w 4337554"/>
                <a:gd name="connsiteY69" fmla="*/ 2655650 h 3396866"/>
                <a:gd name="connsiteX70" fmla="*/ 3196922 w 4337554"/>
                <a:gd name="connsiteY70" fmla="*/ 2593479 h 3396866"/>
                <a:gd name="connsiteX71" fmla="*/ 3327916 w 4337554"/>
                <a:gd name="connsiteY71" fmla="*/ 2490895 h 3396866"/>
                <a:gd name="connsiteX72" fmla="*/ 3507925 w 4337554"/>
                <a:gd name="connsiteY72" fmla="*/ 2348624 h 3396866"/>
                <a:gd name="connsiteX73" fmla="*/ 3788131 w 4337554"/>
                <a:gd name="connsiteY73" fmla="*/ 2093575 h 3396866"/>
                <a:gd name="connsiteX74" fmla="*/ 3904016 w 4337554"/>
                <a:gd name="connsiteY74" fmla="*/ 1952894 h 3396866"/>
                <a:gd name="connsiteX75" fmla="*/ 3995683 w 4337554"/>
                <a:gd name="connsiteY75" fmla="*/ 1799706 h 3396866"/>
                <a:gd name="connsiteX76" fmla="*/ 4091470 w 4337554"/>
                <a:gd name="connsiteY76" fmla="*/ 1456678 h 3396866"/>
                <a:gd name="connsiteX77" fmla="*/ 4096892 w 4337554"/>
                <a:gd name="connsiteY77" fmla="*/ 1365228 h 3396866"/>
                <a:gd name="connsiteX78" fmla="*/ 4096964 w 4337554"/>
                <a:gd name="connsiteY78" fmla="*/ 1361686 h 3396866"/>
                <a:gd name="connsiteX79" fmla="*/ 4097181 w 4337554"/>
                <a:gd name="connsiteY79" fmla="*/ 1318021 h 3396866"/>
                <a:gd name="connsiteX80" fmla="*/ 4097109 w 4337554"/>
                <a:gd name="connsiteY80" fmla="*/ 1304213 h 3396866"/>
                <a:gd name="connsiteX81" fmla="*/ 4096675 w 4337554"/>
                <a:gd name="connsiteY81" fmla="*/ 1269585 h 3396866"/>
                <a:gd name="connsiteX82" fmla="*/ 4087133 w 4337554"/>
                <a:gd name="connsiteY82" fmla="*/ 1076708 h 3396866"/>
                <a:gd name="connsiteX83" fmla="*/ 4029010 w 4337554"/>
                <a:gd name="connsiteY83" fmla="*/ 694786 h 3396866"/>
                <a:gd name="connsiteX84" fmla="*/ 3912184 w 4337554"/>
                <a:gd name="connsiteY84" fmla="*/ 326890 h 3396866"/>
                <a:gd name="connsiteX85" fmla="*/ 3873219 w 4337554"/>
                <a:gd name="connsiteY85" fmla="*/ 238693 h 3396866"/>
                <a:gd name="connsiteX86" fmla="*/ 3829844 w 4337554"/>
                <a:gd name="connsiteY86" fmla="*/ 152375 h 3396866"/>
                <a:gd name="connsiteX87" fmla="*/ 3738618 w 4337554"/>
                <a:gd name="connsiteY87" fmla="*/ 0 h 3396866"/>
                <a:gd name="connsiteX88" fmla="*/ 3952061 w 4337554"/>
                <a:gd name="connsiteY88" fmla="*/ 0 h 3396866"/>
                <a:gd name="connsiteX89" fmla="*/ 4048022 w 4337554"/>
                <a:gd name="connsiteY89" fmla="*/ 144134 h 3396866"/>
                <a:gd name="connsiteX90" fmla="*/ 4337554 w 4337554"/>
                <a:gd name="connsiteY90" fmla="*/ 1227366 h 3396866"/>
                <a:gd name="connsiteX91" fmla="*/ 4167088 w 4337554"/>
                <a:gd name="connsiteY91" fmla="*/ 2071743 h 3396866"/>
                <a:gd name="connsiteX92" fmla="*/ 3702319 w 4337554"/>
                <a:gd name="connsiteY92" fmla="*/ 2761125 h 3396866"/>
                <a:gd name="connsiteX93" fmla="*/ 3012937 w 4337554"/>
                <a:gd name="connsiteY93" fmla="*/ 3225894 h 3396866"/>
                <a:gd name="connsiteX94" fmla="*/ 2168777 w 4337554"/>
                <a:gd name="connsiteY94" fmla="*/ 3396360 h 3396866"/>
                <a:gd name="connsiteX95" fmla="*/ 2151933 w 4337554"/>
                <a:gd name="connsiteY95" fmla="*/ 3396143 h 3396866"/>
                <a:gd name="connsiteX96" fmla="*/ 2143692 w 4337554"/>
                <a:gd name="connsiteY96" fmla="*/ 3395998 h 3396866"/>
                <a:gd name="connsiteX97" fmla="*/ 2125691 w 4337554"/>
                <a:gd name="connsiteY97" fmla="*/ 3396649 h 3396866"/>
                <a:gd name="connsiteX98" fmla="*/ 2125257 w 4337554"/>
                <a:gd name="connsiteY98" fmla="*/ 3396649 h 3396866"/>
                <a:gd name="connsiteX99" fmla="*/ 2124823 w 4337554"/>
                <a:gd name="connsiteY99" fmla="*/ 3396649 h 3396866"/>
                <a:gd name="connsiteX100" fmla="*/ 2098364 w 4337554"/>
                <a:gd name="connsiteY100" fmla="*/ 3396794 h 3396866"/>
                <a:gd name="connsiteX101" fmla="*/ 2087376 w 4337554"/>
                <a:gd name="connsiteY101" fmla="*/ 3396866 h 3396866"/>
                <a:gd name="connsiteX102" fmla="*/ 2054338 w 4337554"/>
                <a:gd name="connsiteY102" fmla="*/ 3396360 h 3396866"/>
                <a:gd name="connsiteX103" fmla="*/ 2044940 w 4337554"/>
                <a:gd name="connsiteY103" fmla="*/ 3396143 h 3396866"/>
                <a:gd name="connsiteX104" fmla="*/ 1953490 w 4337554"/>
                <a:gd name="connsiteY104" fmla="*/ 3392456 h 3396866"/>
                <a:gd name="connsiteX105" fmla="*/ 1939537 w 4337554"/>
                <a:gd name="connsiteY105" fmla="*/ 3391733 h 3396866"/>
                <a:gd name="connsiteX106" fmla="*/ 1939104 w 4337554"/>
                <a:gd name="connsiteY106" fmla="*/ 3391733 h 3396866"/>
                <a:gd name="connsiteX107" fmla="*/ 1938670 w 4337554"/>
                <a:gd name="connsiteY107" fmla="*/ 3391661 h 3396866"/>
                <a:gd name="connsiteX108" fmla="*/ 1925802 w 4337554"/>
                <a:gd name="connsiteY108" fmla="*/ 3390576 h 3396866"/>
                <a:gd name="connsiteX109" fmla="*/ 1833340 w 4337554"/>
                <a:gd name="connsiteY109" fmla="*/ 3381540 h 3396866"/>
                <a:gd name="connsiteX110" fmla="*/ 1622607 w 4337554"/>
                <a:gd name="connsiteY110" fmla="*/ 3345466 h 3396866"/>
                <a:gd name="connsiteX111" fmla="*/ 1415922 w 4337554"/>
                <a:gd name="connsiteY111" fmla="*/ 3283005 h 3396866"/>
                <a:gd name="connsiteX112" fmla="*/ 1219070 w 4337554"/>
                <a:gd name="connsiteY112" fmla="*/ 3192205 h 3396866"/>
                <a:gd name="connsiteX113" fmla="*/ 1071376 w 4337554"/>
                <a:gd name="connsiteY113" fmla="*/ 3098297 h 3396866"/>
                <a:gd name="connsiteX114" fmla="*/ 295677 w 4337554"/>
                <a:gd name="connsiteY114" fmla="*/ 2321152 h 3396866"/>
                <a:gd name="connsiteX115" fmla="*/ 0 w 4337554"/>
                <a:gd name="connsiteY115" fmla="*/ 1227366 h 3396866"/>
                <a:gd name="connsiteX116" fmla="*/ 170466 w 4337554"/>
                <a:gd name="connsiteY116" fmla="*/ 383205 h 3396866"/>
                <a:gd name="connsiteX117" fmla="*/ 369126 w 4337554"/>
                <a:gd name="connsiteY117" fmla="*/ 16339 h 339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337554" h="3396866">
                  <a:moveTo>
                    <a:pt x="2075375" y="3367732"/>
                  </a:moveTo>
                  <a:cubicBezTo>
                    <a:pt x="2079351" y="3367804"/>
                    <a:pt x="2083327" y="3367877"/>
                    <a:pt x="2087376" y="3367877"/>
                  </a:cubicBezTo>
                  <a:cubicBezTo>
                    <a:pt x="2090846" y="3367877"/>
                    <a:pt x="2094316" y="3367877"/>
                    <a:pt x="2097930" y="3367804"/>
                  </a:cubicBezTo>
                  <a:cubicBezTo>
                    <a:pt x="2090267" y="3367949"/>
                    <a:pt x="2082821" y="3367804"/>
                    <a:pt x="2075375" y="3367732"/>
                  </a:cubicBezTo>
                  <a:close/>
                  <a:moveTo>
                    <a:pt x="381332" y="0"/>
                  </a:moveTo>
                  <a:lnTo>
                    <a:pt x="722138" y="0"/>
                  </a:lnTo>
                  <a:lnTo>
                    <a:pt x="614098" y="110789"/>
                  </a:lnTo>
                  <a:cubicBezTo>
                    <a:pt x="571401" y="158430"/>
                    <a:pt x="530953" y="207607"/>
                    <a:pt x="493035" y="257995"/>
                  </a:cubicBezTo>
                  <a:cubicBezTo>
                    <a:pt x="453780" y="310190"/>
                    <a:pt x="417128" y="363614"/>
                    <a:pt x="384235" y="416677"/>
                  </a:cubicBezTo>
                  <a:cubicBezTo>
                    <a:pt x="347366" y="477475"/>
                    <a:pt x="317075" y="532851"/>
                    <a:pt x="291628" y="586059"/>
                  </a:cubicBezTo>
                  <a:lnTo>
                    <a:pt x="291556" y="586275"/>
                  </a:lnTo>
                  <a:lnTo>
                    <a:pt x="291484" y="586492"/>
                  </a:lnTo>
                  <a:cubicBezTo>
                    <a:pt x="283965" y="601601"/>
                    <a:pt x="277025" y="616927"/>
                    <a:pt x="271169" y="630012"/>
                  </a:cubicBezTo>
                  <a:lnTo>
                    <a:pt x="261193" y="652062"/>
                  </a:lnTo>
                  <a:lnTo>
                    <a:pt x="251795" y="674183"/>
                  </a:lnTo>
                  <a:lnTo>
                    <a:pt x="250349" y="677653"/>
                  </a:lnTo>
                  <a:cubicBezTo>
                    <a:pt x="244493" y="691750"/>
                    <a:pt x="238927" y="705124"/>
                    <a:pt x="233866" y="718788"/>
                  </a:cubicBezTo>
                  <a:cubicBezTo>
                    <a:pt x="231770" y="724354"/>
                    <a:pt x="229673" y="729921"/>
                    <a:pt x="227505" y="735487"/>
                  </a:cubicBezTo>
                  <a:cubicBezTo>
                    <a:pt x="223673" y="745319"/>
                    <a:pt x="220131" y="754645"/>
                    <a:pt x="216950" y="764043"/>
                  </a:cubicBezTo>
                  <a:lnTo>
                    <a:pt x="216878" y="764332"/>
                  </a:lnTo>
                  <a:lnTo>
                    <a:pt x="216733" y="764621"/>
                  </a:lnTo>
                  <a:cubicBezTo>
                    <a:pt x="194395" y="826431"/>
                    <a:pt x="175888" y="888892"/>
                    <a:pt x="161718" y="950268"/>
                  </a:cubicBezTo>
                  <a:cubicBezTo>
                    <a:pt x="132151" y="1076636"/>
                    <a:pt x="117114" y="1206112"/>
                    <a:pt x="117186" y="1335010"/>
                  </a:cubicBezTo>
                  <a:cubicBezTo>
                    <a:pt x="117620" y="1400217"/>
                    <a:pt x="123837" y="1464196"/>
                    <a:pt x="135693" y="1524705"/>
                  </a:cubicBezTo>
                  <a:cubicBezTo>
                    <a:pt x="148923" y="1588756"/>
                    <a:pt x="167863" y="1649771"/>
                    <a:pt x="192154" y="1706015"/>
                  </a:cubicBezTo>
                  <a:lnTo>
                    <a:pt x="192298" y="1706304"/>
                  </a:lnTo>
                  <a:lnTo>
                    <a:pt x="192443" y="1706593"/>
                  </a:lnTo>
                  <a:cubicBezTo>
                    <a:pt x="196564" y="1716714"/>
                    <a:pt x="201190" y="1726691"/>
                    <a:pt x="206106" y="1737245"/>
                  </a:cubicBezTo>
                  <a:cubicBezTo>
                    <a:pt x="207986" y="1741366"/>
                    <a:pt x="209938" y="1745487"/>
                    <a:pt x="211817" y="1749680"/>
                  </a:cubicBezTo>
                  <a:cubicBezTo>
                    <a:pt x="213552" y="1753222"/>
                    <a:pt x="215287" y="1756692"/>
                    <a:pt x="217022" y="1760162"/>
                  </a:cubicBezTo>
                  <a:cubicBezTo>
                    <a:pt x="222517" y="1771151"/>
                    <a:pt x="227722" y="1781561"/>
                    <a:pt x="233360" y="1791826"/>
                  </a:cubicBezTo>
                  <a:lnTo>
                    <a:pt x="233505" y="1792115"/>
                  </a:lnTo>
                  <a:lnTo>
                    <a:pt x="233650" y="1792405"/>
                  </a:lnTo>
                  <a:cubicBezTo>
                    <a:pt x="246590" y="1817056"/>
                    <a:pt x="261482" y="1842576"/>
                    <a:pt x="282086" y="1875180"/>
                  </a:cubicBezTo>
                  <a:cubicBezTo>
                    <a:pt x="298135" y="1900843"/>
                    <a:pt x="315268" y="1925929"/>
                    <a:pt x="335799" y="1955497"/>
                  </a:cubicBezTo>
                  <a:cubicBezTo>
                    <a:pt x="355101" y="1982679"/>
                    <a:pt x="375054" y="2009282"/>
                    <a:pt x="393850" y="2034295"/>
                  </a:cubicBezTo>
                  <a:cubicBezTo>
                    <a:pt x="417779" y="2066032"/>
                    <a:pt x="442864" y="2098058"/>
                    <a:pt x="467082" y="2128999"/>
                  </a:cubicBezTo>
                  <a:cubicBezTo>
                    <a:pt x="482987" y="2149313"/>
                    <a:pt x="499469" y="2170278"/>
                    <a:pt x="515518" y="2191098"/>
                  </a:cubicBezTo>
                  <a:cubicBezTo>
                    <a:pt x="532362" y="2212858"/>
                    <a:pt x="554556" y="2241558"/>
                    <a:pt x="576750" y="2271126"/>
                  </a:cubicBezTo>
                  <a:cubicBezTo>
                    <a:pt x="587305" y="2285078"/>
                    <a:pt x="597860" y="2299609"/>
                    <a:pt x="608053" y="2313634"/>
                  </a:cubicBezTo>
                  <a:cubicBezTo>
                    <a:pt x="617740" y="2326936"/>
                    <a:pt x="626921" y="2339587"/>
                    <a:pt x="636102" y="2351805"/>
                  </a:cubicBezTo>
                  <a:lnTo>
                    <a:pt x="636247" y="2351949"/>
                  </a:lnTo>
                  <a:lnTo>
                    <a:pt x="636391" y="2352094"/>
                  </a:lnTo>
                  <a:cubicBezTo>
                    <a:pt x="652224" y="2373854"/>
                    <a:pt x="669140" y="2395686"/>
                    <a:pt x="685478" y="2416795"/>
                  </a:cubicBezTo>
                  <a:lnTo>
                    <a:pt x="694948" y="2429013"/>
                  </a:lnTo>
                  <a:lnTo>
                    <a:pt x="699720" y="2434941"/>
                  </a:lnTo>
                  <a:cubicBezTo>
                    <a:pt x="718082" y="2457641"/>
                    <a:pt x="736950" y="2481136"/>
                    <a:pt x="756253" y="2503474"/>
                  </a:cubicBezTo>
                  <a:cubicBezTo>
                    <a:pt x="798688" y="2553211"/>
                    <a:pt x="842353" y="2600346"/>
                    <a:pt x="885945" y="2643577"/>
                  </a:cubicBezTo>
                  <a:cubicBezTo>
                    <a:pt x="978769" y="2735172"/>
                    <a:pt x="1076436" y="2813609"/>
                    <a:pt x="1176055" y="2876576"/>
                  </a:cubicBezTo>
                  <a:cubicBezTo>
                    <a:pt x="1232444" y="2911927"/>
                    <a:pt x="1284639" y="2940483"/>
                    <a:pt x="1335822" y="2963833"/>
                  </a:cubicBezTo>
                  <a:lnTo>
                    <a:pt x="1335967" y="2963906"/>
                  </a:lnTo>
                  <a:lnTo>
                    <a:pt x="1336111" y="2963978"/>
                  </a:lnTo>
                  <a:cubicBezTo>
                    <a:pt x="1388162" y="2988485"/>
                    <a:pt x="1444912" y="3010679"/>
                    <a:pt x="1504770" y="3029909"/>
                  </a:cubicBezTo>
                  <a:cubicBezTo>
                    <a:pt x="1559857" y="3047620"/>
                    <a:pt x="1619137" y="3063019"/>
                    <a:pt x="1680874" y="3075526"/>
                  </a:cubicBezTo>
                  <a:cubicBezTo>
                    <a:pt x="1709286" y="3081164"/>
                    <a:pt x="1739432" y="3086225"/>
                    <a:pt x="1770228" y="3090562"/>
                  </a:cubicBezTo>
                  <a:cubicBezTo>
                    <a:pt x="1799145" y="3094610"/>
                    <a:pt x="1829363" y="3098008"/>
                    <a:pt x="1859943" y="3100756"/>
                  </a:cubicBezTo>
                  <a:cubicBezTo>
                    <a:pt x="1918428" y="3106105"/>
                    <a:pt x="1979154" y="3108708"/>
                    <a:pt x="2045663" y="3108852"/>
                  </a:cubicBezTo>
                  <a:lnTo>
                    <a:pt x="2054989" y="3108852"/>
                  </a:lnTo>
                  <a:cubicBezTo>
                    <a:pt x="2059109" y="3108925"/>
                    <a:pt x="2063158" y="3108925"/>
                    <a:pt x="2067278" y="3108925"/>
                  </a:cubicBezTo>
                  <a:cubicBezTo>
                    <a:pt x="2077182" y="3108925"/>
                    <a:pt x="2084556" y="3108852"/>
                    <a:pt x="2091207" y="3108563"/>
                  </a:cubicBezTo>
                  <a:lnTo>
                    <a:pt x="2091424" y="3108563"/>
                  </a:lnTo>
                  <a:lnTo>
                    <a:pt x="2091641" y="3108563"/>
                  </a:lnTo>
                  <a:lnTo>
                    <a:pt x="2114124" y="3107985"/>
                  </a:lnTo>
                  <a:lnTo>
                    <a:pt x="2136752" y="3106828"/>
                  </a:lnTo>
                  <a:cubicBezTo>
                    <a:pt x="2162488" y="3105671"/>
                    <a:pt x="2189887" y="3103286"/>
                    <a:pt x="2225382" y="3099093"/>
                  </a:cubicBezTo>
                  <a:cubicBezTo>
                    <a:pt x="2340689" y="3084996"/>
                    <a:pt x="2455996" y="3053838"/>
                    <a:pt x="2568049" y="3006486"/>
                  </a:cubicBezTo>
                  <a:cubicBezTo>
                    <a:pt x="2619449" y="2985015"/>
                    <a:pt x="2672656" y="2958628"/>
                    <a:pt x="2730779" y="2925807"/>
                  </a:cubicBezTo>
                  <a:cubicBezTo>
                    <a:pt x="2780806" y="2897758"/>
                    <a:pt x="2832423" y="2865515"/>
                    <a:pt x="2888666" y="2827200"/>
                  </a:cubicBezTo>
                  <a:cubicBezTo>
                    <a:pt x="2934934" y="2795681"/>
                    <a:pt x="2984020" y="2760041"/>
                    <a:pt x="3043011" y="2715075"/>
                  </a:cubicBezTo>
                  <a:cubicBezTo>
                    <a:pt x="3068892" y="2695411"/>
                    <a:pt x="3094989" y="2674808"/>
                    <a:pt x="3119208" y="2655650"/>
                  </a:cubicBezTo>
                  <a:lnTo>
                    <a:pt x="3196922" y="2593479"/>
                  </a:lnTo>
                  <a:cubicBezTo>
                    <a:pt x="3240659" y="2558778"/>
                    <a:pt x="3285047" y="2524294"/>
                    <a:pt x="3327916" y="2490895"/>
                  </a:cubicBezTo>
                  <a:cubicBezTo>
                    <a:pt x="3387630" y="2444411"/>
                    <a:pt x="3449440" y="2396337"/>
                    <a:pt x="3507925" y="2348624"/>
                  </a:cubicBezTo>
                  <a:cubicBezTo>
                    <a:pt x="3627713" y="2251679"/>
                    <a:pt x="3714175" y="2172953"/>
                    <a:pt x="3788131" y="2093575"/>
                  </a:cubicBezTo>
                  <a:cubicBezTo>
                    <a:pt x="3833169" y="2044922"/>
                    <a:pt x="3871122" y="1998872"/>
                    <a:pt x="3904016" y="1952894"/>
                  </a:cubicBezTo>
                  <a:cubicBezTo>
                    <a:pt x="3941101" y="1900627"/>
                    <a:pt x="3971031" y="1850600"/>
                    <a:pt x="3995683" y="1799706"/>
                  </a:cubicBezTo>
                  <a:cubicBezTo>
                    <a:pt x="4047227" y="1694593"/>
                    <a:pt x="4079470" y="1579142"/>
                    <a:pt x="4091470" y="1456678"/>
                  </a:cubicBezTo>
                  <a:cubicBezTo>
                    <a:pt x="4094289" y="1427616"/>
                    <a:pt x="4096097" y="1396747"/>
                    <a:pt x="4096892" y="1365228"/>
                  </a:cubicBezTo>
                  <a:lnTo>
                    <a:pt x="4096964" y="1361686"/>
                  </a:lnTo>
                  <a:cubicBezTo>
                    <a:pt x="4097181" y="1347516"/>
                    <a:pt x="4097398" y="1332985"/>
                    <a:pt x="4097181" y="1318021"/>
                  </a:cubicBezTo>
                  <a:cubicBezTo>
                    <a:pt x="4097181" y="1313394"/>
                    <a:pt x="4097109" y="1308840"/>
                    <a:pt x="4097109" y="1304213"/>
                  </a:cubicBezTo>
                  <a:cubicBezTo>
                    <a:pt x="4097109" y="1292863"/>
                    <a:pt x="4097037" y="1281224"/>
                    <a:pt x="4096675" y="1269585"/>
                  </a:cubicBezTo>
                  <a:cubicBezTo>
                    <a:pt x="4095446" y="1203654"/>
                    <a:pt x="4092193" y="1138735"/>
                    <a:pt x="4087133" y="1076708"/>
                  </a:cubicBezTo>
                  <a:cubicBezTo>
                    <a:pt x="4075783" y="942099"/>
                    <a:pt x="4056264" y="813635"/>
                    <a:pt x="4029010" y="694786"/>
                  </a:cubicBezTo>
                  <a:cubicBezTo>
                    <a:pt x="3999153" y="564877"/>
                    <a:pt x="3959825" y="441112"/>
                    <a:pt x="3912184" y="326890"/>
                  </a:cubicBezTo>
                  <a:cubicBezTo>
                    <a:pt x="3899823" y="297105"/>
                    <a:pt x="3886665" y="267393"/>
                    <a:pt x="3873219" y="238693"/>
                  </a:cubicBezTo>
                  <a:cubicBezTo>
                    <a:pt x="3860062" y="210932"/>
                    <a:pt x="3845459" y="181943"/>
                    <a:pt x="3829844" y="152375"/>
                  </a:cubicBezTo>
                  <a:lnTo>
                    <a:pt x="3738618" y="0"/>
                  </a:lnTo>
                  <a:lnTo>
                    <a:pt x="3952061" y="0"/>
                  </a:lnTo>
                  <a:lnTo>
                    <a:pt x="4048022" y="144134"/>
                  </a:lnTo>
                  <a:cubicBezTo>
                    <a:pt x="4237429" y="471981"/>
                    <a:pt x="4337554" y="846601"/>
                    <a:pt x="4337554" y="1227366"/>
                  </a:cubicBezTo>
                  <a:cubicBezTo>
                    <a:pt x="4337554" y="1520151"/>
                    <a:pt x="4280226" y="1804188"/>
                    <a:pt x="4167088" y="2071743"/>
                  </a:cubicBezTo>
                  <a:cubicBezTo>
                    <a:pt x="4057854" y="2330044"/>
                    <a:pt x="3901485" y="2561959"/>
                    <a:pt x="3702319" y="2761125"/>
                  </a:cubicBezTo>
                  <a:cubicBezTo>
                    <a:pt x="3503153" y="2960291"/>
                    <a:pt x="3271166" y="3116660"/>
                    <a:pt x="3012937" y="3225894"/>
                  </a:cubicBezTo>
                  <a:cubicBezTo>
                    <a:pt x="2745600" y="3339032"/>
                    <a:pt x="2461562" y="3396360"/>
                    <a:pt x="2168777" y="3396360"/>
                  </a:cubicBezTo>
                  <a:cubicBezTo>
                    <a:pt x="2163138" y="3396360"/>
                    <a:pt x="2157572" y="3396215"/>
                    <a:pt x="2151933" y="3396143"/>
                  </a:cubicBezTo>
                  <a:cubicBezTo>
                    <a:pt x="2149186" y="3396071"/>
                    <a:pt x="2146439" y="3395998"/>
                    <a:pt x="2143692" y="3395998"/>
                  </a:cubicBezTo>
                  <a:lnTo>
                    <a:pt x="2125691" y="3396649"/>
                  </a:lnTo>
                  <a:lnTo>
                    <a:pt x="2125257" y="3396649"/>
                  </a:lnTo>
                  <a:lnTo>
                    <a:pt x="2124823" y="3396649"/>
                  </a:lnTo>
                  <a:lnTo>
                    <a:pt x="2098364" y="3396794"/>
                  </a:lnTo>
                  <a:cubicBezTo>
                    <a:pt x="2094677" y="3396866"/>
                    <a:pt x="2090990" y="3396866"/>
                    <a:pt x="2087376" y="3396866"/>
                  </a:cubicBezTo>
                  <a:cubicBezTo>
                    <a:pt x="2076098" y="3396866"/>
                    <a:pt x="2065037" y="3396649"/>
                    <a:pt x="2054338" y="3396360"/>
                  </a:cubicBezTo>
                  <a:lnTo>
                    <a:pt x="2044940" y="3396143"/>
                  </a:lnTo>
                  <a:cubicBezTo>
                    <a:pt x="2014288" y="3395782"/>
                    <a:pt x="1983419" y="3394047"/>
                    <a:pt x="1953490" y="3392456"/>
                  </a:cubicBezTo>
                  <a:lnTo>
                    <a:pt x="1939537" y="3391733"/>
                  </a:lnTo>
                  <a:lnTo>
                    <a:pt x="1939104" y="3391733"/>
                  </a:lnTo>
                  <a:lnTo>
                    <a:pt x="1938670" y="3391661"/>
                  </a:lnTo>
                  <a:lnTo>
                    <a:pt x="1925802" y="3390576"/>
                  </a:lnTo>
                  <a:cubicBezTo>
                    <a:pt x="1895511" y="3388046"/>
                    <a:pt x="1864208" y="3385444"/>
                    <a:pt x="1833340" y="3381540"/>
                  </a:cubicBezTo>
                  <a:cubicBezTo>
                    <a:pt x="1757577" y="3372503"/>
                    <a:pt x="1688610" y="3360719"/>
                    <a:pt x="1622607" y="3345466"/>
                  </a:cubicBezTo>
                  <a:cubicBezTo>
                    <a:pt x="1552121" y="3329200"/>
                    <a:pt x="1482576" y="3308163"/>
                    <a:pt x="1415922" y="3283005"/>
                  </a:cubicBezTo>
                  <a:cubicBezTo>
                    <a:pt x="1349919" y="3258064"/>
                    <a:pt x="1283699" y="3227557"/>
                    <a:pt x="1219070" y="3192205"/>
                  </a:cubicBezTo>
                  <a:cubicBezTo>
                    <a:pt x="1168103" y="3163722"/>
                    <a:pt x="1118366" y="3132130"/>
                    <a:pt x="1071376" y="3098297"/>
                  </a:cubicBezTo>
                  <a:cubicBezTo>
                    <a:pt x="751409" y="2910192"/>
                    <a:pt x="483131" y="2641481"/>
                    <a:pt x="295677" y="2321152"/>
                  </a:cubicBezTo>
                  <a:cubicBezTo>
                    <a:pt x="102222" y="1990631"/>
                    <a:pt x="0" y="1612468"/>
                    <a:pt x="0" y="1227366"/>
                  </a:cubicBezTo>
                  <a:cubicBezTo>
                    <a:pt x="0" y="934653"/>
                    <a:pt x="57328" y="650616"/>
                    <a:pt x="170466" y="383205"/>
                  </a:cubicBezTo>
                  <a:cubicBezTo>
                    <a:pt x="225083" y="254055"/>
                    <a:pt x="291484" y="131501"/>
                    <a:pt x="369126" y="1633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Cartoon of two men talking to a pig&#10;&#10;Description automatically generated">
            <a:extLst>
              <a:ext uri="{FF2B5EF4-FFF2-40B4-BE49-F238E27FC236}">
                <a16:creationId xmlns:a16="http://schemas.microsoft.com/office/drawing/2014/main" id="{482E6F2E-CF8C-AAA6-0AC2-61F753F1FF5F}"/>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22566" r="17092" b="1"/>
          <a:stretch/>
        </p:blipFill>
        <p:spPr>
          <a:xfrm>
            <a:off x="8236424" y="231353"/>
            <a:ext cx="3662525" cy="3717553"/>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grpSp>
        <p:nvGrpSpPr>
          <p:cNvPr id="27" name="Group 26">
            <a:extLst>
              <a:ext uri="{FF2B5EF4-FFF2-40B4-BE49-F238E27FC236}">
                <a16:creationId xmlns:a16="http://schemas.microsoft.com/office/drawing/2014/main" id="{1F5AD99D-D9DE-4538-B93F-D082821D36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19432" y="1"/>
            <a:ext cx="4072265" cy="4166243"/>
            <a:chOff x="8119432" y="8192"/>
            <a:chExt cx="4072265" cy="4166243"/>
          </a:xfrm>
        </p:grpSpPr>
        <p:sp>
          <p:nvSpPr>
            <p:cNvPr id="28" name="Freeform: Shape 27">
              <a:extLst>
                <a:ext uri="{FF2B5EF4-FFF2-40B4-BE49-F238E27FC236}">
                  <a16:creationId xmlns:a16="http://schemas.microsoft.com/office/drawing/2014/main" id="{410CA934-5316-43E1-B594-D7F7A4912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3782" y="8192"/>
              <a:ext cx="3837915" cy="4003221"/>
            </a:xfrm>
            <a:custGeom>
              <a:avLst/>
              <a:gdLst>
                <a:gd name="connsiteX0" fmla="*/ 3255052 w 3837915"/>
                <a:gd name="connsiteY0" fmla="*/ 0 h 4003221"/>
                <a:gd name="connsiteX1" fmla="*/ 3542345 w 3837915"/>
                <a:gd name="connsiteY1" fmla="*/ 0 h 4003221"/>
                <a:gd name="connsiteX2" fmla="*/ 3648079 w 3837915"/>
                <a:gd name="connsiteY2" fmla="*/ 100626 h 4003221"/>
                <a:gd name="connsiteX3" fmla="*/ 3791576 w 3837915"/>
                <a:gd name="connsiteY3" fmla="*/ 262236 h 4003221"/>
                <a:gd name="connsiteX4" fmla="*/ 3837915 w 3837915"/>
                <a:gd name="connsiteY4" fmla="*/ 323783 h 4003221"/>
                <a:gd name="connsiteX5" fmla="*/ 3837915 w 3837915"/>
                <a:gd name="connsiteY5" fmla="*/ 700420 h 4003221"/>
                <a:gd name="connsiteX6" fmla="*/ 3748015 w 3837915"/>
                <a:gd name="connsiteY6" fmla="*/ 551697 h 4003221"/>
                <a:gd name="connsiteX7" fmla="*/ 3503979 w 3837915"/>
                <a:gd name="connsiteY7" fmla="*/ 235217 h 4003221"/>
                <a:gd name="connsiteX8" fmla="*/ 3363675 w 3837915"/>
                <a:gd name="connsiteY8" fmla="*/ 92848 h 4003221"/>
                <a:gd name="connsiteX9" fmla="*/ 797496 w 3837915"/>
                <a:gd name="connsiteY9" fmla="*/ 0 h 4003221"/>
                <a:gd name="connsiteX10" fmla="*/ 1236649 w 3837915"/>
                <a:gd name="connsiteY10" fmla="*/ 0 h 4003221"/>
                <a:gd name="connsiteX11" fmla="*/ 1163463 w 3837915"/>
                <a:gd name="connsiteY11" fmla="*/ 57508 h 4003221"/>
                <a:gd name="connsiteX12" fmla="*/ 1122281 w 3837915"/>
                <a:gd name="connsiteY12" fmla="*/ 89181 h 4003221"/>
                <a:gd name="connsiteX13" fmla="*/ 1082871 w 3837915"/>
                <a:gd name="connsiteY13" fmla="*/ 120210 h 4003221"/>
                <a:gd name="connsiteX14" fmla="*/ 791605 w 3837915"/>
                <a:gd name="connsiteY14" fmla="*/ 386813 h 4003221"/>
                <a:gd name="connsiteX15" fmla="*/ 660561 w 3837915"/>
                <a:gd name="connsiteY15" fmla="*/ 528577 h 4003221"/>
                <a:gd name="connsiteX16" fmla="*/ 539751 w 3837915"/>
                <a:gd name="connsiteY16" fmla="*/ 677030 h 4003221"/>
                <a:gd name="connsiteX17" fmla="*/ 348663 w 3837915"/>
                <a:gd name="connsiteY17" fmla="*/ 1008672 h 4003221"/>
                <a:gd name="connsiteX18" fmla="*/ 294667 w 3837915"/>
                <a:gd name="connsiteY18" fmla="*/ 1194198 h 4003221"/>
                <a:gd name="connsiteX19" fmla="*/ 285157 w 3837915"/>
                <a:gd name="connsiteY19" fmla="*/ 1241748 h 4003221"/>
                <a:gd name="connsiteX20" fmla="*/ 277177 w 3837915"/>
                <a:gd name="connsiteY20" fmla="*/ 1289702 h 4003221"/>
                <a:gd name="connsiteX21" fmla="*/ 265733 w 3837915"/>
                <a:gd name="connsiteY21" fmla="*/ 1386494 h 4003221"/>
                <a:gd name="connsiteX22" fmla="*/ 262025 w 3837915"/>
                <a:gd name="connsiteY22" fmla="*/ 1435173 h 4003221"/>
                <a:gd name="connsiteX23" fmla="*/ 259447 w 3837915"/>
                <a:gd name="connsiteY23" fmla="*/ 1484012 h 4003221"/>
                <a:gd name="connsiteX24" fmla="*/ 258319 w 3837915"/>
                <a:gd name="connsiteY24" fmla="*/ 1533013 h 4003221"/>
                <a:gd name="connsiteX25" fmla="*/ 258561 w 3837915"/>
                <a:gd name="connsiteY25" fmla="*/ 1582094 h 4003221"/>
                <a:gd name="connsiteX26" fmla="*/ 258803 w 3837915"/>
                <a:gd name="connsiteY26" fmla="*/ 1606676 h 4003221"/>
                <a:gd name="connsiteX27" fmla="*/ 259849 w 3837915"/>
                <a:gd name="connsiteY27" fmla="*/ 1630370 h 4003221"/>
                <a:gd name="connsiteX28" fmla="*/ 261059 w 3837915"/>
                <a:gd name="connsiteY28" fmla="*/ 1653984 h 4003221"/>
                <a:gd name="connsiteX29" fmla="*/ 262993 w 3837915"/>
                <a:gd name="connsiteY29" fmla="*/ 1677517 h 4003221"/>
                <a:gd name="connsiteX30" fmla="*/ 274517 w 3837915"/>
                <a:gd name="connsiteY30" fmla="*/ 1770844 h 4003221"/>
                <a:gd name="connsiteX31" fmla="*/ 391217 w 3837915"/>
                <a:gd name="connsiteY31" fmla="*/ 2126342 h 4003221"/>
                <a:gd name="connsiteX32" fmla="*/ 595845 w 3837915"/>
                <a:gd name="connsiteY32" fmla="*/ 2454761 h 4003221"/>
                <a:gd name="connsiteX33" fmla="*/ 655967 w 3837915"/>
                <a:gd name="connsiteY33" fmla="*/ 2534387 h 4003221"/>
                <a:gd name="connsiteX34" fmla="*/ 718105 w 3837915"/>
                <a:gd name="connsiteY34" fmla="*/ 2614013 h 4003221"/>
                <a:gd name="connsiteX35" fmla="*/ 847053 w 3837915"/>
                <a:gd name="connsiteY35" fmla="*/ 2775281 h 4003221"/>
                <a:gd name="connsiteX36" fmla="*/ 1096651 w 3837915"/>
                <a:gd name="connsiteY36" fmla="*/ 3106762 h 4003221"/>
                <a:gd name="connsiteX37" fmla="*/ 1344879 w 3837915"/>
                <a:gd name="connsiteY37" fmla="*/ 3415595 h 4003221"/>
                <a:gd name="connsiteX38" fmla="*/ 1629375 w 3837915"/>
                <a:gd name="connsiteY38" fmla="*/ 3662534 h 4003221"/>
                <a:gd name="connsiteX39" fmla="*/ 1794753 w 3837915"/>
                <a:gd name="connsiteY39" fmla="*/ 3746674 h 4003221"/>
                <a:gd name="connsiteX40" fmla="*/ 1975443 w 3837915"/>
                <a:gd name="connsiteY40" fmla="*/ 3797931 h 4003221"/>
                <a:gd name="connsiteX41" fmla="*/ 2070221 w 3837915"/>
                <a:gd name="connsiteY41" fmla="*/ 3812115 h 4003221"/>
                <a:gd name="connsiteX42" fmla="*/ 2094237 w 3837915"/>
                <a:gd name="connsiteY42" fmla="*/ 3814452 h 4003221"/>
                <a:gd name="connsiteX43" fmla="*/ 2118737 w 3837915"/>
                <a:gd name="connsiteY43" fmla="*/ 3816226 h 4003221"/>
                <a:gd name="connsiteX44" fmla="*/ 2169351 w 3837915"/>
                <a:gd name="connsiteY44" fmla="*/ 3818805 h 4003221"/>
                <a:gd name="connsiteX45" fmla="*/ 2371721 w 3837915"/>
                <a:gd name="connsiteY45" fmla="*/ 3814372 h 4003221"/>
                <a:gd name="connsiteX46" fmla="*/ 2571593 w 3837915"/>
                <a:gd name="connsiteY46" fmla="*/ 3785923 h 4003221"/>
                <a:gd name="connsiteX47" fmla="*/ 2766629 w 3837915"/>
                <a:gd name="connsiteY47" fmla="*/ 3737647 h 4003221"/>
                <a:gd name="connsiteX48" fmla="*/ 3145015 w 3837915"/>
                <a:gd name="connsiteY48" fmla="*/ 3612969 h 4003221"/>
                <a:gd name="connsiteX49" fmla="*/ 3324657 w 3837915"/>
                <a:gd name="connsiteY49" fmla="*/ 3528023 h 4003221"/>
                <a:gd name="connsiteX50" fmla="*/ 3367695 w 3837915"/>
                <a:gd name="connsiteY50" fmla="*/ 3503281 h 4003221"/>
                <a:gd name="connsiteX51" fmla="*/ 3409925 w 3837915"/>
                <a:gd name="connsiteY51" fmla="*/ 3477250 h 4003221"/>
                <a:gd name="connsiteX52" fmla="*/ 3451189 w 3837915"/>
                <a:gd name="connsiteY52" fmla="*/ 3449687 h 4003221"/>
                <a:gd name="connsiteX53" fmla="*/ 3491567 w 3837915"/>
                <a:gd name="connsiteY53" fmla="*/ 3420915 h 4003221"/>
                <a:gd name="connsiteX54" fmla="*/ 3775819 w 3837915"/>
                <a:gd name="connsiteY54" fmla="*/ 3148509 h 4003221"/>
                <a:gd name="connsiteX55" fmla="*/ 3837915 w 3837915"/>
                <a:gd name="connsiteY55" fmla="*/ 3064394 h 4003221"/>
                <a:gd name="connsiteX56" fmla="*/ 3837915 w 3837915"/>
                <a:gd name="connsiteY56" fmla="*/ 3357901 h 4003221"/>
                <a:gd name="connsiteX57" fmla="*/ 3766814 w 3837915"/>
                <a:gd name="connsiteY57" fmla="*/ 3428500 h 4003221"/>
                <a:gd name="connsiteX58" fmla="*/ 3595693 w 3837915"/>
                <a:gd name="connsiteY58" fmla="*/ 3564129 h 4003221"/>
                <a:gd name="connsiteX59" fmla="*/ 3551045 w 3837915"/>
                <a:gd name="connsiteY59" fmla="*/ 3595399 h 4003221"/>
                <a:gd name="connsiteX60" fmla="*/ 3505589 w 3837915"/>
                <a:gd name="connsiteY60" fmla="*/ 3625381 h 4003221"/>
                <a:gd name="connsiteX61" fmla="*/ 3459651 w 3837915"/>
                <a:gd name="connsiteY61" fmla="*/ 3654475 h 4003221"/>
                <a:gd name="connsiteX62" fmla="*/ 3413069 w 3837915"/>
                <a:gd name="connsiteY62" fmla="*/ 3682521 h 4003221"/>
                <a:gd name="connsiteX63" fmla="*/ 3221417 w 3837915"/>
                <a:gd name="connsiteY63" fmla="*/ 3784956 h 4003221"/>
                <a:gd name="connsiteX64" fmla="*/ 2812003 w 3837915"/>
                <a:gd name="connsiteY64" fmla="*/ 3925188 h 4003221"/>
                <a:gd name="connsiteX65" fmla="*/ 2598995 w 3837915"/>
                <a:gd name="connsiteY65" fmla="*/ 3958070 h 4003221"/>
                <a:gd name="connsiteX66" fmla="*/ 2385825 w 3837915"/>
                <a:gd name="connsiteY66" fmla="*/ 3979428 h 4003221"/>
                <a:gd name="connsiteX67" fmla="*/ 2172655 w 3837915"/>
                <a:gd name="connsiteY67" fmla="*/ 3996433 h 4003221"/>
                <a:gd name="connsiteX68" fmla="*/ 2119221 w 3837915"/>
                <a:gd name="connsiteY68" fmla="*/ 3999898 h 4003221"/>
                <a:gd name="connsiteX69" fmla="*/ 2091739 w 3837915"/>
                <a:gd name="connsiteY69" fmla="*/ 4001429 h 4003221"/>
                <a:gd name="connsiteX70" fmla="*/ 2063773 w 3837915"/>
                <a:gd name="connsiteY70" fmla="*/ 4002558 h 4003221"/>
                <a:gd name="connsiteX71" fmla="*/ 1951103 w 3837915"/>
                <a:gd name="connsiteY71" fmla="*/ 4001027 h 4003221"/>
                <a:gd name="connsiteX72" fmla="*/ 1508565 w 3837915"/>
                <a:gd name="connsiteY72" fmla="*/ 3886262 h 4003221"/>
                <a:gd name="connsiteX73" fmla="*/ 1132757 w 3837915"/>
                <a:gd name="connsiteY73" fmla="*/ 3631183 h 4003221"/>
                <a:gd name="connsiteX74" fmla="*/ 976083 w 3837915"/>
                <a:gd name="connsiteY74" fmla="*/ 3475718 h 4003221"/>
                <a:gd name="connsiteX75" fmla="*/ 833675 w 3837915"/>
                <a:gd name="connsiteY75" fmla="*/ 3313645 h 4003221"/>
                <a:gd name="connsiteX76" fmla="*/ 577065 w 3837915"/>
                <a:gd name="connsiteY76" fmla="*/ 2984421 h 4003221"/>
                <a:gd name="connsiteX77" fmla="*/ 514445 w 3837915"/>
                <a:gd name="connsiteY77" fmla="*/ 2901570 h 4003221"/>
                <a:gd name="connsiteX78" fmla="*/ 451421 w 3837915"/>
                <a:gd name="connsiteY78" fmla="*/ 2816464 h 4003221"/>
                <a:gd name="connsiteX79" fmla="*/ 389203 w 3837915"/>
                <a:gd name="connsiteY79" fmla="*/ 2729262 h 4003221"/>
                <a:gd name="connsiteX80" fmla="*/ 328757 w 3837915"/>
                <a:gd name="connsiteY80" fmla="*/ 2639320 h 4003221"/>
                <a:gd name="connsiteX81" fmla="*/ 215281 w 3837915"/>
                <a:gd name="connsiteY81" fmla="*/ 2450489 h 4003221"/>
                <a:gd name="connsiteX82" fmla="*/ 118811 w 3837915"/>
                <a:gd name="connsiteY82" fmla="*/ 2247394 h 4003221"/>
                <a:gd name="connsiteX83" fmla="*/ 7835 w 3837915"/>
                <a:gd name="connsiteY83" fmla="*/ 1805419 h 4003221"/>
                <a:gd name="connsiteX84" fmla="*/ 662 w 3837915"/>
                <a:gd name="connsiteY84" fmla="*/ 1691621 h 4003221"/>
                <a:gd name="connsiteX85" fmla="*/ 17 w 3837915"/>
                <a:gd name="connsiteY85" fmla="*/ 1663172 h 4003221"/>
                <a:gd name="connsiteX86" fmla="*/ 178 w 3837915"/>
                <a:gd name="connsiteY86" fmla="*/ 1634803 h 4003221"/>
                <a:gd name="connsiteX87" fmla="*/ 500 w 3837915"/>
                <a:gd name="connsiteY87" fmla="*/ 1606515 h 4003221"/>
                <a:gd name="connsiteX88" fmla="*/ 1548 w 3837915"/>
                <a:gd name="connsiteY88" fmla="*/ 1579032 h 4003221"/>
                <a:gd name="connsiteX89" fmla="*/ 19037 w 3837915"/>
                <a:gd name="connsiteY89" fmla="*/ 1359495 h 4003221"/>
                <a:gd name="connsiteX90" fmla="*/ 57561 w 3837915"/>
                <a:gd name="connsiteY90" fmla="*/ 1141329 h 4003221"/>
                <a:gd name="connsiteX91" fmla="*/ 117925 w 3837915"/>
                <a:gd name="connsiteY91" fmla="*/ 927031 h 4003221"/>
                <a:gd name="connsiteX92" fmla="*/ 299421 w 3837915"/>
                <a:gd name="connsiteY92" fmla="*/ 516810 h 4003221"/>
                <a:gd name="connsiteX93" fmla="*/ 581981 w 3837915"/>
                <a:gd name="connsiteY93" fmla="*/ 171064 h 4003221"/>
                <a:gd name="connsiteX94" fmla="*/ 752035 w 3837915"/>
                <a:gd name="connsiteY94" fmla="*/ 30912 h 400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837915" h="4003221">
                  <a:moveTo>
                    <a:pt x="3255052" y="0"/>
                  </a:moveTo>
                  <a:lnTo>
                    <a:pt x="3542345" y="0"/>
                  </a:lnTo>
                  <a:lnTo>
                    <a:pt x="3648079" y="100626"/>
                  </a:lnTo>
                  <a:cubicBezTo>
                    <a:pt x="3698128" y="152488"/>
                    <a:pt x="3745981" y="206445"/>
                    <a:pt x="3791576" y="262236"/>
                  </a:cubicBezTo>
                  <a:lnTo>
                    <a:pt x="3837915" y="323783"/>
                  </a:lnTo>
                  <a:lnTo>
                    <a:pt x="3837915" y="700420"/>
                  </a:lnTo>
                  <a:lnTo>
                    <a:pt x="3748015" y="551697"/>
                  </a:lnTo>
                  <a:cubicBezTo>
                    <a:pt x="3674817" y="440246"/>
                    <a:pt x="3593236" y="334266"/>
                    <a:pt x="3503979" y="235217"/>
                  </a:cubicBezTo>
                  <a:cubicBezTo>
                    <a:pt x="3459209" y="185853"/>
                    <a:pt x="3412404" y="138303"/>
                    <a:pt x="3363675" y="92848"/>
                  </a:cubicBezTo>
                  <a:close/>
                  <a:moveTo>
                    <a:pt x="797496" y="0"/>
                  </a:moveTo>
                  <a:lnTo>
                    <a:pt x="1236649" y="0"/>
                  </a:lnTo>
                  <a:lnTo>
                    <a:pt x="1163463" y="57508"/>
                  </a:lnTo>
                  <a:lnTo>
                    <a:pt x="1122281" y="89181"/>
                  </a:lnTo>
                  <a:cubicBezTo>
                    <a:pt x="1109143" y="99578"/>
                    <a:pt x="1095685" y="109491"/>
                    <a:pt x="1082871" y="120210"/>
                  </a:cubicBezTo>
                  <a:cubicBezTo>
                    <a:pt x="978583" y="203866"/>
                    <a:pt x="882595" y="294614"/>
                    <a:pt x="791605" y="386813"/>
                  </a:cubicBezTo>
                  <a:cubicBezTo>
                    <a:pt x="746311" y="433154"/>
                    <a:pt x="702549" y="480301"/>
                    <a:pt x="660561" y="528577"/>
                  </a:cubicBezTo>
                  <a:cubicBezTo>
                    <a:pt x="618571" y="576852"/>
                    <a:pt x="577953" y="626014"/>
                    <a:pt x="539751" y="677030"/>
                  </a:cubicBezTo>
                  <a:cubicBezTo>
                    <a:pt x="463187" y="778658"/>
                    <a:pt x="394763" y="888266"/>
                    <a:pt x="348663" y="1008672"/>
                  </a:cubicBezTo>
                  <a:cubicBezTo>
                    <a:pt x="325615" y="1068714"/>
                    <a:pt x="307965" y="1130932"/>
                    <a:pt x="294667" y="1194198"/>
                  </a:cubicBezTo>
                  <a:cubicBezTo>
                    <a:pt x="291523" y="1210075"/>
                    <a:pt x="287897" y="1225791"/>
                    <a:pt x="285157" y="1241748"/>
                  </a:cubicBezTo>
                  <a:lnTo>
                    <a:pt x="277177" y="1289702"/>
                  </a:lnTo>
                  <a:cubicBezTo>
                    <a:pt x="272907" y="1321858"/>
                    <a:pt x="268393" y="1354015"/>
                    <a:pt x="265733" y="1386494"/>
                  </a:cubicBezTo>
                  <a:cubicBezTo>
                    <a:pt x="264203" y="1402694"/>
                    <a:pt x="262751" y="1418893"/>
                    <a:pt x="262025" y="1435173"/>
                  </a:cubicBezTo>
                  <a:cubicBezTo>
                    <a:pt x="261221" y="1451453"/>
                    <a:pt x="259931" y="1467652"/>
                    <a:pt x="259447" y="1484012"/>
                  </a:cubicBezTo>
                  <a:lnTo>
                    <a:pt x="258319" y="1533013"/>
                  </a:lnTo>
                  <a:cubicBezTo>
                    <a:pt x="257915" y="1549293"/>
                    <a:pt x="258479" y="1565734"/>
                    <a:pt x="258561" y="1582094"/>
                  </a:cubicBezTo>
                  <a:lnTo>
                    <a:pt x="258803" y="1606676"/>
                  </a:lnTo>
                  <a:cubicBezTo>
                    <a:pt x="259043" y="1614654"/>
                    <a:pt x="259527" y="1622472"/>
                    <a:pt x="259849" y="1630370"/>
                  </a:cubicBezTo>
                  <a:cubicBezTo>
                    <a:pt x="260253" y="1638268"/>
                    <a:pt x="260495" y="1646166"/>
                    <a:pt x="261059" y="1653984"/>
                  </a:cubicBezTo>
                  <a:lnTo>
                    <a:pt x="262993" y="1677517"/>
                  </a:lnTo>
                  <a:cubicBezTo>
                    <a:pt x="265491" y="1708868"/>
                    <a:pt x="269683" y="1739977"/>
                    <a:pt x="274517" y="1770844"/>
                  </a:cubicBezTo>
                  <a:cubicBezTo>
                    <a:pt x="294989" y="1894394"/>
                    <a:pt x="335043" y="2013189"/>
                    <a:pt x="391217" y="2126342"/>
                  </a:cubicBezTo>
                  <a:cubicBezTo>
                    <a:pt x="446745" y="2239898"/>
                    <a:pt x="517829" y="2347974"/>
                    <a:pt x="595845" y="2454761"/>
                  </a:cubicBezTo>
                  <a:cubicBezTo>
                    <a:pt x="615267" y="2481437"/>
                    <a:pt x="635495" y="2507952"/>
                    <a:pt x="655967" y="2534387"/>
                  </a:cubicBezTo>
                  <a:cubicBezTo>
                    <a:pt x="676357" y="2560983"/>
                    <a:pt x="697069" y="2587498"/>
                    <a:pt x="718105" y="2614013"/>
                  </a:cubicBezTo>
                  <a:lnTo>
                    <a:pt x="847053" y="2775281"/>
                  </a:lnTo>
                  <a:cubicBezTo>
                    <a:pt x="934821" y="2885936"/>
                    <a:pt x="1016541" y="2997638"/>
                    <a:pt x="1096651" y="3106762"/>
                  </a:cubicBezTo>
                  <a:cubicBezTo>
                    <a:pt x="1176761" y="3215804"/>
                    <a:pt x="1257677" y="3320737"/>
                    <a:pt x="1344879" y="3415595"/>
                  </a:cubicBezTo>
                  <a:cubicBezTo>
                    <a:pt x="1431921" y="3510454"/>
                    <a:pt x="1524683" y="3596125"/>
                    <a:pt x="1629375" y="3662534"/>
                  </a:cubicBezTo>
                  <a:cubicBezTo>
                    <a:pt x="1681679" y="3695739"/>
                    <a:pt x="1736805" y="3724108"/>
                    <a:pt x="1794753" y="3746674"/>
                  </a:cubicBezTo>
                  <a:cubicBezTo>
                    <a:pt x="1852619" y="3769401"/>
                    <a:pt x="1913225" y="3785761"/>
                    <a:pt x="1975443" y="3797931"/>
                  </a:cubicBezTo>
                  <a:cubicBezTo>
                    <a:pt x="2006551" y="3803975"/>
                    <a:pt x="2038225" y="3808811"/>
                    <a:pt x="2070221" y="3812115"/>
                  </a:cubicBezTo>
                  <a:cubicBezTo>
                    <a:pt x="2078199" y="3813083"/>
                    <a:pt x="2086259" y="3813727"/>
                    <a:pt x="2094237" y="3814452"/>
                  </a:cubicBezTo>
                  <a:cubicBezTo>
                    <a:pt x="2102297" y="3815097"/>
                    <a:pt x="2110195" y="3815904"/>
                    <a:pt x="2118737" y="3816226"/>
                  </a:cubicBezTo>
                  <a:lnTo>
                    <a:pt x="2169351" y="3818805"/>
                  </a:lnTo>
                  <a:cubicBezTo>
                    <a:pt x="2236887" y="3821142"/>
                    <a:pt x="2304505" y="3819691"/>
                    <a:pt x="2371721" y="3814372"/>
                  </a:cubicBezTo>
                  <a:cubicBezTo>
                    <a:pt x="2439017" y="3809214"/>
                    <a:pt x="2505747" y="3799301"/>
                    <a:pt x="2571593" y="3785923"/>
                  </a:cubicBezTo>
                  <a:cubicBezTo>
                    <a:pt x="2637437" y="3772383"/>
                    <a:pt x="2702395" y="3755459"/>
                    <a:pt x="2766629" y="3737647"/>
                  </a:cubicBezTo>
                  <a:cubicBezTo>
                    <a:pt x="2895175" y="3702105"/>
                    <a:pt x="3022029" y="3662856"/>
                    <a:pt x="3145015" y="3612969"/>
                  </a:cubicBezTo>
                  <a:cubicBezTo>
                    <a:pt x="3206427" y="3587985"/>
                    <a:pt x="3266711" y="3560099"/>
                    <a:pt x="3324657" y="3528023"/>
                  </a:cubicBezTo>
                  <a:cubicBezTo>
                    <a:pt x="3339245" y="3520206"/>
                    <a:pt x="3353429" y="3511583"/>
                    <a:pt x="3367695" y="3503281"/>
                  </a:cubicBezTo>
                  <a:cubicBezTo>
                    <a:pt x="3381879" y="3494738"/>
                    <a:pt x="3395821" y="3485873"/>
                    <a:pt x="3409925" y="3477250"/>
                  </a:cubicBezTo>
                  <a:lnTo>
                    <a:pt x="3451189" y="3449687"/>
                  </a:lnTo>
                  <a:lnTo>
                    <a:pt x="3491567" y="3420915"/>
                  </a:lnTo>
                  <a:cubicBezTo>
                    <a:pt x="3597709" y="3342175"/>
                    <a:pt x="3692647" y="3249734"/>
                    <a:pt x="3775819" y="3148509"/>
                  </a:cubicBezTo>
                  <a:lnTo>
                    <a:pt x="3837915" y="3064394"/>
                  </a:lnTo>
                  <a:lnTo>
                    <a:pt x="3837915" y="3357901"/>
                  </a:lnTo>
                  <a:lnTo>
                    <a:pt x="3766814" y="3428500"/>
                  </a:lnTo>
                  <a:cubicBezTo>
                    <a:pt x="3712111" y="3476786"/>
                    <a:pt x="3654809" y="3521938"/>
                    <a:pt x="3595693" y="3564129"/>
                  </a:cubicBezTo>
                  <a:lnTo>
                    <a:pt x="3551045" y="3595399"/>
                  </a:lnTo>
                  <a:lnTo>
                    <a:pt x="3505589" y="3625381"/>
                  </a:lnTo>
                  <a:cubicBezTo>
                    <a:pt x="3490277" y="3635052"/>
                    <a:pt x="3475045" y="3644965"/>
                    <a:pt x="3459651" y="3654475"/>
                  </a:cubicBezTo>
                  <a:lnTo>
                    <a:pt x="3413069" y="3682521"/>
                  </a:lnTo>
                  <a:cubicBezTo>
                    <a:pt x="3350529" y="3719191"/>
                    <a:pt x="3286779" y="3753766"/>
                    <a:pt x="3221417" y="3784956"/>
                  </a:cubicBezTo>
                  <a:cubicBezTo>
                    <a:pt x="3090695" y="3847496"/>
                    <a:pt x="2953121" y="3895691"/>
                    <a:pt x="2812003" y="3925188"/>
                  </a:cubicBezTo>
                  <a:cubicBezTo>
                    <a:pt x="2741403" y="3939856"/>
                    <a:pt x="2670239" y="3950091"/>
                    <a:pt x="2598995" y="3958070"/>
                  </a:cubicBezTo>
                  <a:cubicBezTo>
                    <a:pt x="2527831" y="3966210"/>
                    <a:pt x="2456747" y="3972738"/>
                    <a:pt x="2385825" y="3979428"/>
                  </a:cubicBezTo>
                  <a:cubicBezTo>
                    <a:pt x="2314821" y="3985794"/>
                    <a:pt x="2243819" y="3991436"/>
                    <a:pt x="2172655" y="3996433"/>
                  </a:cubicBezTo>
                  <a:lnTo>
                    <a:pt x="2119221" y="3999898"/>
                  </a:lnTo>
                  <a:cubicBezTo>
                    <a:pt x="2110437" y="4000543"/>
                    <a:pt x="2101007" y="4000946"/>
                    <a:pt x="2091739" y="4001429"/>
                  </a:cubicBezTo>
                  <a:cubicBezTo>
                    <a:pt x="2082471" y="4001913"/>
                    <a:pt x="2073121" y="4002396"/>
                    <a:pt x="2063773" y="4002558"/>
                  </a:cubicBezTo>
                  <a:cubicBezTo>
                    <a:pt x="2026459" y="4003767"/>
                    <a:pt x="1988821" y="4003364"/>
                    <a:pt x="1951103" y="4001027"/>
                  </a:cubicBezTo>
                  <a:cubicBezTo>
                    <a:pt x="1800151" y="3992322"/>
                    <a:pt x="1648073" y="3951784"/>
                    <a:pt x="1508565" y="3886262"/>
                  </a:cubicBezTo>
                  <a:cubicBezTo>
                    <a:pt x="1368655" y="3820900"/>
                    <a:pt x="1243089" y="3730796"/>
                    <a:pt x="1132757" y="3631183"/>
                  </a:cubicBezTo>
                  <a:cubicBezTo>
                    <a:pt x="1077389" y="3581376"/>
                    <a:pt x="1025487" y="3529071"/>
                    <a:pt x="976083" y="3475718"/>
                  </a:cubicBezTo>
                  <a:cubicBezTo>
                    <a:pt x="926681" y="3422366"/>
                    <a:pt x="879129" y="3368287"/>
                    <a:pt x="833675" y="3313645"/>
                  </a:cubicBezTo>
                  <a:cubicBezTo>
                    <a:pt x="742363" y="3204602"/>
                    <a:pt x="659109" y="3093141"/>
                    <a:pt x="577065" y="2984421"/>
                  </a:cubicBezTo>
                  <a:lnTo>
                    <a:pt x="514445" y="2901570"/>
                  </a:lnTo>
                  <a:cubicBezTo>
                    <a:pt x="493409" y="2873524"/>
                    <a:pt x="472213" y="2845236"/>
                    <a:pt x="451421" y="2816464"/>
                  </a:cubicBezTo>
                  <a:cubicBezTo>
                    <a:pt x="430547" y="2787773"/>
                    <a:pt x="409753" y="2758759"/>
                    <a:pt x="389203" y="2729262"/>
                  </a:cubicBezTo>
                  <a:cubicBezTo>
                    <a:pt x="368813" y="2699684"/>
                    <a:pt x="348583" y="2669864"/>
                    <a:pt x="328757" y="2639320"/>
                  </a:cubicBezTo>
                  <a:cubicBezTo>
                    <a:pt x="289025" y="2578552"/>
                    <a:pt x="250501" y="2515850"/>
                    <a:pt x="215281" y="2450489"/>
                  </a:cubicBezTo>
                  <a:cubicBezTo>
                    <a:pt x="179901" y="2385208"/>
                    <a:pt x="147019" y="2317671"/>
                    <a:pt x="118811" y="2247394"/>
                  </a:cubicBezTo>
                  <a:cubicBezTo>
                    <a:pt x="61589" y="2107483"/>
                    <a:pt x="22986" y="1957176"/>
                    <a:pt x="7835" y="1805419"/>
                  </a:cubicBezTo>
                  <a:cubicBezTo>
                    <a:pt x="4208" y="1767459"/>
                    <a:pt x="1467" y="1729500"/>
                    <a:pt x="662" y="1691621"/>
                  </a:cubicBezTo>
                  <a:lnTo>
                    <a:pt x="17" y="1663172"/>
                  </a:lnTo>
                  <a:cubicBezTo>
                    <a:pt x="-64" y="1653742"/>
                    <a:pt x="178" y="1644232"/>
                    <a:pt x="178" y="1634803"/>
                  </a:cubicBezTo>
                  <a:lnTo>
                    <a:pt x="500" y="1606515"/>
                  </a:lnTo>
                  <a:lnTo>
                    <a:pt x="1548" y="1579032"/>
                  </a:lnTo>
                  <a:cubicBezTo>
                    <a:pt x="3886" y="1505853"/>
                    <a:pt x="9688" y="1432513"/>
                    <a:pt x="19037" y="1359495"/>
                  </a:cubicBezTo>
                  <a:cubicBezTo>
                    <a:pt x="27902" y="1286397"/>
                    <a:pt x="40635" y="1213460"/>
                    <a:pt x="57561" y="1141329"/>
                  </a:cubicBezTo>
                  <a:cubicBezTo>
                    <a:pt x="74645" y="1069278"/>
                    <a:pt x="94875" y="997792"/>
                    <a:pt x="117925" y="927031"/>
                  </a:cubicBezTo>
                  <a:cubicBezTo>
                    <a:pt x="164427" y="785751"/>
                    <a:pt x="222293" y="646082"/>
                    <a:pt x="299421" y="516810"/>
                  </a:cubicBezTo>
                  <a:cubicBezTo>
                    <a:pt x="376387" y="387458"/>
                    <a:pt x="473987" y="271967"/>
                    <a:pt x="581981" y="171064"/>
                  </a:cubicBezTo>
                  <a:cubicBezTo>
                    <a:pt x="635899" y="120371"/>
                    <a:pt x="693281" y="74272"/>
                    <a:pt x="752035" y="309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1B4529F9-5EF5-47FB-8602-594897BCD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95786" y="8192"/>
              <a:ext cx="3795910" cy="3976446"/>
            </a:xfrm>
            <a:custGeom>
              <a:avLst/>
              <a:gdLst>
                <a:gd name="connsiteX0" fmla="*/ 2774030 w 3795910"/>
                <a:gd name="connsiteY0" fmla="*/ 0 h 3976446"/>
                <a:gd name="connsiteX1" fmla="*/ 3459445 w 3795910"/>
                <a:gd name="connsiteY1" fmla="*/ 0 h 3976446"/>
                <a:gd name="connsiteX2" fmla="*/ 3508635 w 3795910"/>
                <a:gd name="connsiteY2" fmla="*/ 43712 h 3976446"/>
                <a:gd name="connsiteX3" fmla="*/ 3669933 w 3795910"/>
                <a:gd name="connsiteY3" fmla="*/ 215854 h 3976446"/>
                <a:gd name="connsiteX4" fmla="*/ 3795910 w 3795910"/>
                <a:gd name="connsiteY4" fmla="*/ 376541 h 3976446"/>
                <a:gd name="connsiteX5" fmla="*/ 3795910 w 3795910"/>
                <a:gd name="connsiteY5" fmla="*/ 1224262 h 3976446"/>
                <a:gd name="connsiteX6" fmla="*/ 3780558 w 3795910"/>
                <a:gd name="connsiteY6" fmla="*/ 1178644 h 3976446"/>
                <a:gd name="connsiteX7" fmla="*/ 3363890 w 3795910"/>
                <a:gd name="connsiteY7" fmla="*/ 478125 h 3976446"/>
                <a:gd name="connsiteX8" fmla="*/ 2925149 w 3795910"/>
                <a:gd name="connsiteY8" fmla="*/ 88243 h 3976446"/>
                <a:gd name="connsiteX9" fmla="*/ 875937 w 3795910"/>
                <a:gd name="connsiteY9" fmla="*/ 0 h 3976446"/>
                <a:gd name="connsiteX10" fmla="*/ 1567553 w 3795910"/>
                <a:gd name="connsiteY10" fmla="*/ 0 h 3976446"/>
                <a:gd name="connsiteX11" fmla="*/ 1509968 w 3795910"/>
                <a:gd name="connsiteY11" fmla="*/ 39800 h 3976446"/>
                <a:gd name="connsiteX12" fmla="*/ 1414576 w 3795910"/>
                <a:gd name="connsiteY12" fmla="*/ 108685 h 3976446"/>
                <a:gd name="connsiteX13" fmla="*/ 1208498 w 3795910"/>
                <a:gd name="connsiteY13" fmla="*/ 255204 h 3976446"/>
                <a:gd name="connsiteX14" fmla="*/ 402968 w 3795910"/>
                <a:gd name="connsiteY14" fmla="*/ 1630048 h 3976446"/>
                <a:gd name="connsiteX15" fmla="*/ 898536 w 3795910"/>
                <a:gd name="connsiteY15" fmla="*/ 2673733 h 3976446"/>
                <a:gd name="connsiteX16" fmla="*/ 996940 w 3795910"/>
                <a:gd name="connsiteY16" fmla="*/ 2800748 h 3976446"/>
                <a:gd name="connsiteX17" fmla="*/ 1511370 w 3795910"/>
                <a:gd name="connsiteY17" fmla="*/ 3378442 h 3976446"/>
                <a:gd name="connsiteX18" fmla="*/ 2063838 w 3795910"/>
                <a:gd name="connsiteY18" fmla="*/ 3573559 h 3976446"/>
                <a:gd name="connsiteX19" fmla="*/ 3410956 w 3795910"/>
                <a:gd name="connsiteY19" fmla="*/ 3135533 h 3976446"/>
                <a:gd name="connsiteX20" fmla="*/ 3791278 w 3795910"/>
                <a:gd name="connsiteY20" fmla="*/ 2642785 h 3976446"/>
                <a:gd name="connsiteX21" fmla="*/ 3795910 w 3795910"/>
                <a:gd name="connsiteY21" fmla="*/ 2631043 h 3976446"/>
                <a:gd name="connsiteX22" fmla="*/ 3795910 w 3795910"/>
                <a:gd name="connsiteY22" fmla="*/ 3326763 h 3976446"/>
                <a:gd name="connsiteX23" fmla="*/ 3669933 w 3795910"/>
                <a:gd name="connsiteY23" fmla="*/ 3444186 h 3976446"/>
                <a:gd name="connsiteX24" fmla="*/ 2063838 w 3795910"/>
                <a:gd name="connsiteY24" fmla="*/ 3976446 h 3976446"/>
                <a:gd name="connsiteX25" fmla="*/ 580998 w 3795910"/>
                <a:gd name="connsiteY25" fmla="*/ 2921799 h 3976446"/>
                <a:gd name="connsiteX26" fmla="*/ 0 w 3795910"/>
                <a:gd name="connsiteY26" fmla="*/ 1629967 h 3976446"/>
                <a:gd name="connsiteX27" fmla="*/ 766593 w 3795910"/>
                <a:gd name="connsiteY27" fmla="*/ 80506 h 39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95910" h="3976446">
                  <a:moveTo>
                    <a:pt x="2774030" y="0"/>
                  </a:moveTo>
                  <a:lnTo>
                    <a:pt x="3459445" y="0"/>
                  </a:lnTo>
                  <a:lnTo>
                    <a:pt x="3508635" y="43712"/>
                  </a:lnTo>
                  <a:cubicBezTo>
                    <a:pt x="3564724" y="98406"/>
                    <a:pt x="3618554" y="155892"/>
                    <a:pt x="3669933" y="215854"/>
                  </a:cubicBezTo>
                  <a:lnTo>
                    <a:pt x="3795910" y="376541"/>
                  </a:lnTo>
                  <a:lnTo>
                    <a:pt x="3795910" y="1224262"/>
                  </a:lnTo>
                  <a:lnTo>
                    <a:pt x="3780558" y="1178644"/>
                  </a:lnTo>
                  <a:cubicBezTo>
                    <a:pt x="3682718" y="924210"/>
                    <a:pt x="3538616" y="682027"/>
                    <a:pt x="3363890" y="478125"/>
                  </a:cubicBezTo>
                  <a:cubicBezTo>
                    <a:pt x="3230609" y="322539"/>
                    <a:pt x="3083546" y="191932"/>
                    <a:pt x="2925149" y="88243"/>
                  </a:cubicBezTo>
                  <a:close/>
                  <a:moveTo>
                    <a:pt x="875937" y="0"/>
                  </a:moveTo>
                  <a:lnTo>
                    <a:pt x="1567553" y="0"/>
                  </a:lnTo>
                  <a:lnTo>
                    <a:pt x="1509968" y="39800"/>
                  </a:lnTo>
                  <a:cubicBezTo>
                    <a:pt x="1479892" y="61177"/>
                    <a:pt x="1448244" y="84134"/>
                    <a:pt x="1414576" y="108685"/>
                  </a:cubicBezTo>
                  <a:cubicBezTo>
                    <a:pt x="1349618" y="156074"/>
                    <a:pt x="1282404" y="205075"/>
                    <a:pt x="1208498" y="255204"/>
                  </a:cubicBezTo>
                  <a:cubicBezTo>
                    <a:pt x="643862" y="638265"/>
                    <a:pt x="402968" y="1049452"/>
                    <a:pt x="402968" y="1630048"/>
                  </a:cubicBezTo>
                  <a:cubicBezTo>
                    <a:pt x="402968" y="2011093"/>
                    <a:pt x="599212" y="2290672"/>
                    <a:pt x="898536" y="2673733"/>
                  </a:cubicBezTo>
                  <a:cubicBezTo>
                    <a:pt x="931982" y="2716528"/>
                    <a:pt x="965026" y="2759323"/>
                    <a:pt x="996940" y="2800748"/>
                  </a:cubicBezTo>
                  <a:cubicBezTo>
                    <a:pt x="1170136" y="3025281"/>
                    <a:pt x="1333742" y="3237323"/>
                    <a:pt x="1511370" y="3378442"/>
                  </a:cubicBezTo>
                  <a:cubicBezTo>
                    <a:pt x="1681180" y="3513355"/>
                    <a:pt x="1851554" y="3573559"/>
                    <a:pt x="2063838" y="3573559"/>
                  </a:cubicBezTo>
                  <a:cubicBezTo>
                    <a:pt x="2595916" y="3573559"/>
                    <a:pt x="3074318" y="3418013"/>
                    <a:pt x="3410956" y="3135533"/>
                  </a:cubicBezTo>
                  <a:cubicBezTo>
                    <a:pt x="3575610" y="2997316"/>
                    <a:pt x="3703592" y="2831535"/>
                    <a:pt x="3791278" y="2642785"/>
                  </a:cubicBezTo>
                  <a:lnTo>
                    <a:pt x="3795910" y="2631043"/>
                  </a:lnTo>
                  <a:lnTo>
                    <a:pt x="3795910" y="3326763"/>
                  </a:lnTo>
                  <a:lnTo>
                    <a:pt x="3669933" y="3444186"/>
                  </a:lnTo>
                  <a:cubicBezTo>
                    <a:pt x="3258897" y="3789046"/>
                    <a:pt x="2691056" y="3976446"/>
                    <a:pt x="2063838" y="3976446"/>
                  </a:cubicBezTo>
                  <a:cubicBezTo>
                    <a:pt x="1338094" y="3976446"/>
                    <a:pt x="996780" y="3453877"/>
                    <a:pt x="580998" y="2921799"/>
                  </a:cubicBezTo>
                  <a:cubicBezTo>
                    <a:pt x="278128" y="2534226"/>
                    <a:pt x="0" y="2160836"/>
                    <a:pt x="0" y="1629967"/>
                  </a:cubicBezTo>
                  <a:cubicBezTo>
                    <a:pt x="0" y="941134"/>
                    <a:pt x="289455" y="463702"/>
                    <a:pt x="766593" y="8050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4DBA3A0-5DF8-4AED-9948-651C52A4C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95786" y="8192"/>
              <a:ext cx="3795910" cy="3976446"/>
            </a:xfrm>
            <a:custGeom>
              <a:avLst/>
              <a:gdLst>
                <a:gd name="connsiteX0" fmla="*/ 2580815 w 3795910"/>
                <a:gd name="connsiteY0" fmla="*/ 0 h 3976446"/>
                <a:gd name="connsiteX1" fmla="*/ 3459445 w 3795910"/>
                <a:gd name="connsiteY1" fmla="*/ 0 h 3976446"/>
                <a:gd name="connsiteX2" fmla="*/ 3508635 w 3795910"/>
                <a:gd name="connsiteY2" fmla="*/ 43712 h 3976446"/>
                <a:gd name="connsiteX3" fmla="*/ 3669933 w 3795910"/>
                <a:gd name="connsiteY3" fmla="*/ 215854 h 3976446"/>
                <a:gd name="connsiteX4" fmla="*/ 3795910 w 3795910"/>
                <a:gd name="connsiteY4" fmla="*/ 376541 h 3976446"/>
                <a:gd name="connsiteX5" fmla="*/ 3795910 w 3795910"/>
                <a:gd name="connsiteY5" fmla="*/ 1510297 h 3976446"/>
                <a:gd name="connsiteX6" fmla="*/ 3768579 w 3795910"/>
                <a:gd name="connsiteY6" fmla="*/ 1396156 h 3976446"/>
                <a:gd name="connsiteX7" fmla="*/ 3705364 w 3795910"/>
                <a:gd name="connsiteY7" fmla="*/ 1207496 h 3976446"/>
                <a:gd name="connsiteX8" fmla="*/ 3302720 w 3795910"/>
                <a:gd name="connsiteY8" fmla="*/ 530511 h 3976446"/>
                <a:gd name="connsiteX9" fmla="*/ 2726154 w 3795910"/>
                <a:gd name="connsiteY9" fmla="*/ 65165 h 3976446"/>
                <a:gd name="connsiteX10" fmla="*/ 875937 w 3795910"/>
                <a:gd name="connsiteY10" fmla="*/ 0 h 3976446"/>
                <a:gd name="connsiteX11" fmla="*/ 1715693 w 3795910"/>
                <a:gd name="connsiteY11" fmla="*/ 0 h 3976446"/>
                <a:gd name="connsiteX12" fmla="*/ 1710753 w 3795910"/>
                <a:gd name="connsiteY12" fmla="*/ 2712 h 3976446"/>
                <a:gd name="connsiteX13" fmla="*/ 1462046 w 3795910"/>
                <a:gd name="connsiteY13" fmla="*/ 173724 h 3976446"/>
                <a:gd name="connsiteX14" fmla="*/ 1253712 w 3795910"/>
                <a:gd name="connsiteY14" fmla="*/ 321855 h 3976446"/>
                <a:gd name="connsiteX15" fmla="*/ 676824 w 3795910"/>
                <a:gd name="connsiteY15" fmla="*/ 886976 h 3976446"/>
                <a:gd name="connsiteX16" fmla="*/ 483560 w 3795910"/>
                <a:gd name="connsiteY16" fmla="*/ 1629967 h 3976446"/>
                <a:gd name="connsiteX17" fmla="*/ 606626 w 3795910"/>
                <a:gd name="connsiteY17" fmla="*/ 2107886 h 3976446"/>
                <a:gd name="connsiteX18" fmla="*/ 961964 w 3795910"/>
                <a:gd name="connsiteY18" fmla="*/ 2624007 h 3976446"/>
                <a:gd name="connsiteX19" fmla="*/ 1060690 w 3795910"/>
                <a:gd name="connsiteY19" fmla="*/ 2751425 h 3976446"/>
                <a:gd name="connsiteX20" fmla="*/ 1561498 w 3795910"/>
                <a:gd name="connsiteY20" fmla="*/ 3315257 h 3976446"/>
                <a:gd name="connsiteX21" fmla="*/ 2063838 w 3795910"/>
                <a:gd name="connsiteY21" fmla="*/ 3492885 h 3976446"/>
                <a:gd name="connsiteX22" fmla="*/ 3359136 w 3795910"/>
                <a:gd name="connsiteY22" fmla="*/ 3073718 h 3976446"/>
                <a:gd name="connsiteX23" fmla="*/ 3718180 w 3795910"/>
                <a:gd name="connsiteY23" fmla="*/ 2608775 h 3976446"/>
                <a:gd name="connsiteX24" fmla="*/ 3776400 w 3795910"/>
                <a:gd name="connsiteY24" fmla="*/ 2461172 h 3976446"/>
                <a:gd name="connsiteX25" fmla="*/ 3795910 w 3795910"/>
                <a:gd name="connsiteY25" fmla="*/ 2387988 h 3976446"/>
                <a:gd name="connsiteX26" fmla="*/ 3795910 w 3795910"/>
                <a:gd name="connsiteY26" fmla="*/ 3326763 h 3976446"/>
                <a:gd name="connsiteX27" fmla="*/ 3669933 w 3795910"/>
                <a:gd name="connsiteY27" fmla="*/ 3444186 h 3976446"/>
                <a:gd name="connsiteX28" fmla="*/ 2063838 w 3795910"/>
                <a:gd name="connsiteY28" fmla="*/ 3976446 h 3976446"/>
                <a:gd name="connsiteX29" fmla="*/ 580998 w 3795910"/>
                <a:gd name="connsiteY29" fmla="*/ 2921799 h 3976446"/>
                <a:gd name="connsiteX30" fmla="*/ 0 w 3795910"/>
                <a:gd name="connsiteY30" fmla="*/ 1629967 h 3976446"/>
                <a:gd name="connsiteX31" fmla="*/ 766593 w 3795910"/>
                <a:gd name="connsiteY31" fmla="*/ 80506 h 39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95910" h="3976446">
                  <a:moveTo>
                    <a:pt x="2580815" y="0"/>
                  </a:moveTo>
                  <a:lnTo>
                    <a:pt x="3459445" y="0"/>
                  </a:lnTo>
                  <a:lnTo>
                    <a:pt x="3508635" y="43712"/>
                  </a:lnTo>
                  <a:cubicBezTo>
                    <a:pt x="3564724" y="98406"/>
                    <a:pt x="3618554" y="155892"/>
                    <a:pt x="3669933" y="215854"/>
                  </a:cubicBezTo>
                  <a:lnTo>
                    <a:pt x="3795910" y="376541"/>
                  </a:lnTo>
                  <a:lnTo>
                    <a:pt x="3795910" y="1510297"/>
                  </a:lnTo>
                  <a:lnTo>
                    <a:pt x="3768579" y="1396156"/>
                  </a:lnTo>
                  <a:cubicBezTo>
                    <a:pt x="3750381" y="1332688"/>
                    <a:pt x="3729281" y="1269653"/>
                    <a:pt x="3705364" y="1207496"/>
                  </a:cubicBezTo>
                  <a:cubicBezTo>
                    <a:pt x="3610748" y="961606"/>
                    <a:pt x="3471482" y="727482"/>
                    <a:pt x="3302720" y="530511"/>
                  </a:cubicBezTo>
                  <a:cubicBezTo>
                    <a:pt x="3134198" y="333783"/>
                    <a:pt x="2934810" y="172918"/>
                    <a:pt x="2726154" y="65165"/>
                  </a:cubicBezTo>
                  <a:close/>
                  <a:moveTo>
                    <a:pt x="875937" y="0"/>
                  </a:moveTo>
                  <a:lnTo>
                    <a:pt x="1715693" y="0"/>
                  </a:lnTo>
                  <a:lnTo>
                    <a:pt x="1710753" y="2712"/>
                  </a:lnTo>
                  <a:cubicBezTo>
                    <a:pt x="1639116" y="45512"/>
                    <a:pt x="1560209" y="102126"/>
                    <a:pt x="1462046" y="173724"/>
                  </a:cubicBezTo>
                  <a:cubicBezTo>
                    <a:pt x="1396524" y="221516"/>
                    <a:pt x="1328744" y="270920"/>
                    <a:pt x="1253712" y="321855"/>
                  </a:cubicBezTo>
                  <a:cubicBezTo>
                    <a:pt x="988236" y="501981"/>
                    <a:pt x="799488" y="686782"/>
                    <a:pt x="676824" y="886976"/>
                  </a:cubicBezTo>
                  <a:cubicBezTo>
                    <a:pt x="546746" y="1099179"/>
                    <a:pt x="483560" y="1342248"/>
                    <a:pt x="483560" y="1629967"/>
                  </a:cubicBezTo>
                  <a:cubicBezTo>
                    <a:pt x="483560" y="1793249"/>
                    <a:pt x="522648" y="1945087"/>
                    <a:pt x="606626" y="2107886"/>
                  </a:cubicBezTo>
                  <a:cubicBezTo>
                    <a:pt x="692862" y="2275037"/>
                    <a:pt x="818588" y="2440495"/>
                    <a:pt x="961964" y="2624007"/>
                  </a:cubicBezTo>
                  <a:cubicBezTo>
                    <a:pt x="995572" y="2667044"/>
                    <a:pt x="1028694" y="2709919"/>
                    <a:pt x="1060690" y="2751425"/>
                  </a:cubicBezTo>
                  <a:cubicBezTo>
                    <a:pt x="1230824" y="2971929"/>
                    <a:pt x="1391526" y="3180182"/>
                    <a:pt x="1561498" y="3315257"/>
                  </a:cubicBezTo>
                  <a:cubicBezTo>
                    <a:pt x="1718172" y="3439773"/>
                    <a:pt x="1868398" y="3492885"/>
                    <a:pt x="2063838" y="3492885"/>
                  </a:cubicBezTo>
                  <a:cubicBezTo>
                    <a:pt x="2576976" y="3492885"/>
                    <a:pt x="3037004" y="3344029"/>
                    <a:pt x="3359136" y="3073718"/>
                  </a:cubicBezTo>
                  <a:cubicBezTo>
                    <a:pt x="3514680" y="2943157"/>
                    <a:pt x="3635490" y="2786805"/>
                    <a:pt x="3718180" y="2608775"/>
                  </a:cubicBezTo>
                  <a:cubicBezTo>
                    <a:pt x="3740323" y="2561124"/>
                    <a:pt x="3759736" y="2511891"/>
                    <a:pt x="3776400" y="2461172"/>
                  </a:cubicBezTo>
                  <a:lnTo>
                    <a:pt x="3795910" y="2387988"/>
                  </a:lnTo>
                  <a:lnTo>
                    <a:pt x="3795910" y="3326763"/>
                  </a:lnTo>
                  <a:lnTo>
                    <a:pt x="3669933" y="3444186"/>
                  </a:lnTo>
                  <a:cubicBezTo>
                    <a:pt x="3258897" y="3789046"/>
                    <a:pt x="2691056" y="3976446"/>
                    <a:pt x="2063838" y="3976446"/>
                  </a:cubicBezTo>
                  <a:cubicBezTo>
                    <a:pt x="1338094" y="3976446"/>
                    <a:pt x="996780" y="3453877"/>
                    <a:pt x="580998" y="2921799"/>
                  </a:cubicBezTo>
                  <a:cubicBezTo>
                    <a:pt x="278128" y="2534226"/>
                    <a:pt x="0" y="2160836"/>
                    <a:pt x="0" y="1629967"/>
                  </a:cubicBezTo>
                  <a:cubicBezTo>
                    <a:pt x="0" y="941134"/>
                    <a:pt x="289455" y="463702"/>
                    <a:pt x="766593" y="8050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1" name="Freeform: Shape 30">
              <a:extLst>
                <a:ext uri="{FF2B5EF4-FFF2-40B4-BE49-F238E27FC236}">
                  <a16:creationId xmlns:a16="http://schemas.microsoft.com/office/drawing/2014/main" id="{D78D78D6-6C82-4A4B-8C11-568BD5AC7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19432" y="8192"/>
              <a:ext cx="4072264" cy="4166243"/>
            </a:xfrm>
            <a:custGeom>
              <a:avLst/>
              <a:gdLst>
                <a:gd name="connsiteX0" fmla="*/ 32479 w 4072264"/>
                <a:gd name="connsiteY0" fmla="*/ 1644313 h 4166243"/>
                <a:gd name="connsiteX1" fmla="*/ 32318 w 4072264"/>
                <a:gd name="connsiteY1" fmla="*/ 1657691 h 4166243"/>
                <a:gd name="connsiteX2" fmla="*/ 32399 w 4072264"/>
                <a:gd name="connsiteY2" fmla="*/ 1669458 h 4166243"/>
                <a:gd name="connsiteX3" fmla="*/ 32479 w 4072264"/>
                <a:gd name="connsiteY3" fmla="*/ 1644313 h 4166243"/>
                <a:gd name="connsiteX4" fmla="*/ 3644856 w 4072264"/>
                <a:gd name="connsiteY4" fmla="*/ 0 h 4166243"/>
                <a:gd name="connsiteX5" fmla="*/ 4072264 w 4072264"/>
                <a:gd name="connsiteY5" fmla="*/ 0 h 4166243"/>
                <a:gd name="connsiteX6" fmla="*/ 4072264 w 4072264"/>
                <a:gd name="connsiteY6" fmla="*/ 475595 h 4166243"/>
                <a:gd name="connsiteX7" fmla="*/ 4056974 w 4072264"/>
                <a:gd name="connsiteY7" fmla="*/ 454219 h 4166243"/>
                <a:gd name="connsiteX8" fmla="*/ 4023144 w 4072264"/>
                <a:gd name="connsiteY8" fmla="*/ 408815 h 4166243"/>
                <a:gd name="connsiteX9" fmla="*/ 4022984 w 4072264"/>
                <a:gd name="connsiteY9" fmla="*/ 408654 h 4166243"/>
                <a:gd name="connsiteX10" fmla="*/ 4022822 w 4072264"/>
                <a:gd name="connsiteY10" fmla="*/ 408493 h 4166243"/>
                <a:gd name="connsiteX11" fmla="*/ 3995984 w 4072264"/>
                <a:gd name="connsiteY11" fmla="*/ 373435 h 4166243"/>
                <a:gd name="connsiteX12" fmla="*/ 3990424 w 4072264"/>
                <a:gd name="connsiteY12" fmla="*/ 366342 h 4166243"/>
                <a:gd name="connsiteX13" fmla="*/ 3957622 w 4072264"/>
                <a:gd name="connsiteY13" fmla="*/ 325240 h 4166243"/>
                <a:gd name="connsiteX14" fmla="*/ 3817228 w 4072264"/>
                <a:gd name="connsiteY14" fmla="*/ 165262 h 4166243"/>
                <a:gd name="connsiteX15" fmla="*/ 3663395 w 4072264"/>
                <a:gd name="connsiteY15" fmla="*/ 15247 h 4166243"/>
                <a:gd name="connsiteX16" fmla="*/ 750521 w 4072264"/>
                <a:gd name="connsiteY16" fmla="*/ 0 h 4166243"/>
                <a:gd name="connsiteX17" fmla="*/ 1219165 w 4072264"/>
                <a:gd name="connsiteY17" fmla="*/ 0 h 4166243"/>
                <a:gd name="connsiteX18" fmla="*/ 1207612 w 4072264"/>
                <a:gd name="connsiteY18" fmla="*/ 8508 h 4166243"/>
                <a:gd name="connsiteX19" fmla="*/ 1165058 w 4072264"/>
                <a:gd name="connsiteY19" fmla="*/ 39778 h 4166243"/>
                <a:gd name="connsiteX20" fmla="*/ 1164898 w 4072264"/>
                <a:gd name="connsiteY20" fmla="*/ 39939 h 4166243"/>
                <a:gd name="connsiteX21" fmla="*/ 1164736 w 4072264"/>
                <a:gd name="connsiteY21" fmla="*/ 40100 h 4166243"/>
                <a:gd name="connsiteX22" fmla="*/ 1092606 w 4072264"/>
                <a:gd name="connsiteY22" fmla="*/ 94823 h 4166243"/>
                <a:gd name="connsiteX23" fmla="*/ 1078984 w 4072264"/>
                <a:gd name="connsiteY23" fmla="*/ 105381 h 4166243"/>
                <a:gd name="connsiteX24" fmla="*/ 1072376 w 4072264"/>
                <a:gd name="connsiteY24" fmla="*/ 110700 h 4166243"/>
                <a:gd name="connsiteX25" fmla="*/ 995974 w 4072264"/>
                <a:gd name="connsiteY25" fmla="*/ 173724 h 4166243"/>
                <a:gd name="connsiteX26" fmla="*/ 839784 w 4072264"/>
                <a:gd name="connsiteY26" fmla="*/ 318309 h 4166243"/>
                <a:gd name="connsiteX27" fmla="*/ 580030 w 4072264"/>
                <a:gd name="connsiteY27" fmla="*/ 641730 h 4166243"/>
                <a:gd name="connsiteX28" fmla="*/ 482754 w 4072264"/>
                <a:gd name="connsiteY28" fmla="*/ 819842 h 4166243"/>
                <a:gd name="connsiteX29" fmla="*/ 482674 w 4072264"/>
                <a:gd name="connsiteY29" fmla="*/ 820003 h 4166243"/>
                <a:gd name="connsiteX30" fmla="*/ 482594 w 4072264"/>
                <a:gd name="connsiteY30" fmla="*/ 820164 h 4166243"/>
                <a:gd name="connsiteX31" fmla="*/ 409092 w 4072264"/>
                <a:gd name="connsiteY31" fmla="*/ 1008189 h 4166243"/>
                <a:gd name="connsiteX32" fmla="*/ 358238 w 4072264"/>
                <a:gd name="connsiteY32" fmla="*/ 1204514 h 4166243"/>
                <a:gd name="connsiteX33" fmla="*/ 341474 w 4072264"/>
                <a:gd name="connsiteY33" fmla="*/ 1304128 h 4166243"/>
                <a:gd name="connsiteX34" fmla="*/ 330110 w 4072264"/>
                <a:gd name="connsiteY34" fmla="*/ 1404144 h 4166243"/>
                <a:gd name="connsiteX35" fmla="*/ 321084 w 4072264"/>
                <a:gd name="connsiteY35" fmla="*/ 1611189 h 4166243"/>
                <a:gd name="connsiteX36" fmla="*/ 321084 w 4072264"/>
                <a:gd name="connsiteY36" fmla="*/ 1621586 h 4166243"/>
                <a:gd name="connsiteX37" fmla="*/ 321004 w 4072264"/>
                <a:gd name="connsiteY37" fmla="*/ 1635286 h 4166243"/>
                <a:gd name="connsiteX38" fmla="*/ 321406 w 4072264"/>
                <a:gd name="connsiteY38" fmla="*/ 1661963 h 4166243"/>
                <a:gd name="connsiteX39" fmla="*/ 321406 w 4072264"/>
                <a:gd name="connsiteY39" fmla="*/ 1662205 h 4166243"/>
                <a:gd name="connsiteX40" fmla="*/ 321406 w 4072264"/>
                <a:gd name="connsiteY40" fmla="*/ 1662446 h 4166243"/>
                <a:gd name="connsiteX41" fmla="*/ 322052 w 4072264"/>
                <a:gd name="connsiteY41" fmla="*/ 1687511 h 4166243"/>
                <a:gd name="connsiteX42" fmla="*/ 323340 w 4072264"/>
                <a:gd name="connsiteY42" fmla="*/ 1712737 h 4166243"/>
                <a:gd name="connsiteX43" fmla="*/ 331964 w 4072264"/>
                <a:gd name="connsiteY43" fmla="*/ 1811544 h 4166243"/>
                <a:gd name="connsiteX44" fmla="*/ 435204 w 4072264"/>
                <a:gd name="connsiteY44" fmla="*/ 2193557 h 4166243"/>
                <a:gd name="connsiteX45" fmla="*/ 525146 w 4072264"/>
                <a:gd name="connsiteY45" fmla="*/ 2374973 h 4166243"/>
                <a:gd name="connsiteX46" fmla="*/ 635076 w 4072264"/>
                <a:gd name="connsiteY46" fmla="*/ 2550989 h 4166243"/>
                <a:gd name="connsiteX47" fmla="*/ 760076 w 4072264"/>
                <a:gd name="connsiteY47" fmla="*/ 2723056 h 4166243"/>
                <a:gd name="connsiteX48" fmla="*/ 826324 w 4072264"/>
                <a:gd name="connsiteY48" fmla="*/ 2808002 h 4166243"/>
                <a:gd name="connsiteX49" fmla="*/ 895634 w 4072264"/>
                <a:gd name="connsiteY49" fmla="*/ 2894640 h 4166243"/>
                <a:gd name="connsiteX50" fmla="*/ 1009998 w 4072264"/>
                <a:gd name="connsiteY50" fmla="*/ 3040675 h 4166243"/>
                <a:gd name="connsiteX51" fmla="*/ 1168604 w 4072264"/>
                <a:gd name="connsiteY51" fmla="*/ 3241353 h 4166243"/>
                <a:gd name="connsiteX52" fmla="*/ 1452938 w 4072264"/>
                <a:gd name="connsiteY52" fmla="*/ 3553733 h 4166243"/>
                <a:gd name="connsiteX53" fmla="*/ 1609774 w 4072264"/>
                <a:gd name="connsiteY53" fmla="*/ 3682925 h 4166243"/>
                <a:gd name="connsiteX54" fmla="*/ 1780550 w 4072264"/>
                <a:gd name="connsiteY54" fmla="*/ 3785117 h 4166243"/>
                <a:gd name="connsiteX55" fmla="*/ 2162966 w 4072264"/>
                <a:gd name="connsiteY55" fmla="*/ 3891903 h 4166243"/>
                <a:gd name="connsiteX56" fmla="*/ 2264918 w 4072264"/>
                <a:gd name="connsiteY56" fmla="*/ 3897948 h 4166243"/>
                <a:gd name="connsiteX57" fmla="*/ 2268866 w 4072264"/>
                <a:gd name="connsiteY57" fmla="*/ 3898028 h 4166243"/>
                <a:gd name="connsiteX58" fmla="*/ 2317546 w 4072264"/>
                <a:gd name="connsiteY58" fmla="*/ 3898270 h 4166243"/>
                <a:gd name="connsiteX59" fmla="*/ 2332938 w 4072264"/>
                <a:gd name="connsiteY59" fmla="*/ 3898189 h 4166243"/>
                <a:gd name="connsiteX60" fmla="*/ 2371542 w 4072264"/>
                <a:gd name="connsiteY60" fmla="*/ 3897706 h 4166243"/>
                <a:gd name="connsiteX61" fmla="*/ 2586566 w 4072264"/>
                <a:gd name="connsiteY61" fmla="*/ 3887067 h 4166243"/>
                <a:gd name="connsiteX62" fmla="*/ 3012342 w 4072264"/>
                <a:gd name="connsiteY62" fmla="*/ 3822270 h 4166243"/>
                <a:gd name="connsiteX63" fmla="*/ 3422482 w 4072264"/>
                <a:gd name="connsiteY63" fmla="*/ 3692031 h 4166243"/>
                <a:gd name="connsiteX64" fmla="*/ 3520806 w 4072264"/>
                <a:gd name="connsiteY64" fmla="*/ 3648592 h 4166243"/>
                <a:gd name="connsiteX65" fmla="*/ 3617034 w 4072264"/>
                <a:gd name="connsiteY65" fmla="*/ 3600236 h 4166243"/>
                <a:gd name="connsiteX66" fmla="*/ 3801190 w 4072264"/>
                <a:gd name="connsiteY66" fmla="*/ 3489984 h 4166243"/>
                <a:gd name="connsiteX67" fmla="*/ 3972270 w 4072264"/>
                <a:gd name="connsiteY67" fmla="*/ 3360792 h 4166243"/>
                <a:gd name="connsiteX68" fmla="*/ 4072264 w 4072264"/>
                <a:gd name="connsiteY68" fmla="*/ 3265310 h 4166243"/>
                <a:gd name="connsiteX69" fmla="*/ 4072264 w 4072264"/>
                <a:gd name="connsiteY69" fmla="*/ 3510549 h 4166243"/>
                <a:gd name="connsiteX70" fmla="*/ 3999825 w 4072264"/>
                <a:gd name="connsiteY70" fmla="*/ 3577347 h 4166243"/>
                <a:gd name="connsiteX71" fmla="*/ 3626222 w 4072264"/>
                <a:gd name="connsiteY71" fmla="*/ 3843467 h 4166243"/>
                <a:gd name="connsiteX72" fmla="*/ 2418610 w 4072264"/>
                <a:gd name="connsiteY72" fmla="*/ 4166243 h 4166243"/>
                <a:gd name="connsiteX73" fmla="*/ 1477278 w 4072264"/>
                <a:gd name="connsiteY73" fmla="*/ 3976204 h 4166243"/>
                <a:gd name="connsiteX74" fmla="*/ 708738 w 4072264"/>
                <a:gd name="connsiteY74" fmla="*/ 3458069 h 4166243"/>
                <a:gd name="connsiteX75" fmla="*/ 190604 w 4072264"/>
                <a:gd name="connsiteY75" fmla="*/ 2689529 h 4166243"/>
                <a:gd name="connsiteX76" fmla="*/ 564 w 4072264"/>
                <a:gd name="connsiteY76" fmla="*/ 1748440 h 4166243"/>
                <a:gd name="connsiteX77" fmla="*/ 806 w 4072264"/>
                <a:gd name="connsiteY77" fmla="*/ 1729661 h 4166243"/>
                <a:gd name="connsiteX78" fmla="*/ 968 w 4072264"/>
                <a:gd name="connsiteY78" fmla="*/ 1720474 h 4166243"/>
                <a:gd name="connsiteX79" fmla="*/ 242 w 4072264"/>
                <a:gd name="connsiteY79" fmla="*/ 1700406 h 4166243"/>
                <a:gd name="connsiteX80" fmla="*/ 242 w 4072264"/>
                <a:gd name="connsiteY80" fmla="*/ 1699922 h 4166243"/>
                <a:gd name="connsiteX81" fmla="*/ 242 w 4072264"/>
                <a:gd name="connsiteY81" fmla="*/ 1699439 h 4166243"/>
                <a:gd name="connsiteX82" fmla="*/ 81 w 4072264"/>
                <a:gd name="connsiteY82" fmla="*/ 1669942 h 4166243"/>
                <a:gd name="connsiteX83" fmla="*/ 0 w 4072264"/>
                <a:gd name="connsiteY83" fmla="*/ 1657691 h 4166243"/>
                <a:gd name="connsiteX84" fmla="*/ 564 w 4072264"/>
                <a:gd name="connsiteY84" fmla="*/ 1620860 h 4166243"/>
                <a:gd name="connsiteX85" fmla="*/ 806 w 4072264"/>
                <a:gd name="connsiteY85" fmla="*/ 1610383 h 4166243"/>
                <a:gd name="connsiteX86" fmla="*/ 4917 w 4072264"/>
                <a:gd name="connsiteY86" fmla="*/ 1508432 h 4166243"/>
                <a:gd name="connsiteX87" fmla="*/ 5722 w 4072264"/>
                <a:gd name="connsiteY87" fmla="*/ 1492878 h 4166243"/>
                <a:gd name="connsiteX88" fmla="*/ 5722 w 4072264"/>
                <a:gd name="connsiteY88" fmla="*/ 1492394 h 4166243"/>
                <a:gd name="connsiteX89" fmla="*/ 5803 w 4072264"/>
                <a:gd name="connsiteY89" fmla="*/ 1491911 h 4166243"/>
                <a:gd name="connsiteX90" fmla="*/ 7012 w 4072264"/>
                <a:gd name="connsiteY90" fmla="*/ 1477565 h 4166243"/>
                <a:gd name="connsiteX91" fmla="*/ 17086 w 4072264"/>
                <a:gd name="connsiteY91" fmla="*/ 1374486 h 4166243"/>
                <a:gd name="connsiteX92" fmla="*/ 57302 w 4072264"/>
                <a:gd name="connsiteY92" fmla="*/ 1139556 h 4166243"/>
                <a:gd name="connsiteX93" fmla="*/ 126935 w 4072264"/>
                <a:gd name="connsiteY93" fmla="*/ 909139 h 4166243"/>
                <a:gd name="connsiteX94" fmla="*/ 228161 w 4072264"/>
                <a:gd name="connsiteY94" fmla="*/ 689683 h 4166243"/>
                <a:gd name="connsiteX95" fmla="*/ 332850 w 4072264"/>
                <a:gd name="connsiteY95" fmla="*/ 525031 h 4166243"/>
                <a:gd name="connsiteX96" fmla="*/ 710763 w 4072264"/>
                <a:gd name="connsiteY96" fmla="*/ 37249 h 416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072264" h="4166243">
                  <a:moveTo>
                    <a:pt x="32479" y="1644313"/>
                  </a:moveTo>
                  <a:cubicBezTo>
                    <a:pt x="32399" y="1648746"/>
                    <a:pt x="32318" y="1653178"/>
                    <a:pt x="32318" y="1657691"/>
                  </a:cubicBezTo>
                  <a:cubicBezTo>
                    <a:pt x="32318" y="1661560"/>
                    <a:pt x="32318" y="1665428"/>
                    <a:pt x="32399" y="1669458"/>
                  </a:cubicBezTo>
                  <a:cubicBezTo>
                    <a:pt x="32238" y="1660915"/>
                    <a:pt x="32399" y="1652614"/>
                    <a:pt x="32479" y="1644313"/>
                  </a:cubicBezTo>
                  <a:close/>
                  <a:moveTo>
                    <a:pt x="3644856" y="0"/>
                  </a:moveTo>
                  <a:lnTo>
                    <a:pt x="4072264" y="0"/>
                  </a:lnTo>
                  <a:lnTo>
                    <a:pt x="4072264" y="475595"/>
                  </a:lnTo>
                  <a:lnTo>
                    <a:pt x="4056974" y="454219"/>
                  </a:lnTo>
                  <a:cubicBezTo>
                    <a:pt x="4046396" y="439662"/>
                    <a:pt x="4034951" y="424208"/>
                    <a:pt x="4023144" y="408815"/>
                  </a:cubicBezTo>
                  <a:lnTo>
                    <a:pt x="4022984" y="408654"/>
                  </a:lnTo>
                  <a:lnTo>
                    <a:pt x="4022822" y="408493"/>
                  </a:lnTo>
                  <a:cubicBezTo>
                    <a:pt x="4014118" y="396726"/>
                    <a:pt x="4004930" y="384879"/>
                    <a:pt x="3995984" y="373435"/>
                  </a:cubicBezTo>
                  <a:lnTo>
                    <a:pt x="3990424" y="366342"/>
                  </a:lnTo>
                  <a:cubicBezTo>
                    <a:pt x="3979060" y="351433"/>
                    <a:pt x="3967454" y="337248"/>
                    <a:pt x="3957622" y="325240"/>
                  </a:cubicBezTo>
                  <a:cubicBezTo>
                    <a:pt x="3908782" y="265601"/>
                    <a:pt x="3862844" y="213295"/>
                    <a:pt x="3817228" y="165262"/>
                  </a:cubicBezTo>
                  <a:cubicBezTo>
                    <a:pt x="3767905" y="112957"/>
                    <a:pt x="3716507" y="62848"/>
                    <a:pt x="3663395" y="15247"/>
                  </a:cubicBezTo>
                  <a:close/>
                  <a:moveTo>
                    <a:pt x="750521" y="0"/>
                  </a:moveTo>
                  <a:lnTo>
                    <a:pt x="1219165" y="0"/>
                  </a:lnTo>
                  <a:lnTo>
                    <a:pt x="1207612" y="8508"/>
                  </a:lnTo>
                  <a:cubicBezTo>
                    <a:pt x="1192782" y="19307"/>
                    <a:pt x="1178680" y="29542"/>
                    <a:pt x="1165058" y="39778"/>
                  </a:cubicBezTo>
                  <a:lnTo>
                    <a:pt x="1164898" y="39939"/>
                  </a:lnTo>
                  <a:lnTo>
                    <a:pt x="1164736" y="40100"/>
                  </a:lnTo>
                  <a:cubicBezTo>
                    <a:pt x="1140478" y="57750"/>
                    <a:pt x="1116138" y="76609"/>
                    <a:pt x="1092606" y="94823"/>
                  </a:cubicBezTo>
                  <a:lnTo>
                    <a:pt x="1078984" y="105381"/>
                  </a:lnTo>
                  <a:lnTo>
                    <a:pt x="1072376" y="110700"/>
                  </a:lnTo>
                  <a:cubicBezTo>
                    <a:pt x="1047070" y="131171"/>
                    <a:pt x="1020878" y="152206"/>
                    <a:pt x="995974" y="173724"/>
                  </a:cubicBezTo>
                  <a:cubicBezTo>
                    <a:pt x="940526" y="221032"/>
                    <a:pt x="887978" y="269711"/>
                    <a:pt x="839784" y="318309"/>
                  </a:cubicBezTo>
                  <a:cubicBezTo>
                    <a:pt x="737672" y="421791"/>
                    <a:pt x="650228" y="530672"/>
                    <a:pt x="580030" y="641730"/>
                  </a:cubicBezTo>
                  <a:cubicBezTo>
                    <a:pt x="540620" y="704593"/>
                    <a:pt x="508786" y="762782"/>
                    <a:pt x="482754" y="819842"/>
                  </a:cubicBezTo>
                  <a:lnTo>
                    <a:pt x="482674" y="820003"/>
                  </a:lnTo>
                  <a:lnTo>
                    <a:pt x="482594" y="820164"/>
                  </a:lnTo>
                  <a:cubicBezTo>
                    <a:pt x="455272" y="878192"/>
                    <a:pt x="430530" y="941457"/>
                    <a:pt x="409092" y="1008189"/>
                  </a:cubicBezTo>
                  <a:cubicBezTo>
                    <a:pt x="389346" y="1069601"/>
                    <a:pt x="372180" y="1135688"/>
                    <a:pt x="358238" y="1204514"/>
                  </a:cubicBezTo>
                  <a:cubicBezTo>
                    <a:pt x="351952" y="1236188"/>
                    <a:pt x="346310" y="1269795"/>
                    <a:pt x="341474" y="1304128"/>
                  </a:cubicBezTo>
                  <a:cubicBezTo>
                    <a:pt x="336962" y="1336365"/>
                    <a:pt x="333174" y="1370053"/>
                    <a:pt x="330110" y="1404144"/>
                  </a:cubicBezTo>
                  <a:cubicBezTo>
                    <a:pt x="324146" y="1469344"/>
                    <a:pt x="321246" y="1537043"/>
                    <a:pt x="321084" y="1611189"/>
                  </a:cubicBezTo>
                  <a:lnTo>
                    <a:pt x="321084" y="1621586"/>
                  </a:lnTo>
                  <a:cubicBezTo>
                    <a:pt x="321004" y="1626179"/>
                    <a:pt x="321004" y="1630693"/>
                    <a:pt x="321004" y="1635286"/>
                  </a:cubicBezTo>
                  <a:cubicBezTo>
                    <a:pt x="321004" y="1646328"/>
                    <a:pt x="321084" y="1654548"/>
                    <a:pt x="321406" y="1661963"/>
                  </a:cubicBezTo>
                  <a:lnTo>
                    <a:pt x="321406" y="1662205"/>
                  </a:lnTo>
                  <a:lnTo>
                    <a:pt x="321406" y="1662446"/>
                  </a:lnTo>
                  <a:lnTo>
                    <a:pt x="322052" y="1687511"/>
                  </a:lnTo>
                  <a:lnTo>
                    <a:pt x="323340" y="1712737"/>
                  </a:lnTo>
                  <a:cubicBezTo>
                    <a:pt x="324630" y="1741428"/>
                    <a:pt x="327290" y="1771973"/>
                    <a:pt x="331964" y="1811544"/>
                  </a:cubicBezTo>
                  <a:cubicBezTo>
                    <a:pt x="347680" y="1940091"/>
                    <a:pt x="382416" y="2068637"/>
                    <a:pt x="435204" y="2193557"/>
                  </a:cubicBezTo>
                  <a:cubicBezTo>
                    <a:pt x="459140" y="2250859"/>
                    <a:pt x="488558" y="2310176"/>
                    <a:pt x="525146" y="2374973"/>
                  </a:cubicBezTo>
                  <a:cubicBezTo>
                    <a:pt x="556416" y="2430744"/>
                    <a:pt x="592362" y="2488287"/>
                    <a:pt x="635076" y="2550989"/>
                  </a:cubicBezTo>
                  <a:cubicBezTo>
                    <a:pt x="670216" y="2602569"/>
                    <a:pt x="709948" y="2657292"/>
                    <a:pt x="760076" y="2723056"/>
                  </a:cubicBezTo>
                  <a:cubicBezTo>
                    <a:pt x="781998" y="2751909"/>
                    <a:pt x="804968" y="2781003"/>
                    <a:pt x="826324" y="2808002"/>
                  </a:cubicBezTo>
                  <a:lnTo>
                    <a:pt x="895634" y="2894640"/>
                  </a:lnTo>
                  <a:cubicBezTo>
                    <a:pt x="934320" y="2943399"/>
                    <a:pt x="972762" y="2992883"/>
                    <a:pt x="1009998" y="3040675"/>
                  </a:cubicBezTo>
                  <a:cubicBezTo>
                    <a:pt x="1061818" y="3107245"/>
                    <a:pt x="1115414" y="3176153"/>
                    <a:pt x="1168604" y="3241353"/>
                  </a:cubicBezTo>
                  <a:cubicBezTo>
                    <a:pt x="1276680" y="3374896"/>
                    <a:pt x="1364448" y="3471286"/>
                    <a:pt x="1452938" y="3553733"/>
                  </a:cubicBezTo>
                  <a:cubicBezTo>
                    <a:pt x="1507178" y="3603943"/>
                    <a:pt x="1558516" y="3646254"/>
                    <a:pt x="1609774" y="3682925"/>
                  </a:cubicBezTo>
                  <a:cubicBezTo>
                    <a:pt x="1668042" y="3724269"/>
                    <a:pt x="1723814" y="3757634"/>
                    <a:pt x="1780550" y="3785117"/>
                  </a:cubicBezTo>
                  <a:cubicBezTo>
                    <a:pt x="1897734" y="3842580"/>
                    <a:pt x="2026442" y="3878525"/>
                    <a:pt x="2162966" y="3891903"/>
                  </a:cubicBezTo>
                  <a:cubicBezTo>
                    <a:pt x="2195366" y="3895046"/>
                    <a:pt x="2229778" y="3897061"/>
                    <a:pt x="2264918" y="3897948"/>
                  </a:cubicBezTo>
                  <a:lnTo>
                    <a:pt x="2268866" y="3898028"/>
                  </a:lnTo>
                  <a:cubicBezTo>
                    <a:pt x="2284664" y="3898270"/>
                    <a:pt x="2300862" y="3898512"/>
                    <a:pt x="2317546" y="3898270"/>
                  </a:cubicBezTo>
                  <a:cubicBezTo>
                    <a:pt x="2322704" y="3898270"/>
                    <a:pt x="2327780" y="3898189"/>
                    <a:pt x="2332938" y="3898189"/>
                  </a:cubicBezTo>
                  <a:cubicBezTo>
                    <a:pt x="2345592" y="3898189"/>
                    <a:pt x="2358568" y="3898109"/>
                    <a:pt x="2371542" y="3897706"/>
                  </a:cubicBezTo>
                  <a:cubicBezTo>
                    <a:pt x="2445044" y="3896336"/>
                    <a:pt x="2517416" y="3892709"/>
                    <a:pt x="2586566" y="3887067"/>
                  </a:cubicBezTo>
                  <a:cubicBezTo>
                    <a:pt x="2736632" y="3874414"/>
                    <a:pt x="2879846" y="3852654"/>
                    <a:pt x="3012342" y="3822270"/>
                  </a:cubicBezTo>
                  <a:cubicBezTo>
                    <a:pt x="3157168" y="3788985"/>
                    <a:pt x="3295144" y="3745142"/>
                    <a:pt x="3422482" y="3692031"/>
                  </a:cubicBezTo>
                  <a:cubicBezTo>
                    <a:pt x="3455686" y="3678250"/>
                    <a:pt x="3488810" y="3663582"/>
                    <a:pt x="3520806" y="3648592"/>
                  </a:cubicBezTo>
                  <a:cubicBezTo>
                    <a:pt x="3551754" y="3633924"/>
                    <a:pt x="3584072" y="3617644"/>
                    <a:pt x="3617034" y="3600236"/>
                  </a:cubicBezTo>
                  <a:cubicBezTo>
                    <a:pt x="3678850" y="3567595"/>
                    <a:pt x="3740826" y="3530522"/>
                    <a:pt x="3801190" y="3489984"/>
                  </a:cubicBezTo>
                  <a:cubicBezTo>
                    <a:pt x="3860789" y="3450130"/>
                    <a:pt x="3917950" y="3406952"/>
                    <a:pt x="3972270" y="3360792"/>
                  </a:cubicBezTo>
                  <a:lnTo>
                    <a:pt x="4072264" y="3265310"/>
                  </a:lnTo>
                  <a:lnTo>
                    <a:pt x="4072264" y="3510549"/>
                  </a:lnTo>
                  <a:lnTo>
                    <a:pt x="3999825" y="3577347"/>
                  </a:lnTo>
                  <a:cubicBezTo>
                    <a:pt x="3884213" y="3677435"/>
                    <a:pt x="3759111" y="3766701"/>
                    <a:pt x="3626222" y="3843467"/>
                  </a:cubicBezTo>
                  <a:cubicBezTo>
                    <a:pt x="3260730" y="4054622"/>
                    <a:pt x="2843096" y="4166243"/>
                    <a:pt x="2418610" y="4166243"/>
                  </a:cubicBezTo>
                  <a:cubicBezTo>
                    <a:pt x="2092206" y="4166243"/>
                    <a:pt x="1775554" y="4102333"/>
                    <a:pt x="1477278" y="3976204"/>
                  </a:cubicBezTo>
                  <a:cubicBezTo>
                    <a:pt x="1189318" y="3854427"/>
                    <a:pt x="930774" y="3680104"/>
                    <a:pt x="708738" y="3458069"/>
                  </a:cubicBezTo>
                  <a:cubicBezTo>
                    <a:pt x="486704" y="3236033"/>
                    <a:pt x="312380" y="2977409"/>
                    <a:pt x="190604" y="2689529"/>
                  </a:cubicBezTo>
                  <a:cubicBezTo>
                    <a:pt x="64475" y="2391495"/>
                    <a:pt x="564" y="2074843"/>
                    <a:pt x="564" y="1748440"/>
                  </a:cubicBezTo>
                  <a:cubicBezTo>
                    <a:pt x="564" y="1742153"/>
                    <a:pt x="726" y="1735948"/>
                    <a:pt x="806" y="1729661"/>
                  </a:cubicBezTo>
                  <a:cubicBezTo>
                    <a:pt x="887" y="1726599"/>
                    <a:pt x="968" y="1723536"/>
                    <a:pt x="968" y="1720474"/>
                  </a:cubicBezTo>
                  <a:lnTo>
                    <a:pt x="242" y="1700406"/>
                  </a:lnTo>
                  <a:lnTo>
                    <a:pt x="242" y="1699922"/>
                  </a:lnTo>
                  <a:lnTo>
                    <a:pt x="242" y="1699439"/>
                  </a:lnTo>
                  <a:lnTo>
                    <a:pt x="81" y="1669942"/>
                  </a:lnTo>
                  <a:cubicBezTo>
                    <a:pt x="0" y="1665831"/>
                    <a:pt x="0" y="1661721"/>
                    <a:pt x="0" y="1657691"/>
                  </a:cubicBezTo>
                  <a:cubicBezTo>
                    <a:pt x="0" y="1645119"/>
                    <a:pt x="242" y="1632788"/>
                    <a:pt x="564" y="1620860"/>
                  </a:cubicBezTo>
                  <a:lnTo>
                    <a:pt x="806" y="1610383"/>
                  </a:lnTo>
                  <a:cubicBezTo>
                    <a:pt x="1209" y="1576211"/>
                    <a:pt x="3143" y="1541798"/>
                    <a:pt x="4917" y="1508432"/>
                  </a:cubicBezTo>
                  <a:lnTo>
                    <a:pt x="5722" y="1492878"/>
                  </a:lnTo>
                  <a:lnTo>
                    <a:pt x="5722" y="1492394"/>
                  </a:lnTo>
                  <a:lnTo>
                    <a:pt x="5803" y="1491911"/>
                  </a:lnTo>
                  <a:lnTo>
                    <a:pt x="7012" y="1477565"/>
                  </a:lnTo>
                  <a:cubicBezTo>
                    <a:pt x="9833" y="1443796"/>
                    <a:pt x="12734" y="1408899"/>
                    <a:pt x="17086" y="1374486"/>
                  </a:cubicBezTo>
                  <a:cubicBezTo>
                    <a:pt x="27160" y="1290024"/>
                    <a:pt x="40297" y="1213138"/>
                    <a:pt x="57302" y="1139556"/>
                  </a:cubicBezTo>
                  <a:cubicBezTo>
                    <a:pt x="75436" y="1060977"/>
                    <a:pt x="98888" y="983447"/>
                    <a:pt x="126935" y="909139"/>
                  </a:cubicBezTo>
                  <a:cubicBezTo>
                    <a:pt x="154740" y="835558"/>
                    <a:pt x="188750" y="761734"/>
                    <a:pt x="228161" y="689683"/>
                  </a:cubicBezTo>
                  <a:cubicBezTo>
                    <a:pt x="259914" y="632865"/>
                    <a:pt x="295134" y="577417"/>
                    <a:pt x="332850" y="525031"/>
                  </a:cubicBezTo>
                  <a:cubicBezTo>
                    <a:pt x="437702" y="346677"/>
                    <a:pt x="565020" y="182730"/>
                    <a:pt x="710763" y="372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文本框 7">
            <a:extLst>
              <a:ext uri="{FF2B5EF4-FFF2-40B4-BE49-F238E27FC236}">
                <a16:creationId xmlns:a16="http://schemas.microsoft.com/office/drawing/2014/main" id="{E22D605A-F817-8CB5-1AE9-89A13851C850}"/>
              </a:ext>
            </a:extLst>
          </p:cNvPr>
          <p:cNvSpPr txBox="1"/>
          <p:nvPr/>
        </p:nvSpPr>
        <p:spPr>
          <a:xfrm>
            <a:off x="5696625" y="3605349"/>
            <a:ext cx="4481501" cy="1831155"/>
          </a:xfrm>
          <a:prstGeom prst="rect">
            <a:avLst/>
          </a:prstGeom>
        </p:spPr>
        <p:txBody>
          <a:bodyPr vert="horz" lIns="91440" tIns="45720" rIns="91440" bIns="45720" rtlCol="0" anchor="t">
            <a:noAutofit/>
          </a:bodyPr>
          <a:lstStyle/>
          <a:p>
            <a:pPr algn="ctr">
              <a:lnSpc>
                <a:spcPct val="90000"/>
              </a:lnSpc>
              <a:spcBef>
                <a:spcPct val="0"/>
              </a:spcBef>
              <a:spcAft>
                <a:spcPts val="600"/>
              </a:spcAft>
              <a:buClrTx/>
            </a:pPr>
            <a:r>
              <a:rPr lang="en-US" altLang="zh-CN" sz="4800" b="1" kern="1200" dirty="0">
                <a:solidFill>
                  <a:srgbClr val="002060"/>
                </a:solidFill>
                <a:latin typeface="#9Slide04 SVNMORVA" pitchFamily="2" charset="0"/>
                <a:ea typeface="+mj-ea"/>
                <a:cs typeface="+mj-cs"/>
              </a:rPr>
              <a:t>III. </a:t>
            </a:r>
            <a:r>
              <a:rPr lang="en-US" altLang="zh-CN" sz="4800" b="1" kern="1200" dirty="0" err="1">
                <a:solidFill>
                  <a:srgbClr val="002060"/>
                </a:solidFill>
                <a:latin typeface="#9Slide04 SVNMORVA" pitchFamily="2" charset="0"/>
                <a:ea typeface="+mj-ea"/>
                <a:cs typeface="+mj-cs"/>
              </a:rPr>
              <a:t>Suy</a:t>
            </a:r>
            <a:r>
              <a:rPr lang="en-US" altLang="zh-CN" sz="4800" b="1" kern="1200" dirty="0">
                <a:solidFill>
                  <a:srgbClr val="002060"/>
                </a:solidFill>
                <a:latin typeface="#9Slide04 SVNMORVA" pitchFamily="2" charset="0"/>
                <a:ea typeface="+mj-ea"/>
                <a:cs typeface="+mj-cs"/>
              </a:rPr>
              <a:t> </a:t>
            </a:r>
            <a:r>
              <a:rPr lang="en-US" altLang="zh-CN" sz="4800" b="1" kern="1200" dirty="0" err="1">
                <a:solidFill>
                  <a:srgbClr val="002060"/>
                </a:solidFill>
                <a:latin typeface="#9Slide04 SVNMORVA" pitchFamily="2" charset="0"/>
                <a:ea typeface="+mj-ea"/>
                <a:cs typeface="+mj-cs"/>
              </a:rPr>
              <a:t>ngẫm</a:t>
            </a:r>
            <a:r>
              <a:rPr lang="en-US" altLang="zh-CN" sz="4800" b="1" kern="1200" dirty="0">
                <a:solidFill>
                  <a:srgbClr val="002060"/>
                </a:solidFill>
                <a:latin typeface="#9Slide04 SVNMORVA" pitchFamily="2" charset="0"/>
                <a:ea typeface="+mj-ea"/>
                <a:cs typeface="+mj-cs"/>
              </a:rPr>
              <a:t> </a:t>
            </a:r>
            <a:r>
              <a:rPr lang="en-US" altLang="zh-CN" sz="4800" b="1" kern="1200" dirty="0" err="1">
                <a:solidFill>
                  <a:srgbClr val="002060"/>
                </a:solidFill>
                <a:latin typeface="#9Slide04 SVNMORVA" pitchFamily="2" charset="0"/>
                <a:ea typeface="+mj-ea"/>
                <a:cs typeface="+mj-cs"/>
              </a:rPr>
              <a:t>và</a:t>
            </a:r>
            <a:r>
              <a:rPr lang="en-US" altLang="zh-CN" sz="4800" b="1" kern="1200" dirty="0">
                <a:solidFill>
                  <a:srgbClr val="002060"/>
                </a:solidFill>
                <a:latin typeface="#9Slide04 SVNMORVA" pitchFamily="2" charset="0"/>
                <a:ea typeface="+mj-ea"/>
                <a:cs typeface="+mj-cs"/>
              </a:rPr>
              <a:t> </a:t>
            </a:r>
            <a:r>
              <a:rPr lang="en-US" altLang="zh-CN" sz="4800" b="1" kern="1200" dirty="0" err="1">
                <a:solidFill>
                  <a:srgbClr val="002060"/>
                </a:solidFill>
                <a:latin typeface="#9Slide04 SVNMORVA" pitchFamily="2" charset="0"/>
                <a:ea typeface="+mj-ea"/>
                <a:cs typeface="+mj-cs"/>
              </a:rPr>
              <a:t>phản</a:t>
            </a:r>
            <a:r>
              <a:rPr lang="en-US" altLang="zh-CN" sz="4800" b="1" kern="1200" dirty="0">
                <a:solidFill>
                  <a:srgbClr val="002060"/>
                </a:solidFill>
                <a:latin typeface="#9Slide04 SVNMORVA" pitchFamily="2" charset="0"/>
                <a:ea typeface="+mj-ea"/>
                <a:cs typeface="+mj-cs"/>
              </a:rPr>
              <a:t> </a:t>
            </a:r>
            <a:r>
              <a:rPr lang="en-US" altLang="zh-CN" sz="4800" b="1" kern="1200" dirty="0" err="1">
                <a:solidFill>
                  <a:srgbClr val="002060"/>
                </a:solidFill>
                <a:latin typeface="#9Slide04 SVNMORVA" pitchFamily="2" charset="0"/>
                <a:ea typeface="+mj-ea"/>
                <a:cs typeface="+mj-cs"/>
              </a:rPr>
              <a:t>hồi</a:t>
            </a:r>
            <a:endParaRPr lang="en-US" altLang="zh-CN" sz="4800" b="1" kern="1200" dirty="0">
              <a:solidFill>
                <a:srgbClr val="002060"/>
              </a:solidFill>
              <a:latin typeface="#9Slide04 SVNMORVA" pitchFamily="2" charset="0"/>
              <a:ea typeface="+mj-ea"/>
              <a:cs typeface="+mj-cs"/>
            </a:endParaRPr>
          </a:p>
        </p:txBody>
      </p:sp>
      <p:sp>
        <p:nvSpPr>
          <p:cNvPr id="10" name="矩形 4">
            <a:extLst>
              <a:ext uri="{FF2B5EF4-FFF2-40B4-BE49-F238E27FC236}">
                <a16:creationId xmlns:a16="http://schemas.microsoft.com/office/drawing/2014/main" id="{0D0298F7-1C18-00DB-0BB7-4D843C8622C7}"/>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906025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of a person and person&#10;&#10;Description automatically generated">
            <a:extLst>
              <a:ext uri="{FF2B5EF4-FFF2-40B4-BE49-F238E27FC236}">
                <a16:creationId xmlns:a16="http://schemas.microsoft.com/office/drawing/2014/main" id="{E85A15E2-5957-1684-68AA-681E8D963D48}"/>
              </a:ext>
            </a:extLst>
          </p:cNvPr>
          <p:cNvPicPr>
            <a:picLocks noChangeAspect="1"/>
          </p:cNvPicPr>
          <p:nvPr/>
        </p:nvPicPr>
        <p:blipFill rotWithShape="1">
          <a:blip r:embed="rId3">
            <a:extLst>
              <a:ext uri="{28A0092B-C50C-407E-A947-70E740481C1C}">
                <a14:useLocalDpi xmlns:a14="http://schemas.microsoft.com/office/drawing/2010/main" val="0"/>
              </a:ext>
            </a:extLst>
          </a:blip>
          <a:srcRect l="15610" r="18163" b="-1"/>
          <a:stretch/>
        </p:blipFill>
        <p:spPr>
          <a:xfrm>
            <a:off x="8651810" y="3539171"/>
            <a:ext cx="3258933" cy="313705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3" name="Picture 2" descr="Cartoon of two men talking to a pig&#10;&#10;Description automatically generated">
            <a:extLst>
              <a:ext uri="{FF2B5EF4-FFF2-40B4-BE49-F238E27FC236}">
                <a16:creationId xmlns:a16="http://schemas.microsoft.com/office/drawing/2014/main" id="{4437AF9C-1C9C-D5DD-DEB4-7D860A18111D}"/>
              </a:ext>
            </a:extLst>
          </p:cNvPr>
          <p:cNvPicPr>
            <a:picLocks noChangeAspect="1"/>
          </p:cNvPicPr>
          <p:nvPr/>
        </p:nvPicPr>
        <p:blipFill rotWithShape="1">
          <a:blip r:embed="rId4">
            <a:extLst>
              <a:ext uri="{28A0092B-C50C-407E-A947-70E740481C1C}">
                <a14:useLocalDpi xmlns:a14="http://schemas.microsoft.com/office/drawing/2010/main" val="0"/>
              </a:ext>
            </a:extLst>
          </a:blip>
          <a:srcRect l="16906" r="11429" b="-1"/>
          <a:stretch/>
        </p:blipFill>
        <p:spPr>
          <a:xfrm>
            <a:off x="8458489" y="229946"/>
            <a:ext cx="2955418" cy="2525957"/>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矩形 4">
            <a:extLst>
              <a:ext uri="{FF2B5EF4-FFF2-40B4-BE49-F238E27FC236}">
                <a16:creationId xmlns:a16="http://schemas.microsoft.com/office/drawing/2014/main" id="{D7E90D2E-A83A-E4F7-C8B6-BA0A0EE52A6B}"/>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5" name="文本框 7">
            <a:extLst>
              <a:ext uri="{FF2B5EF4-FFF2-40B4-BE49-F238E27FC236}">
                <a16:creationId xmlns:a16="http://schemas.microsoft.com/office/drawing/2014/main" id="{EE2A3122-6B58-3CBC-8ADC-19C4C18664AC}"/>
              </a:ext>
            </a:extLst>
          </p:cNvPr>
          <p:cNvSpPr txBox="1"/>
          <p:nvPr/>
        </p:nvSpPr>
        <p:spPr>
          <a:xfrm>
            <a:off x="1966272" y="315241"/>
            <a:ext cx="5887111" cy="541391"/>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3200" b="1" dirty="0">
                <a:solidFill>
                  <a:srgbClr val="C00000"/>
                </a:solidFill>
                <a:latin typeface="Times New Roman" panose="02020603050405020304" pitchFamily="18" charset="0"/>
                <a:ea typeface="+mj-ea"/>
                <a:cs typeface="Times New Roman" panose="02020603050405020304" pitchFamily="18" charset="0"/>
              </a:rPr>
              <a:t>1.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Đặc</a:t>
            </a:r>
            <a:r>
              <a:rPr lang="en-US" altLang="zh-CN" sz="3200" b="1" dirty="0">
                <a:solidFill>
                  <a:srgbClr val="C00000"/>
                </a:solidFill>
                <a:latin typeface="Times New Roman" panose="02020603050405020304" pitchFamily="18" charset="0"/>
                <a:ea typeface="+mj-ea"/>
                <a:cs typeface="Times New Roman" panose="02020603050405020304" pitchFamily="18" charset="0"/>
              </a:rPr>
              <a:t>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điểm</a:t>
            </a:r>
            <a:r>
              <a:rPr lang="en-US" altLang="zh-CN" sz="3200" b="1" dirty="0">
                <a:solidFill>
                  <a:srgbClr val="C00000"/>
                </a:solidFill>
                <a:latin typeface="Times New Roman" panose="02020603050405020304" pitchFamily="18" charset="0"/>
                <a:ea typeface="+mj-ea"/>
                <a:cs typeface="Times New Roman" panose="02020603050405020304" pitchFamily="18" charset="0"/>
              </a:rPr>
              <a:t>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của</a:t>
            </a:r>
            <a:r>
              <a:rPr lang="en-US" altLang="zh-CN" sz="3200" b="1" dirty="0">
                <a:solidFill>
                  <a:srgbClr val="C00000"/>
                </a:solidFill>
                <a:latin typeface="Times New Roman" panose="02020603050405020304" pitchFamily="18" charset="0"/>
                <a:ea typeface="+mj-ea"/>
                <a:cs typeface="Times New Roman" panose="02020603050405020304" pitchFamily="18" charset="0"/>
              </a:rPr>
              <a:t>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truyện</a:t>
            </a:r>
            <a:r>
              <a:rPr lang="en-US" altLang="zh-CN" sz="3200" b="1" dirty="0">
                <a:solidFill>
                  <a:srgbClr val="C00000"/>
                </a:solidFill>
                <a:latin typeface="Times New Roman" panose="02020603050405020304" pitchFamily="18" charset="0"/>
                <a:ea typeface="+mj-ea"/>
                <a:cs typeface="Times New Roman" panose="02020603050405020304" pitchFamily="18" charset="0"/>
              </a:rPr>
              <a:t> </a:t>
            </a:r>
            <a:r>
              <a:rPr lang="en-US" altLang="zh-CN" sz="3200" b="1" dirty="0" err="1">
                <a:solidFill>
                  <a:srgbClr val="C00000"/>
                </a:solidFill>
                <a:latin typeface="Times New Roman" panose="02020603050405020304" pitchFamily="18" charset="0"/>
                <a:ea typeface="+mj-ea"/>
                <a:cs typeface="Times New Roman" panose="02020603050405020304" pitchFamily="18" charset="0"/>
              </a:rPr>
              <a:t>cười</a:t>
            </a:r>
            <a:endParaRPr lang="en-US" altLang="zh-CN" sz="3200" b="1" kern="1200" dirty="0">
              <a:solidFill>
                <a:srgbClr val="C00000"/>
              </a:solidFill>
              <a:latin typeface="Times New Roman" panose="02020603050405020304" pitchFamily="18" charset="0"/>
              <a:ea typeface="+mj-ea"/>
              <a:cs typeface="Times New Roman" panose="02020603050405020304" pitchFamily="18" charset="0"/>
            </a:endParaRPr>
          </a:p>
        </p:txBody>
      </p:sp>
      <p:sp>
        <p:nvSpPr>
          <p:cNvPr id="6" name="文本框 7">
            <a:extLst>
              <a:ext uri="{FF2B5EF4-FFF2-40B4-BE49-F238E27FC236}">
                <a16:creationId xmlns:a16="http://schemas.microsoft.com/office/drawing/2014/main" id="{5FDF2B76-0E42-0817-6882-E444FF3E8AC6}"/>
              </a:ext>
            </a:extLst>
          </p:cNvPr>
          <p:cNvSpPr txBox="1"/>
          <p:nvPr/>
        </p:nvSpPr>
        <p:spPr>
          <a:xfrm>
            <a:off x="638386" y="936433"/>
            <a:ext cx="2593068" cy="729569"/>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2800" b="1">
                <a:solidFill>
                  <a:srgbClr val="002060"/>
                </a:solidFill>
                <a:latin typeface="Times New Roman" panose="02020603050405020304" pitchFamily="18" charset="0"/>
                <a:ea typeface="+mj-ea"/>
                <a:cs typeface="Times New Roman" panose="02020603050405020304" pitchFamily="18" charset="0"/>
              </a:rPr>
              <a:t>a. Bối cảnh</a:t>
            </a:r>
            <a:endParaRPr lang="en-US" altLang="zh-CN" sz="2800" b="1" kern="1200">
              <a:solidFill>
                <a:srgbClr val="002060"/>
              </a:solidFill>
              <a:latin typeface="Times New Roman" panose="02020603050405020304" pitchFamily="18" charset="0"/>
              <a:ea typeface="+mj-ea"/>
              <a:cs typeface="Times New Roman" panose="02020603050405020304" pitchFamily="18" charset="0"/>
            </a:endParaRPr>
          </a:p>
        </p:txBody>
      </p:sp>
      <p:grpSp>
        <p:nvGrpSpPr>
          <p:cNvPr id="7" name="Group 6">
            <a:extLst>
              <a:ext uri="{FF2B5EF4-FFF2-40B4-BE49-F238E27FC236}">
                <a16:creationId xmlns:a16="http://schemas.microsoft.com/office/drawing/2014/main" id="{6ACDA557-0719-EE11-C1A5-3F16DAA3C56D}"/>
              </a:ext>
            </a:extLst>
          </p:cNvPr>
          <p:cNvGrpSpPr/>
          <p:nvPr/>
        </p:nvGrpSpPr>
        <p:grpSpPr>
          <a:xfrm>
            <a:off x="7313742" y="243998"/>
            <a:ext cx="4575137" cy="1541391"/>
            <a:chOff x="4714621" y="1473409"/>
            <a:chExt cx="5905238" cy="2172136"/>
          </a:xfrm>
        </p:grpSpPr>
        <p:sp>
          <p:nvSpPr>
            <p:cNvPr id="8" name="Speech Bubble: Oval 7">
              <a:extLst>
                <a:ext uri="{FF2B5EF4-FFF2-40B4-BE49-F238E27FC236}">
                  <a16:creationId xmlns:a16="http://schemas.microsoft.com/office/drawing/2014/main" id="{6CEF1A99-D869-96B9-A9FB-45FF24EA8E94}"/>
                </a:ext>
              </a:extLst>
            </p:cNvPr>
            <p:cNvSpPr/>
            <p:nvPr/>
          </p:nvSpPr>
          <p:spPr>
            <a:xfrm>
              <a:off x="4714621" y="1473409"/>
              <a:ext cx="5905238" cy="2172136"/>
            </a:xfrm>
            <a:prstGeom prst="wedgeEllipseCallout">
              <a:avLst>
                <a:gd name="adj1" fmla="val -44904"/>
                <a:gd name="adj2" fmla="val 3678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Hộp Văn bản 6">
              <a:extLst>
                <a:ext uri="{FF2B5EF4-FFF2-40B4-BE49-F238E27FC236}">
                  <a16:creationId xmlns:a16="http://schemas.microsoft.com/office/drawing/2014/main" id="{ADC2F2E6-EF4C-9725-87F7-97FD16F4BE6E}"/>
                </a:ext>
              </a:extLst>
            </p:cNvPr>
            <p:cNvSpPr txBox="1"/>
            <p:nvPr/>
          </p:nvSpPr>
          <p:spPr>
            <a:xfrm>
              <a:off x="4971777" y="1864072"/>
              <a:ext cx="5390925" cy="117104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Em có nhận xét gì về bối cảnh của 2 truyện cười trên?</a:t>
              </a:r>
            </a:p>
          </p:txBody>
        </p:sp>
      </p:grpSp>
      <p:sp>
        <p:nvSpPr>
          <p:cNvPr id="10" name="Hộp Văn bản 10">
            <a:extLst>
              <a:ext uri="{FF2B5EF4-FFF2-40B4-BE49-F238E27FC236}">
                <a16:creationId xmlns:a16="http://schemas.microsoft.com/office/drawing/2014/main" id="{1FD9BBC0-09CF-D384-16AB-4DE128CB5466}"/>
              </a:ext>
            </a:extLst>
          </p:cNvPr>
          <p:cNvSpPr txBox="1"/>
          <p:nvPr/>
        </p:nvSpPr>
        <p:spPr>
          <a:xfrm>
            <a:off x="597487" y="1492925"/>
            <a:ext cx="7915903"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K</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hông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xác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định</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miêu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tả</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cụ</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1" name="文本框 7">
            <a:extLst>
              <a:ext uri="{FF2B5EF4-FFF2-40B4-BE49-F238E27FC236}">
                <a16:creationId xmlns:a16="http://schemas.microsoft.com/office/drawing/2014/main" id="{9A48210E-5602-B278-74F6-E05947DD8CF2}"/>
              </a:ext>
            </a:extLst>
          </p:cNvPr>
          <p:cNvSpPr txBox="1"/>
          <p:nvPr/>
        </p:nvSpPr>
        <p:spPr>
          <a:xfrm>
            <a:off x="645599" y="2064412"/>
            <a:ext cx="6724684" cy="446670"/>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2800" b="1">
                <a:solidFill>
                  <a:srgbClr val="002060"/>
                </a:solidFill>
                <a:latin typeface="Times New Roman" panose="02020603050405020304" pitchFamily="18" charset="0"/>
                <a:ea typeface="+mj-ea"/>
                <a:cs typeface="Times New Roman" panose="02020603050405020304" pitchFamily="18" charset="0"/>
              </a:rPr>
              <a:t>b. Cốt truyện</a:t>
            </a:r>
            <a:endParaRPr lang="en-US" altLang="zh-CN" sz="2800" b="1" kern="1200">
              <a:solidFill>
                <a:srgbClr val="002060"/>
              </a:solidFill>
              <a:latin typeface="Times New Roman" panose="02020603050405020304" pitchFamily="18" charset="0"/>
              <a:ea typeface="+mj-ea"/>
              <a:cs typeface="Times New Roman" panose="02020603050405020304" pitchFamily="18" charset="0"/>
            </a:endParaRPr>
          </a:p>
        </p:txBody>
      </p:sp>
      <p:grpSp>
        <p:nvGrpSpPr>
          <p:cNvPr id="12" name="Group 11">
            <a:extLst>
              <a:ext uri="{FF2B5EF4-FFF2-40B4-BE49-F238E27FC236}">
                <a16:creationId xmlns:a16="http://schemas.microsoft.com/office/drawing/2014/main" id="{5F64340A-CA34-8873-23C4-8EA93E664BCE}"/>
              </a:ext>
            </a:extLst>
          </p:cNvPr>
          <p:cNvGrpSpPr/>
          <p:nvPr/>
        </p:nvGrpSpPr>
        <p:grpSpPr>
          <a:xfrm>
            <a:off x="7282173" y="220339"/>
            <a:ext cx="4575137" cy="1541391"/>
            <a:chOff x="4714621" y="1473409"/>
            <a:chExt cx="5905238" cy="2172136"/>
          </a:xfrm>
        </p:grpSpPr>
        <p:sp>
          <p:nvSpPr>
            <p:cNvPr id="13" name="Speech Bubble: Oval 12">
              <a:extLst>
                <a:ext uri="{FF2B5EF4-FFF2-40B4-BE49-F238E27FC236}">
                  <a16:creationId xmlns:a16="http://schemas.microsoft.com/office/drawing/2014/main" id="{18B01A9C-BDA7-73D5-D0CC-F8BF4A56D520}"/>
                </a:ext>
              </a:extLst>
            </p:cNvPr>
            <p:cNvSpPr/>
            <p:nvPr/>
          </p:nvSpPr>
          <p:spPr>
            <a:xfrm>
              <a:off x="4714621" y="1473409"/>
              <a:ext cx="5905238" cy="2172136"/>
            </a:xfrm>
            <a:prstGeom prst="wedgeEllipseCallout">
              <a:avLst>
                <a:gd name="adj1" fmla="val -44904"/>
                <a:gd name="adj2" fmla="val 3678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Hộp Văn bản 6">
              <a:extLst>
                <a:ext uri="{FF2B5EF4-FFF2-40B4-BE49-F238E27FC236}">
                  <a16:creationId xmlns:a16="http://schemas.microsoft.com/office/drawing/2014/main" id="{ABD12F1D-530B-654D-E955-A8D9D28FAD25}"/>
                </a:ext>
              </a:extLst>
            </p:cNvPr>
            <p:cNvSpPr txBox="1"/>
            <p:nvPr/>
          </p:nvSpPr>
          <p:spPr>
            <a:xfrm>
              <a:off x="4971777" y="1864072"/>
              <a:ext cx="5390925" cy="117104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Đâu là mâu thuẫn có tác dụng gây cười trong 2 truyện trên?</a:t>
              </a:r>
            </a:p>
          </p:txBody>
        </p:sp>
      </p:grpSp>
      <p:sp>
        <p:nvSpPr>
          <p:cNvPr id="15" name="Hộp Văn bản 10">
            <a:extLst>
              <a:ext uri="{FF2B5EF4-FFF2-40B4-BE49-F238E27FC236}">
                <a16:creationId xmlns:a16="http://schemas.microsoft.com/office/drawing/2014/main" id="{C3ADBD0F-0DE6-EDDA-A03D-3931B0CE3C57}"/>
              </a:ext>
            </a:extLst>
          </p:cNvPr>
          <p:cNvSpPr txBox="1"/>
          <p:nvPr/>
        </p:nvSpPr>
        <p:spPr>
          <a:xfrm>
            <a:off x="645599" y="2641272"/>
            <a:ext cx="791590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Khoe</a:t>
            </a:r>
            <a:r>
              <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của</a:t>
            </a:r>
            <a:r>
              <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cả 2 nhân vật tr</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ong</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truyện</a:t>
            </a:r>
            <a:r>
              <a:rPr lang="vi-VN"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đều cố ý nói thừa những thông tin không cần thiết với mục đích khoe khoang</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6" name="Hộp Văn bản 10">
            <a:extLst>
              <a:ext uri="{FF2B5EF4-FFF2-40B4-BE49-F238E27FC236}">
                <a16:creationId xmlns:a16="http://schemas.microsoft.com/office/drawing/2014/main" id="{6E84C4B0-0F49-6489-FD43-D0DC9660A9B1}"/>
              </a:ext>
            </a:extLst>
          </p:cNvPr>
          <p:cNvSpPr txBox="1"/>
          <p:nvPr/>
        </p:nvSpPr>
        <p:spPr>
          <a:xfrm>
            <a:off x="645599" y="3840442"/>
            <a:ext cx="7915903"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Con </a:t>
            </a:r>
            <a:r>
              <a:rPr lang="en-US" alt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rắn</a:t>
            </a:r>
            <a:r>
              <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vuông</a:t>
            </a:r>
            <a:r>
              <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mâu thuẫn trong lời miêu tả của anh chàng khoác lác về bề ngang và bề dài của con rắn</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Con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rắn</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q</a:t>
            </a:r>
            <a:r>
              <a:rPr lang="vi-VN"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ua lời miêu tả của nhân vật trở thành con rắn </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a:t>
            </a:r>
            <a:r>
              <a:rPr lang="vi-VN"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uông</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文本框 7">
            <a:extLst>
              <a:ext uri="{FF2B5EF4-FFF2-40B4-BE49-F238E27FC236}">
                <a16:creationId xmlns:a16="http://schemas.microsoft.com/office/drawing/2014/main" id="{4A636D78-8D90-C8FB-3D1A-72B0C30A5F12}"/>
              </a:ext>
            </a:extLst>
          </p:cNvPr>
          <p:cNvSpPr txBox="1"/>
          <p:nvPr/>
        </p:nvSpPr>
        <p:spPr>
          <a:xfrm>
            <a:off x="756723" y="5471976"/>
            <a:ext cx="3077147" cy="446670"/>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2800" b="1">
                <a:solidFill>
                  <a:srgbClr val="002060"/>
                </a:solidFill>
                <a:latin typeface="Times New Roman" panose="02020603050405020304" pitchFamily="18" charset="0"/>
                <a:ea typeface="+mj-ea"/>
                <a:cs typeface="Times New Roman" panose="02020603050405020304" pitchFamily="18" charset="0"/>
              </a:rPr>
              <a:t>c. Nhân vật</a:t>
            </a:r>
            <a:endParaRPr lang="en-US" altLang="zh-CN" sz="2800" b="1" kern="1200">
              <a:solidFill>
                <a:srgbClr val="00206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04029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nodeType="clickEffect">
                                  <p:stCondLst>
                                    <p:cond delay="0"/>
                                  </p:stCondLst>
                                  <p:childTnLst>
                                    <p:anim calcmode="lin" valueType="num">
                                      <p:cBhvr>
                                        <p:cTn id="53" dur="500"/>
                                        <p:tgtEl>
                                          <p:spTgt spid="12"/>
                                        </p:tgtEl>
                                        <p:attrNameLst>
                                          <p:attrName>ppt_w</p:attrName>
                                        </p:attrNameLst>
                                      </p:cBhvr>
                                      <p:tavLst>
                                        <p:tav tm="0">
                                          <p:val>
                                            <p:strVal val="ppt_w"/>
                                          </p:val>
                                        </p:tav>
                                        <p:tav tm="100000">
                                          <p:val>
                                            <p:fltVal val="0"/>
                                          </p:val>
                                        </p:tav>
                                      </p:tavLst>
                                    </p:anim>
                                    <p:anim calcmode="lin" valueType="num">
                                      <p:cBhvr>
                                        <p:cTn id="54" dur="500"/>
                                        <p:tgtEl>
                                          <p:spTgt spid="12"/>
                                        </p:tgtEl>
                                        <p:attrNameLst>
                                          <p:attrName>ppt_h</p:attrName>
                                        </p:attrNameLst>
                                      </p:cBhvr>
                                      <p:tavLst>
                                        <p:tav tm="0">
                                          <p:val>
                                            <p:strVal val="ppt_h"/>
                                          </p:val>
                                        </p:tav>
                                        <p:tav tm="100000">
                                          <p:val>
                                            <p:fltVal val="0"/>
                                          </p:val>
                                        </p:tav>
                                      </p:tavLst>
                                    </p:anim>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toon of two men talking to a pig&#10;&#10;Description automatically generated">
            <a:extLst>
              <a:ext uri="{FF2B5EF4-FFF2-40B4-BE49-F238E27FC236}">
                <a16:creationId xmlns:a16="http://schemas.microsoft.com/office/drawing/2014/main" id="{6229D0C4-CE8C-F2E9-3BFA-2D4C2E69ECE7}"/>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8163"/>
          <a:stretch/>
        </p:blipFill>
        <p:spPr>
          <a:xfrm>
            <a:off x="20" y="10"/>
            <a:ext cx="12191981" cy="6857990"/>
          </a:xfrm>
          <a:prstGeom prst="rect">
            <a:avLst/>
          </a:prstGeom>
        </p:spPr>
      </p:pic>
      <p:pic>
        <p:nvPicPr>
          <p:cNvPr id="3" name="Picture 2" descr="Cartoon of a person and person&#10;&#10;Description automatically generated">
            <a:extLst>
              <a:ext uri="{FF2B5EF4-FFF2-40B4-BE49-F238E27FC236}">
                <a16:creationId xmlns:a16="http://schemas.microsoft.com/office/drawing/2014/main" id="{E8AE4CC0-E314-45DE-B89C-05EF4CE543FF}"/>
              </a:ext>
            </a:extLst>
          </p:cNvPr>
          <p:cNvPicPr>
            <a:picLocks noChangeAspect="1"/>
          </p:cNvPicPr>
          <p:nvPr/>
        </p:nvPicPr>
        <p:blipFill rotWithShape="1">
          <a:blip r:embed="rId4">
            <a:extLst>
              <a:ext uri="{28A0092B-C50C-407E-A947-70E740481C1C}">
                <a14:useLocalDpi xmlns:a14="http://schemas.microsoft.com/office/drawing/2010/main" val="0"/>
              </a:ext>
            </a:extLst>
          </a:blip>
          <a:srcRect l="8722" r="11278" b="3"/>
          <a:stretch/>
        </p:blipFill>
        <p:spPr>
          <a:xfrm>
            <a:off x="7788925" y="1543718"/>
            <a:ext cx="4400027" cy="3506156"/>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7" name="文本框 7">
            <a:extLst>
              <a:ext uri="{FF2B5EF4-FFF2-40B4-BE49-F238E27FC236}">
                <a16:creationId xmlns:a16="http://schemas.microsoft.com/office/drawing/2014/main" id="{886BD821-A1CB-B8D0-0E20-A41B913A28B0}"/>
              </a:ext>
            </a:extLst>
          </p:cNvPr>
          <p:cNvSpPr txBox="1"/>
          <p:nvPr/>
        </p:nvSpPr>
        <p:spPr>
          <a:xfrm>
            <a:off x="547402" y="63887"/>
            <a:ext cx="3077147" cy="446670"/>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3200" b="1">
                <a:solidFill>
                  <a:schemeClr val="bg1"/>
                </a:solidFill>
                <a:latin typeface="Times New Roman" panose="02020603050405020304" pitchFamily="18" charset="0"/>
                <a:ea typeface="+mj-ea"/>
                <a:cs typeface="Times New Roman" panose="02020603050405020304" pitchFamily="18" charset="0"/>
              </a:rPr>
              <a:t>c. Nhân vật</a:t>
            </a:r>
            <a:endParaRPr lang="en-US" altLang="zh-CN" sz="3200" b="1" kern="1200">
              <a:solidFill>
                <a:schemeClr val="bg1"/>
              </a:solidFill>
              <a:latin typeface="Times New Roman" panose="02020603050405020304" pitchFamily="18" charset="0"/>
              <a:ea typeface="+mj-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E2165E19-04A2-D8A5-31DA-CDEF94E98983}"/>
              </a:ext>
            </a:extLst>
          </p:cNvPr>
          <p:cNvGraphicFramePr>
            <a:graphicFrameLocks noGrp="1"/>
          </p:cNvGraphicFramePr>
          <p:nvPr>
            <p:extLst>
              <p:ext uri="{D42A27DB-BD31-4B8C-83A1-F6EECF244321}">
                <p14:modId xmlns:p14="http://schemas.microsoft.com/office/powerpoint/2010/main" val="1314007119"/>
              </p:ext>
            </p:extLst>
          </p:nvPr>
        </p:nvGraphicFramePr>
        <p:xfrm>
          <a:off x="382147" y="615704"/>
          <a:ext cx="11482023" cy="5872819"/>
        </p:xfrm>
        <a:graphic>
          <a:graphicData uri="http://schemas.openxmlformats.org/drawingml/2006/table">
            <a:tbl>
              <a:tblPr firstRow="1" bandRow="1">
                <a:tableStyleId>{5C22544A-7EE6-4342-B048-85BDC9FD1C3A}</a:tableStyleId>
              </a:tblPr>
              <a:tblGrid>
                <a:gridCol w="2129141">
                  <a:extLst>
                    <a:ext uri="{9D8B030D-6E8A-4147-A177-3AD203B41FA5}">
                      <a16:colId xmlns:a16="http://schemas.microsoft.com/office/drawing/2014/main" val="1231609131"/>
                    </a:ext>
                  </a:extLst>
                </a:gridCol>
                <a:gridCol w="3986109">
                  <a:extLst>
                    <a:ext uri="{9D8B030D-6E8A-4147-A177-3AD203B41FA5}">
                      <a16:colId xmlns:a16="http://schemas.microsoft.com/office/drawing/2014/main" val="2369996179"/>
                    </a:ext>
                  </a:extLst>
                </a:gridCol>
                <a:gridCol w="5366773">
                  <a:extLst>
                    <a:ext uri="{9D8B030D-6E8A-4147-A177-3AD203B41FA5}">
                      <a16:colId xmlns:a16="http://schemas.microsoft.com/office/drawing/2014/main" val="2779965262"/>
                    </a:ext>
                  </a:extLst>
                </a:gridCol>
              </a:tblGrid>
              <a:tr h="486398">
                <a:tc gridSpan="3">
                  <a:txBody>
                    <a:bodyPr/>
                    <a:lstStyle/>
                    <a:p>
                      <a:pPr algn="ctr"/>
                      <a:r>
                        <a:rPr lang="en-US" sz="2400">
                          <a:solidFill>
                            <a:srgbClr val="FFFF00"/>
                          </a:solidFill>
                          <a:latin typeface="Times New Roman" panose="02020603050405020304" pitchFamily="18" charset="0"/>
                          <a:cs typeface="Times New Roman" panose="02020603050405020304" pitchFamily="18" charset="0"/>
                        </a:rPr>
                        <a:t>Phiếu học tập số 1</a:t>
                      </a:r>
                    </a:p>
                  </a:txBody>
                  <a:tcPr>
                    <a:solidFill>
                      <a:schemeClr val="tx1">
                        <a:alpha val="69000"/>
                      </a:schemeClr>
                    </a:solidFill>
                  </a:tcPr>
                </a:tc>
                <a:tc hMerge="1">
                  <a:txBody>
                    <a:bodyPr/>
                    <a:lstStyle/>
                    <a:p>
                      <a:pPr algn="ctr"/>
                      <a:endParaRPr lang="en-US" sz="2400">
                        <a:solidFill>
                          <a:schemeClr val="bg1"/>
                        </a:solidFill>
                        <a:latin typeface="#9Slide03 Cabin Medium" panose="00000600000000000000" pitchFamily="2" charset="-93"/>
                      </a:endParaRPr>
                    </a:p>
                  </a:txBody>
                  <a:tcPr>
                    <a:solidFill>
                      <a:schemeClr val="tx1">
                        <a:alpha val="69000"/>
                      </a:schemeClr>
                    </a:solidFill>
                  </a:tcPr>
                </a:tc>
                <a:tc hMerge="1">
                  <a:txBody>
                    <a:bodyPr/>
                    <a:lstStyle/>
                    <a:p>
                      <a:pPr algn="ctr"/>
                      <a:endParaRPr lang="en-US" sz="2400">
                        <a:solidFill>
                          <a:schemeClr val="bg1"/>
                        </a:solidFill>
                        <a:latin typeface="#9Slide03 Cabin Medium" panose="00000600000000000000" pitchFamily="2" charset="-93"/>
                      </a:endParaRPr>
                    </a:p>
                  </a:txBody>
                  <a:tcPr>
                    <a:solidFill>
                      <a:schemeClr val="tx1">
                        <a:alpha val="69000"/>
                      </a:schemeClr>
                    </a:solidFill>
                  </a:tcPr>
                </a:tc>
                <a:extLst>
                  <a:ext uri="{0D108BD9-81ED-4DB2-BD59-A6C34878D82A}">
                    <a16:rowId xmlns:a16="http://schemas.microsoft.com/office/drawing/2014/main" val="3798261361"/>
                  </a:ext>
                </a:extLst>
              </a:tr>
              <a:tr h="487280">
                <a:tc>
                  <a:txBody>
                    <a:bodyPr/>
                    <a:lstStyle/>
                    <a:p>
                      <a:pPr algn="ctr"/>
                      <a:r>
                        <a:rPr lang="en-US" sz="2000">
                          <a:solidFill>
                            <a:schemeClr val="bg1"/>
                          </a:solidFill>
                          <a:latin typeface="Times New Roman" panose="02020603050405020304" pitchFamily="18" charset="0"/>
                          <a:cs typeface="Times New Roman" panose="02020603050405020304" pitchFamily="18" charset="0"/>
                        </a:rPr>
                        <a:t>Phương diện</a:t>
                      </a:r>
                    </a:p>
                  </a:txBody>
                  <a:tcPr>
                    <a:solidFill>
                      <a:schemeClr val="tx1">
                        <a:alpha val="69000"/>
                      </a:schemeClr>
                    </a:solidFill>
                  </a:tcPr>
                </a:tc>
                <a:tc>
                  <a:txBody>
                    <a:bodyPr/>
                    <a:lstStyle/>
                    <a:p>
                      <a:pPr algn="ctr"/>
                      <a:r>
                        <a:rPr lang="en-US" sz="2000">
                          <a:solidFill>
                            <a:schemeClr val="bg1"/>
                          </a:solidFill>
                          <a:latin typeface="Times New Roman" panose="02020603050405020304" pitchFamily="18" charset="0"/>
                          <a:cs typeface="Times New Roman" panose="02020603050405020304" pitchFamily="18" charset="0"/>
                        </a:rPr>
                        <a:t>Khoe của</a:t>
                      </a:r>
                    </a:p>
                  </a:txBody>
                  <a:tcPr>
                    <a:solidFill>
                      <a:schemeClr val="tx1">
                        <a:alpha val="69000"/>
                      </a:schemeClr>
                    </a:solidFill>
                  </a:tcPr>
                </a:tc>
                <a:tc>
                  <a:txBody>
                    <a:bodyPr/>
                    <a:lstStyle/>
                    <a:p>
                      <a:pPr algn="ctr"/>
                      <a:r>
                        <a:rPr lang="en-US" sz="2000">
                          <a:solidFill>
                            <a:schemeClr val="bg1"/>
                          </a:solidFill>
                          <a:latin typeface="Times New Roman" panose="02020603050405020304" pitchFamily="18" charset="0"/>
                          <a:cs typeface="Times New Roman" panose="02020603050405020304" pitchFamily="18" charset="0"/>
                        </a:rPr>
                        <a:t>Con rắn vuông</a:t>
                      </a:r>
                    </a:p>
                  </a:txBody>
                  <a:tcPr>
                    <a:solidFill>
                      <a:schemeClr val="tx1">
                        <a:alpha val="69000"/>
                      </a:schemeClr>
                    </a:solidFill>
                  </a:tcPr>
                </a:tc>
                <a:extLst>
                  <a:ext uri="{0D108BD9-81ED-4DB2-BD59-A6C34878D82A}">
                    <a16:rowId xmlns:a16="http://schemas.microsoft.com/office/drawing/2014/main" val="2902816063"/>
                  </a:ext>
                </a:extLst>
              </a:tr>
              <a:tr h="3422367">
                <a:tc>
                  <a:txBody>
                    <a:bodyPr/>
                    <a:lstStyle/>
                    <a:p>
                      <a:pPr algn="ctr"/>
                      <a:endParaRPr lang="en-US" sz="2000">
                        <a:solidFill>
                          <a:schemeClr val="bg1"/>
                        </a:solidFill>
                        <a:latin typeface="Times New Roman" panose="02020603050405020304" pitchFamily="18" charset="0"/>
                        <a:cs typeface="Times New Roman" panose="02020603050405020304" pitchFamily="18" charset="0"/>
                      </a:endParaRPr>
                    </a:p>
                    <a:p>
                      <a:pPr algn="ctr"/>
                      <a:endParaRPr lang="en-US" sz="2000">
                        <a:solidFill>
                          <a:schemeClr val="bg1"/>
                        </a:solidFill>
                        <a:latin typeface="Times New Roman" panose="02020603050405020304" pitchFamily="18" charset="0"/>
                        <a:cs typeface="Times New Roman" panose="02020603050405020304" pitchFamily="18" charset="0"/>
                      </a:endParaRPr>
                    </a:p>
                    <a:p>
                      <a:pPr algn="ctr"/>
                      <a:r>
                        <a:rPr lang="en-US" sz="2000">
                          <a:solidFill>
                            <a:schemeClr val="bg1"/>
                          </a:solidFill>
                          <a:latin typeface="Times New Roman" panose="02020603050405020304" pitchFamily="18" charset="0"/>
                          <a:cs typeface="Times New Roman" panose="02020603050405020304" pitchFamily="18" charset="0"/>
                        </a:rPr>
                        <a:t>Lời đối đáp</a:t>
                      </a:r>
                    </a:p>
                  </a:txBody>
                  <a:tcPr>
                    <a:solidFill>
                      <a:schemeClr val="tx1">
                        <a:alpha val="69000"/>
                      </a:schemeClr>
                    </a:solidFill>
                  </a:tcPr>
                </a:tc>
                <a:tc>
                  <a:txBody>
                    <a:bodyPr/>
                    <a:lstStyle/>
                    <a:p>
                      <a:endParaRPr lang="en-US" sz="2000">
                        <a:solidFill>
                          <a:schemeClr val="bg1"/>
                        </a:solidFill>
                        <a:latin typeface="Times New Roman" panose="02020603050405020304" pitchFamily="18" charset="0"/>
                        <a:cs typeface="Times New Roman" panose="02020603050405020304" pitchFamily="18" charset="0"/>
                      </a:endParaRPr>
                    </a:p>
                  </a:txBody>
                  <a:tcPr>
                    <a:solidFill>
                      <a:schemeClr val="tx1">
                        <a:alpha val="69000"/>
                      </a:schemeClr>
                    </a:solidFill>
                  </a:tcPr>
                </a:tc>
                <a:tc>
                  <a:txBody>
                    <a:bodyPr/>
                    <a:lstStyle/>
                    <a:p>
                      <a:endParaRPr lang="en-US" sz="2000">
                        <a:solidFill>
                          <a:schemeClr val="bg1"/>
                        </a:solidFill>
                        <a:latin typeface="Times New Roman" panose="02020603050405020304" pitchFamily="18" charset="0"/>
                        <a:cs typeface="Times New Roman" panose="02020603050405020304" pitchFamily="18" charset="0"/>
                      </a:endParaRPr>
                    </a:p>
                  </a:txBody>
                  <a:tcPr>
                    <a:solidFill>
                      <a:schemeClr val="tx1">
                        <a:alpha val="69000"/>
                      </a:schemeClr>
                    </a:solidFill>
                  </a:tcPr>
                </a:tc>
                <a:extLst>
                  <a:ext uri="{0D108BD9-81ED-4DB2-BD59-A6C34878D82A}">
                    <a16:rowId xmlns:a16="http://schemas.microsoft.com/office/drawing/2014/main" val="2282371296"/>
                  </a:ext>
                </a:extLst>
              </a:tr>
              <a:tr h="1476774">
                <a:tc>
                  <a:txBody>
                    <a:bodyPr/>
                    <a:lstStyle/>
                    <a:p>
                      <a:pPr algn="ctr"/>
                      <a:r>
                        <a:rPr lang="en-US" sz="2000">
                          <a:solidFill>
                            <a:schemeClr val="bg1"/>
                          </a:solidFill>
                          <a:latin typeface="Times New Roman" panose="02020603050405020304" pitchFamily="18" charset="0"/>
                          <a:cs typeface="Times New Roman" panose="02020603050405020304" pitchFamily="18" charset="0"/>
                        </a:rPr>
                        <a:t>Vai trò của lời đối đáp trong khắc họa tính cách nhân vật</a:t>
                      </a:r>
                    </a:p>
                  </a:txBody>
                  <a:tcPr>
                    <a:solidFill>
                      <a:schemeClr val="tx1">
                        <a:alpha val="69000"/>
                      </a:schemeClr>
                    </a:solidFill>
                  </a:tcPr>
                </a:tc>
                <a:tc>
                  <a:txBody>
                    <a:bodyPr/>
                    <a:lstStyle/>
                    <a:p>
                      <a:endParaRPr lang="en-US" sz="2000">
                        <a:solidFill>
                          <a:schemeClr val="bg1"/>
                        </a:solidFill>
                        <a:latin typeface="Times New Roman" panose="02020603050405020304" pitchFamily="18" charset="0"/>
                        <a:cs typeface="Times New Roman" panose="02020603050405020304" pitchFamily="18" charset="0"/>
                      </a:endParaRPr>
                    </a:p>
                  </a:txBody>
                  <a:tcPr>
                    <a:solidFill>
                      <a:schemeClr val="tx1">
                        <a:alpha val="69000"/>
                      </a:schemeClr>
                    </a:solidFill>
                  </a:tcPr>
                </a:tc>
                <a:tc>
                  <a:txBody>
                    <a:bodyPr/>
                    <a:lstStyle/>
                    <a:p>
                      <a:endParaRPr lang="en-US" sz="2000">
                        <a:solidFill>
                          <a:schemeClr val="bg1"/>
                        </a:solidFill>
                        <a:latin typeface="Times New Roman" panose="02020603050405020304" pitchFamily="18" charset="0"/>
                        <a:cs typeface="Times New Roman" panose="02020603050405020304" pitchFamily="18" charset="0"/>
                      </a:endParaRPr>
                    </a:p>
                  </a:txBody>
                  <a:tcPr>
                    <a:solidFill>
                      <a:schemeClr val="tx1">
                        <a:alpha val="69000"/>
                      </a:schemeClr>
                    </a:solidFill>
                  </a:tcPr>
                </a:tc>
                <a:extLst>
                  <a:ext uri="{0D108BD9-81ED-4DB2-BD59-A6C34878D82A}">
                    <a16:rowId xmlns:a16="http://schemas.microsoft.com/office/drawing/2014/main" val="3061465246"/>
                  </a:ext>
                </a:extLst>
              </a:tr>
            </a:tbl>
          </a:graphicData>
        </a:graphic>
      </p:graphicFrame>
      <p:sp>
        <p:nvSpPr>
          <p:cNvPr id="9" name="Hộp Văn bản 10">
            <a:extLst>
              <a:ext uri="{FF2B5EF4-FFF2-40B4-BE49-F238E27FC236}">
                <a16:creationId xmlns:a16="http://schemas.microsoft.com/office/drawing/2014/main" id="{5D8E816D-CCD3-042C-A173-E71A00DFDB3B}"/>
              </a:ext>
            </a:extLst>
          </p:cNvPr>
          <p:cNvSpPr txBox="1"/>
          <p:nvPr/>
        </p:nvSpPr>
        <p:spPr>
          <a:xfrm>
            <a:off x="2598752" y="1526286"/>
            <a:ext cx="3756752" cy="70788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a:t>
            </a:r>
            <a:r>
              <a:rPr lang="vi-VN"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 tìm lợn</a:t>
            </a: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ác có thấy con lợn cưới của tôi chạy qua đây không</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0" name="Hộp Văn bản 10">
            <a:extLst>
              <a:ext uri="{FF2B5EF4-FFF2-40B4-BE49-F238E27FC236}">
                <a16:creationId xmlns:a16="http://schemas.microsoft.com/office/drawing/2014/main" id="{87B96209-1D18-2EE0-A78D-0AFD0CE00867}"/>
              </a:ext>
            </a:extLst>
          </p:cNvPr>
          <p:cNvSpPr txBox="1"/>
          <p:nvPr/>
        </p:nvSpPr>
        <p:spPr>
          <a:xfrm>
            <a:off x="2598752" y="2437053"/>
            <a:ext cx="3759802" cy="101566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a:t>
            </a:r>
            <a:r>
              <a:rPr lang="vi-VN"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 </a:t>
            </a: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mặc áo mới: </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từ lúc tôi mặc cái áo mới này</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tôi chẳng thấy con lợn nào chạy qua đây cả</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2" name="Hộp Văn bản 10">
            <a:extLst>
              <a:ext uri="{FF2B5EF4-FFF2-40B4-BE49-F238E27FC236}">
                <a16:creationId xmlns:a16="http://schemas.microsoft.com/office/drawing/2014/main" id="{749E86A9-1FC3-0320-1C9A-A6ADD2DCA5C4}"/>
              </a:ext>
            </a:extLst>
          </p:cNvPr>
          <p:cNvSpPr txBox="1"/>
          <p:nvPr/>
        </p:nvSpPr>
        <p:spPr>
          <a:xfrm>
            <a:off x="6613167" y="1616682"/>
            <a:ext cx="5218307" cy="31700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Người chồng: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ày mình ạ</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hôm nay tôi đi vào rừng thấy một con rắn</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Ôi</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chao là to</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Bề</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ngang thì đến 20 thước</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bề dài đến 120 th</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ước</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ấy</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algn="just" eaLnBrk="0" fontAlgn="base" hangingPunct="0">
              <a:spcBef>
                <a:spcPct val="0"/>
              </a:spcBef>
              <a:spcAft>
                <a:spcPct val="0"/>
              </a:spcAft>
            </a:pP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Người vợ: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àm gì có con rắn dài như thế</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algn="just" eaLnBrk="0" fontAlgn="base" hangingPunct="0">
              <a:spcBef>
                <a:spcPct val="0"/>
              </a:spcBef>
              <a:spcAft>
                <a:spcPct val="0"/>
              </a:spcAft>
            </a:pP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Người chồng: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ình không tin à</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Chẳng 120 thước thì cũng 100 thước</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algn="just" eaLnBrk="0" fontAlgn="base" hangingPunct="0">
              <a:spcBef>
                <a:spcPct val="0"/>
              </a:spcBef>
              <a:spcAft>
                <a:spcPct val="0"/>
              </a:spcAft>
            </a:pP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Người vợ: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Một trăm thước cũng không có.</a:t>
            </a:r>
          </a:p>
          <a:p>
            <a:pPr algn="just" eaLnBrk="0" fontAlgn="base" hangingPunct="0">
              <a:spcBef>
                <a:spcPct val="0"/>
              </a:spcBef>
              <a:spcAft>
                <a:spcPct val="0"/>
              </a:spcAft>
            </a:pPr>
            <a:r>
              <a:rPr lang="en-US" alt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Người chồng: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Không đủ 100 thước thì cũng đến 80 thước.</a:t>
            </a:r>
          </a:p>
          <a:p>
            <a:pPr algn="just" eaLnBrk="0" fontAlgn="base" hangingPunct="0">
              <a:spcBef>
                <a:spcPct val="0"/>
              </a:spcBef>
              <a:spcAft>
                <a:spcPct val="0"/>
              </a:spcAf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8" name="Hộp Văn bản 10">
            <a:extLst>
              <a:ext uri="{FF2B5EF4-FFF2-40B4-BE49-F238E27FC236}">
                <a16:creationId xmlns:a16="http://schemas.microsoft.com/office/drawing/2014/main" id="{6247C3BD-653C-4D8D-FFB9-93D5089C4399}"/>
              </a:ext>
            </a:extLst>
          </p:cNvPr>
          <p:cNvSpPr txBox="1"/>
          <p:nvPr/>
        </p:nvSpPr>
        <p:spPr>
          <a:xfrm>
            <a:off x="2598752" y="5049874"/>
            <a:ext cx="3955639"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ật khoe khoang của 2 anh chàng được khắc họa qua lời nói của 2 nhân vật. Cả 2 anh chàng đều cố ý nói thừa với mục đích khoe khoang</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Hộp Văn bản 10">
            <a:extLst>
              <a:ext uri="{FF2B5EF4-FFF2-40B4-BE49-F238E27FC236}">
                <a16:creationId xmlns:a16="http://schemas.microsoft.com/office/drawing/2014/main" id="{353EBBD8-FD77-55D0-48E1-CA61E472B132}"/>
              </a:ext>
            </a:extLst>
          </p:cNvPr>
          <p:cNvSpPr txBox="1"/>
          <p:nvPr/>
        </p:nvSpPr>
        <p:spPr>
          <a:xfrm>
            <a:off x="6729111" y="5049873"/>
            <a:ext cx="5058295"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L</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ời đối đáp của các nhân vật góp phần khắc họa chân dung anh nói khoác</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đồng thời cũng phản ánh quá trình </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“gài bẫy”</a:t>
            </a:r>
            <a:r>
              <a:rPr lang="vi-VN"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để nhân vật tự bộc lộ bản chất của mình</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231799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toon of two men talking to a pig&#10;&#10;Description automatically generated">
            <a:extLst>
              <a:ext uri="{FF2B5EF4-FFF2-40B4-BE49-F238E27FC236}">
                <a16:creationId xmlns:a16="http://schemas.microsoft.com/office/drawing/2014/main" id="{ACC6E535-4481-E233-F660-8BAE08EBDB49}"/>
              </a:ext>
            </a:extLst>
          </p:cNvPr>
          <p:cNvPicPr>
            <a:picLocks noChangeAspect="1"/>
          </p:cNvPicPr>
          <p:nvPr/>
        </p:nvPicPr>
        <p:blipFill rotWithShape="1">
          <a:blip r:embed="rId3">
            <a:extLst>
              <a:ext uri="{28A0092B-C50C-407E-A947-70E740481C1C}">
                <a14:useLocalDpi xmlns:a14="http://schemas.microsoft.com/office/drawing/2010/main" val="0"/>
              </a:ext>
            </a:extLst>
          </a:blip>
          <a:srcRect l="36234" r="30759" b="1"/>
          <a:stretch/>
        </p:blipFill>
        <p:spPr>
          <a:xfrm>
            <a:off x="196554" y="195209"/>
            <a:ext cx="2998338" cy="6493267"/>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pic>
        <p:nvPicPr>
          <p:cNvPr id="3" name="Picture 2" descr="Cartoon of a person and person&#10;&#10;Description automatically generated">
            <a:extLst>
              <a:ext uri="{FF2B5EF4-FFF2-40B4-BE49-F238E27FC236}">
                <a16:creationId xmlns:a16="http://schemas.microsoft.com/office/drawing/2014/main" id="{AFC236C2-FB5F-7779-C725-99E2DA13AE99}"/>
              </a:ext>
            </a:extLst>
          </p:cNvPr>
          <p:cNvPicPr>
            <a:picLocks noChangeAspect="1"/>
          </p:cNvPicPr>
          <p:nvPr/>
        </p:nvPicPr>
        <p:blipFill rotWithShape="1">
          <a:blip r:embed="rId4">
            <a:extLst>
              <a:ext uri="{28A0092B-C50C-407E-A947-70E740481C1C}">
                <a14:useLocalDpi xmlns:a14="http://schemas.microsoft.com/office/drawing/2010/main" val="0"/>
              </a:ext>
            </a:extLst>
          </a:blip>
          <a:srcRect l="31937" r="34491"/>
          <a:stretch/>
        </p:blipFill>
        <p:spPr>
          <a:xfrm>
            <a:off x="9144000" y="206225"/>
            <a:ext cx="2776448" cy="6467583"/>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7" name="矩形 4">
            <a:extLst>
              <a:ext uri="{FF2B5EF4-FFF2-40B4-BE49-F238E27FC236}">
                <a16:creationId xmlns:a16="http://schemas.microsoft.com/office/drawing/2014/main" id="{B302171D-9D8D-C0C0-BE50-3A67E542B0FF}"/>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8" name="文本框 7">
            <a:extLst>
              <a:ext uri="{FF2B5EF4-FFF2-40B4-BE49-F238E27FC236}">
                <a16:creationId xmlns:a16="http://schemas.microsoft.com/office/drawing/2014/main" id="{03A1BC1D-BEDB-CE79-71BB-EC657AF972CB}"/>
              </a:ext>
            </a:extLst>
          </p:cNvPr>
          <p:cNvSpPr txBox="1"/>
          <p:nvPr/>
        </p:nvSpPr>
        <p:spPr>
          <a:xfrm>
            <a:off x="3359450" y="393538"/>
            <a:ext cx="3077147" cy="446670"/>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3600" b="1">
                <a:latin typeface="Times New Roman" panose="02020603050405020304" pitchFamily="18" charset="0"/>
                <a:ea typeface="+mj-ea"/>
                <a:cs typeface="Times New Roman" panose="02020603050405020304" pitchFamily="18" charset="0"/>
              </a:rPr>
              <a:t>c. Nhân vật</a:t>
            </a:r>
            <a:endParaRPr lang="en-US" altLang="zh-CN" sz="3600" b="1" kern="1200">
              <a:latin typeface="Times New Roman" panose="02020603050405020304" pitchFamily="18" charset="0"/>
              <a:ea typeface="+mj-ea"/>
              <a:cs typeface="Times New Roman" panose="02020603050405020304" pitchFamily="18" charset="0"/>
            </a:endParaRPr>
          </a:p>
        </p:txBody>
      </p:sp>
      <p:grpSp>
        <p:nvGrpSpPr>
          <p:cNvPr id="9" name="Group 8">
            <a:extLst>
              <a:ext uri="{FF2B5EF4-FFF2-40B4-BE49-F238E27FC236}">
                <a16:creationId xmlns:a16="http://schemas.microsoft.com/office/drawing/2014/main" id="{F9DD1C5C-E21E-8749-F673-6D336B7FD5CD}"/>
              </a:ext>
            </a:extLst>
          </p:cNvPr>
          <p:cNvGrpSpPr/>
          <p:nvPr/>
        </p:nvGrpSpPr>
        <p:grpSpPr>
          <a:xfrm>
            <a:off x="7282173" y="220339"/>
            <a:ext cx="4575137" cy="1541391"/>
            <a:chOff x="4714621" y="1473409"/>
            <a:chExt cx="5905238" cy="2172136"/>
          </a:xfrm>
        </p:grpSpPr>
        <p:sp>
          <p:nvSpPr>
            <p:cNvPr id="10" name="Speech Bubble: Oval 9">
              <a:extLst>
                <a:ext uri="{FF2B5EF4-FFF2-40B4-BE49-F238E27FC236}">
                  <a16:creationId xmlns:a16="http://schemas.microsoft.com/office/drawing/2014/main" id="{18259054-3867-837A-1C9F-7007536F2858}"/>
                </a:ext>
              </a:extLst>
            </p:cNvPr>
            <p:cNvSpPr/>
            <p:nvPr/>
          </p:nvSpPr>
          <p:spPr>
            <a:xfrm>
              <a:off x="4714621" y="1473409"/>
              <a:ext cx="5905238" cy="2172136"/>
            </a:xfrm>
            <a:prstGeom prst="wedgeEllipseCallout">
              <a:avLst>
                <a:gd name="adj1" fmla="val -44904"/>
                <a:gd name="adj2" fmla="val 3678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Hộp Văn bản 6">
              <a:extLst>
                <a:ext uri="{FF2B5EF4-FFF2-40B4-BE49-F238E27FC236}">
                  <a16:creationId xmlns:a16="http://schemas.microsoft.com/office/drawing/2014/main" id="{4583F758-1A62-040C-6A6D-4F1A769B6B40}"/>
                </a:ext>
              </a:extLst>
            </p:cNvPr>
            <p:cNvSpPr txBox="1"/>
            <p:nvPr/>
          </p:nvSpPr>
          <p:spPr>
            <a:xfrm>
              <a:off x="4971777" y="1864072"/>
              <a:ext cx="5390925" cy="1691510"/>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Nhân vật chính mà tiếng cười hướng đến là những ai trong 2 VB?</a:t>
              </a:r>
            </a:p>
          </p:txBody>
        </p:sp>
      </p:grpSp>
      <p:grpSp>
        <p:nvGrpSpPr>
          <p:cNvPr id="14" name="Group 13">
            <a:extLst>
              <a:ext uri="{FF2B5EF4-FFF2-40B4-BE49-F238E27FC236}">
                <a16:creationId xmlns:a16="http://schemas.microsoft.com/office/drawing/2014/main" id="{7CA65CF8-1D11-8041-AFF8-3BC34C1CACA8}"/>
              </a:ext>
            </a:extLst>
          </p:cNvPr>
          <p:cNvGrpSpPr/>
          <p:nvPr/>
        </p:nvGrpSpPr>
        <p:grpSpPr>
          <a:xfrm>
            <a:off x="7257200" y="198501"/>
            <a:ext cx="4575137" cy="1541391"/>
            <a:chOff x="4714621" y="1473409"/>
            <a:chExt cx="5905238" cy="2172136"/>
          </a:xfrm>
        </p:grpSpPr>
        <p:sp>
          <p:nvSpPr>
            <p:cNvPr id="17" name="Speech Bubble: Oval 16">
              <a:extLst>
                <a:ext uri="{FF2B5EF4-FFF2-40B4-BE49-F238E27FC236}">
                  <a16:creationId xmlns:a16="http://schemas.microsoft.com/office/drawing/2014/main" id="{F0A34956-D502-91DF-24AB-29BD3FD70374}"/>
                </a:ext>
              </a:extLst>
            </p:cNvPr>
            <p:cNvSpPr/>
            <p:nvPr/>
          </p:nvSpPr>
          <p:spPr>
            <a:xfrm>
              <a:off x="4714621" y="1473409"/>
              <a:ext cx="5905238" cy="2172136"/>
            </a:xfrm>
            <a:prstGeom prst="wedgeEllipseCallout">
              <a:avLst>
                <a:gd name="adj1" fmla="val -44904"/>
                <a:gd name="adj2" fmla="val 3678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Hộp Văn bản 6">
              <a:extLst>
                <a:ext uri="{FF2B5EF4-FFF2-40B4-BE49-F238E27FC236}">
                  <a16:creationId xmlns:a16="http://schemas.microsoft.com/office/drawing/2014/main" id="{3D4B1816-6C60-050B-93EC-619B67C46704}"/>
                </a:ext>
              </a:extLst>
            </p:cNvPr>
            <p:cNvSpPr txBox="1"/>
            <p:nvPr/>
          </p:nvSpPr>
          <p:spPr>
            <a:xfrm>
              <a:off x="5063577" y="1786430"/>
              <a:ext cx="5390925" cy="1691510"/>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Họ là hiện thân cho những thói hư tật xấu nào mà dân gian muốn phê phán?</a:t>
              </a:r>
            </a:p>
          </p:txBody>
        </p:sp>
      </p:grpSp>
      <p:sp>
        <p:nvSpPr>
          <p:cNvPr id="19" name="Hộp Văn bản 10">
            <a:extLst>
              <a:ext uri="{FF2B5EF4-FFF2-40B4-BE49-F238E27FC236}">
                <a16:creationId xmlns:a16="http://schemas.microsoft.com/office/drawing/2014/main" id="{8EFF8A38-7C4F-08B7-4727-5C9DA4BFB160}"/>
              </a:ext>
            </a:extLst>
          </p:cNvPr>
          <p:cNvSpPr txBox="1"/>
          <p:nvPr/>
        </p:nvSpPr>
        <p:spPr>
          <a:xfrm>
            <a:off x="3146702" y="1178602"/>
            <a:ext cx="6095995"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Khoe của: </a:t>
            </a:r>
            <a:r>
              <a:rPr lang="vi-VN" altLang="en-US" sz="28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cả 2 anh chàng đều là hiện thân của sự khoe khoang</a:t>
            </a:r>
            <a:r>
              <a:rPr lang="en-US" altLang="en-US" sz="28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0" name="Hộp Văn bản 10">
            <a:extLst>
              <a:ext uri="{FF2B5EF4-FFF2-40B4-BE49-F238E27FC236}">
                <a16:creationId xmlns:a16="http://schemas.microsoft.com/office/drawing/2014/main" id="{7A08015B-033C-0970-71CE-8E0BB2073892}"/>
              </a:ext>
            </a:extLst>
          </p:cNvPr>
          <p:cNvSpPr txBox="1"/>
          <p:nvPr/>
        </p:nvSpPr>
        <p:spPr>
          <a:xfrm>
            <a:off x="3146702" y="2204229"/>
            <a:ext cx="6095995"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Con rắn vuông: </a:t>
            </a:r>
            <a:r>
              <a:rPr lang="vi-VN"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anh nói khoác là hiện thân của tật xấu khoác lác</a:t>
            </a: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文本框 7">
            <a:extLst>
              <a:ext uri="{FF2B5EF4-FFF2-40B4-BE49-F238E27FC236}">
                <a16:creationId xmlns:a16="http://schemas.microsoft.com/office/drawing/2014/main" id="{E57766A2-5FB5-4FCC-C9B3-548FFF57AF89}"/>
              </a:ext>
            </a:extLst>
          </p:cNvPr>
          <p:cNvSpPr txBox="1"/>
          <p:nvPr/>
        </p:nvSpPr>
        <p:spPr>
          <a:xfrm>
            <a:off x="3373357" y="3158336"/>
            <a:ext cx="3366724" cy="461665"/>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3200" b="1" dirty="0">
                <a:latin typeface="Times New Roman" panose="02020603050405020304" pitchFamily="18" charset="0"/>
                <a:ea typeface="+mj-ea"/>
                <a:cs typeface="Times New Roman" panose="02020603050405020304" pitchFamily="18" charset="0"/>
              </a:rPr>
              <a:t>d. </a:t>
            </a:r>
            <a:r>
              <a:rPr lang="en-US" altLang="zh-CN" sz="3200" b="1" dirty="0" err="1">
                <a:latin typeface="Times New Roman" panose="02020603050405020304" pitchFamily="18" charset="0"/>
                <a:ea typeface="+mj-ea"/>
                <a:cs typeface="Times New Roman" panose="02020603050405020304" pitchFamily="18" charset="0"/>
              </a:rPr>
              <a:t>Ngôn</a:t>
            </a:r>
            <a:r>
              <a:rPr lang="en-US" altLang="zh-CN" sz="3200" b="1" dirty="0">
                <a:latin typeface="Times New Roman" panose="02020603050405020304" pitchFamily="18" charset="0"/>
                <a:ea typeface="+mj-ea"/>
                <a:cs typeface="Times New Roman" panose="02020603050405020304" pitchFamily="18" charset="0"/>
              </a:rPr>
              <a:t> </a:t>
            </a:r>
            <a:r>
              <a:rPr lang="en-US" altLang="zh-CN" sz="3200" b="1" dirty="0" err="1">
                <a:latin typeface="Times New Roman" panose="02020603050405020304" pitchFamily="18" charset="0"/>
                <a:ea typeface="+mj-ea"/>
                <a:cs typeface="Times New Roman" panose="02020603050405020304" pitchFamily="18" charset="0"/>
              </a:rPr>
              <a:t>ngữ</a:t>
            </a:r>
            <a:endParaRPr lang="en-US" altLang="zh-CN" sz="3200" b="1" kern="1200" dirty="0">
              <a:latin typeface="Times New Roman" panose="02020603050405020304" pitchFamily="18" charset="0"/>
              <a:ea typeface="+mj-ea"/>
              <a:cs typeface="Times New Roman" panose="02020603050405020304" pitchFamily="18" charset="0"/>
            </a:endParaRPr>
          </a:p>
        </p:txBody>
      </p:sp>
      <p:sp>
        <p:nvSpPr>
          <p:cNvPr id="22" name="TextBox 21">
            <a:extLst>
              <a:ext uri="{FF2B5EF4-FFF2-40B4-BE49-F238E27FC236}">
                <a16:creationId xmlns:a16="http://schemas.microsoft.com/office/drawing/2014/main" id="{A3558D6B-0F55-20EE-2C7D-1E9D742D6D00}"/>
              </a:ext>
            </a:extLst>
          </p:cNvPr>
          <p:cNvSpPr txBox="1"/>
          <p:nvPr/>
        </p:nvSpPr>
        <p:spPr>
          <a:xfrm>
            <a:off x="3146702" y="3724093"/>
            <a:ext cx="6194209" cy="1384995"/>
          </a:xfrm>
          <a:prstGeom prst="rect">
            <a:avLst/>
          </a:prstGeom>
          <a:noFill/>
        </p:spPr>
        <p:txBody>
          <a:bodyPr wrap="square">
            <a:spAutoFit/>
          </a:bodyPr>
          <a:lstStyle/>
          <a:p>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hước</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2D4F1047-C8F0-461A-6B59-C6760634EBA2}"/>
              </a:ext>
            </a:extLst>
          </p:cNvPr>
          <p:cNvGrpSpPr/>
          <p:nvPr/>
        </p:nvGrpSpPr>
        <p:grpSpPr>
          <a:xfrm>
            <a:off x="7257200" y="198501"/>
            <a:ext cx="4575137" cy="1960872"/>
            <a:chOff x="4714621" y="1473409"/>
            <a:chExt cx="5905238" cy="2172136"/>
          </a:xfrm>
        </p:grpSpPr>
        <p:sp>
          <p:nvSpPr>
            <p:cNvPr id="24" name="Speech Bubble: Oval 23">
              <a:extLst>
                <a:ext uri="{FF2B5EF4-FFF2-40B4-BE49-F238E27FC236}">
                  <a16:creationId xmlns:a16="http://schemas.microsoft.com/office/drawing/2014/main" id="{DA8E848A-D4D2-554D-5ABD-0F37A020EE5C}"/>
                </a:ext>
              </a:extLst>
            </p:cNvPr>
            <p:cNvSpPr/>
            <p:nvPr/>
          </p:nvSpPr>
          <p:spPr>
            <a:xfrm>
              <a:off x="4714621" y="1473409"/>
              <a:ext cx="5905238" cy="2172136"/>
            </a:xfrm>
            <a:prstGeom prst="wedgeEllipseCallout">
              <a:avLst>
                <a:gd name="adj1" fmla="val -44904"/>
                <a:gd name="adj2" fmla="val 3678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Hộp Văn bản 6">
              <a:extLst>
                <a:ext uri="{FF2B5EF4-FFF2-40B4-BE49-F238E27FC236}">
                  <a16:creationId xmlns:a16="http://schemas.microsoft.com/office/drawing/2014/main" id="{4DE5E18B-FE9D-B858-0112-430086C1EB38}"/>
                </a:ext>
              </a:extLst>
            </p:cNvPr>
            <p:cNvSpPr txBox="1"/>
            <p:nvPr/>
          </p:nvSpPr>
          <p:spPr>
            <a:xfrm>
              <a:off x="4980982" y="2043262"/>
              <a:ext cx="5390925" cy="1329652"/>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Em có nhận xét gì về ngôn ngữ tác giả sử dụng trong  2 truyện cười trên?</a:t>
              </a:r>
            </a:p>
          </p:txBody>
        </p:sp>
      </p:grpSp>
      <p:sp>
        <p:nvSpPr>
          <p:cNvPr id="26" name="文本框 7">
            <a:extLst>
              <a:ext uri="{FF2B5EF4-FFF2-40B4-BE49-F238E27FC236}">
                <a16:creationId xmlns:a16="http://schemas.microsoft.com/office/drawing/2014/main" id="{35A03EE6-C2EF-808D-C15D-156133C9FA0D}"/>
              </a:ext>
            </a:extLst>
          </p:cNvPr>
          <p:cNvSpPr txBox="1"/>
          <p:nvPr/>
        </p:nvSpPr>
        <p:spPr>
          <a:xfrm>
            <a:off x="3391446" y="5251843"/>
            <a:ext cx="5149316" cy="461665"/>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3200" b="1" dirty="0">
                <a:latin typeface="Times New Roman" panose="02020603050405020304" pitchFamily="18" charset="0"/>
                <a:ea typeface="+mj-ea"/>
                <a:cs typeface="Times New Roman" panose="02020603050405020304" pitchFamily="18" charset="0"/>
              </a:rPr>
              <a:t>e. </a:t>
            </a:r>
            <a:r>
              <a:rPr lang="en-US" altLang="zh-CN" sz="3200" b="1" dirty="0" err="1">
                <a:latin typeface="Times New Roman" panose="02020603050405020304" pitchFamily="18" charset="0"/>
                <a:ea typeface="+mj-ea"/>
                <a:cs typeface="Times New Roman" panose="02020603050405020304" pitchFamily="18" charset="0"/>
              </a:rPr>
              <a:t>Thủ</a:t>
            </a:r>
            <a:r>
              <a:rPr lang="en-US" altLang="zh-CN" sz="3200" b="1" dirty="0">
                <a:latin typeface="Times New Roman" panose="02020603050405020304" pitchFamily="18" charset="0"/>
                <a:ea typeface="+mj-ea"/>
                <a:cs typeface="Times New Roman" panose="02020603050405020304" pitchFamily="18" charset="0"/>
              </a:rPr>
              <a:t> </a:t>
            </a:r>
            <a:r>
              <a:rPr lang="en-US" altLang="zh-CN" sz="3200" b="1" dirty="0" err="1">
                <a:latin typeface="Times New Roman" panose="02020603050405020304" pitchFamily="18" charset="0"/>
                <a:ea typeface="+mj-ea"/>
                <a:cs typeface="Times New Roman" panose="02020603050405020304" pitchFamily="18" charset="0"/>
              </a:rPr>
              <a:t>pháp</a:t>
            </a:r>
            <a:r>
              <a:rPr lang="en-US" altLang="zh-CN" sz="3200" b="1" dirty="0">
                <a:latin typeface="Times New Roman" panose="02020603050405020304" pitchFamily="18" charset="0"/>
                <a:ea typeface="+mj-ea"/>
                <a:cs typeface="Times New Roman" panose="02020603050405020304" pitchFamily="18" charset="0"/>
              </a:rPr>
              <a:t> </a:t>
            </a:r>
            <a:r>
              <a:rPr lang="en-US" altLang="zh-CN" sz="3200" b="1" dirty="0" err="1">
                <a:latin typeface="Times New Roman" panose="02020603050405020304" pitchFamily="18" charset="0"/>
                <a:ea typeface="+mj-ea"/>
                <a:cs typeface="Times New Roman" panose="02020603050405020304" pitchFamily="18" charset="0"/>
              </a:rPr>
              <a:t>gây</a:t>
            </a:r>
            <a:r>
              <a:rPr lang="en-US" altLang="zh-CN" sz="3200" b="1" dirty="0">
                <a:latin typeface="Times New Roman" panose="02020603050405020304" pitchFamily="18" charset="0"/>
                <a:ea typeface="+mj-ea"/>
                <a:cs typeface="Times New Roman" panose="02020603050405020304" pitchFamily="18" charset="0"/>
              </a:rPr>
              <a:t> </a:t>
            </a:r>
            <a:r>
              <a:rPr lang="en-US" altLang="zh-CN" sz="3200" b="1" dirty="0" err="1">
                <a:latin typeface="Times New Roman" panose="02020603050405020304" pitchFamily="18" charset="0"/>
                <a:ea typeface="+mj-ea"/>
                <a:cs typeface="Times New Roman" panose="02020603050405020304" pitchFamily="18" charset="0"/>
              </a:rPr>
              <a:t>cười</a:t>
            </a:r>
            <a:endParaRPr lang="en-US" altLang="zh-CN" sz="3200" b="1" kern="1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101403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4"/>
                                        </p:tgtEl>
                                        <p:attrNameLst>
                                          <p:attrName>ppt_w</p:attrName>
                                        </p:attrNameLst>
                                      </p:cBhvr>
                                      <p:tavLst>
                                        <p:tav tm="0">
                                          <p:val>
                                            <p:strVal val="ppt_w"/>
                                          </p:val>
                                        </p:tav>
                                        <p:tav tm="100000">
                                          <p:val>
                                            <p:fltVal val="0"/>
                                          </p:val>
                                        </p:tav>
                                      </p:tavLst>
                                    </p:anim>
                                    <p:anim calcmode="lin" valueType="num">
                                      <p:cBhvr>
                                        <p:cTn id="28" dur="500"/>
                                        <p:tgtEl>
                                          <p:spTgt spid="14"/>
                                        </p:tgtEl>
                                        <p:attrNameLst>
                                          <p:attrName>ppt_h</p:attrName>
                                        </p:attrNameLst>
                                      </p:cBhvr>
                                      <p:tavLst>
                                        <p:tav tm="0">
                                          <p:val>
                                            <p:strVal val="ppt_h"/>
                                          </p:val>
                                        </p:tav>
                                        <p:tav tm="100000">
                                          <p:val>
                                            <p:fltVal val="0"/>
                                          </p:val>
                                        </p:tav>
                                      </p:tavLst>
                                    </p:anim>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xit" presetSubtype="32" fill="hold" nodeType="clickEffect">
                                  <p:stCondLst>
                                    <p:cond delay="0"/>
                                  </p:stCondLst>
                                  <p:childTnLst>
                                    <p:anim calcmode="lin" valueType="num">
                                      <p:cBhvr>
                                        <p:cTn id="60" dur="500"/>
                                        <p:tgtEl>
                                          <p:spTgt spid="23"/>
                                        </p:tgtEl>
                                        <p:attrNameLst>
                                          <p:attrName>ppt_w</p:attrName>
                                        </p:attrNameLst>
                                      </p:cBhvr>
                                      <p:tavLst>
                                        <p:tav tm="0">
                                          <p:val>
                                            <p:strVal val="ppt_w"/>
                                          </p:val>
                                        </p:tav>
                                        <p:tav tm="100000">
                                          <p:val>
                                            <p:fltVal val="0"/>
                                          </p:val>
                                        </p:tav>
                                      </p:tavLst>
                                    </p:anim>
                                    <p:anim calcmode="lin" valueType="num">
                                      <p:cBhvr>
                                        <p:cTn id="61" dur="500"/>
                                        <p:tgtEl>
                                          <p:spTgt spid="23"/>
                                        </p:tgtEl>
                                        <p:attrNameLst>
                                          <p:attrName>ppt_h</p:attrName>
                                        </p:attrNameLst>
                                      </p:cBhvr>
                                      <p:tavLst>
                                        <p:tav tm="0">
                                          <p:val>
                                            <p:strVal val="ppt_h"/>
                                          </p:val>
                                        </p:tav>
                                        <p:tav tm="100000">
                                          <p:val>
                                            <p:fltVal val="0"/>
                                          </p:val>
                                        </p:tav>
                                      </p:tavLst>
                                    </p:anim>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toon of two men talking to a pig&#10;&#10;Description automatically generated">
            <a:extLst>
              <a:ext uri="{FF2B5EF4-FFF2-40B4-BE49-F238E27FC236}">
                <a16:creationId xmlns:a16="http://schemas.microsoft.com/office/drawing/2014/main" id="{6229D0C4-CE8C-F2E9-3BFA-2D4C2E69ECE7}"/>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8163"/>
          <a:stretch/>
        </p:blipFill>
        <p:spPr>
          <a:xfrm>
            <a:off x="20" y="10"/>
            <a:ext cx="12191981" cy="6857990"/>
          </a:xfrm>
          <a:prstGeom prst="rect">
            <a:avLst/>
          </a:prstGeom>
        </p:spPr>
      </p:pic>
      <p:pic>
        <p:nvPicPr>
          <p:cNvPr id="3" name="Picture 2" descr="Cartoon of a person and person&#10;&#10;Description automatically generated">
            <a:extLst>
              <a:ext uri="{FF2B5EF4-FFF2-40B4-BE49-F238E27FC236}">
                <a16:creationId xmlns:a16="http://schemas.microsoft.com/office/drawing/2014/main" id="{E8AE4CC0-E314-45DE-B89C-05EF4CE543FF}"/>
              </a:ext>
            </a:extLst>
          </p:cNvPr>
          <p:cNvPicPr>
            <a:picLocks noChangeAspect="1"/>
          </p:cNvPicPr>
          <p:nvPr/>
        </p:nvPicPr>
        <p:blipFill rotWithShape="1">
          <a:blip r:embed="rId4">
            <a:extLst>
              <a:ext uri="{28A0092B-C50C-407E-A947-70E740481C1C}">
                <a14:useLocalDpi xmlns:a14="http://schemas.microsoft.com/office/drawing/2010/main" val="0"/>
              </a:ext>
            </a:extLst>
          </a:blip>
          <a:srcRect l="8722" r="11278" b="3"/>
          <a:stretch/>
        </p:blipFill>
        <p:spPr>
          <a:xfrm>
            <a:off x="7788925" y="1543718"/>
            <a:ext cx="4400027" cy="3506156"/>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graphicFrame>
        <p:nvGraphicFramePr>
          <p:cNvPr id="4" name="Bảng 5">
            <a:extLst>
              <a:ext uri="{FF2B5EF4-FFF2-40B4-BE49-F238E27FC236}">
                <a16:creationId xmlns:a16="http://schemas.microsoft.com/office/drawing/2014/main" id="{2217341A-B2AC-AE55-6124-DAB97DEDE05B}"/>
              </a:ext>
            </a:extLst>
          </p:cNvPr>
          <p:cNvGraphicFramePr>
            <a:graphicFrameLocks noGrp="1"/>
          </p:cNvGraphicFramePr>
          <p:nvPr>
            <p:extLst>
              <p:ext uri="{D42A27DB-BD31-4B8C-83A1-F6EECF244321}">
                <p14:modId xmlns:p14="http://schemas.microsoft.com/office/powerpoint/2010/main" val="13750869"/>
              </p:ext>
            </p:extLst>
          </p:nvPr>
        </p:nvGraphicFramePr>
        <p:xfrm>
          <a:off x="319489" y="270724"/>
          <a:ext cx="11468559" cy="6160041"/>
        </p:xfrm>
        <a:graphic>
          <a:graphicData uri="http://schemas.openxmlformats.org/drawingml/2006/table">
            <a:tbl>
              <a:tblPr firstRow="1" firstCol="1" bandRow="1">
                <a:tableStyleId>{21E4AEA4-8DFA-4A89-87EB-49C32662AFE0}</a:tableStyleId>
              </a:tblPr>
              <a:tblGrid>
                <a:gridCol w="1509311">
                  <a:extLst>
                    <a:ext uri="{9D8B030D-6E8A-4147-A177-3AD203B41FA5}">
                      <a16:colId xmlns:a16="http://schemas.microsoft.com/office/drawing/2014/main" val="2807535693"/>
                    </a:ext>
                  </a:extLst>
                </a:gridCol>
                <a:gridCol w="2346593">
                  <a:extLst>
                    <a:ext uri="{9D8B030D-6E8A-4147-A177-3AD203B41FA5}">
                      <a16:colId xmlns:a16="http://schemas.microsoft.com/office/drawing/2014/main" val="1978958548"/>
                    </a:ext>
                  </a:extLst>
                </a:gridCol>
                <a:gridCol w="4032173">
                  <a:extLst>
                    <a:ext uri="{9D8B030D-6E8A-4147-A177-3AD203B41FA5}">
                      <a16:colId xmlns:a16="http://schemas.microsoft.com/office/drawing/2014/main" val="1643624385"/>
                    </a:ext>
                  </a:extLst>
                </a:gridCol>
                <a:gridCol w="3580482">
                  <a:extLst>
                    <a:ext uri="{9D8B030D-6E8A-4147-A177-3AD203B41FA5}">
                      <a16:colId xmlns:a16="http://schemas.microsoft.com/office/drawing/2014/main" val="2191340069"/>
                    </a:ext>
                  </a:extLst>
                </a:gridCol>
              </a:tblGrid>
              <a:tr h="551138">
                <a:tc gridSpan="4">
                  <a:txBody>
                    <a:bodyPr/>
                    <a:lstStyle/>
                    <a:p>
                      <a:pPr algn="ctr">
                        <a:spcBef>
                          <a:spcPts val="600"/>
                        </a:spcBef>
                        <a:spcAft>
                          <a:spcPts val="600"/>
                        </a:spcAft>
                      </a:pPr>
                      <a:r>
                        <a:rPr lang="en-US" sz="2400" b="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2</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hMerge="1">
                  <a:txBody>
                    <a:bodyPr/>
                    <a:lstStyle/>
                    <a:p>
                      <a:pPr algn="ctr">
                        <a:spcBef>
                          <a:spcPts val="600"/>
                        </a:spcBef>
                        <a:spcAft>
                          <a:spcPts val="600"/>
                        </a:spcAft>
                      </a:pPr>
                      <a:endParaRPr lang="en-US" sz="2400" b="0">
                        <a:solidFill>
                          <a:srgbClr val="C00000"/>
                        </a:solidFill>
                        <a:effectLst/>
                        <a:latin typeface="#9Slide03 SFU Salzburg" panose="00000500000000000000" pitchFamily="2" charset="-93"/>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spcBef>
                          <a:spcPts val="600"/>
                        </a:spcBef>
                        <a:spcAft>
                          <a:spcPts val="600"/>
                        </a:spcAft>
                      </a:pPr>
                      <a:endParaRPr lang="en-US" sz="2400" b="0">
                        <a:solidFill>
                          <a:srgbClr val="C00000"/>
                        </a:solidFill>
                        <a:effectLst/>
                        <a:latin typeface="#9Slide03 SFU Salzburg" panose="00000500000000000000" pitchFamily="2" charset="-93"/>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847135666"/>
                  </a:ext>
                </a:extLst>
              </a:tr>
              <a:tr h="197792">
                <a:tc rowSpan="2">
                  <a:txBody>
                    <a:bodyPr/>
                    <a:lstStyle/>
                    <a:p>
                      <a:pPr algn="ctr">
                        <a:spcBef>
                          <a:spcPts val="600"/>
                        </a:spcBef>
                        <a:spcAft>
                          <a:spcPts val="600"/>
                        </a:spcAft>
                      </a:pP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Thủ</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pháp</a:t>
                      </a:r>
                      <a:endParaRPr lang="en-US" sz="24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rowSpan="2">
                  <a:txBody>
                    <a:bodyPr/>
                    <a:lstStyle/>
                    <a:p>
                      <a:pPr algn="ctr">
                        <a:spcBef>
                          <a:spcPts val="600"/>
                        </a:spcBef>
                        <a:spcAft>
                          <a:spcPts val="600"/>
                        </a:spcAft>
                      </a:pPr>
                      <a:r>
                        <a:rPr lang="en-US" sz="2400" b="0">
                          <a:solidFill>
                            <a:srgbClr val="0070C0"/>
                          </a:solidFill>
                          <a:effectLst/>
                          <a:latin typeface="Times New Roman" panose="02020603050405020304" pitchFamily="18" charset="0"/>
                          <a:cs typeface="Times New Roman" panose="02020603050405020304" pitchFamily="18" charset="0"/>
                        </a:rPr>
                        <a:t>Điểm giống nhau </a:t>
                      </a:r>
                      <a:endParaRPr lang="en-US" sz="24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gridSpan="2">
                  <a:txBody>
                    <a:bodyPr/>
                    <a:lstStyle/>
                    <a:p>
                      <a:pPr algn="ctr">
                        <a:spcBef>
                          <a:spcPts val="600"/>
                        </a:spcBef>
                        <a:spcAft>
                          <a:spcPts val="600"/>
                        </a:spcAft>
                      </a:pPr>
                      <a:r>
                        <a:rPr lang="en-US" sz="2400" b="0">
                          <a:solidFill>
                            <a:srgbClr val="0070C0"/>
                          </a:solidFill>
                          <a:effectLst/>
                          <a:latin typeface="Times New Roman" panose="02020603050405020304" pitchFamily="18" charset="0"/>
                          <a:cs typeface="Times New Roman" panose="02020603050405020304" pitchFamily="18" charset="0"/>
                        </a:rPr>
                        <a:t> Điểm khác nhau</a:t>
                      </a:r>
                      <a:endParaRPr lang="en-US" sz="24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hMerge="1">
                  <a:txBody>
                    <a:bodyPr/>
                    <a:lstStyle/>
                    <a:p>
                      <a:endParaRPr lang="en-US"/>
                    </a:p>
                  </a:txBody>
                  <a:tcPr/>
                </a:tc>
                <a:extLst>
                  <a:ext uri="{0D108BD9-81ED-4DB2-BD59-A6C34878D82A}">
                    <a16:rowId xmlns:a16="http://schemas.microsoft.com/office/drawing/2014/main" val="2843745480"/>
                  </a:ext>
                </a:extLst>
              </a:tr>
              <a:tr h="204405">
                <a:tc vMerge="1">
                  <a:txBody>
                    <a:bodyPr/>
                    <a:lstStyle/>
                    <a:p>
                      <a:endParaRPr lang="en-US"/>
                    </a:p>
                  </a:txBody>
                  <a:tcPr/>
                </a:tc>
                <a:tc vMerge="1">
                  <a:txBody>
                    <a:bodyPr/>
                    <a:lstStyle/>
                    <a:p>
                      <a:endParaRPr lang="en-US"/>
                    </a:p>
                  </a:txBody>
                  <a:tcPr/>
                </a:tc>
                <a:tc>
                  <a:txBody>
                    <a:bodyPr/>
                    <a:lstStyle/>
                    <a:p>
                      <a:pPr algn="ctr">
                        <a:spcBef>
                          <a:spcPts val="600"/>
                        </a:spcBef>
                        <a:spcAft>
                          <a:spcPts val="600"/>
                        </a:spcAft>
                      </a:pPr>
                      <a:r>
                        <a:rPr lang="en-US" sz="2000" b="0">
                          <a:solidFill>
                            <a:srgbClr val="0070C0"/>
                          </a:solidFill>
                          <a:effectLst/>
                          <a:latin typeface="Times New Roman" panose="02020603050405020304" pitchFamily="18" charset="0"/>
                          <a:cs typeface="Times New Roman" panose="02020603050405020304" pitchFamily="18" charset="0"/>
                        </a:rPr>
                        <a:t> Khoe của</a:t>
                      </a:r>
                      <a:endParaRPr lang="en-US" sz="20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algn="ctr">
                        <a:spcBef>
                          <a:spcPts val="600"/>
                        </a:spcBef>
                        <a:spcAft>
                          <a:spcPts val="600"/>
                        </a:spcAft>
                      </a:pPr>
                      <a:r>
                        <a:rPr lang="en-US" sz="2000" b="0">
                          <a:solidFill>
                            <a:srgbClr val="0070C0"/>
                          </a:solidFill>
                          <a:effectLst/>
                          <a:latin typeface="Times New Roman" panose="02020603050405020304" pitchFamily="18" charset="0"/>
                          <a:cs typeface="Times New Roman" panose="02020603050405020304" pitchFamily="18" charset="0"/>
                        </a:rPr>
                        <a:t> Con rắn vuông</a:t>
                      </a:r>
                      <a:endParaRPr lang="en-US" sz="2000" b="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1964249662"/>
                  </a:ext>
                </a:extLst>
              </a:tr>
              <a:tr h="2568534">
                <a:tc>
                  <a:txBody>
                    <a:bodyPr/>
                    <a:lstStyle/>
                    <a:p>
                      <a:pPr algn="ctr">
                        <a:spcBef>
                          <a:spcPts val="600"/>
                        </a:spcBef>
                        <a:spcAft>
                          <a:spcPts val="600"/>
                        </a:spcAft>
                      </a:pPr>
                      <a:r>
                        <a:rPr lang="en-US" sz="2000" b="0" dirty="0">
                          <a:solidFill>
                            <a:srgbClr val="C00000"/>
                          </a:solidFill>
                          <a:effectLst/>
                          <a:latin typeface="Times New Roman" panose="02020603050405020304" pitchFamily="18" charset="0"/>
                          <a:cs typeface="Times New Roman" panose="02020603050405020304" pitchFamily="18" charset="0"/>
                        </a:rPr>
                        <a:t> 1. </a:t>
                      </a:r>
                      <a:r>
                        <a:rPr lang="en-US" sz="2000" b="0" dirty="0" err="1">
                          <a:solidFill>
                            <a:srgbClr val="C00000"/>
                          </a:solidFill>
                          <a:effectLst/>
                          <a:latin typeface="Times New Roman" panose="02020603050405020304" pitchFamily="18" charset="0"/>
                          <a:cs typeface="Times New Roman" panose="02020603050405020304" pitchFamily="18" charset="0"/>
                        </a:rPr>
                        <a:t>Tạo</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các</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tình</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huống</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trào</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phúng</a:t>
                      </a:r>
                      <a:endPar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algn="ctr">
                        <a:spcBef>
                          <a:spcPts val="600"/>
                        </a:spcBef>
                        <a:spcAft>
                          <a:spcPts val="600"/>
                        </a:spcAft>
                      </a:pPr>
                      <a:endPar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algn="ctr">
                        <a:spcBef>
                          <a:spcPts val="600"/>
                        </a:spcBef>
                        <a:spcAft>
                          <a:spcPts val="600"/>
                        </a:spcAft>
                      </a:pPr>
                      <a:endPar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algn="ctr">
                        <a:spcBef>
                          <a:spcPts val="600"/>
                        </a:spcBef>
                        <a:spcAft>
                          <a:spcPts val="600"/>
                        </a:spcAft>
                      </a:pPr>
                      <a:endPar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4286282998"/>
                  </a:ext>
                </a:extLst>
              </a:tr>
              <a:tr h="2179309">
                <a:tc>
                  <a:txBody>
                    <a:bodyPr/>
                    <a:lstStyle/>
                    <a:p>
                      <a:pPr algn="ctr">
                        <a:spcBef>
                          <a:spcPts val="600"/>
                        </a:spcBef>
                        <a:spcAft>
                          <a:spcPts val="600"/>
                        </a:spcAft>
                      </a:pPr>
                      <a:r>
                        <a:rPr lang="en-US" sz="2400" b="0" dirty="0">
                          <a:solidFill>
                            <a:srgbClr val="C00000"/>
                          </a:solidFill>
                          <a:effectLst/>
                          <a:latin typeface="Times New Roman" panose="02020603050405020304" pitchFamily="18" charset="0"/>
                          <a:cs typeface="Times New Roman" panose="02020603050405020304" pitchFamily="18" charset="0"/>
                        </a:rPr>
                        <a:t> </a:t>
                      </a:r>
                      <a:r>
                        <a:rPr lang="en-US" sz="2000" b="0" dirty="0">
                          <a:solidFill>
                            <a:srgbClr val="C00000"/>
                          </a:solidFill>
                          <a:effectLst/>
                          <a:latin typeface="Times New Roman" panose="02020603050405020304" pitchFamily="18" charset="0"/>
                          <a:cs typeface="Times New Roman" panose="02020603050405020304" pitchFamily="18" charset="0"/>
                        </a:rPr>
                        <a:t>2. </a:t>
                      </a:r>
                      <a:r>
                        <a:rPr lang="en-US" sz="2000" b="0" dirty="0" err="1">
                          <a:solidFill>
                            <a:srgbClr val="C00000"/>
                          </a:solidFill>
                          <a:effectLst/>
                          <a:latin typeface="Times New Roman" panose="02020603050405020304" pitchFamily="18" charset="0"/>
                          <a:cs typeface="Times New Roman" panose="02020603050405020304" pitchFamily="18" charset="0"/>
                        </a:rPr>
                        <a:t>Sử</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dụng</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các</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biện</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pháp</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tu</a:t>
                      </a:r>
                      <a:r>
                        <a:rPr lang="en-US" sz="2000" b="0" dirty="0">
                          <a:solidFill>
                            <a:srgbClr val="C00000"/>
                          </a:solidFill>
                          <a:effectLst/>
                          <a:latin typeface="Times New Roman" panose="02020603050405020304" pitchFamily="18" charset="0"/>
                          <a:cs typeface="Times New Roman" panose="02020603050405020304" pitchFamily="18" charset="0"/>
                        </a:rPr>
                        <a:t> </a:t>
                      </a:r>
                      <a:r>
                        <a:rPr lang="en-US" sz="2000" b="0" dirty="0" err="1">
                          <a:solidFill>
                            <a:srgbClr val="C00000"/>
                          </a:solidFill>
                          <a:effectLst/>
                          <a:latin typeface="Times New Roman" panose="02020603050405020304" pitchFamily="18" charset="0"/>
                          <a:cs typeface="Times New Roman" panose="02020603050405020304" pitchFamily="18" charset="0"/>
                        </a:rPr>
                        <a:t>từ</a:t>
                      </a:r>
                      <a:endPar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algn="ctr">
                        <a:spcBef>
                          <a:spcPts val="600"/>
                        </a:spcBef>
                        <a:spcAft>
                          <a:spcPts val="600"/>
                        </a:spcAft>
                      </a:pPr>
                      <a:endPar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algn="ctr">
                        <a:spcBef>
                          <a:spcPts val="600"/>
                        </a:spcBef>
                        <a:spcAft>
                          <a:spcPts val="600"/>
                        </a:spcAft>
                      </a:pPr>
                      <a:endParaRPr lang="en-US" sz="2400" b="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algn="ctr">
                        <a:spcBef>
                          <a:spcPts val="600"/>
                        </a:spcBef>
                        <a:spcAft>
                          <a:spcPts val="600"/>
                        </a:spcAft>
                      </a:pPr>
                      <a:endParaRPr lang="en-US" sz="24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extLst>
                  <a:ext uri="{0D108BD9-81ED-4DB2-BD59-A6C34878D82A}">
                    <a16:rowId xmlns:a16="http://schemas.microsoft.com/office/drawing/2014/main" val="2583461138"/>
                  </a:ext>
                </a:extLst>
              </a:tr>
            </a:tbl>
          </a:graphicData>
        </a:graphic>
      </p:graphicFrame>
      <p:sp>
        <p:nvSpPr>
          <p:cNvPr id="11" name="TextBox 10">
            <a:extLst>
              <a:ext uri="{FF2B5EF4-FFF2-40B4-BE49-F238E27FC236}">
                <a16:creationId xmlns:a16="http://schemas.microsoft.com/office/drawing/2014/main" id="{CA6455D9-2066-C8F8-6025-6E20D0633594}"/>
              </a:ext>
            </a:extLst>
          </p:cNvPr>
          <p:cNvSpPr txBox="1"/>
          <p:nvPr/>
        </p:nvSpPr>
        <p:spPr>
          <a:xfrm>
            <a:off x="1923268" y="1734200"/>
            <a:ext cx="2241107" cy="2246769"/>
          </a:xfrm>
          <a:prstGeom prst="rect">
            <a:avLst/>
          </a:prstGeom>
          <a:noFill/>
        </p:spPr>
        <p:txBody>
          <a:bodyPr wrap="square">
            <a:spAutoFit/>
          </a:bodyPr>
          <a:lstStyle/>
          <a:p>
            <a:pPr algn="just"/>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Kết</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hợp</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lời</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chuyện</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lời</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nhân</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vật</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hoặc</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lời</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các</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nhân</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vật</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nhau</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tạo</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liên</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tưởng</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bất</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ngờ</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hài</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hước</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thú</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effectLst/>
                <a:latin typeface="Times New Roman" panose="02020603050405020304" pitchFamily="18" charset="0"/>
                <a:cs typeface="Times New Roman" panose="02020603050405020304" pitchFamily="18" charset="0"/>
              </a:rPr>
              <a:t>vị</a:t>
            </a:r>
            <a:r>
              <a:rPr lang="en-US" sz="2000" dirty="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C69AAF9-4652-463C-EDD6-EA9E2B345330}"/>
              </a:ext>
            </a:extLst>
          </p:cNvPr>
          <p:cNvSpPr txBox="1"/>
          <p:nvPr/>
        </p:nvSpPr>
        <p:spPr>
          <a:xfrm>
            <a:off x="4215163" y="1734200"/>
            <a:ext cx="3959353" cy="2400657"/>
          </a:xfrm>
          <a:prstGeom prst="rect">
            <a:avLst/>
          </a:prstGeom>
          <a:noFill/>
        </p:spPr>
        <p:txBody>
          <a:bodyPr wrap="square">
            <a:spAutoFit/>
          </a:bodyPr>
          <a:lstStyle/>
          <a:p>
            <a:pPr algn="just">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huống</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 2 em có tính hay khoe của gặp nhau cả 2 đều cố ý nói thừa để khoe khoang</a:t>
            </a:r>
            <a:r>
              <a:rPr lang="en-US" sz="20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âu chuyện kết thúc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nói của anh mặc áo mới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lúc tôi mặc cái áo mới này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 chẳng thấy con lợn nào chạy qua đây cả</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243D9F39-665B-A707-E613-1083D256381F}"/>
              </a:ext>
            </a:extLst>
          </p:cNvPr>
          <p:cNvSpPr txBox="1"/>
          <p:nvPr/>
        </p:nvSpPr>
        <p:spPr>
          <a:xfrm>
            <a:off x="8225304" y="1734199"/>
            <a:ext cx="3408507" cy="2400657"/>
          </a:xfrm>
          <a:prstGeom prst="rect">
            <a:avLst/>
          </a:prstGeom>
          <a:noFill/>
        </p:spPr>
        <p:txBody>
          <a:bodyPr wrap="square">
            <a:spAutoFit/>
          </a:bodyPr>
          <a:lstStyle/>
          <a:p>
            <a:pPr algn="just">
              <a:spcBef>
                <a:spcPts val="600"/>
              </a:spcBef>
              <a:spcAft>
                <a:spcPts val="600"/>
              </a:spcAft>
            </a:pPr>
            <a:r>
              <a:rPr lang="en-US" sz="2000">
                <a:effectLst/>
                <a:latin typeface="Times New Roman" panose="02020603050405020304" pitchFamily="18" charset="0"/>
                <a:cs typeface="Times New Roman" panose="02020603050405020304" pitchFamily="18" charset="0"/>
              </a:rPr>
              <a:t>- Tình huống:</a:t>
            </a:r>
            <a:r>
              <a:rPr lang="vi-VN" sz="2000">
                <a:effectLst/>
                <a:latin typeface="Times New Roman" panose="02020603050405020304" pitchFamily="18" charset="0"/>
                <a:cs typeface="Times New Roman" panose="02020603050405020304" pitchFamily="18" charset="0"/>
              </a:rPr>
              <a:t> anh nói khoác bị vợ </a:t>
            </a:r>
            <a:r>
              <a:rPr lang="en-US" sz="2000">
                <a:effectLst/>
                <a:latin typeface="Times New Roman" panose="02020603050405020304" pitchFamily="18" charset="0"/>
                <a:cs typeface="Times New Roman" panose="02020603050405020304" pitchFamily="18" charset="0"/>
              </a:rPr>
              <a:t>“</a:t>
            </a:r>
            <a:r>
              <a:rPr lang="vi-VN" sz="2000">
                <a:effectLst/>
                <a:latin typeface="Times New Roman" panose="02020603050405020304" pitchFamily="18" charset="0"/>
                <a:cs typeface="Times New Roman" panose="02020603050405020304" pitchFamily="18" charset="0"/>
              </a:rPr>
              <a:t>gài bẫy</a:t>
            </a:r>
            <a:r>
              <a:rPr lang="en-US" sz="2000">
                <a:effectLst/>
                <a:latin typeface="Times New Roman" panose="02020603050405020304" pitchFamily="18" charset="0"/>
                <a:cs typeface="Times New Roman" panose="02020603050405020304" pitchFamily="18" charset="0"/>
              </a:rPr>
              <a:t>”</a:t>
            </a:r>
            <a:r>
              <a:rPr lang="vi-VN" sz="2000">
                <a:effectLst/>
                <a:latin typeface="Times New Roman" panose="02020603050405020304" pitchFamily="18" charset="0"/>
                <a:cs typeface="Times New Roman" panose="02020603050405020304" pitchFamily="18" charset="0"/>
              </a:rPr>
              <a:t> để tự bộc lộ bản chất khoác lác của mình</a:t>
            </a:r>
            <a:r>
              <a:rPr lang="en-US" sz="200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âu chuyện kết thúc</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bằng</a:t>
            </a:r>
            <a:r>
              <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nói của của người vợ</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nói lật tẩy bản chất khoác lác của ng</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ười</a:t>
            </a:r>
            <a:r>
              <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chồng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FC4FF5D-35DC-0FD3-E89F-C6FF5CAD0B1B}"/>
              </a:ext>
            </a:extLst>
          </p:cNvPr>
          <p:cNvSpPr txBox="1"/>
          <p:nvPr/>
        </p:nvSpPr>
        <p:spPr>
          <a:xfrm>
            <a:off x="1813100" y="4497981"/>
            <a:ext cx="2241107" cy="707886"/>
          </a:xfrm>
          <a:prstGeom prst="rect">
            <a:avLst/>
          </a:prstGeom>
          <a:noFill/>
        </p:spPr>
        <p:txBody>
          <a:bodyPr wrap="square">
            <a:spAutoFit/>
          </a:bodyPr>
          <a:lstStyle/>
          <a:p>
            <a:r>
              <a:rPr lang="en-US" sz="2000">
                <a:solidFill>
                  <a:srgbClr val="7030A0"/>
                </a:solidFill>
                <a:effectLst/>
                <a:latin typeface="Times New Roman" panose="02020603050405020304" pitchFamily="18" charset="0"/>
                <a:cs typeface="Times New Roman" panose="02020603050405020304" pitchFamily="18" charset="0"/>
              </a:rPr>
              <a:t>- Biện pháp nói quá.</a:t>
            </a:r>
            <a:endParaRPr lang="en-US" sz="2000">
              <a:solidFill>
                <a:srgbClr val="7030A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A858758-EA52-8E68-EB7B-09779B311B7B}"/>
              </a:ext>
            </a:extLst>
          </p:cNvPr>
          <p:cNvSpPr txBox="1"/>
          <p:nvPr/>
        </p:nvSpPr>
        <p:spPr>
          <a:xfrm>
            <a:off x="4189769" y="4270859"/>
            <a:ext cx="4010140" cy="1938992"/>
          </a:xfrm>
          <a:prstGeom prst="rect">
            <a:avLst/>
          </a:prstGeom>
          <a:noFill/>
        </p:spPr>
        <p:txBody>
          <a:bodyPr wrap="square">
            <a:spAutoFit/>
          </a:bodyPr>
          <a:lstStyle/>
          <a:p>
            <a:pPr algn="just"/>
            <a:r>
              <a:rPr lang="en-US" sz="2000">
                <a:solidFill>
                  <a:srgbClr val="7030A0"/>
                </a:solidFill>
                <a:effectLst/>
                <a:latin typeface="Times New Roman" panose="02020603050405020304" pitchFamily="18" charset="0"/>
                <a:cs typeface="Times New Roman" panose="02020603050405020304" pitchFamily="18" charset="0"/>
              </a:rPr>
              <a:t>- </a:t>
            </a:r>
            <a:r>
              <a:rPr lang="en-US" sz="2000">
                <a:solidFill>
                  <a:srgbClr val="7030A0"/>
                </a:solidFill>
                <a:latin typeface="Times New Roman" panose="02020603050405020304" pitchFamily="18" charset="0"/>
                <a:cs typeface="Times New Roman" panose="02020603050405020304" pitchFamily="18" charset="0"/>
              </a:rPr>
              <a:t>C</a:t>
            </a:r>
            <a:r>
              <a:rPr lang="vi-VN" sz="2000">
                <a:solidFill>
                  <a:srgbClr val="7030A0"/>
                </a:solidFill>
                <a:effectLst/>
                <a:latin typeface="Times New Roman" panose="02020603050405020304" pitchFamily="18" charset="0"/>
                <a:cs typeface="Times New Roman" panose="02020603050405020304" pitchFamily="18" charset="0"/>
              </a:rPr>
              <a:t>hân dung lạ đời của 2 anh chàng khoe khoang</a:t>
            </a:r>
            <a:r>
              <a:rPr lang="en-US" sz="2000">
                <a:solidFill>
                  <a:srgbClr val="7030A0"/>
                </a:solidFill>
                <a:effectLst/>
                <a:latin typeface="Times New Roman" panose="02020603050405020304" pitchFamily="18" charset="0"/>
                <a:cs typeface="Times New Roman" panose="02020603050405020304" pitchFamily="18" charset="0"/>
              </a:rPr>
              <a:t> (</a:t>
            </a:r>
            <a:r>
              <a:rPr lang="vi-VN" sz="2000">
                <a:solidFill>
                  <a:srgbClr val="7030A0"/>
                </a:solidFill>
                <a:effectLst/>
                <a:latin typeface="Times New Roman" panose="02020603050405020304" pitchFamily="18" charset="0"/>
                <a:cs typeface="Times New Roman" panose="02020603050405020304" pitchFamily="18" charset="0"/>
              </a:rPr>
              <a:t>anh chàng khoe áo mới thì đ</a:t>
            </a:r>
            <a:r>
              <a:rPr lang="en-US" sz="2000">
                <a:solidFill>
                  <a:srgbClr val="7030A0"/>
                </a:solidFill>
                <a:latin typeface="Times New Roman" panose="02020603050405020304" pitchFamily="18" charset="0"/>
                <a:cs typeface="Times New Roman" panose="02020603050405020304" pitchFamily="18" charset="0"/>
              </a:rPr>
              <a:t>ứng</a:t>
            </a:r>
            <a:r>
              <a:rPr lang="vi-VN" sz="2000">
                <a:solidFill>
                  <a:srgbClr val="7030A0"/>
                </a:solidFill>
                <a:effectLst/>
                <a:latin typeface="Times New Roman" panose="02020603050405020304" pitchFamily="18" charset="0"/>
                <a:cs typeface="Times New Roman" panose="02020603050405020304" pitchFamily="18" charset="0"/>
              </a:rPr>
              <a:t> mãi từ sáng đến chiều đợi người khen</a:t>
            </a:r>
            <a:r>
              <a:rPr lang="en-US" sz="2000">
                <a:solidFill>
                  <a:srgbClr val="7030A0"/>
                </a:solidFill>
                <a:effectLst/>
                <a:latin typeface="Times New Roman" panose="02020603050405020304" pitchFamily="18" charset="0"/>
                <a:cs typeface="Times New Roman" panose="02020603050405020304" pitchFamily="18" charset="0"/>
              </a:rPr>
              <a:t>, </a:t>
            </a:r>
            <a:r>
              <a:rPr lang="vi-VN" sz="2000">
                <a:solidFill>
                  <a:srgbClr val="7030A0"/>
                </a:solidFill>
                <a:effectLst/>
                <a:latin typeface="Times New Roman" panose="02020603050405020304" pitchFamily="18" charset="0"/>
                <a:cs typeface="Times New Roman" panose="02020603050405020304" pitchFamily="18" charset="0"/>
              </a:rPr>
              <a:t>anh chàng bị mất lợi cố ý khoe k</a:t>
            </a:r>
            <a:r>
              <a:rPr lang="en-US" sz="2000">
                <a:solidFill>
                  <a:srgbClr val="7030A0"/>
                </a:solidFill>
                <a:effectLst/>
                <a:latin typeface="Times New Roman" panose="02020603050405020304" pitchFamily="18" charset="0"/>
                <a:cs typeface="Times New Roman" panose="02020603050405020304" pitchFamily="18" charset="0"/>
              </a:rPr>
              <a:t>ho</a:t>
            </a:r>
            <a:r>
              <a:rPr lang="en-US" sz="2000">
                <a:solidFill>
                  <a:srgbClr val="7030A0"/>
                </a:solidFill>
                <a:latin typeface="Times New Roman" panose="02020603050405020304" pitchFamily="18" charset="0"/>
                <a:cs typeface="Times New Roman" panose="02020603050405020304" pitchFamily="18" charset="0"/>
              </a:rPr>
              <a:t>ang ngay</a:t>
            </a:r>
            <a:r>
              <a:rPr lang="vi-VN" sz="2000">
                <a:solidFill>
                  <a:srgbClr val="7030A0"/>
                </a:solidFill>
                <a:effectLst/>
                <a:latin typeface="Times New Roman" panose="02020603050405020304" pitchFamily="18" charset="0"/>
                <a:cs typeface="Times New Roman" panose="02020603050405020304" pitchFamily="18" charset="0"/>
              </a:rPr>
              <a:t> cả trong tình huống </a:t>
            </a:r>
            <a:r>
              <a:rPr lang="en-US" sz="2000">
                <a:solidFill>
                  <a:srgbClr val="7030A0"/>
                </a:solidFill>
                <a:latin typeface="Times New Roman" panose="02020603050405020304" pitchFamily="18" charset="0"/>
                <a:cs typeface="Times New Roman" panose="02020603050405020304" pitchFamily="18" charset="0"/>
              </a:rPr>
              <a:t>“</a:t>
            </a:r>
            <a:r>
              <a:rPr lang="vi-VN" sz="2000">
                <a:solidFill>
                  <a:srgbClr val="7030A0"/>
                </a:solidFill>
                <a:effectLst/>
                <a:latin typeface="Times New Roman" panose="02020603050405020304" pitchFamily="18" charset="0"/>
                <a:cs typeface="Times New Roman" panose="02020603050405020304" pitchFamily="18" charset="0"/>
              </a:rPr>
              <a:t>tất tưởi chạy đến</a:t>
            </a:r>
            <a:r>
              <a:rPr lang="en-US" sz="2000">
                <a:solidFill>
                  <a:srgbClr val="7030A0"/>
                </a:solidFill>
                <a:effectLst/>
                <a:latin typeface="Times New Roman" panose="02020603050405020304" pitchFamily="18" charset="0"/>
                <a:cs typeface="Times New Roman" panose="02020603050405020304" pitchFamily="18" charset="0"/>
              </a:rPr>
              <a:t>”)</a:t>
            </a:r>
            <a:endParaRPr lang="en-US" sz="2000">
              <a:solidFill>
                <a:srgbClr val="7030A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B63EBFD-B6F1-718D-9243-B370F18EB375}"/>
              </a:ext>
            </a:extLst>
          </p:cNvPr>
          <p:cNvSpPr txBox="1"/>
          <p:nvPr/>
        </p:nvSpPr>
        <p:spPr>
          <a:xfrm>
            <a:off x="8199909" y="4344786"/>
            <a:ext cx="3408507" cy="707886"/>
          </a:xfrm>
          <a:prstGeom prst="rect">
            <a:avLst/>
          </a:prstGeom>
          <a:noFill/>
        </p:spPr>
        <p:txBody>
          <a:bodyPr wrap="square">
            <a:spAutoFit/>
          </a:bodyPr>
          <a:lstStyle/>
          <a:p>
            <a:pPr algn="just"/>
            <a:r>
              <a:rPr lang="en-US" sz="2000">
                <a:solidFill>
                  <a:srgbClr val="7030A0"/>
                </a:solidFill>
                <a:effectLst/>
                <a:latin typeface="Times New Roman" panose="02020603050405020304" pitchFamily="18" charset="0"/>
                <a:cs typeface="Times New Roman" panose="02020603050405020304" pitchFamily="18" charset="0"/>
              </a:rPr>
              <a:t>- </a:t>
            </a:r>
            <a:r>
              <a:rPr lang="en-US" sz="2000">
                <a:solidFill>
                  <a:srgbClr val="7030A0"/>
                </a:solidFill>
                <a:latin typeface="Times New Roman" panose="02020603050405020304" pitchFamily="18" charset="0"/>
                <a:cs typeface="Times New Roman" panose="02020603050405020304" pitchFamily="18" charset="0"/>
              </a:rPr>
              <a:t>L</a:t>
            </a:r>
            <a:r>
              <a:rPr lang="vi-VN" sz="2000">
                <a:solidFill>
                  <a:srgbClr val="7030A0"/>
                </a:solidFill>
                <a:latin typeface="Times New Roman" panose="02020603050405020304" pitchFamily="18" charset="0"/>
                <a:cs typeface="Times New Roman" panose="02020603050405020304" pitchFamily="18" charset="0"/>
              </a:rPr>
              <a:t>ời thoại của anh chàng khoác lác</a:t>
            </a:r>
            <a:r>
              <a:rPr lang="en-US" sz="200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50806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24B5A8-B2F1-4DC0-B421-E1DC2BB68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toon of a person and person&#10;&#10;Description automatically generated">
            <a:extLst>
              <a:ext uri="{FF2B5EF4-FFF2-40B4-BE49-F238E27FC236}">
                <a16:creationId xmlns:a16="http://schemas.microsoft.com/office/drawing/2014/main" id="{9AA57DA4-7977-8065-4447-2BC49615272A}"/>
              </a:ext>
            </a:extLst>
          </p:cNvPr>
          <p:cNvPicPr>
            <a:picLocks noChangeAspect="1"/>
          </p:cNvPicPr>
          <p:nvPr/>
        </p:nvPicPr>
        <p:blipFill rotWithShape="1">
          <a:blip r:embed="rId3">
            <a:extLst>
              <a:ext uri="{28A0092B-C50C-407E-A947-70E740481C1C}">
                <a14:useLocalDpi xmlns:a14="http://schemas.microsoft.com/office/drawing/2010/main" val="0"/>
              </a:ext>
            </a:extLst>
          </a:blip>
          <a:srcRect l="9349" r="11906" b="3"/>
          <a:stretch/>
        </p:blipFill>
        <p:spPr>
          <a:xfrm>
            <a:off x="7751004" y="340091"/>
            <a:ext cx="3726211" cy="3016556"/>
          </a:xfrm>
          <a:custGeom>
            <a:avLst/>
            <a:gdLst/>
            <a:ahLst/>
            <a:cxnLst/>
            <a:rect l="l" t="t" r="r" b="b"/>
            <a:pathLst>
              <a:path w="5008963" h="4055009">
                <a:moveTo>
                  <a:pt x="4260" y="2364194"/>
                </a:moveTo>
                <a:lnTo>
                  <a:pt x="6339" y="2376109"/>
                </a:lnTo>
                <a:cubicBezTo>
                  <a:pt x="8263" y="2386693"/>
                  <a:pt x="10534" y="2398797"/>
                  <a:pt x="13016" y="2411650"/>
                </a:cubicBezTo>
                <a:lnTo>
                  <a:pt x="16544" y="2429412"/>
                </a:lnTo>
                <a:lnTo>
                  <a:pt x="15029" y="2430148"/>
                </a:lnTo>
                <a:cubicBezTo>
                  <a:pt x="7176" y="2425568"/>
                  <a:pt x="3382" y="2403865"/>
                  <a:pt x="3537" y="2374995"/>
                </a:cubicBezTo>
                <a:close/>
                <a:moveTo>
                  <a:pt x="1" y="2337056"/>
                </a:moveTo>
                <a:cubicBezTo>
                  <a:pt x="-2" y="2335024"/>
                  <a:pt x="574" y="2335993"/>
                  <a:pt x="1595" y="2339216"/>
                </a:cubicBezTo>
                <a:lnTo>
                  <a:pt x="5078" y="2352002"/>
                </a:lnTo>
                <a:lnTo>
                  <a:pt x="4260" y="2364194"/>
                </a:lnTo>
                <a:lnTo>
                  <a:pt x="1733" y="2349698"/>
                </a:lnTo>
                <a:cubicBezTo>
                  <a:pt x="632" y="2342932"/>
                  <a:pt x="11" y="2338459"/>
                  <a:pt x="1" y="2337056"/>
                </a:cubicBezTo>
                <a:close/>
                <a:moveTo>
                  <a:pt x="4169659" y="1042396"/>
                </a:moveTo>
                <a:cubicBezTo>
                  <a:pt x="4159915" y="1050998"/>
                  <a:pt x="4150173" y="1059602"/>
                  <a:pt x="4140431" y="1068204"/>
                </a:cubicBezTo>
                <a:cubicBezTo>
                  <a:pt x="4146280" y="1065938"/>
                  <a:pt x="4152666" y="1063654"/>
                  <a:pt x="4158783" y="1061380"/>
                </a:cubicBezTo>
                <a:cubicBezTo>
                  <a:pt x="4163391" y="1056201"/>
                  <a:pt x="4168307" y="1051307"/>
                  <a:pt x="4172866" y="1045834"/>
                </a:cubicBezTo>
                <a:cubicBezTo>
                  <a:pt x="4171887" y="1044684"/>
                  <a:pt x="4170639" y="1043546"/>
                  <a:pt x="4169659" y="1042396"/>
                </a:cubicBezTo>
                <a:close/>
                <a:moveTo>
                  <a:pt x="3910544" y="636501"/>
                </a:moveTo>
                <a:cubicBezTo>
                  <a:pt x="3852087" y="688117"/>
                  <a:pt x="3793675" y="740025"/>
                  <a:pt x="3735217" y="791641"/>
                </a:cubicBezTo>
                <a:cubicBezTo>
                  <a:pt x="3736467" y="792782"/>
                  <a:pt x="3737447" y="793931"/>
                  <a:pt x="3738694" y="795071"/>
                </a:cubicBezTo>
                <a:cubicBezTo>
                  <a:pt x="3804727" y="750884"/>
                  <a:pt x="3866037" y="702128"/>
                  <a:pt x="3910544" y="636501"/>
                </a:cubicBezTo>
                <a:close/>
                <a:moveTo>
                  <a:pt x="4241368" y="227"/>
                </a:moveTo>
                <a:cubicBezTo>
                  <a:pt x="4243807" y="-335"/>
                  <a:pt x="4246349" y="22"/>
                  <a:pt x="4248912" y="2744"/>
                </a:cubicBezTo>
                <a:cubicBezTo>
                  <a:pt x="4253368" y="7322"/>
                  <a:pt x="4250995" y="13017"/>
                  <a:pt x="4248935" y="17224"/>
                </a:cubicBezTo>
                <a:cubicBezTo>
                  <a:pt x="4245220" y="24737"/>
                  <a:pt x="4241995" y="31937"/>
                  <a:pt x="4241447" y="40821"/>
                </a:cubicBezTo>
                <a:cubicBezTo>
                  <a:pt x="4240991" y="46747"/>
                  <a:pt x="4240623" y="53262"/>
                  <a:pt x="4245038" y="57545"/>
                </a:cubicBezTo>
                <a:cubicBezTo>
                  <a:pt x="4263399" y="75841"/>
                  <a:pt x="4253477" y="85041"/>
                  <a:pt x="4241589" y="95488"/>
                </a:cubicBezTo>
                <a:cubicBezTo>
                  <a:pt x="4225142" y="109637"/>
                  <a:pt x="4220917" y="129873"/>
                  <a:pt x="4228781" y="153546"/>
                </a:cubicBezTo>
                <a:cubicBezTo>
                  <a:pt x="4231847" y="163195"/>
                  <a:pt x="4231659" y="169112"/>
                  <a:pt x="4220634" y="169188"/>
                </a:cubicBezTo>
                <a:cubicBezTo>
                  <a:pt x="4216350" y="169332"/>
                  <a:pt x="4215765" y="172603"/>
                  <a:pt x="4214688" y="176184"/>
                </a:cubicBezTo>
                <a:cubicBezTo>
                  <a:pt x="4192917" y="260550"/>
                  <a:pt x="4154331" y="335138"/>
                  <a:pt x="4106293" y="404134"/>
                </a:cubicBezTo>
                <a:cubicBezTo>
                  <a:pt x="4067333" y="460118"/>
                  <a:pt x="4022759" y="510969"/>
                  <a:pt x="3976090" y="560416"/>
                </a:cubicBezTo>
                <a:cubicBezTo>
                  <a:pt x="3974703" y="561939"/>
                  <a:pt x="3973361" y="563757"/>
                  <a:pt x="3973001" y="566724"/>
                </a:cubicBezTo>
                <a:cubicBezTo>
                  <a:pt x="3997557" y="559988"/>
                  <a:pt x="4017706" y="547193"/>
                  <a:pt x="4036832" y="532955"/>
                </a:cubicBezTo>
                <a:cubicBezTo>
                  <a:pt x="4087679" y="495192"/>
                  <a:pt x="4128099" y="447137"/>
                  <a:pt x="4169187" y="399948"/>
                </a:cubicBezTo>
                <a:cubicBezTo>
                  <a:pt x="4194181" y="371032"/>
                  <a:pt x="4220107" y="342972"/>
                  <a:pt x="4248533" y="317192"/>
                </a:cubicBezTo>
                <a:cubicBezTo>
                  <a:pt x="4253271" y="312894"/>
                  <a:pt x="4256225" y="307475"/>
                  <a:pt x="4259179" y="302057"/>
                </a:cubicBezTo>
                <a:cubicBezTo>
                  <a:pt x="4260879" y="299044"/>
                  <a:pt x="4263159" y="296308"/>
                  <a:pt x="4267621" y="297340"/>
                </a:cubicBezTo>
                <a:cubicBezTo>
                  <a:pt x="4273199" y="298630"/>
                  <a:pt x="4274397" y="303023"/>
                  <a:pt x="4275596" y="307415"/>
                </a:cubicBezTo>
                <a:cubicBezTo>
                  <a:pt x="4279323" y="321474"/>
                  <a:pt x="4277741" y="334235"/>
                  <a:pt x="4272859" y="346516"/>
                </a:cubicBezTo>
                <a:cubicBezTo>
                  <a:pt x="4260092" y="377975"/>
                  <a:pt x="4237963" y="402657"/>
                  <a:pt x="4214851" y="426191"/>
                </a:cubicBezTo>
                <a:cubicBezTo>
                  <a:pt x="4184949" y="456454"/>
                  <a:pt x="4156291" y="487857"/>
                  <a:pt x="4131023" y="522101"/>
                </a:cubicBezTo>
                <a:cubicBezTo>
                  <a:pt x="4129233" y="524526"/>
                  <a:pt x="4125438" y="526132"/>
                  <a:pt x="4127793" y="532849"/>
                </a:cubicBezTo>
                <a:cubicBezTo>
                  <a:pt x="4144465" y="516625"/>
                  <a:pt x="4160110" y="500731"/>
                  <a:pt x="4176111" y="485417"/>
                </a:cubicBezTo>
                <a:cubicBezTo>
                  <a:pt x="4191845" y="470110"/>
                  <a:pt x="4207847" y="454796"/>
                  <a:pt x="4223625" y="439785"/>
                </a:cubicBezTo>
                <a:cubicBezTo>
                  <a:pt x="4227379" y="436112"/>
                  <a:pt x="4231180" y="430960"/>
                  <a:pt x="4238003" y="435163"/>
                </a:cubicBezTo>
                <a:cubicBezTo>
                  <a:pt x="4245093" y="439357"/>
                  <a:pt x="4245396" y="446735"/>
                  <a:pt x="4244671" y="452670"/>
                </a:cubicBezTo>
                <a:cubicBezTo>
                  <a:pt x="4242191" y="470190"/>
                  <a:pt x="4235650" y="485776"/>
                  <a:pt x="4225900" y="499698"/>
                </a:cubicBezTo>
                <a:cubicBezTo>
                  <a:pt x="4192447" y="545745"/>
                  <a:pt x="4151905" y="585821"/>
                  <a:pt x="4115062" y="629026"/>
                </a:cubicBezTo>
                <a:cubicBezTo>
                  <a:pt x="4095167" y="652452"/>
                  <a:pt x="4077366" y="677283"/>
                  <a:pt x="4060768" y="702961"/>
                </a:cubicBezTo>
                <a:cubicBezTo>
                  <a:pt x="4057055" y="708701"/>
                  <a:pt x="4058119" y="713984"/>
                  <a:pt x="4060431" y="720409"/>
                </a:cubicBezTo>
                <a:cubicBezTo>
                  <a:pt x="4069719" y="746397"/>
                  <a:pt x="4062743" y="755499"/>
                  <a:pt x="4035212" y="751401"/>
                </a:cubicBezTo>
                <a:cubicBezTo>
                  <a:pt x="4026688" y="750210"/>
                  <a:pt x="4021285" y="751870"/>
                  <a:pt x="4017125" y="758215"/>
                </a:cubicBezTo>
                <a:cubicBezTo>
                  <a:pt x="3967019" y="836737"/>
                  <a:pt x="3903854" y="903582"/>
                  <a:pt x="3832932" y="963597"/>
                </a:cubicBezTo>
                <a:cubicBezTo>
                  <a:pt x="3804017" y="987916"/>
                  <a:pt x="3773855" y="1011096"/>
                  <a:pt x="3742937" y="1032823"/>
                </a:cubicBezTo>
                <a:cubicBezTo>
                  <a:pt x="3743159" y="1034292"/>
                  <a:pt x="3743424" y="1036057"/>
                  <a:pt x="3743644" y="1037528"/>
                </a:cubicBezTo>
                <a:cubicBezTo>
                  <a:pt x="3744223" y="1039576"/>
                  <a:pt x="3744667" y="1040744"/>
                  <a:pt x="3745199" y="1042499"/>
                </a:cubicBezTo>
                <a:cubicBezTo>
                  <a:pt x="3788365" y="1009130"/>
                  <a:pt x="3830861" y="974896"/>
                  <a:pt x="3872023" y="938935"/>
                </a:cubicBezTo>
                <a:cubicBezTo>
                  <a:pt x="3983615" y="841498"/>
                  <a:pt x="4088569" y="737488"/>
                  <a:pt x="4195750" y="635767"/>
                </a:cubicBezTo>
                <a:cubicBezTo>
                  <a:pt x="4231774" y="601456"/>
                  <a:pt x="4257859" y="558318"/>
                  <a:pt x="4289249" y="520026"/>
                </a:cubicBezTo>
                <a:cubicBezTo>
                  <a:pt x="4310175" y="494498"/>
                  <a:pt x="4329854" y="467830"/>
                  <a:pt x="4355459" y="446578"/>
                </a:cubicBezTo>
                <a:cubicBezTo>
                  <a:pt x="4366007" y="437947"/>
                  <a:pt x="4377219" y="430181"/>
                  <a:pt x="4393331" y="431708"/>
                </a:cubicBezTo>
                <a:cubicBezTo>
                  <a:pt x="4399623" y="432382"/>
                  <a:pt x="4406851" y="433912"/>
                  <a:pt x="4410143" y="441485"/>
                </a:cubicBezTo>
                <a:cubicBezTo>
                  <a:pt x="4413167" y="449066"/>
                  <a:pt x="4408073" y="452785"/>
                  <a:pt x="4403471" y="456190"/>
                </a:cubicBezTo>
                <a:cubicBezTo>
                  <a:pt x="4402263" y="457118"/>
                  <a:pt x="4401102" y="458339"/>
                  <a:pt x="4399763" y="458385"/>
                </a:cubicBezTo>
                <a:cubicBezTo>
                  <a:pt x="4374585" y="461004"/>
                  <a:pt x="4372053" y="483550"/>
                  <a:pt x="4362431" y="500127"/>
                </a:cubicBezTo>
                <a:cubicBezTo>
                  <a:pt x="4359433" y="505253"/>
                  <a:pt x="4359919" y="510260"/>
                  <a:pt x="4364819" y="516005"/>
                </a:cubicBezTo>
                <a:cubicBezTo>
                  <a:pt x="4373640" y="526345"/>
                  <a:pt x="4369259" y="531222"/>
                  <a:pt x="4360060" y="534487"/>
                </a:cubicBezTo>
                <a:cubicBezTo>
                  <a:pt x="4350861" y="537752"/>
                  <a:pt x="4340549" y="538985"/>
                  <a:pt x="4331121" y="546101"/>
                </a:cubicBezTo>
                <a:cubicBezTo>
                  <a:pt x="4348564" y="551127"/>
                  <a:pt x="4359197" y="544860"/>
                  <a:pt x="4368805" y="537148"/>
                </a:cubicBezTo>
                <a:cubicBezTo>
                  <a:pt x="4390475" y="520165"/>
                  <a:pt x="4402429" y="495825"/>
                  <a:pt x="4413491" y="470925"/>
                </a:cubicBezTo>
                <a:cubicBezTo>
                  <a:pt x="4415729" y="466120"/>
                  <a:pt x="4417345" y="460748"/>
                  <a:pt x="4420787" y="456790"/>
                </a:cubicBezTo>
                <a:cubicBezTo>
                  <a:pt x="4427137" y="448892"/>
                  <a:pt x="4435039" y="447740"/>
                  <a:pt x="4445559" y="456842"/>
                </a:cubicBezTo>
                <a:cubicBezTo>
                  <a:pt x="4459466" y="468787"/>
                  <a:pt x="4463618" y="467759"/>
                  <a:pt x="4465249" y="451747"/>
                </a:cubicBezTo>
                <a:cubicBezTo>
                  <a:pt x="4467379" y="430103"/>
                  <a:pt x="4477177" y="414701"/>
                  <a:pt x="4496605" y="406068"/>
                </a:cubicBezTo>
                <a:cubicBezTo>
                  <a:pt x="4500624" y="404158"/>
                  <a:pt x="4504824" y="401653"/>
                  <a:pt x="4509951" y="405322"/>
                </a:cubicBezTo>
                <a:cubicBezTo>
                  <a:pt x="4515434" y="409571"/>
                  <a:pt x="4512883" y="414089"/>
                  <a:pt x="4511627" y="418269"/>
                </a:cubicBezTo>
                <a:cubicBezTo>
                  <a:pt x="4509922" y="424829"/>
                  <a:pt x="4507681" y="431406"/>
                  <a:pt x="4506287" y="438249"/>
                </a:cubicBezTo>
                <a:cubicBezTo>
                  <a:pt x="4503637" y="449273"/>
                  <a:pt x="4504557" y="460767"/>
                  <a:pt x="4514183" y="471081"/>
                </a:cubicBezTo>
                <a:cubicBezTo>
                  <a:pt x="4521225" y="478528"/>
                  <a:pt x="4521439" y="483544"/>
                  <a:pt x="4514468" y="489099"/>
                </a:cubicBezTo>
                <a:cubicBezTo>
                  <a:pt x="4492037" y="506402"/>
                  <a:pt x="4479461" y="528399"/>
                  <a:pt x="4493071" y="561631"/>
                </a:cubicBezTo>
                <a:cubicBezTo>
                  <a:pt x="4495117" y="566290"/>
                  <a:pt x="4494217" y="571049"/>
                  <a:pt x="4489084" y="570926"/>
                </a:cubicBezTo>
                <a:cubicBezTo>
                  <a:pt x="4477703" y="570423"/>
                  <a:pt x="4476979" y="578131"/>
                  <a:pt x="4474957" y="586178"/>
                </a:cubicBezTo>
                <a:cubicBezTo>
                  <a:pt x="4455071" y="663388"/>
                  <a:pt x="4419799" y="731363"/>
                  <a:pt x="4376945" y="795455"/>
                </a:cubicBezTo>
                <a:cubicBezTo>
                  <a:pt x="4334537" y="858942"/>
                  <a:pt x="4284731" y="916176"/>
                  <a:pt x="4230823" y="971186"/>
                </a:cubicBezTo>
                <a:cubicBezTo>
                  <a:pt x="4247966" y="968835"/>
                  <a:pt x="4268827" y="957199"/>
                  <a:pt x="4288617" y="943826"/>
                </a:cubicBezTo>
                <a:cubicBezTo>
                  <a:pt x="4340847" y="908082"/>
                  <a:pt x="4381088" y="860626"/>
                  <a:pt x="4422264" y="814026"/>
                </a:cubicBezTo>
                <a:cubicBezTo>
                  <a:pt x="4451011" y="781437"/>
                  <a:pt x="4478823" y="747994"/>
                  <a:pt x="4512251" y="719680"/>
                </a:cubicBezTo>
                <a:cubicBezTo>
                  <a:pt x="4516092" y="716596"/>
                  <a:pt x="4518465" y="712675"/>
                  <a:pt x="4520168" y="707889"/>
                </a:cubicBezTo>
                <a:cubicBezTo>
                  <a:pt x="4521691" y="703700"/>
                  <a:pt x="4524331" y="699769"/>
                  <a:pt x="4530220" y="701344"/>
                </a:cubicBezTo>
                <a:cubicBezTo>
                  <a:pt x="4536153" y="703212"/>
                  <a:pt x="4537485" y="708487"/>
                  <a:pt x="4538191" y="713191"/>
                </a:cubicBezTo>
                <a:cubicBezTo>
                  <a:pt x="4540040" y="730862"/>
                  <a:pt x="4537873" y="746892"/>
                  <a:pt x="4530086" y="761339"/>
                </a:cubicBezTo>
                <a:cubicBezTo>
                  <a:pt x="4515047" y="790216"/>
                  <a:pt x="4492651" y="813134"/>
                  <a:pt x="4470255" y="836052"/>
                </a:cubicBezTo>
                <a:cubicBezTo>
                  <a:pt x="4439189" y="867536"/>
                  <a:pt x="4411198" y="901576"/>
                  <a:pt x="4386996" y="939332"/>
                </a:cubicBezTo>
                <a:cubicBezTo>
                  <a:pt x="4405725" y="920675"/>
                  <a:pt x="4424409" y="901723"/>
                  <a:pt x="4443406" y="883057"/>
                </a:cubicBezTo>
                <a:cubicBezTo>
                  <a:pt x="4457710" y="868981"/>
                  <a:pt x="4472637" y="855476"/>
                  <a:pt x="4487253" y="841686"/>
                </a:cubicBezTo>
                <a:cubicBezTo>
                  <a:pt x="4490785" y="838315"/>
                  <a:pt x="4494538" y="834644"/>
                  <a:pt x="4500825" y="838864"/>
                </a:cubicBezTo>
                <a:cubicBezTo>
                  <a:pt x="4506489" y="842516"/>
                  <a:pt x="4506525" y="848130"/>
                  <a:pt x="4506249" y="853458"/>
                </a:cubicBezTo>
                <a:cubicBezTo>
                  <a:pt x="4505370" y="874470"/>
                  <a:pt x="4496639" y="891608"/>
                  <a:pt x="4484969" y="907073"/>
                </a:cubicBezTo>
                <a:cubicBezTo>
                  <a:pt x="4470793" y="925576"/>
                  <a:pt x="4455680" y="943225"/>
                  <a:pt x="4440032" y="960892"/>
                </a:cubicBezTo>
                <a:cubicBezTo>
                  <a:pt x="4458875" y="955530"/>
                  <a:pt x="4477718" y="950167"/>
                  <a:pt x="4496695" y="945687"/>
                </a:cubicBezTo>
                <a:cubicBezTo>
                  <a:pt x="4492983" y="980092"/>
                  <a:pt x="4473377" y="987549"/>
                  <a:pt x="4455695" y="993464"/>
                </a:cubicBezTo>
                <a:cubicBezTo>
                  <a:pt x="4431805" y="1001065"/>
                  <a:pt x="4409251" y="1010394"/>
                  <a:pt x="4387141" y="1020891"/>
                </a:cubicBezTo>
                <a:cubicBezTo>
                  <a:pt x="4378691" y="1030927"/>
                  <a:pt x="4370197" y="1040671"/>
                  <a:pt x="4362058" y="1050992"/>
                </a:cubicBezTo>
                <a:cubicBezTo>
                  <a:pt x="4353695" y="1061617"/>
                  <a:pt x="4345870" y="1072223"/>
                  <a:pt x="4338131" y="1083418"/>
                </a:cubicBezTo>
                <a:cubicBezTo>
                  <a:pt x="4332629" y="1091582"/>
                  <a:pt x="4325612" y="1098614"/>
                  <a:pt x="4335411" y="1111879"/>
                </a:cubicBezTo>
                <a:cubicBezTo>
                  <a:pt x="4339820" y="1117936"/>
                  <a:pt x="4322095" y="1152223"/>
                  <a:pt x="4315173" y="1154524"/>
                </a:cubicBezTo>
                <a:cubicBezTo>
                  <a:pt x="4314147" y="1154854"/>
                  <a:pt x="4313119" y="1155186"/>
                  <a:pt x="4312317" y="1155212"/>
                </a:cubicBezTo>
                <a:cubicBezTo>
                  <a:pt x="4296605" y="1154558"/>
                  <a:pt x="4294627" y="1164673"/>
                  <a:pt x="4296259" y="1177325"/>
                </a:cubicBezTo>
                <a:cubicBezTo>
                  <a:pt x="4297848" y="1189684"/>
                  <a:pt x="4302825" y="1204883"/>
                  <a:pt x="4280739" y="1199421"/>
                </a:cubicBezTo>
                <a:cubicBezTo>
                  <a:pt x="4278241" y="1198914"/>
                  <a:pt x="4277969" y="1200696"/>
                  <a:pt x="4277209" y="1202790"/>
                </a:cubicBezTo>
                <a:cubicBezTo>
                  <a:pt x="4262087" y="1256198"/>
                  <a:pt x="4229353" y="1298081"/>
                  <a:pt x="4197155" y="1339947"/>
                </a:cubicBezTo>
                <a:cubicBezTo>
                  <a:pt x="4195323" y="1342078"/>
                  <a:pt x="4193489" y="1344207"/>
                  <a:pt x="4191657" y="1346338"/>
                </a:cubicBezTo>
                <a:cubicBezTo>
                  <a:pt x="4230281" y="1334694"/>
                  <a:pt x="4360859" y="1317001"/>
                  <a:pt x="4400355" y="1320105"/>
                </a:cubicBezTo>
                <a:cubicBezTo>
                  <a:pt x="4435476" y="1322763"/>
                  <a:pt x="4621075" y="1252093"/>
                  <a:pt x="4655814" y="1212801"/>
                </a:cubicBezTo>
                <a:cubicBezTo>
                  <a:pt x="4665902" y="1242309"/>
                  <a:pt x="4655619" y="1254477"/>
                  <a:pt x="4648010" y="1268327"/>
                </a:cubicBezTo>
                <a:cubicBezTo>
                  <a:pt x="4637225" y="1287899"/>
                  <a:pt x="4637115" y="1301497"/>
                  <a:pt x="4665123" y="1315921"/>
                </a:cubicBezTo>
                <a:cubicBezTo>
                  <a:pt x="4745312" y="1356959"/>
                  <a:pt x="4744730" y="1358456"/>
                  <a:pt x="4684517" y="1419882"/>
                </a:cubicBezTo>
                <a:cubicBezTo>
                  <a:pt x="4681701" y="1422637"/>
                  <a:pt x="4684589" y="1431109"/>
                  <a:pt x="4684670" y="1437018"/>
                </a:cubicBezTo>
                <a:cubicBezTo>
                  <a:pt x="4703939" y="1445234"/>
                  <a:pt x="4721650" y="1421587"/>
                  <a:pt x="4746785" y="1445566"/>
                </a:cubicBezTo>
                <a:cubicBezTo>
                  <a:pt x="4670699" y="1557173"/>
                  <a:pt x="4545611" y="1665113"/>
                  <a:pt x="4430376" y="1750851"/>
                </a:cubicBezTo>
                <a:cubicBezTo>
                  <a:pt x="4537505" y="1774137"/>
                  <a:pt x="4585227" y="1677964"/>
                  <a:pt x="4662829" y="1687468"/>
                </a:cubicBezTo>
                <a:cubicBezTo>
                  <a:pt x="4705010" y="1715600"/>
                  <a:pt x="4599689" y="1767020"/>
                  <a:pt x="4709159" y="1777225"/>
                </a:cubicBezTo>
                <a:cubicBezTo>
                  <a:pt x="4666449" y="1804669"/>
                  <a:pt x="4635702" y="1831118"/>
                  <a:pt x="4608027" y="1861896"/>
                </a:cubicBezTo>
                <a:cubicBezTo>
                  <a:pt x="4558983" y="1917038"/>
                  <a:pt x="4553039" y="1952700"/>
                  <a:pt x="4590023" y="2023267"/>
                </a:cubicBezTo>
                <a:cubicBezTo>
                  <a:pt x="4614502" y="2069727"/>
                  <a:pt x="4646173" y="2112103"/>
                  <a:pt x="4632387" y="2169011"/>
                </a:cubicBezTo>
                <a:cubicBezTo>
                  <a:pt x="4622911" y="2208043"/>
                  <a:pt x="4632603" y="2233132"/>
                  <a:pt x="4687843" y="2213837"/>
                </a:cubicBezTo>
                <a:cubicBezTo>
                  <a:pt x="4747459" y="2193213"/>
                  <a:pt x="4776241" y="2227114"/>
                  <a:pt x="4770561" y="2294980"/>
                </a:cubicBezTo>
                <a:cubicBezTo>
                  <a:pt x="4766881" y="2338546"/>
                  <a:pt x="4779626" y="2351711"/>
                  <a:pt x="4821725" y="2345270"/>
                </a:cubicBezTo>
                <a:cubicBezTo>
                  <a:pt x="4868287" y="2338088"/>
                  <a:pt x="4909037" y="2308345"/>
                  <a:pt x="4969720" y="2319898"/>
                </a:cubicBezTo>
                <a:cubicBezTo>
                  <a:pt x="4934699" y="2400276"/>
                  <a:pt x="4831177" y="2381301"/>
                  <a:pt x="4787813" y="2458118"/>
                </a:cubicBezTo>
                <a:cubicBezTo>
                  <a:pt x="4852937" y="2456221"/>
                  <a:pt x="4902705" y="2454251"/>
                  <a:pt x="4948436" y="2436163"/>
                </a:cubicBezTo>
                <a:cubicBezTo>
                  <a:pt x="4967506" y="2428724"/>
                  <a:pt x="4988449" y="2421222"/>
                  <a:pt x="5003101" y="2443483"/>
                </a:cubicBezTo>
                <a:cubicBezTo>
                  <a:pt x="5020601" y="2470378"/>
                  <a:pt x="4994831" y="2481589"/>
                  <a:pt x="4979245" y="2487138"/>
                </a:cubicBezTo>
                <a:cubicBezTo>
                  <a:pt x="4935260" y="2502508"/>
                  <a:pt x="4904815" y="2536335"/>
                  <a:pt x="4870362" y="2563205"/>
                </a:cubicBezTo>
                <a:cubicBezTo>
                  <a:pt x="4794979" y="2622187"/>
                  <a:pt x="4709879" y="2672039"/>
                  <a:pt x="4652786" y="2766755"/>
                </a:cubicBezTo>
                <a:cubicBezTo>
                  <a:pt x="4738433" y="2740232"/>
                  <a:pt x="4796853" y="2683002"/>
                  <a:pt x="4878193" y="2669034"/>
                </a:cubicBezTo>
                <a:cubicBezTo>
                  <a:pt x="4818837" y="2755847"/>
                  <a:pt x="4734707" y="2813941"/>
                  <a:pt x="4656369" y="2878341"/>
                </a:cubicBezTo>
                <a:cubicBezTo>
                  <a:pt x="4634071" y="2896528"/>
                  <a:pt x="4610397" y="2909146"/>
                  <a:pt x="4610429" y="2946972"/>
                </a:cubicBezTo>
                <a:cubicBezTo>
                  <a:pt x="4610409" y="3020261"/>
                  <a:pt x="4587109" y="3081923"/>
                  <a:pt x="4522027" y="3116326"/>
                </a:cubicBezTo>
                <a:cubicBezTo>
                  <a:pt x="4521535" y="3116637"/>
                  <a:pt x="4526921" y="3127390"/>
                  <a:pt x="4530480" y="3134954"/>
                </a:cubicBezTo>
                <a:cubicBezTo>
                  <a:pt x="4573415" y="3135874"/>
                  <a:pt x="4600394" y="3091524"/>
                  <a:pt x="4657149" y="3103798"/>
                </a:cubicBezTo>
                <a:cubicBezTo>
                  <a:pt x="4613989" y="3164059"/>
                  <a:pt x="4578247" y="3218161"/>
                  <a:pt x="4508529" y="3248583"/>
                </a:cubicBezTo>
                <a:cubicBezTo>
                  <a:pt x="4452703" y="3272922"/>
                  <a:pt x="4381491" y="3288026"/>
                  <a:pt x="4349468" y="3361506"/>
                </a:cubicBezTo>
                <a:cubicBezTo>
                  <a:pt x="4401401" y="3373942"/>
                  <a:pt x="4435975" y="3355048"/>
                  <a:pt x="4471303" y="3341152"/>
                </a:cubicBezTo>
                <a:cubicBezTo>
                  <a:pt x="4525696" y="3319816"/>
                  <a:pt x="4578621" y="3295871"/>
                  <a:pt x="4632973" y="3274241"/>
                </a:cubicBezTo>
                <a:cubicBezTo>
                  <a:pt x="4653560" y="3266161"/>
                  <a:pt x="4676556" y="3259771"/>
                  <a:pt x="4695873" y="3295175"/>
                </a:cubicBezTo>
                <a:cubicBezTo>
                  <a:pt x="4624445" y="3305262"/>
                  <a:pt x="4588041" y="3354953"/>
                  <a:pt x="4549319" y="3401768"/>
                </a:cubicBezTo>
                <a:cubicBezTo>
                  <a:pt x="4527454" y="3428214"/>
                  <a:pt x="4511691" y="3463025"/>
                  <a:pt x="4463683" y="3451638"/>
                </a:cubicBezTo>
                <a:cubicBezTo>
                  <a:pt x="4438297" y="3445695"/>
                  <a:pt x="4425636" y="3465331"/>
                  <a:pt x="4431849" y="3488764"/>
                </a:cubicBezTo>
                <a:cubicBezTo>
                  <a:pt x="4453418" y="3571374"/>
                  <a:pt x="4401285" y="3602385"/>
                  <a:pt x="4345021" y="3620237"/>
                </a:cubicBezTo>
                <a:cubicBezTo>
                  <a:pt x="4238701" y="3654255"/>
                  <a:pt x="4156956" y="3728228"/>
                  <a:pt x="4054862" y="3770672"/>
                </a:cubicBezTo>
                <a:cubicBezTo>
                  <a:pt x="3955539" y="3811843"/>
                  <a:pt x="3193890" y="4013019"/>
                  <a:pt x="2996978" y="4037083"/>
                </a:cubicBezTo>
                <a:cubicBezTo>
                  <a:pt x="1791984" y="4184327"/>
                  <a:pt x="787965" y="3376479"/>
                  <a:pt x="782224" y="3365147"/>
                </a:cubicBezTo>
                <a:cubicBezTo>
                  <a:pt x="755658" y="3311959"/>
                  <a:pt x="706372" y="3290272"/>
                  <a:pt x="660529" y="3262855"/>
                </a:cubicBezTo>
                <a:cubicBezTo>
                  <a:pt x="620573" y="3238785"/>
                  <a:pt x="577987" y="3213325"/>
                  <a:pt x="556492" y="3170606"/>
                </a:cubicBezTo>
                <a:cubicBezTo>
                  <a:pt x="528057" y="3113938"/>
                  <a:pt x="591369" y="3159090"/>
                  <a:pt x="598499" y="3136686"/>
                </a:cubicBezTo>
                <a:cubicBezTo>
                  <a:pt x="572610" y="3107710"/>
                  <a:pt x="535291" y="3081483"/>
                  <a:pt x="521371" y="3047966"/>
                </a:cubicBezTo>
                <a:cubicBezTo>
                  <a:pt x="471383" y="2926712"/>
                  <a:pt x="389969" y="2839909"/>
                  <a:pt x="277815" y="2774238"/>
                </a:cubicBezTo>
                <a:cubicBezTo>
                  <a:pt x="245618" y="2755225"/>
                  <a:pt x="220944" y="2720002"/>
                  <a:pt x="180156" y="2715464"/>
                </a:cubicBezTo>
                <a:cubicBezTo>
                  <a:pt x="89609" y="2705805"/>
                  <a:pt x="102881" y="2606063"/>
                  <a:pt x="49429" y="2563830"/>
                </a:cubicBezTo>
                <a:cubicBezTo>
                  <a:pt x="44392" y="2559863"/>
                  <a:pt x="32054" y="2505976"/>
                  <a:pt x="20966" y="2451676"/>
                </a:cubicBezTo>
                <a:lnTo>
                  <a:pt x="16544" y="2429412"/>
                </a:lnTo>
                <a:lnTo>
                  <a:pt x="23719" y="2425923"/>
                </a:lnTo>
                <a:lnTo>
                  <a:pt x="26923" y="2438298"/>
                </a:lnTo>
                <a:cubicBezTo>
                  <a:pt x="34435" y="2466226"/>
                  <a:pt x="41264" y="2487565"/>
                  <a:pt x="43882" y="2482157"/>
                </a:cubicBezTo>
                <a:cubicBezTo>
                  <a:pt x="50822" y="2467442"/>
                  <a:pt x="62849" y="2454330"/>
                  <a:pt x="53325" y="2435738"/>
                </a:cubicBezTo>
                <a:cubicBezTo>
                  <a:pt x="50421" y="2429851"/>
                  <a:pt x="48463" y="2413128"/>
                  <a:pt x="40326" y="2414482"/>
                </a:cubicBezTo>
                <a:cubicBezTo>
                  <a:pt x="37614" y="2414934"/>
                  <a:pt x="34216" y="2417394"/>
                  <a:pt x="29866" y="2422933"/>
                </a:cubicBezTo>
                <a:lnTo>
                  <a:pt x="23719" y="2425923"/>
                </a:lnTo>
                <a:lnTo>
                  <a:pt x="19315" y="2408918"/>
                </a:lnTo>
                <a:cubicBezTo>
                  <a:pt x="14265" y="2388863"/>
                  <a:pt x="9434" y="2368867"/>
                  <a:pt x="5867" y="2354899"/>
                </a:cubicBezTo>
                <a:lnTo>
                  <a:pt x="5078" y="2352002"/>
                </a:lnTo>
                <a:lnTo>
                  <a:pt x="6716" y="2327557"/>
                </a:lnTo>
                <a:cubicBezTo>
                  <a:pt x="14866" y="2260458"/>
                  <a:pt x="38591" y="2184597"/>
                  <a:pt x="77004" y="2179609"/>
                </a:cubicBezTo>
                <a:cubicBezTo>
                  <a:pt x="36374" y="2099118"/>
                  <a:pt x="36374" y="2099118"/>
                  <a:pt x="127358" y="2084827"/>
                </a:cubicBezTo>
                <a:cubicBezTo>
                  <a:pt x="83961" y="2034276"/>
                  <a:pt x="81972" y="2021043"/>
                  <a:pt x="122438" y="2001951"/>
                </a:cubicBezTo>
                <a:cubicBezTo>
                  <a:pt x="161385" y="1983499"/>
                  <a:pt x="206609" y="1976361"/>
                  <a:pt x="240972" y="1948903"/>
                </a:cubicBezTo>
                <a:cubicBezTo>
                  <a:pt x="195677" y="1883937"/>
                  <a:pt x="174278" y="1807820"/>
                  <a:pt x="96303" y="1777938"/>
                </a:cubicBezTo>
                <a:cubicBezTo>
                  <a:pt x="84037" y="1773326"/>
                  <a:pt x="73265" y="1753594"/>
                  <a:pt x="79084" y="1742168"/>
                </a:cubicBezTo>
                <a:cubicBezTo>
                  <a:pt x="99365" y="1699817"/>
                  <a:pt x="49404" y="1621707"/>
                  <a:pt x="130608" y="1610406"/>
                </a:cubicBezTo>
                <a:cubicBezTo>
                  <a:pt x="140608" y="1608886"/>
                  <a:pt x="148744" y="1600338"/>
                  <a:pt x="138986" y="1589141"/>
                </a:cubicBezTo>
                <a:cubicBezTo>
                  <a:pt x="105523" y="1550963"/>
                  <a:pt x="139397" y="1552481"/>
                  <a:pt x="159000" y="1546799"/>
                </a:cubicBezTo>
                <a:cubicBezTo>
                  <a:pt x="182755" y="1540090"/>
                  <a:pt x="213171" y="1556205"/>
                  <a:pt x="232752" y="1534268"/>
                </a:cubicBezTo>
                <a:cubicBezTo>
                  <a:pt x="224037" y="1512102"/>
                  <a:pt x="204263" y="1513062"/>
                  <a:pt x="189276" y="1506475"/>
                </a:cubicBezTo>
                <a:cubicBezTo>
                  <a:pt x="145431" y="1486968"/>
                  <a:pt x="108510" y="1463388"/>
                  <a:pt x="98593" y="1409937"/>
                </a:cubicBezTo>
                <a:cubicBezTo>
                  <a:pt x="90489" y="1366767"/>
                  <a:pt x="80458" y="1328688"/>
                  <a:pt x="134710" y="1313562"/>
                </a:cubicBezTo>
                <a:cubicBezTo>
                  <a:pt x="143238" y="1311207"/>
                  <a:pt x="146951" y="1305467"/>
                  <a:pt x="147453" y="1298063"/>
                </a:cubicBezTo>
                <a:cubicBezTo>
                  <a:pt x="139966" y="1291223"/>
                  <a:pt x="132701" y="1284079"/>
                  <a:pt x="124407" y="1279038"/>
                </a:cubicBezTo>
                <a:cubicBezTo>
                  <a:pt x="96625" y="1262537"/>
                  <a:pt x="84209" y="1237245"/>
                  <a:pt x="72690" y="1210740"/>
                </a:cubicBezTo>
                <a:cubicBezTo>
                  <a:pt x="65306" y="1193849"/>
                  <a:pt x="57162" y="1177278"/>
                  <a:pt x="43971" y="1162946"/>
                </a:cubicBezTo>
                <a:cubicBezTo>
                  <a:pt x="35906" y="1154056"/>
                  <a:pt x="26588" y="1147574"/>
                  <a:pt x="15568" y="1144102"/>
                </a:cubicBezTo>
                <a:cubicBezTo>
                  <a:pt x="5934" y="1140880"/>
                  <a:pt x="2548" y="1136266"/>
                  <a:pt x="7427" y="1127532"/>
                </a:cubicBezTo>
                <a:cubicBezTo>
                  <a:pt x="21165" y="1102541"/>
                  <a:pt x="24106" y="1075549"/>
                  <a:pt x="7907" y="1044770"/>
                </a:cubicBezTo>
                <a:cubicBezTo>
                  <a:pt x="3010" y="1035477"/>
                  <a:pt x="4184" y="1027163"/>
                  <a:pt x="11955" y="1023356"/>
                </a:cubicBezTo>
                <a:cubicBezTo>
                  <a:pt x="44249" y="1007197"/>
                  <a:pt x="47603" y="972212"/>
                  <a:pt x="57914" y="942313"/>
                </a:cubicBezTo>
                <a:cubicBezTo>
                  <a:pt x="72527" y="899857"/>
                  <a:pt x="85134" y="856582"/>
                  <a:pt x="92789" y="810814"/>
                </a:cubicBezTo>
                <a:cubicBezTo>
                  <a:pt x="97293" y="783475"/>
                  <a:pt x="101573" y="756438"/>
                  <a:pt x="91174" y="726645"/>
                </a:cubicBezTo>
                <a:cubicBezTo>
                  <a:pt x="88730" y="719340"/>
                  <a:pt x="90212" y="713084"/>
                  <a:pt x="92854" y="707379"/>
                </a:cubicBezTo>
                <a:cubicBezTo>
                  <a:pt x="103916" y="682479"/>
                  <a:pt x="98151" y="656668"/>
                  <a:pt x="82882" y="630289"/>
                </a:cubicBezTo>
                <a:cubicBezTo>
                  <a:pt x="73488" y="614351"/>
                  <a:pt x="73983" y="612266"/>
                  <a:pt x="91746" y="612259"/>
                </a:cubicBezTo>
                <a:cubicBezTo>
                  <a:pt x="127765" y="611933"/>
                  <a:pt x="163605" y="612205"/>
                  <a:pt x="198205" y="606016"/>
                </a:cubicBezTo>
                <a:cubicBezTo>
                  <a:pt x="237001" y="599095"/>
                  <a:pt x="247911" y="585725"/>
                  <a:pt x="212304" y="549392"/>
                </a:cubicBezTo>
                <a:cubicBezTo>
                  <a:pt x="204683" y="541670"/>
                  <a:pt x="197734" y="533038"/>
                  <a:pt x="193284" y="523140"/>
                </a:cubicBezTo>
                <a:cubicBezTo>
                  <a:pt x="189948" y="515273"/>
                  <a:pt x="190984" y="509624"/>
                  <a:pt x="196837" y="505585"/>
                </a:cubicBezTo>
                <a:cubicBezTo>
                  <a:pt x="203629" y="500628"/>
                  <a:pt x="208617" y="506961"/>
                  <a:pt x="213610" y="511521"/>
                </a:cubicBezTo>
                <a:cubicBezTo>
                  <a:pt x="240711" y="536024"/>
                  <a:pt x="272509" y="552390"/>
                  <a:pt x="303234" y="570564"/>
                </a:cubicBezTo>
                <a:cubicBezTo>
                  <a:pt x="347292" y="596861"/>
                  <a:pt x="393006" y="619849"/>
                  <a:pt x="433664" y="652171"/>
                </a:cubicBezTo>
                <a:cubicBezTo>
                  <a:pt x="444051" y="660392"/>
                  <a:pt x="457807" y="653427"/>
                  <a:pt x="456714" y="638983"/>
                </a:cubicBezTo>
                <a:cubicBezTo>
                  <a:pt x="455619" y="624540"/>
                  <a:pt x="462851" y="624296"/>
                  <a:pt x="474092" y="627464"/>
                </a:cubicBezTo>
                <a:cubicBezTo>
                  <a:pt x="487568" y="631147"/>
                  <a:pt x="501041" y="634831"/>
                  <a:pt x="514335" y="639111"/>
                </a:cubicBezTo>
                <a:cubicBezTo>
                  <a:pt x="528208" y="643668"/>
                  <a:pt x="535691" y="654056"/>
                  <a:pt x="539019" y="667243"/>
                </a:cubicBezTo>
                <a:cubicBezTo>
                  <a:pt x="539662" y="669733"/>
                  <a:pt x="540151" y="672524"/>
                  <a:pt x="539890" y="674822"/>
                </a:cubicBezTo>
                <a:lnTo>
                  <a:pt x="537651" y="677692"/>
                </a:lnTo>
                <a:lnTo>
                  <a:pt x="534708" y="678908"/>
                </a:lnTo>
                <a:cubicBezTo>
                  <a:pt x="531653" y="680234"/>
                  <a:pt x="531468" y="680573"/>
                  <a:pt x="536278" y="679451"/>
                </a:cubicBezTo>
                <a:lnTo>
                  <a:pt x="537651" y="677692"/>
                </a:lnTo>
                <a:lnTo>
                  <a:pt x="550365" y="672438"/>
                </a:lnTo>
                <a:cubicBezTo>
                  <a:pt x="563713" y="666781"/>
                  <a:pt x="580049" y="659064"/>
                  <a:pt x="582379" y="653075"/>
                </a:cubicBezTo>
                <a:cubicBezTo>
                  <a:pt x="582559" y="652478"/>
                  <a:pt x="747198" y="689492"/>
                  <a:pt x="799427" y="714627"/>
                </a:cubicBezTo>
                <a:cubicBezTo>
                  <a:pt x="831941" y="730377"/>
                  <a:pt x="1463665" y="975672"/>
                  <a:pt x="2273268" y="882224"/>
                </a:cubicBezTo>
                <a:cubicBezTo>
                  <a:pt x="2301839" y="878899"/>
                  <a:pt x="2328933" y="876509"/>
                  <a:pt x="2356609" y="874395"/>
                </a:cubicBezTo>
                <a:cubicBezTo>
                  <a:pt x="2601181" y="854046"/>
                  <a:pt x="2842131" y="840025"/>
                  <a:pt x="2942002" y="822183"/>
                </a:cubicBezTo>
                <a:cubicBezTo>
                  <a:pt x="3020085" y="808029"/>
                  <a:pt x="3413645" y="697260"/>
                  <a:pt x="3521027" y="611195"/>
                </a:cubicBezTo>
                <a:cubicBezTo>
                  <a:pt x="3630775" y="522981"/>
                  <a:pt x="3732236" y="426182"/>
                  <a:pt x="3833117" y="329105"/>
                </a:cubicBezTo>
                <a:cubicBezTo>
                  <a:pt x="3876875" y="287146"/>
                  <a:pt x="3924377" y="248606"/>
                  <a:pt x="3962431" y="200929"/>
                </a:cubicBezTo>
                <a:cubicBezTo>
                  <a:pt x="4000440" y="152958"/>
                  <a:pt x="4036041" y="103293"/>
                  <a:pt x="4078331" y="58724"/>
                </a:cubicBezTo>
                <a:cubicBezTo>
                  <a:pt x="4090401" y="45906"/>
                  <a:pt x="4102338" y="32206"/>
                  <a:pt x="4122383" y="29462"/>
                </a:cubicBezTo>
                <a:cubicBezTo>
                  <a:pt x="4126847" y="28721"/>
                  <a:pt x="4131712" y="28852"/>
                  <a:pt x="4136353" y="29287"/>
                </a:cubicBezTo>
                <a:cubicBezTo>
                  <a:pt x="4141530" y="29704"/>
                  <a:pt x="4145989" y="32509"/>
                  <a:pt x="4148616" y="37444"/>
                </a:cubicBezTo>
                <a:cubicBezTo>
                  <a:pt x="4151330" y="42969"/>
                  <a:pt x="4148601" y="46312"/>
                  <a:pt x="4145295" y="49377"/>
                </a:cubicBezTo>
                <a:cubicBezTo>
                  <a:pt x="4142926" y="51526"/>
                  <a:pt x="4140734" y="54850"/>
                  <a:pt x="4137340" y="55556"/>
                </a:cubicBezTo>
                <a:cubicBezTo>
                  <a:pt x="4115642" y="59832"/>
                  <a:pt x="4110037" y="78048"/>
                  <a:pt x="4101978" y="94277"/>
                </a:cubicBezTo>
                <a:cubicBezTo>
                  <a:pt x="4098443" y="101194"/>
                  <a:pt x="4094417" y="106648"/>
                  <a:pt x="4104177" y="116071"/>
                </a:cubicBezTo>
                <a:cubicBezTo>
                  <a:pt x="4112689" y="124356"/>
                  <a:pt x="4105854" y="129018"/>
                  <a:pt x="4098709" y="131623"/>
                </a:cubicBezTo>
                <a:cubicBezTo>
                  <a:pt x="4088751" y="135210"/>
                  <a:pt x="4076343" y="135036"/>
                  <a:pt x="4066151" y="146018"/>
                </a:cubicBezTo>
                <a:cubicBezTo>
                  <a:pt x="4110472" y="145412"/>
                  <a:pt x="4125020" y="116848"/>
                  <a:pt x="4141216" y="90297"/>
                </a:cubicBezTo>
                <a:cubicBezTo>
                  <a:pt x="4147301" y="80635"/>
                  <a:pt x="4150711" y="69291"/>
                  <a:pt x="4155547" y="58490"/>
                </a:cubicBezTo>
                <a:cubicBezTo>
                  <a:pt x="4161637" y="45282"/>
                  <a:pt x="4170921" y="44377"/>
                  <a:pt x="4184430" y="55449"/>
                </a:cubicBezTo>
                <a:cubicBezTo>
                  <a:pt x="4196420" y="65388"/>
                  <a:pt x="4201375" y="64335"/>
                  <a:pt x="4202736" y="50103"/>
                </a:cubicBezTo>
                <a:cubicBezTo>
                  <a:pt x="4204777" y="27871"/>
                  <a:pt x="4214755" y="11872"/>
                  <a:pt x="4234451" y="3230"/>
                </a:cubicBezTo>
                <a:cubicBezTo>
                  <a:pt x="4236596" y="2272"/>
                  <a:pt x="4238929" y="789"/>
                  <a:pt x="4241368" y="227"/>
                </a:cubicBezTo>
                <a:close/>
              </a:path>
            </a:pathLst>
          </a:custGeom>
        </p:spPr>
      </p:pic>
      <p:pic>
        <p:nvPicPr>
          <p:cNvPr id="5" name="Picture 4" descr="Cartoon of two men talking to a pig&#10;&#10;Description automatically generated">
            <a:extLst>
              <a:ext uri="{FF2B5EF4-FFF2-40B4-BE49-F238E27FC236}">
                <a16:creationId xmlns:a16="http://schemas.microsoft.com/office/drawing/2014/main" id="{C7893E0B-ED81-A90F-F9A6-8526E401F522}"/>
              </a:ext>
            </a:extLst>
          </p:cNvPr>
          <p:cNvPicPr>
            <a:picLocks noChangeAspect="1"/>
          </p:cNvPicPr>
          <p:nvPr/>
        </p:nvPicPr>
        <p:blipFill rotWithShape="1">
          <a:blip r:embed="rId4">
            <a:extLst>
              <a:ext uri="{28A0092B-C50C-407E-A947-70E740481C1C}">
                <a14:useLocalDpi xmlns:a14="http://schemas.microsoft.com/office/drawing/2010/main" val="0"/>
              </a:ext>
            </a:extLst>
          </a:blip>
          <a:srcRect l="14909" r="9429" b="-4"/>
          <a:stretch/>
        </p:blipFill>
        <p:spPr>
          <a:xfrm>
            <a:off x="7751004" y="3501354"/>
            <a:ext cx="3726211" cy="3016556"/>
          </a:xfrm>
          <a:custGeom>
            <a:avLst/>
            <a:gdLst/>
            <a:ahLst/>
            <a:cxnLst/>
            <a:rect l="l" t="t" r="r" b="b"/>
            <a:pathLst>
              <a:path w="3726211" h="3016556">
                <a:moveTo>
                  <a:pt x="944965" y="2425097"/>
                </a:moveTo>
                <a:cubicBezTo>
                  <a:pt x="895843" y="2457968"/>
                  <a:pt x="850233" y="2494238"/>
                  <a:pt x="817125" y="2543059"/>
                </a:cubicBezTo>
                <a:cubicBezTo>
                  <a:pt x="860611" y="2504661"/>
                  <a:pt x="904064" y="2466046"/>
                  <a:pt x="947552" y="2427649"/>
                </a:cubicBezTo>
                <a:cubicBezTo>
                  <a:pt x="946622" y="2426800"/>
                  <a:pt x="945893" y="2425945"/>
                  <a:pt x="944965" y="2425097"/>
                </a:cubicBezTo>
                <a:close/>
                <a:moveTo>
                  <a:pt x="646109" y="2221911"/>
                </a:moveTo>
                <a:cubicBezTo>
                  <a:pt x="641758" y="2223597"/>
                  <a:pt x="637008" y="2225296"/>
                  <a:pt x="632457" y="2226988"/>
                </a:cubicBezTo>
                <a:cubicBezTo>
                  <a:pt x="629029" y="2230840"/>
                  <a:pt x="625372" y="2234481"/>
                  <a:pt x="621981" y="2238552"/>
                </a:cubicBezTo>
                <a:cubicBezTo>
                  <a:pt x="622709" y="2239408"/>
                  <a:pt x="623637" y="2240254"/>
                  <a:pt x="624367" y="2241110"/>
                </a:cubicBezTo>
                <a:cubicBezTo>
                  <a:pt x="631615" y="2234711"/>
                  <a:pt x="638862" y="2228310"/>
                  <a:pt x="646109" y="2221911"/>
                </a:cubicBezTo>
                <a:close/>
                <a:moveTo>
                  <a:pt x="3723043" y="1257813"/>
                </a:moveTo>
                <a:lnTo>
                  <a:pt x="3724923" y="1268597"/>
                </a:lnTo>
                <a:cubicBezTo>
                  <a:pt x="3725742" y="1273630"/>
                  <a:pt x="3726204" y="1276957"/>
                  <a:pt x="3726211" y="1278001"/>
                </a:cubicBezTo>
                <a:cubicBezTo>
                  <a:pt x="3726213" y="1279513"/>
                  <a:pt x="3725785" y="1278792"/>
                  <a:pt x="3725025" y="1276394"/>
                </a:cubicBezTo>
                <a:lnTo>
                  <a:pt x="3722434" y="1266883"/>
                </a:lnTo>
                <a:close/>
                <a:moveTo>
                  <a:pt x="3715032" y="1208749"/>
                </a:moveTo>
                <a:cubicBezTo>
                  <a:pt x="3720874" y="1212156"/>
                  <a:pt x="3723696" y="1228301"/>
                  <a:pt x="3723581" y="1249778"/>
                </a:cubicBezTo>
                <a:lnTo>
                  <a:pt x="3723043" y="1257813"/>
                </a:lnTo>
                <a:lnTo>
                  <a:pt x="3721496" y="1248949"/>
                </a:lnTo>
                <a:cubicBezTo>
                  <a:pt x="3720065" y="1241076"/>
                  <a:pt x="3718376" y="1232072"/>
                  <a:pt x="3716529" y="1222510"/>
                </a:cubicBezTo>
                <a:lnTo>
                  <a:pt x="3713905" y="1209297"/>
                </a:lnTo>
                <a:close/>
                <a:moveTo>
                  <a:pt x="1662913" y="807"/>
                </a:moveTo>
                <a:cubicBezTo>
                  <a:pt x="2483601" y="-23393"/>
                  <a:pt x="3140305" y="505292"/>
                  <a:pt x="3144309" y="513195"/>
                </a:cubicBezTo>
                <a:cubicBezTo>
                  <a:pt x="3164071" y="552762"/>
                  <a:pt x="3200736" y="568896"/>
                  <a:pt x="3234839" y="589291"/>
                </a:cubicBezTo>
                <a:cubicBezTo>
                  <a:pt x="3264562" y="607197"/>
                  <a:pt x="3296242" y="626137"/>
                  <a:pt x="3312233" y="657916"/>
                </a:cubicBezTo>
                <a:cubicBezTo>
                  <a:pt x="3333386" y="700072"/>
                  <a:pt x="3286287" y="666483"/>
                  <a:pt x="3280983" y="683149"/>
                </a:cubicBezTo>
                <a:cubicBezTo>
                  <a:pt x="3300242" y="704705"/>
                  <a:pt x="3328004" y="724215"/>
                  <a:pt x="3338360" y="749149"/>
                </a:cubicBezTo>
                <a:cubicBezTo>
                  <a:pt x="3375546" y="839351"/>
                  <a:pt x="3436111" y="903924"/>
                  <a:pt x="3519543" y="952778"/>
                </a:cubicBezTo>
                <a:cubicBezTo>
                  <a:pt x="3543495" y="966922"/>
                  <a:pt x="3561850" y="993124"/>
                  <a:pt x="3592192" y="996500"/>
                </a:cubicBezTo>
                <a:cubicBezTo>
                  <a:pt x="3659551" y="1003686"/>
                  <a:pt x="3649678" y="1077885"/>
                  <a:pt x="3689441" y="1109302"/>
                </a:cubicBezTo>
                <a:cubicBezTo>
                  <a:pt x="3693188" y="1112253"/>
                  <a:pt x="3702367" y="1152340"/>
                  <a:pt x="3710615" y="1192734"/>
                </a:cubicBezTo>
                <a:lnTo>
                  <a:pt x="3713905" y="1209297"/>
                </a:lnTo>
                <a:lnTo>
                  <a:pt x="3708567" y="1211892"/>
                </a:lnTo>
                <a:lnTo>
                  <a:pt x="3706184" y="1202686"/>
                </a:lnTo>
                <a:cubicBezTo>
                  <a:pt x="3700596" y="1181910"/>
                  <a:pt x="3695515" y="1166036"/>
                  <a:pt x="3693568" y="1170059"/>
                </a:cubicBezTo>
                <a:cubicBezTo>
                  <a:pt x="3688405" y="1181006"/>
                  <a:pt x="3679458" y="1190760"/>
                  <a:pt x="3686543" y="1204591"/>
                </a:cubicBezTo>
                <a:cubicBezTo>
                  <a:pt x="3688703" y="1208970"/>
                  <a:pt x="3690160" y="1221411"/>
                  <a:pt x="3696213" y="1220403"/>
                </a:cubicBezTo>
                <a:cubicBezTo>
                  <a:pt x="3698231" y="1220067"/>
                  <a:pt x="3700758" y="1218237"/>
                  <a:pt x="3703994" y="1214117"/>
                </a:cubicBezTo>
                <a:lnTo>
                  <a:pt x="3708567" y="1211892"/>
                </a:lnTo>
                <a:lnTo>
                  <a:pt x="3711843" y="1224542"/>
                </a:lnTo>
                <a:cubicBezTo>
                  <a:pt x="3715600" y="1239461"/>
                  <a:pt x="3719194" y="1254337"/>
                  <a:pt x="3721847" y="1264728"/>
                </a:cubicBezTo>
                <a:lnTo>
                  <a:pt x="3722434" y="1266883"/>
                </a:lnTo>
                <a:lnTo>
                  <a:pt x="3721216" y="1285068"/>
                </a:lnTo>
                <a:cubicBezTo>
                  <a:pt x="3715153" y="1334983"/>
                  <a:pt x="3697504" y="1391417"/>
                  <a:pt x="3668928" y="1395127"/>
                </a:cubicBezTo>
                <a:cubicBezTo>
                  <a:pt x="3699153" y="1455005"/>
                  <a:pt x="3699153" y="1455005"/>
                  <a:pt x="3631469" y="1465636"/>
                </a:cubicBezTo>
                <a:cubicBezTo>
                  <a:pt x="3663753" y="1503242"/>
                  <a:pt x="3665232" y="1513086"/>
                  <a:pt x="3635129" y="1527289"/>
                </a:cubicBezTo>
                <a:cubicBezTo>
                  <a:pt x="3606156" y="1541015"/>
                  <a:pt x="3572514" y="1546325"/>
                  <a:pt x="3546951" y="1566752"/>
                </a:cubicBezTo>
                <a:cubicBezTo>
                  <a:pt x="3580646" y="1615080"/>
                  <a:pt x="3596565" y="1671704"/>
                  <a:pt x="3654571" y="1693934"/>
                </a:cubicBezTo>
                <a:cubicBezTo>
                  <a:pt x="3663696" y="1697365"/>
                  <a:pt x="3671710" y="1712044"/>
                  <a:pt x="3667381" y="1720543"/>
                </a:cubicBezTo>
                <a:cubicBezTo>
                  <a:pt x="3652294" y="1752049"/>
                  <a:pt x="3689460" y="1810155"/>
                  <a:pt x="3629052" y="1818562"/>
                </a:cubicBezTo>
                <a:cubicBezTo>
                  <a:pt x="3621612" y="1819693"/>
                  <a:pt x="3615560" y="1826052"/>
                  <a:pt x="3622819" y="1834382"/>
                </a:cubicBezTo>
                <a:cubicBezTo>
                  <a:pt x="3647713" y="1862782"/>
                  <a:pt x="3622513" y="1861653"/>
                  <a:pt x="3607931" y="1865880"/>
                </a:cubicBezTo>
                <a:cubicBezTo>
                  <a:pt x="3590259" y="1870871"/>
                  <a:pt x="3567632" y="1858883"/>
                  <a:pt x="3553066" y="1875202"/>
                </a:cubicBezTo>
                <a:cubicBezTo>
                  <a:pt x="3559549" y="1891692"/>
                  <a:pt x="3574259" y="1890977"/>
                  <a:pt x="3585408" y="1895878"/>
                </a:cubicBezTo>
                <a:cubicBezTo>
                  <a:pt x="3618025" y="1910389"/>
                  <a:pt x="3645490" y="1927930"/>
                  <a:pt x="3652868" y="1967693"/>
                </a:cubicBezTo>
                <a:cubicBezTo>
                  <a:pt x="3658896" y="1999808"/>
                  <a:pt x="3666359" y="2028135"/>
                  <a:pt x="3626000" y="2039387"/>
                </a:cubicBezTo>
                <a:cubicBezTo>
                  <a:pt x="3619656" y="2041139"/>
                  <a:pt x="3616894" y="2045409"/>
                  <a:pt x="3616520" y="2050917"/>
                </a:cubicBezTo>
                <a:cubicBezTo>
                  <a:pt x="3622090" y="2056005"/>
                  <a:pt x="3627495" y="2061320"/>
                  <a:pt x="3633665" y="2065070"/>
                </a:cubicBezTo>
                <a:cubicBezTo>
                  <a:pt x="3654332" y="2077345"/>
                  <a:pt x="3663568" y="2096160"/>
                  <a:pt x="3672137" y="2115877"/>
                </a:cubicBezTo>
                <a:cubicBezTo>
                  <a:pt x="3677630" y="2128443"/>
                  <a:pt x="3683689" y="2140770"/>
                  <a:pt x="3693502" y="2151432"/>
                </a:cubicBezTo>
                <a:cubicBezTo>
                  <a:pt x="3699501" y="2158045"/>
                  <a:pt x="3706433" y="2162867"/>
                  <a:pt x="3714631" y="2165450"/>
                </a:cubicBezTo>
                <a:cubicBezTo>
                  <a:pt x="3721798" y="2167847"/>
                  <a:pt x="3724317" y="2171279"/>
                  <a:pt x="3720687" y="2177776"/>
                </a:cubicBezTo>
                <a:cubicBezTo>
                  <a:pt x="3710467" y="2196368"/>
                  <a:pt x="3708279" y="2216447"/>
                  <a:pt x="3720330" y="2239344"/>
                </a:cubicBezTo>
                <a:cubicBezTo>
                  <a:pt x="3723973" y="2246257"/>
                  <a:pt x="3723099" y="2252442"/>
                  <a:pt x="3717319" y="2255274"/>
                </a:cubicBezTo>
                <a:cubicBezTo>
                  <a:pt x="3693295" y="2267295"/>
                  <a:pt x="3690800" y="2293320"/>
                  <a:pt x="3683129" y="2315562"/>
                </a:cubicBezTo>
                <a:cubicBezTo>
                  <a:pt x="3672259" y="2347146"/>
                  <a:pt x="3662880" y="2379339"/>
                  <a:pt x="3657185" y="2413386"/>
                </a:cubicBezTo>
                <a:cubicBezTo>
                  <a:pt x="3653835" y="2433723"/>
                  <a:pt x="3650651" y="2453836"/>
                  <a:pt x="3658387" y="2476000"/>
                </a:cubicBezTo>
                <a:cubicBezTo>
                  <a:pt x="3660205" y="2481434"/>
                  <a:pt x="3659103" y="2486088"/>
                  <a:pt x="3657137" y="2490332"/>
                </a:cubicBezTo>
                <a:cubicBezTo>
                  <a:pt x="3648908" y="2508855"/>
                  <a:pt x="3653197" y="2528056"/>
                  <a:pt x="3664555" y="2547680"/>
                </a:cubicBezTo>
                <a:cubicBezTo>
                  <a:pt x="3671544" y="2559536"/>
                  <a:pt x="3671175" y="2561087"/>
                  <a:pt x="3657961" y="2561093"/>
                </a:cubicBezTo>
                <a:cubicBezTo>
                  <a:pt x="3631167" y="2561335"/>
                  <a:pt x="3604505" y="2561133"/>
                  <a:pt x="3578766" y="2565737"/>
                </a:cubicBezTo>
                <a:cubicBezTo>
                  <a:pt x="3549905" y="2570885"/>
                  <a:pt x="3541789" y="2580831"/>
                  <a:pt x="3568277" y="2607860"/>
                </a:cubicBezTo>
                <a:cubicBezTo>
                  <a:pt x="3573947" y="2613604"/>
                  <a:pt x="3579116" y="2620026"/>
                  <a:pt x="3582426" y="2627389"/>
                </a:cubicBezTo>
                <a:cubicBezTo>
                  <a:pt x="3584908" y="2633241"/>
                  <a:pt x="3584137" y="2637444"/>
                  <a:pt x="3579783" y="2640448"/>
                </a:cubicBezTo>
                <a:cubicBezTo>
                  <a:pt x="3574731" y="2644136"/>
                  <a:pt x="3571020" y="2639425"/>
                  <a:pt x="3567306" y="2636032"/>
                </a:cubicBezTo>
                <a:cubicBezTo>
                  <a:pt x="3547145" y="2617804"/>
                  <a:pt x="3523490" y="2605630"/>
                  <a:pt x="3500634" y="2592110"/>
                </a:cubicBezTo>
                <a:cubicBezTo>
                  <a:pt x="3467858" y="2572547"/>
                  <a:pt x="3433851" y="2555446"/>
                  <a:pt x="3403606" y="2531402"/>
                </a:cubicBezTo>
                <a:cubicBezTo>
                  <a:pt x="3395879" y="2525286"/>
                  <a:pt x="3385645" y="2530467"/>
                  <a:pt x="3386459" y="2541212"/>
                </a:cubicBezTo>
                <a:cubicBezTo>
                  <a:pt x="3387273" y="2551957"/>
                  <a:pt x="3381893" y="2552138"/>
                  <a:pt x="3373531" y="2549781"/>
                </a:cubicBezTo>
                <a:cubicBezTo>
                  <a:pt x="3363506" y="2547042"/>
                  <a:pt x="3353483" y="2544301"/>
                  <a:pt x="3343594" y="2541117"/>
                </a:cubicBezTo>
                <a:cubicBezTo>
                  <a:pt x="3333273" y="2537727"/>
                  <a:pt x="3327707" y="2529999"/>
                  <a:pt x="3325231" y="2520189"/>
                </a:cubicBezTo>
                <a:cubicBezTo>
                  <a:pt x="3324753" y="2518337"/>
                  <a:pt x="3324389" y="2516261"/>
                  <a:pt x="3324583" y="2514551"/>
                </a:cubicBezTo>
                <a:lnTo>
                  <a:pt x="3326249" y="2512416"/>
                </a:lnTo>
                <a:lnTo>
                  <a:pt x="3328438" y="2511512"/>
                </a:lnTo>
                <a:cubicBezTo>
                  <a:pt x="3330711" y="2510525"/>
                  <a:pt x="3330848" y="2510273"/>
                  <a:pt x="3327270" y="2511108"/>
                </a:cubicBezTo>
                <a:lnTo>
                  <a:pt x="3326249" y="2512416"/>
                </a:lnTo>
                <a:lnTo>
                  <a:pt x="3316791" y="2516325"/>
                </a:lnTo>
                <a:cubicBezTo>
                  <a:pt x="3306861" y="2520533"/>
                  <a:pt x="3294709" y="2526274"/>
                  <a:pt x="3292975" y="2530729"/>
                </a:cubicBezTo>
                <a:cubicBezTo>
                  <a:pt x="3292841" y="2531173"/>
                  <a:pt x="3170365" y="2503638"/>
                  <a:pt x="3131511" y="2484940"/>
                </a:cubicBezTo>
                <a:cubicBezTo>
                  <a:pt x="3107324" y="2473223"/>
                  <a:pt x="2637379" y="2290746"/>
                  <a:pt x="2035108" y="2360263"/>
                </a:cubicBezTo>
                <a:cubicBezTo>
                  <a:pt x="2013854" y="2362737"/>
                  <a:pt x="1993699" y="2364515"/>
                  <a:pt x="1973110" y="2366087"/>
                </a:cubicBezTo>
                <a:cubicBezTo>
                  <a:pt x="1791171" y="2381225"/>
                  <a:pt x="1611926" y="2391655"/>
                  <a:pt x="1537631" y="2404928"/>
                </a:cubicBezTo>
                <a:cubicBezTo>
                  <a:pt x="1479545" y="2415458"/>
                  <a:pt x="1186772" y="2497860"/>
                  <a:pt x="1106889" y="2561884"/>
                </a:cubicBezTo>
                <a:cubicBezTo>
                  <a:pt x="1025247" y="2627507"/>
                  <a:pt x="949769" y="2699517"/>
                  <a:pt x="874723" y="2771733"/>
                </a:cubicBezTo>
                <a:cubicBezTo>
                  <a:pt x="842171" y="2802947"/>
                  <a:pt x="806834" y="2831617"/>
                  <a:pt x="778525" y="2867084"/>
                </a:cubicBezTo>
                <a:cubicBezTo>
                  <a:pt x="750250" y="2902770"/>
                  <a:pt x="723766" y="2939717"/>
                  <a:pt x="692306" y="2972872"/>
                </a:cubicBezTo>
                <a:cubicBezTo>
                  <a:pt x="683327" y="2982407"/>
                  <a:pt x="674447" y="2992599"/>
                  <a:pt x="659535" y="2994640"/>
                </a:cubicBezTo>
                <a:cubicBezTo>
                  <a:pt x="656215" y="2995191"/>
                  <a:pt x="652595" y="2995094"/>
                  <a:pt x="649143" y="2994770"/>
                </a:cubicBezTo>
                <a:cubicBezTo>
                  <a:pt x="645292" y="2994460"/>
                  <a:pt x="641975" y="2992374"/>
                  <a:pt x="640021" y="2988702"/>
                </a:cubicBezTo>
                <a:cubicBezTo>
                  <a:pt x="638001" y="2984592"/>
                  <a:pt x="640032" y="2982105"/>
                  <a:pt x="642491" y="2979825"/>
                </a:cubicBezTo>
                <a:cubicBezTo>
                  <a:pt x="644253" y="2978227"/>
                  <a:pt x="645884" y="2975754"/>
                  <a:pt x="648409" y="2975229"/>
                </a:cubicBezTo>
                <a:cubicBezTo>
                  <a:pt x="664550" y="2972048"/>
                  <a:pt x="668720" y="2958497"/>
                  <a:pt x="674715" y="2946424"/>
                </a:cubicBezTo>
                <a:cubicBezTo>
                  <a:pt x="677345" y="2941278"/>
                  <a:pt x="680340" y="2937221"/>
                  <a:pt x="673079" y="2930211"/>
                </a:cubicBezTo>
                <a:cubicBezTo>
                  <a:pt x="666747" y="2924048"/>
                  <a:pt x="671831" y="2920580"/>
                  <a:pt x="677147" y="2918642"/>
                </a:cubicBezTo>
                <a:cubicBezTo>
                  <a:pt x="684555" y="2915973"/>
                  <a:pt x="693785" y="2916103"/>
                  <a:pt x="701367" y="2907933"/>
                </a:cubicBezTo>
                <a:cubicBezTo>
                  <a:pt x="668396" y="2908384"/>
                  <a:pt x="657574" y="2929633"/>
                  <a:pt x="645525" y="2949385"/>
                </a:cubicBezTo>
                <a:cubicBezTo>
                  <a:pt x="640999" y="2956572"/>
                  <a:pt x="638462" y="2965011"/>
                  <a:pt x="634865" y="2973046"/>
                </a:cubicBezTo>
                <a:cubicBezTo>
                  <a:pt x="630334" y="2982872"/>
                  <a:pt x="623428" y="2983545"/>
                  <a:pt x="613378" y="2975308"/>
                </a:cubicBezTo>
                <a:cubicBezTo>
                  <a:pt x="604459" y="2967915"/>
                  <a:pt x="600773" y="2968698"/>
                  <a:pt x="599760" y="2979285"/>
                </a:cubicBezTo>
                <a:cubicBezTo>
                  <a:pt x="598242" y="2995824"/>
                  <a:pt x="590819" y="3007726"/>
                  <a:pt x="576167" y="3014154"/>
                </a:cubicBezTo>
                <a:cubicBezTo>
                  <a:pt x="574571" y="3014867"/>
                  <a:pt x="572836" y="3015970"/>
                  <a:pt x="571021" y="3016388"/>
                </a:cubicBezTo>
                <a:cubicBezTo>
                  <a:pt x="569207" y="3016806"/>
                  <a:pt x="567316" y="3016541"/>
                  <a:pt x="565409" y="3014516"/>
                </a:cubicBezTo>
                <a:cubicBezTo>
                  <a:pt x="562095" y="3011110"/>
                  <a:pt x="563860" y="3006874"/>
                  <a:pt x="565393" y="3003744"/>
                </a:cubicBezTo>
                <a:cubicBezTo>
                  <a:pt x="568156" y="2998155"/>
                  <a:pt x="570555" y="2992799"/>
                  <a:pt x="570963" y="2986190"/>
                </a:cubicBezTo>
                <a:cubicBezTo>
                  <a:pt x="571302" y="2981782"/>
                  <a:pt x="571576" y="2976935"/>
                  <a:pt x="568291" y="2973749"/>
                </a:cubicBezTo>
                <a:cubicBezTo>
                  <a:pt x="554633" y="2960138"/>
                  <a:pt x="562013" y="2953295"/>
                  <a:pt x="570857" y="2945523"/>
                </a:cubicBezTo>
                <a:cubicBezTo>
                  <a:pt x="583092" y="2934997"/>
                  <a:pt x="586235" y="2919944"/>
                  <a:pt x="580385" y="2902333"/>
                </a:cubicBezTo>
                <a:cubicBezTo>
                  <a:pt x="578104" y="2895155"/>
                  <a:pt x="578244" y="2890753"/>
                  <a:pt x="586446" y="2890697"/>
                </a:cubicBezTo>
                <a:cubicBezTo>
                  <a:pt x="589633" y="2890590"/>
                  <a:pt x="590068" y="2888156"/>
                  <a:pt x="590869" y="2885492"/>
                </a:cubicBezTo>
                <a:cubicBezTo>
                  <a:pt x="607065" y="2822732"/>
                  <a:pt x="635769" y="2767245"/>
                  <a:pt x="671505" y="2715918"/>
                </a:cubicBezTo>
                <a:cubicBezTo>
                  <a:pt x="700488" y="2674272"/>
                  <a:pt x="733647" y="2636443"/>
                  <a:pt x="768364" y="2599659"/>
                </a:cubicBezTo>
                <a:cubicBezTo>
                  <a:pt x="769396" y="2598526"/>
                  <a:pt x="770394" y="2597174"/>
                  <a:pt x="770662" y="2594966"/>
                </a:cubicBezTo>
                <a:cubicBezTo>
                  <a:pt x="752395" y="2599977"/>
                  <a:pt x="737406" y="2609496"/>
                  <a:pt x="723178" y="2620087"/>
                </a:cubicBezTo>
                <a:cubicBezTo>
                  <a:pt x="685352" y="2648180"/>
                  <a:pt x="655283" y="2683928"/>
                  <a:pt x="624718" y="2719032"/>
                </a:cubicBezTo>
                <a:cubicBezTo>
                  <a:pt x="606125" y="2740543"/>
                  <a:pt x="586838" y="2761417"/>
                  <a:pt x="565691" y="2780595"/>
                </a:cubicBezTo>
                <a:cubicBezTo>
                  <a:pt x="562167" y="2783793"/>
                  <a:pt x="559969" y="2787824"/>
                  <a:pt x="557772" y="2791854"/>
                </a:cubicBezTo>
                <a:cubicBezTo>
                  <a:pt x="556507" y="2794096"/>
                  <a:pt x="554811" y="2796131"/>
                  <a:pt x="551492" y="2795363"/>
                </a:cubicBezTo>
                <a:cubicBezTo>
                  <a:pt x="547342" y="2794404"/>
                  <a:pt x="546451" y="2791136"/>
                  <a:pt x="545559" y="2787869"/>
                </a:cubicBezTo>
                <a:cubicBezTo>
                  <a:pt x="542787" y="2777410"/>
                  <a:pt x="543964" y="2767917"/>
                  <a:pt x="547595" y="2758781"/>
                </a:cubicBezTo>
                <a:cubicBezTo>
                  <a:pt x="557093" y="2735378"/>
                  <a:pt x="573555" y="2717017"/>
                  <a:pt x="590748" y="2699510"/>
                </a:cubicBezTo>
                <a:cubicBezTo>
                  <a:pt x="612992" y="2676997"/>
                  <a:pt x="634311" y="2653636"/>
                  <a:pt x="653108" y="2628162"/>
                </a:cubicBezTo>
                <a:cubicBezTo>
                  <a:pt x="654440" y="2626358"/>
                  <a:pt x="657263" y="2625163"/>
                  <a:pt x="655511" y="2620166"/>
                </a:cubicBezTo>
                <a:cubicBezTo>
                  <a:pt x="643109" y="2632235"/>
                  <a:pt x="631470" y="2644059"/>
                  <a:pt x="619567" y="2655451"/>
                </a:cubicBezTo>
                <a:cubicBezTo>
                  <a:pt x="607862" y="2666838"/>
                  <a:pt x="595958" y="2678231"/>
                  <a:pt x="584221" y="2689397"/>
                </a:cubicBezTo>
                <a:cubicBezTo>
                  <a:pt x="581428" y="2692130"/>
                  <a:pt x="578601" y="2695962"/>
                  <a:pt x="573525" y="2692836"/>
                </a:cubicBezTo>
                <a:cubicBezTo>
                  <a:pt x="568251" y="2689716"/>
                  <a:pt x="568025" y="2684227"/>
                  <a:pt x="568565" y="2679812"/>
                </a:cubicBezTo>
                <a:cubicBezTo>
                  <a:pt x="570409" y="2666779"/>
                  <a:pt x="575275" y="2655184"/>
                  <a:pt x="582528" y="2644828"/>
                </a:cubicBezTo>
                <a:cubicBezTo>
                  <a:pt x="607414" y="2610573"/>
                  <a:pt x="637574" y="2580760"/>
                  <a:pt x="664982" y="2548619"/>
                </a:cubicBezTo>
                <a:cubicBezTo>
                  <a:pt x="679782" y="2531193"/>
                  <a:pt x="693024" y="2512721"/>
                  <a:pt x="705371" y="2493619"/>
                </a:cubicBezTo>
                <a:cubicBezTo>
                  <a:pt x="708133" y="2489348"/>
                  <a:pt x="707342" y="2485418"/>
                  <a:pt x="705622" y="2480639"/>
                </a:cubicBezTo>
                <a:cubicBezTo>
                  <a:pt x="698713" y="2461306"/>
                  <a:pt x="703902" y="2454535"/>
                  <a:pt x="724383" y="2457584"/>
                </a:cubicBezTo>
                <a:cubicBezTo>
                  <a:pt x="730724" y="2458470"/>
                  <a:pt x="734743" y="2457235"/>
                  <a:pt x="737838" y="2452515"/>
                </a:cubicBezTo>
                <a:cubicBezTo>
                  <a:pt x="775112" y="2394101"/>
                  <a:pt x="822101" y="2344375"/>
                  <a:pt x="874861" y="2299729"/>
                </a:cubicBezTo>
                <a:cubicBezTo>
                  <a:pt x="896371" y="2281638"/>
                  <a:pt x="918809" y="2264394"/>
                  <a:pt x="941809" y="2248231"/>
                </a:cubicBezTo>
                <a:cubicBezTo>
                  <a:pt x="941643" y="2247139"/>
                  <a:pt x="941447" y="2245826"/>
                  <a:pt x="941283" y="2244731"/>
                </a:cubicBezTo>
                <a:cubicBezTo>
                  <a:pt x="940852" y="2243208"/>
                  <a:pt x="940522" y="2242339"/>
                  <a:pt x="940126" y="2241033"/>
                </a:cubicBezTo>
                <a:cubicBezTo>
                  <a:pt x="908015" y="2265857"/>
                  <a:pt x="876401" y="2291324"/>
                  <a:pt x="845781" y="2318075"/>
                </a:cubicBezTo>
                <a:cubicBezTo>
                  <a:pt x="762766" y="2390560"/>
                  <a:pt x="684690" y="2467934"/>
                  <a:pt x="604957" y="2543605"/>
                </a:cubicBezTo>
                <a:cubicBezTo>
                  <a:pt x="578159" y="2569129"/>
                  <a:pt x="558754" y="2601220"/>
                  <a:pt x="535403" y="2629705"/>
                </a:cubicBezTo>
                <a:cubicBezTo>
                  <a:pt x="519836" y="2648696"/>
                  <a:pt x="505196" y="2668534"/>
                  <a:pt x="486148" y="2684344"/>
                </a:cubicBezTo>
                <a:cubicBezTo>
                  <a:pt x="478302" y="2690765"/>
                  <a:pt x="469961" y="2696542"/>
                  <a:pt x="457975" y="2695406"/>
                </a:cubicBezTo>
                <a:cubicBezTo>
                  <a:pt x="453294" y="2694905"/>
                  <a:pt x="447917" y="2693766"/>
                  <a:pt x="445469" y="2688133"/>
                </a:cubicBezTo>
                <a:cubicBezTo>
                  <a:pt x="443219" y="2682493"/>
                  <a:pt x="447008" y="2679727"/>
                  <a:pt x="450432" y="2677194"/>
                </a:cubicBezTo>
                <a:cubicBezTo>
                  <a:pt x="451331" y="2676503"/>
                  <a:pt x="452194" y="2675595"/>
                  <a:pt x="453190" y="2675561"/>
                </a:cubicBezTo>
                <a:cubicBezTo>
                  <a:pt x="471920" y="2673612"/>
                  <a:pt x="473804" y="2656840"/>
                  <a:pt x="480962" y="2644508"/>
                </a:cubicBezTo>
                <a:cubicBezTo>
                  <a:pt x="483192" y="2640695"/>
                  <a:pt x="482831" y="2636970"/>
                  <a:pt x="479185" y="2632697"/>
                </a:cubicBezTo>
                <a:cubicBezTo>
                  <a:pt x="472623" y="2625005"/>
                  <a:pt x="475882" y="2621377"/>
                  <a:pt x="482726" y="2618948"/>
                </a:cubicBezTo>
                <a:cubicBezTo>
                  <a:pt x="489569" y="2616519"/>
                  <a:pt x="497240" y="2615602"/>
                  <a:pt x="504254" y="2610308"/>
                </a:cubicBezTo>
                <a:cubicBezTo>
                  <a:pt x="491278" y="2606569"/>
                  <a:pt x="483368" y="2611231"/>
                  <a:pt x="476220" y="2616968"/>
                </a:cubicBezTo>
                <a:cubicBezTo>
                  <a:pt x="460100" y="2629602"/>
                  <a:pt x="451207" y="2647709"/>
                  <a:pt x="442978" y="2666232"/>
                </a:cubicBezTo>
                <a:cubicBezTo>
                  <a:pt x="441313" y="2669807"/>
                  <a:pt x="440111" y="2673803"/>
                  <a:pt x="437550" y="2676747"/>
                </a:cubicBezTo>
                <a:cubicBezTo>
                  <a:pt x="432827" y="2682623"/>
                  <a:pt x="426948" y="2683480"/>
                  <a:pt x="419122" y="2676709"/>
                </a:cubicBezTo>
                <a:cubicBezTo>
                  <a:pt x="408777" y="2667823"/>
                  <a:pt x="405688" y="2668587"/>
                  <a:pt x="404475" y="2680499"/>
                </a:cubicBezTo>
                <a:cubicBezTo>
                  <a:pt x="402890" y="2696600"/>
                  <a:pt x="395601" y="2708058"/>
                  <a:pt x="381149" y="2714480"/>
                </a:cubicBezTo>
                <a:cubicBezTo>
                  <a:pt x="378159" y="2715901"/>
                  <a:pt x="375034" y="2717764"/>
                  <a:pt x="371220" y="2715035"/>
                </a:cubicBezTo>
                <a:cubicBezTo>
                  <a:pt x="367142" y="2711874"/>
                  <a:pt x="369039" y="2708513"/>
                  <a:pt x="369974" y="2705403"/>
                </a:cubicBezTo>
                <a:cubicBezTo>
                  <a:pt x="371242" y="2700523"/>
                  <a:pt x="372909" y="2695631"/>
                  <a:pt x="373946" y="2690540"/>
                </a:cubicBezTo>
                <a:cubicBezTo>
                  <a:pt x="375918" y="2682339"/>
                  <a:pt x="375233" y="2673789"/>
                  <a:pt x="368072" y="2666116"/>
                </a:cubicBezTo>
                <a:cubicBezTo>
                  <a:pt x="362834" y="2660576"/>
                  <a:pt x="362674" y="2656845"/>
                  <a:pt x="367860" y="2652712"/>
                </a:cubicBezTo>
                <a:cubicBezTo>
                  <a:pt x="384547" y="2639840"/>
                  <a:pt x="393902" y="2623477"/>
                  <a:pt x="383778" y="2598755"/>
                </a:cubicBezTo>
                <a:cubicBezTo>
                  <a:pt x="382256" y="2595289"/>
                  <a:pt x="382925" y="2591749"/>
                  <a:pt x="386744" y="2591840"/>
                </a:cubicBezTo>
                <a:cubicBezTo>
                  <a:pt x="395210" y="2592215"/>
                  <a:pt x="395749" y="2586481"/>
                  <a:pt x="397253" y="2580494"/>
                </a:cubicBezTo>
                <a:cubicBezTo>
                  <a:pt x="412046" y="2523057"/>
                  <a:pt x="438285" y="2472490"/>
                  <a:pt x="470165" y="2424811"/>
                </a:cubicBezTo>
                <a:cubicBezTo>
                  <a:pt x="501712" y="2377583"/>
                  <a:pt x="538764" y="2335006"/>
                  <a:pt x="578866" y="2294084"/>
                </a:cubicBezTo>
                <a:cubicBezTo>
                  <a:pt x="566113" y="2295833"/>
                  <a:pt x="550595" y="2304489"/>
                  <a:pt x="535873" y="2314437"/>
                </a:cubicBezTo>
                <a:cubicBezTo>
                  <a:pt x="497018" y="2341027"/>
                  <a:pt x="467083" y="2376330"/>
                  <a:pt x="436452" y="2410996"/>
                </a:cubicBezTo>
                <a:cubicBezTo>
                  <a:pt x="415066" y="2435240"/>
                  <a:pt x="394377" y="2460118"/>
                  <a:pt x="369509" y="2481181"/>
                </a:cubicBezTo>
                <a:cubicBezTo>
                  <a:pt x="366652" y="2483475"/>
                  <a:pt x="364887" y="2486392"/>
                  <a:pt x="363620" y="2489953"/>
                </a:cubicBezTo>
                <a:cubicBezTo>
                  <a:pt x="362487" y="2493069"/>
                  <a:pt x="360523" y="2495993"/>
                  <a:pt x="356142" y="2494821"/>
                </a:cubicBezTo>
                <a:cubicBezTo>
                  <a:pt x="351729" y="2493432"/>
                  <a:pt x="350738" y="2489508"/>
                  <a:pt x="350212" y="2486008"/>
                </a:cubicBezTo>
                <a:cubicBezTo>
                  <a:pt x="348837" y="2472863"/>
                  <a:pt x="350449" y="2460938"/>
                  <a:pt x="356242" y="2450191"/>
                </a:cubicBezTo>
                <a:cubicBezTo>
                  <a:pt x="367430" y="2428709"/>
                  <a:pt x="384090" y="2411660"/>
                  <a:pt x="400751" y="2394611"/>
                </a:cubicBezTo>
                <a:cubicBezTo>
                  <a:pt x="423861" y="2371190"/>
                  <a:pt x="444684" y="2345867"/>
                  <a:pt x="462688" y="2317780"/>
                </a:cubicBezTo>
                <a:cubicBezTo>
                  <a:pt x="448755" y="2331659"/>
                  <a:pt x="434856" y="2345758"/>
                  <a:pt x="420724" y="2359644"/>
                </a:cubicBezTo>
                <a:cubicBezTo>
                  <a:pt x="410083" y="2370115"/>
                  <a:pt x="398979" y="2380161"/>
                  <a:pt x="388106" y="2390420"/>
                </a:cubicBezTo>
                <a:cubicBezTo>
                  <a:pt x="385478" y="2392927"/>
                  <a:pt x="382686" y="2395658"/>
                  <a:pt x="378009" y="2392519"/>
                </a:cubicBezTo>
                <a:cubicBezTo>
                  <a:pt x="373796" y="2389802"/>
                  <a:pt x="373769" y="2385626"/>
                  <a:pt x="373974" y="2381662"/>
                </a:cubicBezTo>
                <a:cubicBezTo>
                  <a:pt x="374628" y="2366031"/>
                  <a:pt x="381123" y="2353282"/>
                  <a:pt x="389805" y="2341778"/>
                </a:cubicBezTo>
                <a:cubicBezTo>
                  <a:pt x="400350" y="2328013"/>
                  <a:pt x="411593" y="2314884"/>
                  <a:pt x="423234" y="2301741"/>
                </a:cubicBezTo>
                <a:cubicBezTo>
                  <a:pt x="409216" y="2305730"/>
                  <a:pt x="395199" y="2309720"/>
                  <a:pt x="381082" y="2313053"/>
                </a:cubicBezTo>
                <a:cubicBezTo>
                  <a:pt x="383843" y="2287458"/>
                  <a:pt x="398428" y="2281911"/>
                  <a:pt x="411582" y="2277511"/>
                </a:cubicBezTo>
                <a:cubicBezTo>
                  <a:pt x="429354" y="2271856"/>
                  <a:pt x="446132" y="2264916"/>
                  <a:pt x="462580" y="2257108"/>
                </a:cubicBezTo>
                <a:cubicBezTo>
                  <a:pt x="468866" y="2249642"/>
                  <a:pt x="475185" y="2242393"/>
                  <a:pt x="481239" y="2234715"/>
                </a:cubicBezTo>
                <a:cubicBezTo>
                  <a:pt x="487461" y="2226811"/>
                  <a:pt x="493282" y="2218921"/>
                  <a:pt x="499039" y="2210593"/>
                </a:cubicBezTo>
                <a:cubicBezTo>
                  <a:pt x="503132" y="2204520"/>
                  <a:pt x="508352" y="2199289"/>
                  <a:pt x="501062" y="2189421"/>
                </a:cubicBezTo>
                <a:cubicBezTo>
                  <a:pt x="497782" y="2184915"/>
                  <a:pt x="510968" y="2159409"/>
                  <a:pt x="516118" y="2157697"/>
                </a:cubicBezTo>
                <a:cubicBezTo>
                  <a:pt x="516881" y="2157451"/>
                  <a:pt x="517646" y="2157204"/>
                  <a:pt x="518242" y="2157185"/>
                </a:cubicBezTo>
                <a:cubicBezTo>
                  <a:pt x="529930" y="2157672"/>
                  <a:pt x="531402" y="2150147"/>
                  <a:pt x="530188" y="2140735"/>
                </a:cubicBezTo>
                <a:cubicBezTo>
                  <a:pt x="529006" y="2131541"/>
                  <a:pt x="525303" y="2120234"/>
                  <a:pt x="541733" y="2124298"/>
                </a:cubicBezTo>
                <a:cubicBezTo>
                  <a:pt x="543592" y="2124675"/>
                  <a:pt x="543794" y="2123349"/>
                  <a:pt x="544359" y="2121791"/>
                </a:cubicBezTo>
                <a:cubicBezTo>
                  <a:pt x="555609" y="2082061"/>
                  <a:pt x="579960" y="2050904"/>
                  <a:pt x="603912" y="2019759"/>
                </a:cubicBezTo>
                <a:cubicBezTo>
                  <a:pt x="605275" y="2018174"/>
                  <a:pt x="606639" y="2016590"/>
                  <a:pt x="608002" y="2015005"/>
                </a:cubicBezTo>
                <a:cubicBezTo>
                  <a:pt x="579269" y="2023667"/>
                  <a:pt x="482131" y="2036829"/>
                  <a:pt x="452750" y="2034520"/>
                </a:cubicBezTo>
                <a:cubicBezTo>
                  <a:pt x="426623" y="2032542"/>
                  <a:pt x="288554" y="2085114"/>
                  <a:pt x="262712" y="2114344"/>
                </a:cubicBezTo>
                <a:cubicBezTo>
                  <a:pt x="255207" y="2092393"/>
                  <a:pt x="262857" y="2083341"/>
                  <a:pt x="268517" y="2073038"/>
                </a:cubicBezTo>
                <a:cubicBezTo>
                  <a:pt x="276540" y="2058478"/>
                  <a:pt x="276622" y="2048362"/>
                  <a:pt x="255787" y="2037632"/>
                </a:cubicBezTo>
                <a:cubicBezTo>
                  <a:pt x="196133" y="2007104"/>
                  <a:pt x="196566" y="2005990"/>
                  <a:pt x="241359" y="1960295"/>
                </a:cubicBezTo>
                <a:cubicBezTo>
                  <a:pt x="243454" y="1958245"/>
                  <a:pt x="241306" y="1951943"/>
                  <a:pt x="241245" y="1947547"/>
                </a:cubicBezTo>
                <a:cubicBezTo>
                  <a:pt x="226911" y="1941435"/>
                  <a:pt x="213736" y="1959026"/>
                  <a:pt x="195038" y="1941188"/>
                </a:cubicBezTo>
                <a:cubicBezTo>
                  <a:pt x="251639" y="1858163"/>
                  <a:pt x="344693" y="1777865"/>
                  <a:pt x="430417" y="1714084"/>
                </a:cubicBezTo>
                <a:cubicBezTo>
                  <a:pt x="350723" y="1696761"/>
                  <a:pt x="315222" y="1768305"/>
                  <a:pt x="257493" y="1761235"/>
                </a:cubicBezTo>
                <a:cubicBezTo>
                  <a:pt x="226114" y="1740308"/>
                  <a:pt x="304464" y="1702056"/>
                  <a:pt x="223028" y="1694464"/>
                </a:cubicBezTo>
                <a:cubicBezTo>
                  <a:pt x="254800" y="1674048"/>
                  <a:pt x="277673" y="1654373"/>
                  <a:pt x="298261" y="1631477"/>
                </a:cubicBezTo>
                <a:cubicBezTo>
                  <a:pt x="334745" y="1590456"/>
                  <a:pt x="339167" y="1563927"/>
                  <a:pt x="311654" y="1511432"/>
                </a:cubicBezTo>
                <a:cubicBezTo>
                  <a:pt x="293444" y="1476870"/>
                  <a:pt x="269884" y="1445346"/>
                  <a:pt x="280139" y="1403011"/>
                </a:cubicBezTo>
                <a:cubicBezTo>
                  <a:pt x="287189" y="1373975"/>
                  <a:pt x="279979" y="1355311"/>
                  <a:pt x="238885" y="1369665"/>
                </a:cubicBezTo>
                <a:cubicBezTo>
                  <a:pt x="194536" y="1385007"/>
                  <a:pt x="173125" y="1359788"/>
                  <a:pt x="177350" y="1309302"/>
                </a:cubicBezTo>
                <a:cubicBezTo>
                  <a:pt x="180088" y="1276893"/>
                  <a:pt x="170607" y="1267099"/>
                  <a:pt x="139289" y="1271891"/>
                </a:cubicBezTo>
                <a:cubicBezTo>
                  <a:pt x="104651" y="1277233"/>
                  <a:pt x="74337" y="1299360"/>
                  <a:pt x="29194" y="1290765"/>
                </a:cubicBezTo>
                <a:cubicBezTo>
                  <a:pt x="55247" y="1230971"/>
                  <a:pt x="132258" y="1245087"/>
                  <a:pt x="164517" y="1187942"/>
                </a:cubicBezTo>
                <a:cubicBezTo>
                  <a:pt x="116070" y="1189353"/>
                  <a:pt x="79047" y="1190819"/>
                  <a:pt x="45028" y="1204275"/>
                </a:cubicBezTo>
                <a:cubicBezTo>
                  <a:pt x="30841" y="1209809"/>
                  <a:pt x="15262" y="1215389"/>
                  <a:pt x="4362" y="1198829"/>
                </a:cubicBezTo>
                <a:cubicBezTo>
                  <a:pt x="-8656" y="1178822"/>
                  <a:pt x="10514" y="1170482"/>
                  <a:pt x="22109" y="1166354"/>
                </a:cubicBezTo>
                <a:cubicBezTo>
                  <a:pt x="54829" y="1154920"/>
                  <a:pt x="77478" y="1129756"/>
                  <a:pt x="103108" y="1109767"/>
                </a:cubicBezTo>
                <a:cubicBezTo>
                  <a:pt x="159186" y="1065890"/>
                  <a:pt x="222492" y="1028804"/>
                  <a:pt x="264964" y="958344"/>
                </a:cubicBezTo>
                <a:cubicBezTo>
                  <a:pt x="201251" y="978075"/>
                  <a:pt x="157792" y="1020649"/>
                  <a:pt x="97282" y="1031040"/>
                </a:cubicBezTo>
                <a:cubicBezTo>
                  <a:pt x="141438" y="966459"/>
                  <a:pt x="204023" y="923242"/>
                  <a:pt x="262299" y="875335"/>
                </a:cubicBezTo>
                <a:cubicBezTo>
                  <a:pt x="278887" y="861805"/>
                  <a:pt x="296498" y="852418"/>
                  <a:pt x="296474" y="824279"/>
                </a:cubicBezTo>
                <a:cubicBezTo>
                  <a:pt x="296489" y="769759"/>
                  <a:pt x="313822" y="723888"/>
                  <a:pt x="362237" y="698295"/>
                </a:cubicBezTo>
                <a:cubicBezTo>
                  <a:pt x="362603" y="698064"/>
                  <a:pt x="358596" y="690065"/>
                  <a:pt x="355949" y="684438"/>
                </a:cubicBezTo>
                <a:cubicBezTo>
                  <a:pt x="324009" y="683754"/>
                  <a:pt x="303939" y="716746"/>
                  <a:pt x="261719" y="707615"/>
                </a:cubicBezTo>
                <a:cubicBezTo>
                  <a:pt x="293826" y="662786"/>
                  <a:pt x="320414" y="622540"/>
                  <a:pt x="372278" y="599908"/>
                </a:cubicBezTo>
                <a:cubicBezTo>
                  <a:pt x="413808" y="581802"/>
                  <a:pt x="466783" y="570566"/>
                  <a:pt x="490605" y="515904"/>
                </a:cubicBezTo>
                <a:cubicBezTo>
                  <a:pt x="451972" y="506653"/>
                  <a:pt x="426252" y="520708"/>
                  <a:pt x="399971" y="531045"/>
                </a:cubicBezTo>
                <a:cubicBezTo>
                  <a:pt x="359508" y="546918"/>
                  <a:pt x="320136" y="564730"/>
                  <a:pt x="279703" y="580821"/>
                </a:cubicBezTo>
                <a:cubicBezTo>
                  <a:pt x="264388" y="586832"/>
                  <a:pt x="247282" y="591585"/>
                  <a:pt x="232911" y="565248"/>
                </a:cubicBezTo>
                <a:cubicBezTo>
                  <a:pt x="286047" y="557744"/>
                  <a:pt x="313129" y="520779"/>
                  <a:pt x="341934" y="485953"/>
                </a:cubicBezTo>
                <a:cubicBezTo>
                  <a:pt x="358200" y="466279"/>
                  <a:pt x="369926" y="440383"/>
                  <a:pt x="405640" y="448854"/>
                </a:cubicBezTo>
                <a:cubicBezTo>
                  <a:pt x="424525" y="453275"/>
                  <a:pt x="433943" y="438668"/>
                  <a:pt x="429321" y="421236"/>
                </a:cubicBezTo>
                <a:cubicBezTo>
                  <a:pt x="413276" y="359781"/>
                  <a:pt x="452058" y="336712"/>
                  <a:pt x="493913" y="323432"/>
                </a:cubicBezTo>
                <a:cubicBezTo>
                  <a:pt x="573005" y="298125"/>
                  <a:pt x="633817" y="243096"/>
                  <a:pt x="709765" y="211522"/>
                </a:cubicBezTo>
                <a:cubicBezTo>
                  <a:pt x="783652" y="180894"/>
                  <a:pt x="1350249" y="31238"/>
                  <a:pt x="1496734" y="13336"/>
                </a:cubicBezTo>
                <a:cubicBezTo>
                  <a:pt x="1552759" y="6490"/>
                  <a:pt x="1608201" y="2420"/>
                  <a:pt x="1662913" y="807"/>
                </a:cubicBezTo>
                <a:close/>
              </a:path>
            </a:pathLst>
          </a:custGeom>
        </p:spPr>
      </p:pic>
      <p:sp>
        <p:nvSpPr>
          <p:cNvPr id="7" name="矩形 4">
            <a:extLst>
              <a:ext uri="{FF2B5EF4-FFF2-40B4-BE49-F238E27FC236}">
                <a16:creationId xmlns:a16="http://schemas.microsoft.com/office/drawing/2014/main" id="{9BE56F62-3DFA-416E-9EE4-F56884D9B4CD}"/>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8" name="文本框 7">
            <a:extLst>
              <a:ext uri="{FF2B5EF4-FFF2-40B4-BE49-F238E27FC236}">
                <a16:creationId xmlns:a16="http://schemas.microsoft.com/office/drawing/2014/main" id="{AE62928E-3371-24E3-0C3B-24A196772376}"/>
              </a:ext>
            </a:extLst>
          </p:cNvPr>
          <p:cNvSpPr txBox="1"/>
          <p:nvPr/>
        </p:nvSpPr>
        <p:spPr>
          <a:xfrm>
            <a:off x="526132" y="340091"/>
            <a:ext cx="4467680" cy="486385"/>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3200" b="1">
                <a:solidFill>
                  <a:schemeClr val="tx1">
                    <a:lumMod val="95000"/>
                    <a:lumOff val="5000"/>
                  </a:schemeClr>
                </a:solidFill>
                <a:latin typeface="Times New Roman" panose="02020603050405020304" pitchFamily="18" charset="0"/>
                <a:ea typeface="+mj-ea"/>
                <a:cs typeface="Times New Roman" panose="02020603050405020304" pitchFamily="18" charset="0"/>
              </a:rPr>
              <a:t>2. Đề tài văn bản</a:t>
            </a:r>
            <a:endParaRPr lang="en-US" altLang="zh-CN" sz="3200" b="1" kern="120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sp>
        <p:nvSpPr>
          <p:cNvPr id="14" name="Hộp Văn bản 10">
            <a:extLst>
              <a:ext uri="{FF2B5EF4-FFF2-40B4-BE49-F238E27FC236}">
                <a16:creationId xmlns:a16="http://schemas.microsoft.com/office/drawing/2014/main" id="{71B91100-E3B4-E5EB-44D9-7A6F395AAD10}"/>
              </a:ext>
            </a:extLst>
          </p:cNvPr>
          <p:cNvSpPr txBox="1"/>
          <p:nvPr/>
        </p:nvSpPr>
        <p:spPr>
          <a:xfrm>
            <a:off x="602706" y="963197"/>
            <a:ext cx="6095995"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Khoe của: khoe khoang.</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5" name="Hộp Văn bản 10">
            <a:extLst>
              <a:ext uri="{FF2B5EF4-FFF2-40B4-BE49-F238E27FC236}">
                <a16:creationId xmlns:a16="http://schemas.microsoft.com/office/drawing/2014/main" id="{767AB0EE-F6E9-C66D-47B5-2F92C7834430}"/>
              </a:ext>
            </a:extLst>
          </p:cNvPr>
          <p:cNvSpPr txBox="1"/>
          <p:nvPr/>
        </p:nvSpPr>
        <p:spPr>
          <a:xfrm>
            <a:off x="640596" y="1491201"/>
            <a:ext cx="6095995"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Con </a:t>
            </a:r>
            <a:r>
              <a:rPr lang="en-US" altLang="en-US" sz="2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rắn</a:t>
            </a: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vuông</a:t>
            </a: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alt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khoác lác</a:t>
            </a: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6" name="文本框 7">
            <a:extLst>
              <a:ext uri="{FF2B5EF4-FFF2-40B4-BE49-F238E27FC236}">
                <a16:creationId xmlns:a16="http://schemas.microsoft.com/office/drawing/2014/main" id="{AC1EAE92-F83D-DBE2-8DB4-AF8E33602680}"/>
              </a:ext>
            </a:extLst>
          </p:cNvPr>
          <p:cNvSpPr txBox="1"/>
          <p:nvPr/>
        </p:nvSpPr>
        <p:spPr>
          <a:xfrm>
            <a:off x="526132" y="2025203"/>
            <a:ext cx="6801155" cy="486385"/>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3.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Nội</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dung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phản</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ánh</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và</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bài</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học</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cuộc</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a:t>
            </a:r>
            <a:r>
              <a:rPr lang="en-US" altLang="zh-CN" sz="3200" b="1" dirty="0" err="1">
                <a:solidFill>
                  <a:schemeClr val="tx1">
                    <a:lumMod val="95000"/>
                    <a:lumOff val="5000"/>
                  </a:schemeClr>
                </a:solidFill>
                <a:latin typeface="Times New Roman" panose="02020603050405020304" pitchFamily="18" charset="0"/>
                <a:ea typeface="+mj-ea"/>
                <a:cs typeface="Times New Roman" panose="02020603050405020304" pitchFamily="18" charset="0"/>
              </a:rPr>
              <a:t>sống</a:t>
            </a: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a:t>
            </a:r>
            <a:endParaRPr lang="en-US" altLang="zh-CN" sz="3200" b="1" kern="1200"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sp>
        <p:nvSpPr>
          <p:cNvPr id="25" name="TextBox 24">
            <a:extLst>
              <a:ext uri="{FF2B5EF4-FFF2-40B4-BE49-F238E27FC236}">
                <a16:creationId xmlns:a16="http://schemas.microsoft.com/office/drawing/2014/main" id="{B43E5D0E-AE1C-037A-849C-5EFE2E5C9543}"/>
              </a:ext>
            </a:extLst>
          </p:cNvPr>
          <p:cNvSpPr txBox="1"/>
          <p:nvPr/>
        </p:nvSpPr>
        <p:spPr>
          <a:xfrm>
            <a:off x="402843" y="3030372"/>
            <a:ext cx="7550986" cy="39518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a:t>
            </a:r>
            <a:r>
              <a:rPr kumimoji="0" lang="en-US" altLang="en-US" sz="240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Nội</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dung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Tác</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giả</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dân</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gian</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đã</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quan</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sát</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vi-VN"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tính cách khoe khoang</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khoác lác dưới góc nhìn hài hước</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xây dựng những bức chân dung lạ đ</a:t>
            </a:r>
            <a:r>
              <a:rPr lang="en-US" altLang="en-US" sz="24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ời</a:t>
            </a:r>
            <a:r>
              <a:rPr lang="en-US" alt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qua đó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phê</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kumimoji="0" lang="en-US" altLang="en-US" sz="2400" i="0" u="none" strike="noStrike" cap="none" normalizeH="0" dirty="0" err="1">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phán</a:t>
            </a:r>
            <a:r>
              <a:rPr kumimoji="0" lang="vi-VN"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những hiện tượng tiêu cực này</a:t>
            </a:r>
            <a:r>
              <a:rPr kumimoji="0" lang="en-US" altLang="en-US" sz="2400" i="0"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marR="0" lvl="0" algn="l" defTabSz="914400" rtl="0" eaLnBrk="0" fontAlgn="base" latinLnBrk="0" hangingPunct="0">
              <a:lnSpc>
                <a:spcPct val="100000"/>
              </a:lnSpc>
              <a:spcBef>
                <a:spcPct val="0"/>
              </a:spcBef>
              <a:spcAft>
                <a:spcPct val="0"/>
              </a:spcAft>
              <a:buClrTx/>
              <a:buSzTx/>
              <a:tabLst/>
            </a:pP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b)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15000"/>
              </a:lnSpc>
              <a:buClr>
                <a:srgbClr val="000000"/>
              </a:buClr>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lác</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buClr>
                <a:srgbClr val="000000"/>
              </a:buClr>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tốn</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buClr>
                <a:srgbClr val="000000"/>
              </a:buClr>
              <a:defRPr/>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249204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019C02-E3CB-4B55-8C9C-9C6FF81E4B0C}"/>
              </a:ext>
            </a:extLst>
          </p:cNvPr>
          <p:cNvPicPr>
            <a:picLocks noChangeAspect="1"/>
          </p:cNvPicPr>
          <p:nvPr/>
        </p:nvPicPr>
        <p:blipFill>
          <a:blip r:embed="rId3">
            <a:extLst>
              <a:ext uri="{28A0092B-C50C-407E-A947-70E740481C1C}">
                <a14:useLocalDpi xmlns:a14="http://schemas.microsoft.com/office/drawing/2010/main" val="0"/>
              </a:ext>
            </a:extLst>
          </a:blip>
          <a:srcRect l="14011" r="14011"/>
          <a:stretch/>
        </p:blipFill>
        <p:spPr>
          <a:xfrm>
            <a:off x="4406845" y="210152"/>
            <a:ext cx="3822755" cy="3186614"/>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7" name="Picture 6" descr="A cartoon character playing a guitar&#10;&#10;Description automatically generated">
            <a:extLst>
              <a:ext uri="{FF2B5EF4-FFF2-40B4-BE49-F238E27FC236}">
                <a16:creationId xmlns:a16="http://schemas.microsoft.com/office/drawing/2014/main" id="{0C2A1F33-59C9-2306-FA40-7DE2B1F8E33F}"/>
              </a:ext>
            </a:extLst>
          </p:cNvPr>
          <p:cNvPicPr>
            <a:picLocks noChangeAspect="1"/>
          </p:cNvPicPr>
          <p:nvPr/>
        </p:nvPicPr>
        <p:blipFill rotWithShape="1">
          <a:blip r:embed="rId4">
            <a:extLst>
              <a:ext uri="{28A0092B-C50C-407E-A947-70E740481C1C}">
                <a14:useLocalDpi xmlns:a14="http://schemas.microsoft.com/office/drawing/2010/main" val="0"/>
              </a:ext>
            </a:extLst>
          </a:blip>
          <a:srcRect t="699" r="-1" b="4283"/>
          <a:stretch/>
        </p:blipFill>
        <p:spPr>
          <a:xfrm>
            <a:off x="275151" y="200353"/>
            <a:ext cx="4266570" cy="5572485"/>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3" name="Picture 2" descr="Cartoon of a person and person&#10;&#10;Description automatically generated">
            <a:extLst>
              <a:ext uri="{FF2B5EF4-FFF2-40B4-BE49-F238E27FC236}">
                <a16:creationId xmlns:a16="http://schemas.microsoft.com/office/drawing/2014/main" id="{FCB20FEE-D4CD-077F-0C2B-20767925147E}"/>
              </a:ext>
            </a:extLst>
          </p:cNvPr>
          <p:cNvPicPr>
            <a:picLocks noChangeAspect="1"/>
          </p:cNvPicPr>
          <p:nvPr/>
        </p:nvPicPr>
        <p:blipFill rotWithShape="1">
          <a:blip r:embed="rId5">
            <a:extLst>
              <a:ext uri="{28A0092B-C50C-407E-A947-70E740481C1C}">
                <a14:useLocalDpi xmlns:a14="http://schemas.microsoft.com/office/drawing/2010/main" val="0"/>
              </a:ext>
            </a:extLst>
          </a:blip>
          <a:srcRect l="22430" r="24982" b="-1"/>
          <a:stretch/>
        </p:blipFill>
        <p:spPr>
          <a:xfrm>
            <a:off x="8653074" y="222387"/>
            <a:ext cx="3310041" cy="4012708"/>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9" name="文本框 7">
            <a:extLst>
              <a:ext uri="{FF2B5EF4-FFF2-40B4-BE49-F238E27FC236}">
                <a16:creationId xmlns:a16="http://schemas.microsoft.com/office/drawing/2014/main" id="{C5927900-C34E-EAD4-6232-56B22DF02A08}"/>
              </a:ext>
            </a:extLst>
          </p:cNvPr>
          <p:cNvSpPr txBox="1"/>
          <p:nvPr/>
        </p:nvSpPr>
        <p:spPr>
          <a:xfrm>
            <a:off x="4078675" y="4742143"/>
            <a:ext cx="6381962" cy="1199135"/>
          </a:xfrm>
          <a:prstGeom prst="rect">
            <a:avLst/>
          </a:prstGeom>
        </p:spPr>
        <p:txBody>
          <a:bodyPr vert="horz" lIns="91440" tIns="45720" rIns="91440" bIns="45720" rtlCol="0" anchor="t">
            <a:noAutofit/>
          </a:bodyPr>
          <a:lstStyle/>
          <a:p>
            <a:pPr algn="ctr">
              <a:lnSpc>
                <a:spcPct val="90000"/>
              </a:lnSpc>
              <a:spcBef>
                <a:spcPct val="0"/>
              </a:spcBef>
              <a:spcAft>
                <a:spcPts val="600"/>
              </a:spcAft>
              <a:buClrTx/>
            </a:pPr>
            <a:r>
              <a:rPr lang="en-US" altLang="zh-CN" sz="4800" b="1" dirty="0">
                <a:solidFill>
                  <a:schemeClr val="accent2">
                    <a:lumMod val="50000"/>
                  </a:schemeClr>
                </a:solidFill>
                <a:latin typeface="#9Slide04 SVNMORVA" pitchFamily="2" charset="0"/>
                <a:ea typeface="+mj-ea"/>
                <a:cs typeface="+mj-cs"/>
              </a:rPr>
              <a:t>III. </a:t>
            </a:r>
            <a:r>
              <a:rPr lang="en-US" altLang="zh-CN" sz="4800" b="1" dirty="0" err="1">
                <a:solidFill>
                  <a:schemeClr val="accent2">
                    <a:lumMod val="50000"/>
                  </a:schemeClr>
                </a:solidFill>
                <a:latin typeface="#9Slide04 SVNMORVA" pitchFamily="2" charset="0"/>
                <a:ea typeface="+mj-ea"/>
                <a:cs typeface="+mj-cs"/>
              </a:rPr>
              <a:t>Tổng</a:t>
            </a:r>
            <a:r>
              <a:rPr lang="en-US" altLang="zh-CN" sz="4800" b="1" dirty="0">
                <a:solidFill>
                  <a:schemeClr val="accent2">
                    <a:lumMod val="50000"/>
                  </a:schemeClr>
                </a:solidFill>
                <a:latin typeface="#9Slide04 SVNMORVA" pitchFamily="2" charset="0"/>
                <a:ea typeface="+mj-ea"/>
                <a:cs typeface="+mj-cs"/>
              </a:rPr>
              <a:t> </a:t>
            </a:r>
            <a:r>
              <a:rPr lang="en-US" altLang="zh-CN" sz="4800" b="1" dirty="0" err="1">
                <a:solidFill>
                  <a:schemeClr val="accent2">
                    <a:lumMod val="50000"/>
                  </a:schemeClr>
                </a:solidFill>
                <a:latin typeface="#9Slide04 SVNMORVA" pitchFamily="2" charset="0"/>
                <a:ea typeface="+mj-ea"/>
                <a:cs typeface="+mj-cs"/>
              </a:rPr>
              <a:t>kết</a:t>
            </a:r>
            <a:endParaRPr lang="en-US" altLang="zh-CN" sz="4800" b="1" kern="1200" dirty="0">
              <a:solidFill>
                <a:schemeClr val="accent2">
                  <a:lumMod val="50000"/>
                </a:schemeClr>
              </a:solidFill>
              <a:latin typeface="#9Slide04 SVNMORVA" pitchFamily="2" charset="0"/>
              <a:ea typeface="+mj-ea"/>
              <a:cs typeface="+mj-cs"/>
            </a:endParaRPr>
          </a:p>
        </p:txBody>
      </p:sp>
      <p:sp>
        <p:nvSpPr>
          <p:cNvPr id="10" name="矩形 4">
            <a:extLst>
              <a:ext uri="{FF2B5EF4-FFF2-40B4-BE49-F238E27FC236}">
                <a16:creationId xmlns:a16="http://schemas.microsoft.com/office/drawing/2014/main" id="{BCECFDA2-D64B-4FED-5EDE-565236729E8B}"/>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646677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of a person and person&#10;&#10;Description automatically generated">
            <a:extLst>
              <a:ext uri="{FF2B5EF4-FFF2-40B4-BE49-F238E27FC236}">
                <a16:creationId xmlns:a16="http://schemas.microsoft.com/office/drawing/2014/main" id="{2DA1D3C3-82ED-2FB9-693B-22076EA6D5A3}"/>
              </a:ext>
            </a:extLst>
          </p:cNvPr>
          <p:cNvPicPr>
            <a:picLocks noChangeAspect="1"/>
          </p:cNvPicPr>
          <p:nvPr/>
        </p:nvPicPr>
        <p:blipFill rotWithShape="1">
          <a:blip r:embed="rId3">
            <a:extLst>
              <a:ext uri="{28A0092B-C50C-407E-A947-70E740481C1C}">
                <a14:useLocalDpi xmlns:a14="http://schemas.microsoft.com/office/drawing/2010/main" val="0"/>
              </a:ext>
            </a:extLst>
          </a:blip>
          <a:srcRect l="15610" r="18163" b="-1"/>
          <a:stretch/>
        </p:blipFill>
        <p:spPr>
          <a:xfrm>
            <a:off x="8572377" y="3451034"/>
            <a:ext cx="3348071" cy="3222856"/>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3" name="Picture 2">
            <a:extLst>
              <a:ext uri="{FF2B5EF4-FFF2-40B4-BE49-F238E27FC236}">
                <a16:creationId xmlns:a16="http://schemas.microsoft.com/office/drawing/2014/main" id="{43A6AD5F-3A80-835E-B612-A4516B489554}"/>
              </a:ext>
            </a:extLst>
          </p:cNvPr>
          <p:cNvPicPr>
            <a:picLocks noChangeAspect="1"/>
          </p:cNvPicPr>
          <p:nvPr/>
        </p:nvPicPr>
        <p:blipFill>
          <a:blip r:embed="rId4">
            <a:extLst>
              <a:ext uri="{28A0092B-C50C-407E-A947-70E740481C1C}">
                <a14:useLocalDpi xmlns:a14="http://schemas.microsoft.com/office/drawing/2010/main" val="0"/>
              </a:ext>
            </a:extLst>
          </a:blip>
          <a:srcRect l="14899" r="14899"/>
          <a:stretch/>
        </p:blipFill>
        <p:spPr>
          <a:xfrm>
            <a:off x="8666521" y="195209"/>
            <a:ext cx="3159782" cy="2700624"/>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矩形 4">
            <a:extLst>
              <a:ext uri="{FF2B5EF4-FFF2-40B4-BE49-F238E27FC236}">
                <a16:creationId xmlns:a16="http://schemas.microsoft.com/office/drawing/2014/main" id="{A0E2BA99-EEC0-F7AC-16D3-F73FA67F2B5E}"/>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11" name="文本框 7">
            <a:extLst>
              <a:ext uri="{FF2B5EF4-FFF2-40B4-BE49-F238E27FC236}">
                <a16:creationId xmlns:a16="http://schemas.microsoft.com/office/drawing/2014/main" id="{62414D77-F182-33CD-F409-B0B80DFF5036}"/>
              </a:ext>
            </a:extLst>
          </p:cNvPr>
          <p:cNvSpPr txBox="1"/>
          <p:nvPr/>
        </p:nvSpPr>
        <p:spPr>
          <a:xfrm>
            <a:off x="246579" y="195209"/>
            <a:ext cx="3903075" cy="511132"/>
          </a:xfrm>
          <a:prstGeom prst="rect">
            <a:avLst/>
          </a:prstGeom>
        </p:spPr>
        <p:txBody>
          <a:bodyPr vert="horz" lIns="91440" tIns="45720" rIns="91440" bIns="45720" rtlCol="0" anchor="t">
            <a:noAutofit/>
          </a:bodyPr>
          <a:lstStyle/>
          <a:p>
            <a:pPr>
              <a:lnSpc>
                <a:spcPct val="90000"/>
              </a:lnSpc>
              <a:spcBef>
                <a:spcPct val="0"/>
              </a:spcBef>
              <a:spcAft>
                <a:spcPts val="600"/>
              </a:spcAft>
              <a:buClrTx/>
            </a:pPr>
            <a:r>
              <a:rPr lang="en-US" altLang="zh-CN" sz="4400" b="1" dirty="0">
                <a:solidFill>
                  <a:schemeClr val="accent2">
                    <a:lumMod val="50000"/>
                  </a:schemeClr>
                </a:solidFill>
                <a:latin typeface="Times New Roman" panose="02020603050405020304" pitchFamily="18" charset="0"/>
                <a:ea typeface="+mj-ea"/>
                <a:cs typeface="Times New Roman" panose="02020603050405020304" pitchFamily="18" charset="0"/>
              </a:rPr>
              <a:t>III. </a:t>
            </a:r>
            <a:r>
              <a:rPr lang="en-US" altLang="zh-CN" sz="4400" b="1" dirty="0" err="1">
                <a:solidFill>
                  <a:schemeClr val="accent2">
                    <a:lumMod val="50000"/>
                  </a:schemeClr>
                </a:solidFill>
                <a:latin typeface="Times New Roman" panose="02020603050405020304" pitchFamily="18" charset="0"/>
                <a:ea typeface="+mj-ea"/>
                <a:cs typeface="Times New Roman" panose="02020603050405020304" pitchFamily="18" charset="0"/>
              </a:rPr>
              <a:t>Tổng</a:t>
            </a:r>
            <a:r>
              <a:rPr lang="en-US" altLang="zh-CN" sz="4400" b="1" dirty="0">
                <a:solidFill>
                  <a:schemeClr val="accent2">
                    <a:lumMod val="50000"/>
                  </a:schemeClr>
                </a:solidFill>
                <a:latin typeface="Times New Roman" panose="02020603050405020304" pitchFamily="18" charset="0"/>
                <a:ea typeface="+mj-ea"/>
                <a:cs typeface="Times New Roman" panose="02020603050405020304" pitchFamily="18" charset="0"/>
              </a:rPr>
              <a:t> </a:t>
            </a:r>
            <a:r>
              <a:rPr lang="en-US" altLang="zh-CN" sz="4400" b="1" dirty="0" err="1">
                <a:solidFill>
                  <a:schemeClr val="accent2">
                    <a:lumMod val="50000"/>
                  </a:schemeClr>
                </a:solidFill>
                <a:latin typeface="Times New Roman" panose="02020603050405020304" pitchFamily="18" charset="0"/>
                <a:ea typeface="+mj-ea"/>
                <a:cs typeface="Times New Roman" panose="02020603050405020304" pitchFamily="18" charset="0"/>
              </a:rPr>
              <a:t>kết</a:t>
            </a:r>
            <a:endParaRPr lang="en-US" altLang="zh-CN" sz="4400" b="1" kern="1200"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12" name="文本框 7">
            <a:extLst>
              <a:ext uri="{FF2B5EF4-FFF2-40B4-BE49-F238E27FC236}">
                <a16:creationId xmlns:a16="http://schemas.microsoft.com/office/drawing/2014/main" id="{74C21667-8C1B-9058-764D-77459E0D0382}"/>
              </a:ext>
            </a:extLst>
          </p:cNvPr>
          <p:cNvSpPr txBox="1"/>
          <p:nvPr/>
        </p:nvSpPr>
        <p:spPr>
          <a:xfrm>
            <a:off x="737817" y="949383"/>
            <a:ext cx="6131181" cy="460631"/>
          </a:xfrm>
          <a:prstGeom prst="rect">
            <a:avLst/>
          </a:prstGeom>
        </p:spPr>
        <p:txBody>
          <a:bodyPr vert="horz" lIns="91440" tIns="45720" rIns="91440" bIns="45720" rtlCol="0" anchor="t">
            <a:noAutofit/>
          </a:bodyPr>
          <a:lstStyle/>
          <a:p>
            <a:pPr>
              <a:lnSpc>
                <a:spcPct val="90000"/>
              </a:lnSpc>
              <a:spcBef>
                <a:spcPct val="0"/>
              </a:spcBef>
              <a:spcAft>
                <a:spcPts val="600"/>
              </a:spcAft>
            </a:pPr>
            <a:r>
              <a:rPr lang="vi-VN" sz="4000" b="1" dirty="0">
                <a:latin typeface="Times New Roman" panose="02020603050405020304" pitchFamily="18" charset="0"/>
                <a:cs typeface="Times New Roman" panose="02020603050405020304" pitchFamily="18" charset="0"/>
              </a:rPr>
              <a:t>1. Nội dung</a:t>
            </a:r>
          </a:p>
          <a:p>
            <a:pPr>
              <a:lnSpc>
                <a:spcPct val="90000"/>
              </a:lnSpc>
              <a:spcBef>
                <a:spcPct val="0"/>
              </a:spcBef>
              <a:spcAft>
                <a:spcPts val="600"/>
              </a:spcAft>
              <a:buClrTx/>
            </a:pPr>
            <a:endParaRPr lang="en-US" altLang="zh-CN" sz="3600" b="1" kern="1200" dirty="0">
              <a:solidFill>
                <a:srgbClr val="C00000"/>
              </a:solidFill>
              <a:latin typeface="Times New Roman" panose="02020603050405020304" pitchFamily="18" charset="0"/>
              <a:ea typeface="+mj-ea"/>
              <a:cs typeface="Times New Roman" panose="02020603050405020304" pitchFamily="18" charset="0"/>
            </a:endParaRPr>
          </a:p>
        </p:txBody>
      </p:sp>
      <p:sp>
        <p:nvSpPr>
          <p:cNvPr id="13" name="Hộp Văn bản 10">
            <a:extLst>
              <a:ext uri="{FF2B5EF4-FFF2-40B4-BE49-F238E27FC236}">
                <a16:creationId xmlns:a16="http://schemas.microsoft.com/office/drawing/2014/main" id="{924A22AC-ED5C-61FC-D872-A3981A5042E9}"/>
              </a:ext>
            </a:extLst>
          </p:cNvPr>
          <p:cNvSpPr txBox="1"/>
          <p:nvPr/>
        </p:nvSpPr>
        <p:spPr>
          <a:xfrm>
            <a:off x="859837" y="1545521"/>
            <a:ext cx="7878950" cy="1508105"/>
          </a:xfrm>
          <a:prstGeom prst="rect">
            <a:avLst/>
          </a:prstGeom>
          <a:noFill/>
        </p:spPr>
        <p:txBody>
          <a:bodyPr wrap="square">
            <a:spAutoFit/>
          </a:bodyPr>
          <a:lstStyle/>
          <a:p>
            <a:pPr eaLnBrk="0" fontAlgn="base" hangingPunct="0">
              <a:spcBef>
                <a:spcPct val="0"/>
              </a:spcBef>
              <a:spcAft>
                <a:spcPct val="0"/>
              </a:spcAft>
            </a:pPr>
            <a:r>
              <a:rPr lang="vi-VN" sz="2400" b="1" dirty="0">
                <a:latin typeface="Times New Roman" panose="02020603050405020304" pitchFamily="18" charset="0"/>
                <a:cs typeface="Times New Roman" panose="02020603050405020304" pitchFamily="18" charset="0"/>
              </a:rPr>
              <a:t>- </a:t>
            </a:r>
            <a:r>
              <a:rPr lang="en-US" sz="3200" dirty="0" err="1">
                <a:latin typeface="Times New Roman" pitchFamily="18" charset="0"/>
                <a:cs typeface="Times New Roman" pitchFamily="18" charset="0"/>
              </a:rPr>
              <a:t>Phê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khoe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4" name="Hộp Văn bản 12">
            <a:extLst>
              <a:ext uri="{FF2B5EF4-FFF2-40B4-BE49-F238E27FC236}">
                <a16:creationId xmlns:a16="http://schemas.microsoft.com/office/drawing/2014/main" id="{EB0F2D34-5CF1-D52A-F34F-D931C1FD0072}"/>
              </a:ext>
            </a:extLst>
          </p:cNvPr>
          <p:cNvSpPr txBox="1"/>
          <p:nvPr/>
        </p:nvSpPr>
        <p:spPr>
          <a:xfrm>
            <a:off x="737817" y="2603445"/>
            <a:ext cx="8448207" cy="646331"/>
          </a:xfrm>
          <a:prstGeom prst="rect">
            <a:avLst/>
          </a:prstGeom>
          <a:noFill/>
        </p:spPr>
        <p:txBody>
          <a:bodyPr wrap="square">
            <a:spAutoFit/>
          </a:bodyPr>
          <a:lstStyle/>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Nghệ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thuật</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2DC77283-C19A-3B04-8679-753DC4D6C2D1}"/>
              </a:ext>
            </a:extLst>
          </p:cNvPr>
          <p:cNvSpPr txBox="1"/>
          <p:nvPr/>
        </p:nvSpPr>
        <p:spPr>
          <a:xfrm>
            <a:off x="859837" y="3188220"/>
            <a:ext cx="8204166" cy="2554545"/>
          </a:xfrm>
          <a:prstGeom prst="rect">
            <a:avLst/>
          </a:prstGeom>
          <a:noFill/>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phúng</a:t>
            </a:r>
            <a:r>
              <a:rPr lang="en-US" sz="3200" dirty="0">
                <a:latin typeface="Times New Roman" panose="02020603050405020304" pitchFamily="18" charset="0"/>
                <a:cs typeface="Times New Roman" panose="02020603050405020304" pitchFamily="18" charset="0"/>
              </a:rPr>
              <a:t>.</a:t>
            </a:r>
          </a:p>
          <a:p>
            <a:r>
              <a:rPr lang="en-US" sz="3200" dirty="0">
                <a:latin typeface="Times New Roman" pitchFamily="18" charset="0"/>
                <a:cs typeface="Times New Roman" pitchFamily="18" charset="0"/>
              </a:rPr>
              <a:t>- </a:t>
            </a:r>
            <a:r>
              <a:rPr lang="en-US" altLang="zh-CN" sz="3200" dirty="0" err="1">
                <a:latin typeface="Times New Roman" panose="02020603050405020304" pitchFamily="18" charset="0"/>
                <a:cs typeface="Times New Roman" panose="02020603050405020304" pitchFamily="18" charset="0"/>
              </a:rPr>
              <a:t>Ngôn</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ngữ</a:t>
            </a:r>
            <a:r>
              <a:rPr lang="en-US" altLang="zh-CN" sz="3200" dirty="0">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hài</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hước</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268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30280" y="456449"/>
            <a:ext cx="5042125" cy="5036855"/>
            <a:chOff x="5460824" y="285661"/>
            <a:chExt cx="5834378" cy="582828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0824" y="285661"/>
              <a:ext cx="5834378" cy="5828280"/>
            </a:xfrm>
            <a:prstGeom prst="rect">
              <a:avLst/>
            </a:prstGeom>
          </p:spPr>
        </p:pic>
        <p:sp>
          <p:nvSpPr>
            <p:cNvPr id="9" name="TextBox 8"/>
            <p:cNvSpPr txBox="1"/>
            <p:nvPr/>
          </p:nvSpPr>
          <p:spPr>
            <a:xfrm rot="14949661">
              <a:off x="6674685" y="1393934"/>
              <a:ext cx="2025648" cy="427364"/>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Trừ</a:t>
              </a:r>
              <a:r>
                <a:rPr lang="en-US" b="1" dirty="0">
                  <a:latin typeface="Tahoma" panose="020B0604030504040204" pitchFamily="34" charset="0"/>
                  <a:ea typeface="Tahoma" panose="020B0604030504040204" pitchFamily="34" charset="0"/>
                  <a:cs typeface="Tahoma" panose="020B0604030504040204" pitchFamily="34" charset="0"/>
                </a:rPr>
                <a:t> 1 </a:t>
              </a:r>
              <a:r>
                <a:rPr lang="en-US" b="1" dirty="0" err="1">
                  <a:latin typeface="Tahoma" panose="020B0604030504040204" pitchFamily="34" charset="0"/>
                  <a:ea typeface="Tahoma" panose="020B0604030504040204" pitchFamily="34" charset="0"/>
                  <a:cs typeface="Tahoma" panose="020B0604030504040204" pitchFamily="34" charset="0"/>
                </a:rPr>
                <a:t>điễm</a:t>
              </a:r>
              <a:endParaRPr lang="vi-VN"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672732">
              <a:off x="5742636" y="2184872"/>
              <a:ext cx="2025648" cy="676659"/>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10</a:t>
              </a:r>
              <a:endPar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7984095" y="1191442"/>
              <a:ext cx="2025648" cy="676659"/>
            </a:xfrm>
            <a:prstGeom prst="rect">
              <a:avLst/>
            </a:prstGeom>
            <a:noFill/>
          </p:spPr>
          <p:txBody>
            <a:bodyPr wrap="square" rtlCol="0">
              <a:spAutoFit/>
            </a:bodyPr>
            <a:lstStyle/>
            <a:p>
              <a:pPr algn="ctr"/>
              <a:r>
                <a:rPr lang="en-GB" sz="3200" b="1">
                  <a:solidFill>
                    <a:schemeClr val="bg1"/>
                  </a:solidFill>
                  <a:latin typeface="Tahoma" panose="020B0604030504040204" pitchFamily="34" charset="0"/>
                  <a:ea typeface="Tahoma" panose="020B0604030504040204" pitchFamily="34" charset="0"/>
                  <a:cs typeface="Tahoma" panose="020B0604030504040204" pitchFamily="34" charset="0"/>
                </a:rPr>
                <a:t>9</a:t>
              </a:r>
              <a:endPar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314124"/>
              <a:ext cx="2025648" cy="427364"/>
            </a:xfrm>
            <a:prstGeom prst="rect">
              <a:avLst/>
            </a:prstGeom>
            <a:noFill/>
          </p:spPr>
          <p:txBody>
            <a:bodyPr wrap="square" rtlCol="0">
              <a:spAutoFit/>
            </a:bodyPr>
            <a:lstStyle/>
            <a:p>
              <a:pPr algn="ctr"/>
              <a:r>
                <a:rPr lang="en-GB" b="1" dirty="0" err="1">
                  <a:latin typeface="Tahoma" panose="020B0604030504040204" pitchFamily="34" charset="0"/>
                  <a:ea typeface="Tahoma" panose="020B0604030504040204" pitchFamily="34" charset="0"/>
                  <a:cs typeface="Tahoma" panose="020B0604030504040204" pitchFamily="34" charset="0"/>
                </a:rPr>
                <a:t>Cộng</a:t>
              </a:r>
              <a:r>
                <a:rPr lang="en-GB" b="1" dirty="0">
                  <a:latin typeface="Tahoma" panose="020B0604030504040204" pitchFamily="34" charset="0"/>
                  <a:ea typeface="Tahoma" panose="020B0604030504040204" pitchFamily="34" charset="0"/>
                  <a:cs typeface="Tahoma" panose="020B0604030504040204" pitchFamily="34" charset="0"/>
                </a:rPr>
                <a:t> 2 </a:t>
              </a:r>
              <a:r>
                <a:rPr lang="en-GB" b="1" dirty="0" err="1">
                  <a:latin typeface="Tahoma" panose="020B0604030504040204" pitchFamily="34" charset="0"/>
                  <a:ea typeface="Tahoma" panose="020B0604030504040204" pitchFamily="34" charset="0"/>
                  <a:cs typeface="Tahoma" panose="020B0604030504040204" pitchFamily="34" charset="0"/>
                </a:rPr>
                <a:t>điểm</a:t>
              </a:r>
              <a:endParaRPr lang="vi-VN"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20124489">
              <a:off x="5697321" y="3649313"/>
              <a:ext cx="2025648" cy="427364"/>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1 </a:t>
              </a:r>
              <a:r>
                <a:rPr lang="en-US" b="1" dirty="0" err="1">
                  <a:latin typeface="Tahoma" panose="020B0604030504040204" pitchFamily="34" charset="0"/>
                  <a:ea typeface="Tahoma" panose="020B0604030504040204" pitchFamily="34" charset="0"/>
                  <a:cs typeface="Tahoma" panose="020B0604030504040204" pitchFamily="34" charset="0"/>
                </a:rPr>
                <a:t>điểm</a:t>
              </a:r>
              <a:endParaRPr lang="vi-VN"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18059244">
              <a:off x="6660976" y="4599836"/>
              <a:ext cx="2025648" cy="462978"/>
            </a:xfrm>
            <a:prstGeom prst="rect">
              <a:avLst/>
            </a:prstGeom>
            <a:noFill/>
          </p:spPr>
          <p:txBody>
            <a:bodyPr wrap="square" rtlCol="0">
              <a:spAutoFit/>
            </a:bodyPr>
            <a:lstStyle/>
            <a:p>
              <a:pPr algn="ct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Tặng</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quà</a:t>
              </a:r>
              <a:endPar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5099726">
              <a:off x="8019634" y="4607076"/>
              <a:ext cx="2025648" cy="462978"/>
            </a:xfrm>
            <a:prstGeom prst="rect">
              <a:avLst/>
            </a:prstGeom>
            <a:noFill/>
          </p:spPr>
          <p:txBody>
            <a:bodyPr wrap="square" rtlCol="0">
              <a:spAutoFit/>
            </a:bodyPr>
            <a:lstStyle/>
            <a:p>
              <a:pPr algn="ctr"/>
              <a:r>
                <a:rPr lang="en-US" sz="2000" b="1" dirty="0" err="1">
                  <a:latin typeface="Tahoma" panose="020B0604030504040204" pitchFamily="34" charset="0"/>
                  <a:ea typeface="Tahoma" panose="020B0604030504040204" pitchFamily="34" charset="0"/>
                  <a:cs typeface="Tahoma" panose="020B0604030504040204" pitchFamily="34" charset="0"/>
                </a:rPr>
                <a:t>Pháo</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tay</a:t>
              </a:r>
              <a:endParaRPr lang="vi-VN" sz="20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9020172" y="3538724"/>
              <a:ext cx="2025648" cy="676659"/>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Trừ</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2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điểm</a:t>
              </a:r>
              <a:endParaRPr lang="vi-VN"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ahoma" panose="020B0604030504040204" pitchFamily="34" charset="0"/>
                <a:ea typeface="Tahoma" panose="020B0604030504040204" pitchFamily="34" charset="0"/>
                <a:cs typeface="Tahoma" panose="020B0604030504040204" pitchFamily="34" charset="0"/>
              </a:rPr>
              <a:t>QUAY</a:t>
            </a:r>
            <a:endParaRPr lang="vi-VN" sz="2400" b="1" dirty="0">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7" action="ppaction://hlinksldjump"/>
          </p:cNvPr>
          <p:cNvSpPr/>
          <p:nvPr/>
        </p:nvSpPr>
        <p:spPr>
          <a:xfrm>
            <a:off x="857805" y="252850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8" action="ppaction://hlinksldjump"/>
          </p:cNvPr>
          <p:cNvSpPr/>
          <p:nvPr/>
        </p:nvSpPr>
        <p:spPr>
          <a:xfrm>
            <a:off x="2355722" y="252850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9" action="ppaction://hlinksldjump"/>
          </p:cNvPr>
          <p:cNvSpPr/>
          <p:nvPr/>
        </p:nvSpPr>
        <p:spPr>
          <a:xfrm>
            <a:off x="3853638" y="252850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10" action="ppaction://hlinksldjump"/>
          </p:cNvPr>
          <p:cNvSpPr/>
          <p:nvPr/>
        </p:nvSpPr>
        <p:spPr>
          <a:xfrm>
            <a:off x="858563" y="407457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1" action="ppaction://hlinksldjump"/>
          </p:cNvPr>
          <p:cNvSpPr/>
          <p:nvPr/>
        </p:nvSpPr>
        <p:spPr>
          <a:xfrm>
            <a:off x="2356480" y="407457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5</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2" action="ppaction://hlinksldjump"/>
          </p:cNvPr>
          <p:cNvSpPr/>
          <p:nvPr/>
        </p:nvSpPr>
        <p:spPr>
          <a:xfrm>
            <a:off x="3854396" y="407457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6</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VÒNG QUAY </a:t>
            </a:r>
          </a:p>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eart 23">
            <a:hlinkClick r:id="rId17"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hlinkClick r:id="rId18" action="ppaction://hlinksldjump"/>
            <a:extLst>
              <a:ext uri="{FF2B5EF4-FFF2-40B4-BE49-F238E27FC236}">
                <a16:creationId xmlns:a16="http://schemas.microsoft.com/office/drawing/2014/main" id="{8D0F4A91-47D9-CF58-4459-F60B658BB93A}"/>
              </a:ext>
            </a:extLst>
          </p:cNvPr>
          <p:cNvSpPr/>
          <p:nvPr/>
        </p:nvSpPr>
        <p:spPr>
          <a:xfrm>
            <a:off x="1476260" y="5878286"/>
            <a:ext cx="2217150" cy="8846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9Slide03 Arima Madurai Black" panose="00000A00000000000000" pitchFamily="2" charset="-93"/>
                <a:cs typeface="#9Slide03 Arima Madurai Black" panose="00000A00000000000000" pitchFamily="2" charset="-93"/>
              </a:rPr>
              <a:t>Bài mới</a:t>
            </a:r>
          </a:p>
        </p:txBody>
      </p:sp>
    </p:spTree>
    <p:extLst>
      <p:ext uri="{BB962C8B-B14F-4D97-AF65-F5344CB8AC3E}">
        <p14:creationId xmlns:p14="http://schemas.microsoft.com/office/powerpoint/2010/main" val="4251677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019C02-E3CB-4B55-8C9C-9C6FF81E4B0C}"/>
              </a:ext>
            </a:extLst>
          </p:cNvPr>
          <p:cNvPicPr>
            <a:picLocks noChangeAspect="1"/>
          </p:cNvPicPr>
          <p:nvPr/>
        </p:nvPicPr>
        <p:blipFill>
          <a:blip r:embed="rId3">
            <a:extLst>
              <a:ext uri="{28A0092B-C50C-407E-A947-70E740481C1C}">
                <a14:useLocalDpi xmlns:a14="http://schemas.microsoft.com/office/drawing/2010/main" val="0"/>
              </a:ext>
            </a:extLst>
          </a:blip>
          <a:srcRect l="14011" r="14011"/>
          <a:stretch/>
        </p:blipFill>
        <p:spPr>
          <a:xfrm>
            <a:off x="4406845" y="210152"/>
            <a:ext cx="3822755" cy="3186614"/>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7" name="Picture 6" descr="A cartoon character playing a guitar&#10;&#10;Description automatically generated">
            <a:extLst>
              <a:ext uri="{FF2B5EF4-FFF2-40B4-BE49-F238E27FC236}">
                <a16:creationId xmlns:a16="http://schemas.microsoft.com/office/drawing/2014/main" id="{0C2A1F33-59C9-2306-FA40-7DE2B1F8E33F}"/>
              </a:ext>
            </a:extLst>
          </p:cNvPr>
          <p:cNvPicPr>
            <a:picLocks noChangeAspect="1"/>
          </p:cNvPicPr>
          <p:nvPr/>
        </p:nvPicPr>
        <p:blipFill rotWithShape="1">
          <a:blip r:embed="rId4">
            <a:extLst>
              <a:ext uri="{28A0092B-C50C-407E-A947-70E740481C1C}">
                <a14:useLocalDpi xmlns:a14="http://schemas.microsoft.com/office/drawing/2010/main" val="0"/>
              </a:ext>
            </a:extLst>
          </a:blip>
          <a:srcRect t="699" r="-1" b="4283"/>
          <a:stretch/>
        </p:blipFill>
        <p:spPr>
          <a:xfrm>
            <a:off x="275151" y="200353"/>
            <a:ext cx="4266570" cy="5572485"/>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3" name="Picture 2" descr="Cartoon of a person and person&#10;&#10;Description automatically generated">
            <a:extLst>
              <a:ext uri="{FF2B5EF4-FFF2-40B4-BE49-F238E27FC236}">
                <a16:creationId xmlns:a16="http://schemas.microsoft.com/office/drawing/2014/main" id="{FCB20FEE-D4CD-077F-0C2B-20767925147E}"/>
              </a:ext>
            </a:extLst>
          </p:cNvPr>
          <p:cNvPicPr>
            <a:picLocks noChangeAspect="1"/>
          </p:cNvPicPr>
          <p:nvPr/>
        </p:nvPicPr>
        <p:blipFill rotWithShape="1">
          <a:blip r:embed="rId5">
            <a:extLst>
              <a:ext uri="{28A0092B-C50C-407E-A947-70E740481C1C}">
                <a14:useLocalDpi xmlns:a14="http://schemas.microsoft.com/office/drawing/2010/main" val="0"/>
              </a:ext>
            </a:extLst>
          </a:blip>
          <a:srcRect l="22430" r="24982" b="-1"/>
          <a:stretch/>
        </p:blipFill>
        <p:spPr>
          <a:xfrm>
            <a:off x="8653074" y="222387"/>
            <a:ext cx="3310041" cy="4012708"/>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9" name="文本框 7">
            <a:extLst>
              <a:ext uri="{FF2B5EF4-FFF2-40B4-BE49-F238E27FC236}">
                <a16:creationId xmlns:a16="http://schemas.microsoft.com/office/drawing/2014/main" id="{C5927900-C34E-EAD4-6232-56B22DF02A08}"/>
              </a:ext>
            </a:extLst>
          </p:cNvPr>
          <p:cNvSpPr txBox="1"/>
          <p:nvPr/>
        </p:nvSpPr>
        <p:spPr>
          <a:xfrm>
            <a:off x="4078675" y="4742143"/>
            <a:ext cx="6381962" cy="1199135"/>
          </a:xfrm>
          <a:prstGeom prst="rect">
            <a:avLst/>
          </a:prstGeom>
        </p:spPr>
        <p:txBody>
          <a:bodyPr vert="horz" lIns="91440" tIns="45720" rIns="91440" bIns="45720" rtlCol="0" anchor="t">
            <a:noAutofit/>
          </a:bodyPr>
          <a:lstStyle/>
          <a:p>
            <a:pPr algn="ctr">
              <a:lnSpc>
                <a:spcPct val="90000"/>
              </a:lnSpc>
              <a:spcBef>
                <a:spcPct val="0"/>
              </a:spcBef>
              <a:spcAft>
                <a:spcPts val="600"/>
              </a:spcAft>
              <a:buClrTx/>
            </a:pPr>
            <a:r>
              <a:rPr lang="en-US" altLang="zh-CN" sz="4800" b="1">
                <a:solidFill>
                  <a:schemeClr val="accent2">
                    <a:lumMod val="50000"/>
                  </a:schemeClr>
                </a:solidFill>
                <a:latin typeface="#9Slide04 SVNMORVA" pitchFamily="2" charset="0"/>
                <a:ea typeface="+mj-ea"/>
                <a:cs typeface="+mj-cs"/>
              </a:rPr>
              <a:t>Luyện tập</a:t>
            </a:r>
            <a:endParaRPr lang="en-US" altLang="zh-CN" sz="4800" b="1" kern="1200">
              <a:solidFill>
                <a:schemeClr val="accent2">
                  <a:lumMod val="50000"/>
                </a:schemeClr>
              </a:solidFill>
              <a:latin typeface="#9Slide04 SVNMORVA" pitchFamily="2" charset="0"/>
              <a:ea typeface="+mj-ea"/>
              <a:cs typeface="+mj-cs"/>
            </a:endParaRPr>
          </a:p>
        </p:txBody>
      </p:sp>
      <p:sp>
        <p:nvSpPr>
          <p:cNvPr id="10" name="矩形 4">
            <a:extLst>
              <a:ext uri="{FF2B5EF4-FFF2-40B4-BE49-F238E27FC236}">
                <a16:creationId xmlns:a16="http://schemas.microsoft.com/office/drawing/2014/main" id="{BCECFDA2-D64B-4FED-5EDE-565236729E8B}"/>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82783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hững bức tranh đông hồ đẹp lưu truyền từ xưa đến nay">
            <a:extLst>
              <a:ext uri="{FF2B5EF4-FFF2-40B4-BE49-F238E27FC236}">
                <a16:creationId xmlns:a16="http://schemas.microsoft.com/office/drawing/2014/main" id="{074CC635-B1B0-7BD0-42F0-6E27EA7D24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4" t="3211" r="3213" b="3897"/>
          <a:stretch/>
        </p:blipFill>
        <p:spPr bwMode="auto">
          <a:xfrm>
            <a:off x="-21961" y="0"/>
            <a:ext cx="123433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45">
            <a:extLst>
              <a:ext uri="{FF2B5EF4-FFF2-40B4-BE49-F238E27FC236}">
                <a16:creationId xmlns:a16="http://schemas.microsoft.com/office/drawing/2014/main" id="{E7D60A40-66DC-B96D-7312-E59D9E0BA7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396" y="3659635"/>
            <a:ext cx="3600472" cy="2834340"/>
          </a:xfrm>
          <a:prstGeom prst="rect">
            <a:avLst/>
          </a:prstGeom>
        </p:spPr>
      </p:pic>
      <p:sp>
        <p:nvSpPr>
          <p:cNvPr id="4" name="Snip Diagonal Corner Rectangle 3"/>
          <p:cNvSpPr/>
          <p:nvPr/>
        </p:nvSpPr>
        <p:spPr>
          <a:xfrm>
            <a:off x="376546" y="287637"/>
            <a:ext cx="11204145" cy="139531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b="1" kern="0">
                <a:solidFill>
                  <a:prstClr val="black"/>
                </a:solidFill>
                <a:latin typeface="Times New Roman" panose="02020603050405020304" pitchFamily="18" charset="0"/>
                <a:cs typeface="Times New Roman" panose="02020603050405020304" pitchFamily="18" charset="0"/>
                <a:sym typeface="Arial"/>
              </a:rPr>
              <a:t>1. Trong truyện khoe của, anh chàng khoe lợn đã nói thừa chữ gì?</a:t>
            </a:r>
            <a:endParaRPr lang="en-US" sz="3200" kern="0" dirty="0">
              <a:solidFill>
                <a:prstClr val="black"/>
              </a:solidFill>
              <a:latin typeface="Times New Roman" panose="02020603050405020304" pitchFamily="18" charset="0"/>
              <a:cs typeface="Times New Roman" panose="02020603050405020304" pitchFamily="18" charset="0"/>
              <a:sym typeface="Arial"/>
            </a:endParaRPr>
          </a:p>
        </p:txBody>
      </p:sp>
      <p:sp>
        <p:nvSpPr>
          <p:cNvPr id="26" name="Rectangle 25"/>
          <p:cNvSpPr/>
          <p:nvPr/>
        </p:nvSpPr>
        <p:spPr>
          <a:xfrm>
            <a:off x="1110243" y="1949348"/>
            <a:ext cx="4906799" cy="14363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en-US" sz="3200" b="1">
                <a:solidFill>
                  <a:prstClr val="black"/>
                </a:solidFill>
                <a:latin typeface="Times New Roman" panose="02020603050405020304" pitchFamily="18" charset="0"/>
                <a:cs typeface="Times New Roman" pitchFamily="18" charset="0"/>
                <a:sym typeface="Arial"/>
              </a:rPr>
              <a:t>A. Lợn</a:t>
            </a:r>
            <a:endParaRPr lang="vi-VN" sz="3200" b="1" dirty="0">
              <a:solidFill>
                <a:prstClr val="black"/>
              </a:solidFill>
              <a:latin typeface="Times New Roman" panose="02020603050405020304" pitchFamily="18" charset="0"/>
              <a:cs typeface="Times New Roman" pitchFamily="18" charset="0"/>
              <a:sym typeface="Arial"/>
            </a:endParaRPr>
          </a:p>
        </p:txBody>
      </p:sp>
      <p:sp>
        <p:nvSpPr>
          <p:cNvPr id="40" name="Cloud 39"/>
          <p:cNvSpPr/>
          <p:nvPr/>
        </p:nvSpPr>
        <p:spPr>
          <a:xfrm>
            <a:off x="-683346" y="4902197"/>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vi-VN">
              <a:solidFill>
                <a:prstClr val="white"/>
              </a:solidFill>
              <a:latin typeface="Times New Roman" panose="02020603050405020304" pitchFamily="18" charset="0"/>
              <a:cs typeface="Times New Roman" panose="02020603050405020304" pitchFamily="18" charset="0"/>
              <a:sym typeface="Arial"/>
            </a:endParaRPr>
          </a:p>
        </p:txBody>
      </p:sp>
      <p:sp>
        <p:nvSpPr>
          <p:cNvPr id="42" name="Rectangle 41"/>
          <p:cNvSpPr/>
          <p:nvPr/>
        </p:nvSpPr>
        <p:spPr>
          <a:xfrm>
            <a:off x="6130616" y="1949361"/>
            <a:ext cx="5020395" cy="14515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54">
              <a:defRPr/>
            </a:pPr>
            <a:r>
              <a:rPr lang="en-US" sz="3200" b="1">
                <a:solidFill>
                  <a:prstClr val="black"/>
                </a:solidFill>
                <a:latin typeface="Times New Roman" panose="02020603050405020304" pitchFamily="18" charset="0"/>
                <a:cs typeface="Times New Roman" pitchFamily="18" charset="0"/>
                <a:sym typeface="Arial"/>
              </a:rPr>
              <a:t>B. Cưới. </a:t>
            </a:r>
            <a:endParaRPr lang="en-US" sz="3200" b="1" dirty="0">
              <a:solidFill>
                <a:prstClr val="black"/>
              </a:solidFill>
              <a:latin typeface="Times New Roman" panose="02020603050405020304" pitchFamily="18" charset="0"/>
              <a:cs typeface="Times New Roman" pitchFamily="18" charset="0"/>
              <a:sym typeface="Arial"/>
            </a:endParaRPr>
          </a:p>
        </p:txBody>
      </p:sp>
      <p:sp>
        <p:nvSpPr>
          <p:cNvPr id="43" name="Rectangle 42"/>
          <p:cNvSpPr/>
          <p:nvPr/>
        </p:nvSpPr>
        <p:spPr>
          <a:xfrm>
            <a:off x="1110243" y="3647709"/>
            <a:ext cx="4906799" cy="11048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sz="3200" b="1" dirty="0">
              <a:solidFill>
                <a:prstClr val="black"/>
              </a:solidFill>
              <a:latin typeface="Times New Roman" panose="02020603050405020304" pitchFamily="18" charset="0"/>
              <a:cs typeface="Times New Roman" pitchFamily="18" charset="0"/>
              <a:sym typeface="Arial"/>
            </a:endParaRPr>
          </a:p>
          <a:p>
            <a:pPr defTabSz="914354">
              <a:defRPr/>
            </a:pPr>
            <a:r>
              <a:rPr lang="en-US" sz="3200" b="1" dirty="0">
                <a:solidFill>
                  <a:prstClr val="black"/>
                </a:solidFill>
                <a:latin typeface="Times New Roman" panose="02020603050405020304" pitchFamily="18" charset="0"/>
                <a:cs typeface="Times New Roman" pitchFamily="18" charset="0"/>
                <a:sym typeface="Arial"/>
              </a:rPr>
              <a:t>C</a:t>
            </a:r>
            <a:r>
              <a:rPr lang="en-US" sz="3200" b="1">
                <a:solidFill>
                  <a:prstClr val="black"/>
                </a:solidFill>
                <a:latin typeface="Times New Roman" panose="02020603050405020304" pitchFamily="18" charset="0"/>
                <a:cs typeface="Times New Roman" pitchFamily="18" charset="0"/>
                <a:sym typeface="Arial"/>
              </a:rPr>
              <a:t>. Con lợn. </a:t>
            </a:r>
            <a:r>
              <a:rPr lang="en-US" sz="3200" b="1" dirty="0">
                <a:solidFill>
                  <a:prstClr val="black"/>
                </a:solidFill>
                <a:latin typeface="Times New Roman" panose="02020603050405020304" pitchFamily="18" charset="0"/>
                <a:cs typeface="Times New Roman" pitchFamily="18" charset="0"/>
                <a:sym typeface="Arial"/>
              </a:rPr>
              <a:t>	</a:t>
            </a:r>
            <a:endParaRPr lang="vi-VN" sz="3200" b="1" dirty="0">
              <a:solidFill>
                <a:prstClr val="black"/>
              </a:solidFill>
              <a:latin typeface="Times New Roman" panose="02020603050405020304" pitchFamily="18" charset="0"/>
              <a:cs typeface="Times New Roman" pitchFamily="18" charset="0"/>
              <a:sym typeface="Arial"/>
            </a:endParaRPr>
          </a:p>
        </p:txBody>
      </p:sp>
      <p:sp>
        <p:nvSpPr>
          <p:cNvPr id="44" name="Rectangle 43"/>
          <p:cNvSpPr/>
          <p:nvPr/>
        </p:nvSpPr>
        <p:spPr>
          <a:xfrm>
            <a:off x="6130637" y="3651897"/>
            <a:ext cx="4906799" cy="8573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en-US" sz="3200" b="1">
                <a:solidFill>
                  <a:prstClr val="black"/>
                </a:solidFill>
                <a:latin typeface="Times New Roman" panose="02020603050405020304" pitchFamily="18" charset="0"/>
                <a:cs typeface="Times New Roman" pitchFamily="18" charset="0"/>
                <a:sym typeface="Arial"/>
              </a:rPr>
              <a:t>D. Thầy. </a:t>
            </a:r>
            <a:endParaRPr lang="vi-VN" sz="3200" b="1" dirty="0">
              <a:solidFill>
                <a:prstClr val="black"/>
              </a:solidFill>
              <a:latin typeface="Times New Roman" panose="02020603050405020304" pitchFamily="18" charset="0"/>
              <a:cs typeface="Times New Roman" pitchFamily="18" charset="0"/>
              <a:sym typeface="Arial"/>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3395" y="2366693"/>
            <a:ext cx="805723" cy="708059"/>
          </a:xfrm>
          <a:prstGeom prst="rect">
            <a:avLst/>
          </a:prstGeom>
        </p:spPr>
      </p:pic>
      <p:pic>
        <p:nvPicPr>
          <p:cNvPr id="51" name="Picture 5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93760" y="3717183"/>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7657" y="3752092"/>
            <a:ext cx="804743"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6277" y="2260166"/>
            <a:ext cx="804743" cy="643793"/>
          </a:xfrm>
          <a:prstGeom prst="rect">
            <a:avLst/>
          </a:prstGeom>
        </p:spPr>
      </p:pic>
      <p:sp>
        <p:nvSpPr>
          <p:cNvPr id="18" name="Cloud 17">
            <a:hlinkClick r:id="" action="ppaction://noaction"/>
          </p:cNvPr>
          <p:cNvSpPr/>
          <p:nvPr/>
        </p:nvSpPr>
        <p:spPr>
          <a:xfrm>
            <a:off x="4853395" y="4947047"/>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2400" dirty="0">
                <a:solidFill>
                  <a:prstClr val="white">
                    <a:lumMod val="50000"/>
                  </a:prstClr>
                </a:solidFill>
                <a:latin typeface="Times New Roman" panose="02020603050405020304" pitchFamily="18" charset="0"/>
                <a:cs typeface="Times New Roman" panose="02020603050405020304" pitchFamily="18" charset="0"/>
                <a:sym typeface="Arial"/>
              </a:rPr>
              <a:t>QUAY VỀ</a:t>
            </a:r>
            <a:endParaRPr lang="vi-VN" sz="2400" dirty="0">
              <a:solidFill>
                <a:prstClr val="white">
                  <a:lumMod val="50000"/>
                </a:prst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82600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20000" fill="hold"/>
                                        <p:tgtEl>
                                          <p:spTgt spid="40"/>
                                        </p:tgtEl>
                                        <p:attrNameLst>
                                          <p:attrName>ppt_x</p:attrName>
                                        </p:attrNameLst>
                                      </p:cBhvr>
                                      <p:tavLst>
                                        <p:tav tm="0">
                                          <p:val>
                                            <p:strVal val="1+#ppt_w/2"/>
                                          </p:val>
                                        </p:tav>
                                        <p:tav tm="100000">
                                          <p:val>
                                            <p:strVal val="#ppt_x"/>
                                          </p:val>
                                        </p:tav>
                                      </p:tavLst>
                                    </p:anim>
                                    <p:anim calcmode="lin" valueType="num">
                                      <p:cBhvr additive="base">
                                        <p:cTn id="33" dur="20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FFFF0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Check mark.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00B05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3"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3"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Những bức tranh đông hồ đẹp lưu truyền từ xưa đến nay">
            <a:extLst>
              <a:ext uri="{FF2B5EF4-FFF2-40B4-BE49-F238E27FC236}">
                <a16:creationId xmlns:a16="http://schemas.microsoft.com/office/drawing/2014/main" id="{89BEA78B-648A-00C7-D5C0-6FC555FFD3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4" t="3211" r="3213" b="3897"/>
          <a:stretch/>
        </p:blipFill>
        <p:spPr bwMode="auto">
          <a:xfrm>
            <a:off x="-21961" y="0"/>
            <a:ext cx="123433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nip Diagonal Corner Rectangle 3"/>
          <p:cNvSpPr/>
          <p:nvPr/>
        </p:nvSpPr>
        <p:spPr>
          <a:xfrm>
            <a:off x="832636" y="199872"/>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733" b="1">
                <a:solidFill>
                  <a:schemeClr val="tx1"/>
                </a:solidFill>
                <a:latin typeface="Times New Roman" panose="02020603050405020304" pitchFamily="18" charset="0"/>
                <a:cs typeface="Times New Roman" panose="02020603050405020304" pitchFamily="18" charset="0"/>
              </a:rPr>
              <a:t>2. Anh chàng khoe áo nói thừa cụm từ nào sau đây? </a:t>
            </a:r>
            <a:endParaRPr lang="en-US" sz="3733"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43" y="1949347"/>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en-US" sz="3200" b="1">
                <a:solidFill>
                  <a:prstClr val="black"/>
                </a:solidFill>
                <a:latin typeface="Times New Roman" panose="02020603050405020304" pitchFamily="18" charset="0"/>
                <a:cs typeface="Times New Roman" pitchFamily="18" charset="0"/>
              </a:rPr>
              <a:t>A. Từ lúc tôi mặc cái áo mới này.	</a:t>
            </a:r>
            <a:endParaRPr lang="vi-VN" sz="3200" b="1" dirty="0">
              <a:solidFill>
                <a:prstClr val="black"/>
              </a:solidFill>
              <a:latin typeface="Times New Roman" panose="02020603050405020304" pitchFamily="18" charset="0"/>
              <a:cs typeface="Times New Roman" pitchFamily="18" charset="0"/>
              <a:sym typeface="Arial"/>
            </a:endParaRPr>
          </a:p>
        </p:txBody>
      </p:sp>
      <p:sp>
        <p:nvSpPr>
          <p:cNvPr id="42" name="Rectangle 41"/>
          <p:cNvSpPr/>
          <p:nvPr/>
        </p:nvSpPr>
        <p:spPr>
          <a:xfrm>
            <a:off x="6130637" y="1815024"/>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sz="3200" b="1">
              <a:solidFill>
                <a:prstClr val="black"/>
              </a:solidFill>
              <a:latin typeface="Times New Roman" panose="02020603050405020304" pitchFamily="18" charset="0"/>
              <a:cs typeface="Times New Roman" panose="02020603050405020304" pitchFamily="18" charset="0"/>
              <a:sym typeface="Arial"/>
            </a:endParaRPr>
          </a:p>
          <a:p>
            <a:pPr marL="457189" lvl="1" defTabSz="914377">
              <a:defRPr/>
            </a:pPr>
            <a:endParaRPr lang="en-US" sz="3200" b="1">
              <a:solidFill>
                <a:prstClr val="black"/>
              </a:solidFill>
              <a:latin typeface="Times New Roman" panose="02020603050405020304" pitchFamily="18" charset="0"/>
              <a:cs typeface="Times New Roman" panose="02020603050405020304" pitchFamily="18" charset="0"/>
            </a:endParaRPr>
          </a:p>
          <a:p>
            <a:pPr marL="457189" lvl="1" defTabSz="914377">
              <a:defRPr/>
            </a:pPr>
            <a:r>
              <a:rPr lang="vi-VN" sz="3200" b="1">
                <a:solidFill>
                  <a:prstClr val="black"/>
                </a:solidFill>
                <a:latin typeface="Times New Roman" panose="02020603050405020304" pitchFamily="18" charset="0"/>
                <a:cs typeface="Times New Roman" panose="02020603050405020304" pitchFamily="18" charset="0"/>
              </a:rPr>
              <a:t>B. </a:t>
            </a:r>
            <a:r>
              <a:rPr lang="en-US" sz="3200" b="1">
                <a:solidFill>
                  <a:prstClr val="black"/>
                </a:solidFill>
                <a:latin typeface="Times New Roman" panose="02020603050405020304" pitchFamily="18" charset="0"/>
                <a:cs typeface="Times New Roman" panose="02020603050405020304" pitchFamily="18" charset="0"/>
              </a:rPr>
              <a:t>Tôi chẳng thấy con lợn nào chạy qua đây cả</a:t>
            </a:r>
            <a:r>
              <a:rPr lang="vi-VN" sz="3200" b="1">
                <a:solidFill>
                  <a:prstClr val="black"/>
                </a:solidFill>
                <a:latin typeface="Times New Roman" panose="02020603050405020304" pitchFamily="18" charset="0"/>
                <a:cs typeface="Times New Roman" panose="02020603050405020304" pitchFamily="18" charset="0"/>
                <a:sym typeface="Arial"/>
              </a:rPr>
              <a:t>. </a:t>
            </a:r>
            <a:endParaRPr lang="en-US" sz="3200" b="1" dirty="0">
              <a:solidFill>
                <a:prstClr val="black"/>
              </a:solidFill>
              <a:latin typeface="Times New Roman" panose="02020603050405020304" pitchFamily="18" charset="0"/>
              <a:cs typeface="Times New Roman" panose="02020603050405020304" pitchFamily="18" charset="0"/>
              <a:sym typeface="Arial"/>
            </a:endParaRPr>
          </a:p>
          <a:p>
            <a:pPr marL="457189" lvl="1"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43" name="Rectangle 42"/>
          <p:cNvSpPr/>
          <p:nvPr/>
        </p:nvSpPr>
        <p:spPr>
          <a:xfrm>
            <a:off x="1110243" y="2880967"/>
            <a:ext cx="4906799" cy="11049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vi-VN" sz="3200" b="1" dirty="0">
                <a:solidFill>
                  <a:prstClr val="black"/>
                </a:solidFill>
                <a:latin typeface="Times New Roman" panose="02020603050405020304" pitchFamily="18" charset="0"/>
                <a:cs typeface="Times New Roman" pitchFamily="18" charset="0"/>
              </a:rPr>
              <a:t>C</a:t>
            </a:r>
            <a:r>
              <a:rPr lang="vi-VN" sz="3200" b="1">
                <a:solidFill>
                  <a:prstClr val="black"/>
                </a:solidFill>
                <a:latin typeface="Times New Roman" panose="02020603050405020304" pitchFamily="18" charset="0"/>
                <a:cs typeface="Times New Roman" pitchFamily="18" charset="0"/>
              </a:rPr>
              <a:t>. </a:t>
            </a:r>
            <a:r>
              <a:rPr lang="en-US" sz="3200" b="1">
                <a:solidFill>
                  <a:prstClr val="black"/>
                </a:solidFill>
                <a:latin typeface="Times New Roman" panose="02020603050405020304" pitchFamily="18" charset="0"/>
                <a:cs typeface="Times New Roman" pitchFamily="18" charset="0"/>
              </a:rPr>
              <a:t>Tôi có cái áo mới này</a:t>
            </a:r>
            <a:endParaRPr lang="vi-VN" sz="3733" b="1" dirty="0">
              <a:solidFill>
                <a:prstClr val="black"/>
              </a:solidFill>
              <a:latin typeface="Times New Roman" panose="02020603050405020304" pitchFamily="18" charset="0"/>
              <a:cs typeface="Times New Roman" pitchFamily="18" charset="0"/>
              <a:sym typeface="Arial"/>
            </a:endParaRPr>
          </a:p>
        </p:txBody>
      </p:sp>
      <p:sp>
        <p:nvSpPr>
          <p:cNvPr id="44" name="Rectangle 43"/>
          <p:cNvSpPr/>
          <p:nvPr/>
        </p:nvSpPr>
        <p:spPr>
          <a:xfrm>
            <a:off x="6130637" y="2842707"/>
            <a:ext cx="4906799" cy="129094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en-US" sz="3200" b="1">
                <a:solidFill>
                  <a:prstClr val="black"/>
                </a:solidFill>
                <a:latin typeface="Times New Roman" panose="02020603050405020304" pitchFamily="18" charset="0"/>
                <a:cs typeface="Times New Roman" pitchFamily="18" charset="0"/>
              </a:rPr>
              <a:t>D. Tôi có áo mới.</a:t>
            </a:r>
            <a:endParaRPr lang="vi-VN" sz="3200" b="1" dirty="0">
              <a:solidFill>
                <a:prstClr val="black"/>
              </a:solidFill>
              <a:latin typeface="Times New Roman" panose="02020603050405020304" pitchFamily="18" charset="0"/>
              <a:cs typeface="Times New Roman" pitchFamily="18" charset="0"/>
              <a:sym typeface="Arial"/>
            </a:endParaRPr>
          </a:p>
        </p:txBody>
      </p:sp>
      <p:pic>
        <p:nvPicPr>
          <p:cNvPr id="47" name="Picture 46"/>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5" y="1974821"/>
            <a:ext cx="885137" cy="708059"/>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3" y="2871883"/>
            <a:ext cx="804536" cy="70408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673" y="2883480"/>
            <a:ext cx="804743" cy="707197"/>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673" y="1994792"/>
            <a:ext cx="804743" cy="707197"/>
          </a:xfrm>
          <a:prstGeom prst="rect">
            <a:avLst/>
          </a:prstGeom>
        </p:spPr>
      </p:pic>
      <p:sp>
        <p:nvSpPr>
          <p:cNvPr id="57" name="Cloud 56">
            <a:hlinkClick r:id="" action="ppaction://noaction"/>
          </p:cNvPr>
          <p:cNvSpPr/>
          <p:nvPr/>
        </p:nvSpPr>
        <p:spPr>
          <a:xfrm>
            <a:off x="5479704" y="4742963"/>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2400" dirty="0">
                <a:solidFill>
                  <a:srgbClr val="C97129"/>
                </a:solidFill>
                <a:latin typeface="Times New Roman" panose="02020603050405020304" pitchFamily="18" charset="0"/>
                <a:cs typeface="Times New Roman" panose="02020603050405020304" pitchFamily="18" charset="0"/>
                <a:sym typeface="Arial"/>
              </a:rPr>
              <a:t>QUAY VỀ</a:t>
            </a:r>
            <a:endParaRPr lang="vi-VN" sz="2400" dirty="0">
              <a:solidFill>
                <a:srgbClr val="C97129"/>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54969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hững bức tranh đông hồ đẹp lưu truyền từ xưa đến nay">
            <a:extLst>
              <a:ext uri="{FF2B5EF4-FFF2-40B4-BE49-F238E27FC236}">
                <a16:creationId xmlns:a16="http://schemas.microsoft.com/office/drawing/2014/main" id="{074CC635-B1B0-7BD0-42F0-6E27EA7D24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4" t="3211" r="3213" b="3897"/>
          <a:stretch/>
        </p:blipFill>
        <p:spPr bwMode="auto">
          <a:xfrm>
            <a:off x="-21961" y="0"/>
            <a:ext cx="123433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45">
            <a:extLst>
              <a:ext uri="{FF2B5EF4-FFF2-40B4-BE49-F238E27FC236}">
                <a16:creationId xmlns:a16="http://schemas.microsoft.com/office/drawing/2014/main" id="{E7D60A40-66DC-B96D-7312-E59D9E0BA7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396" y="3659635"/>
            <a:ext cx="3600472" cy="2834340"/>
          </a:xfrm>
          <a:prstGeom prst="rect">
            <a:avLst/>
          </a:prstGeom>
        </p:spPr>
      </p:pic>
      <p:sp>
        <p:nvSpPr>
          <p:cNvPr id="4" name="Snip Diagonal Corner Rectangle 3"/>
          <p:cNvSpPr/>
          <p:nvPr/>
        </p:nvSpPr>
        <p:spPr>
          <a:xfrm>
            <a:off x="376546" y="287637"/>
            <a:ext cx="11204145" cy="139531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b="1" kern="0">
                <a:solidFill>
                  <a:prstClr val="black"/>
                </a:solidFill>
                <a:latin typeface="Times New Roman" panose="02020603050405020304" pitchFamily="18" charset="0"/>
                <a:cs typeface="Times New Roman" panose="02020603050405020304" pitchFamily="18" charset="0"/>
                <a:sym typeface="Arial"/>
              </a:rPr>
              <a:t>3. </a:t>
            </a:r>
            <a:r>
              <a:rPr lang="en-US" sz="3200" b="1" kern="0">
                <a:solidFill>
                  <a:prstClr val="black"/>
                </a:solidFill>
                <a:latin typeface="Times New Roman" panose="02020603050405020304" pitchFamily="18" charset="0"/>
                <a:cs typeface="Times New Roman" panose="02020603050405020304" pitchFamily="18" charset="0"/>
                <a:sym typeface="Arial"/>
              </a:rPr>
              <a:t>Trong truyện con rắn vuông, người chồng đã rút ngắn chiều dài của con rắn xuống mấy lần</a:t>
            </a:r>
            <a:r>
              <a:rPr lang="vi-VN" sz="3200" b="1" kern="0">
                <a:solidFill>
                  <a:prstClr val="black"/>
                </a:solidFill>
                <a:latin typeface="Times New Roman" panose="02020603050405020304" pitchFamily="18" charset="0"/>
                <a:cs typeface="Times New Roman" panose="02020603050405020304" pitchFamily="18" charset="0"/>
                <a:sym typeface="Arial"/>
              </a:rPr>
              <a:t>?</a:t>
            </a:r>
            <a:endParaRPr lang="en-US" sz="3200" kern="0" dirty="0">
              <a:solidFill>
                <a:prstClr val="black"/>
              </a:solidFill>
              <a:latin typeface="Times New Roman" panose="02020603050405020304" pitchFamily="18" charset="0"/>
              <a:cs typeface="Times New Roman" panose="02020603050405020304" pitchFamily="18" charset="0"/>
              <a:sym typeface="Arial"/>
            </a:endParaRPr>
          </a:p>
        </p:txBody>
      </p:sp>
      <p:sp>
        <p:nvSpPr>
          <p:cNvPr id="26" name="Rectangle 25"/>
          <p:cNvSpPr/>
          <p:nvPr/>
        </p:nvSpPr>
        <p:spPr>
          <a:xfrm>
            <a:off x="1110243" y="1949348"/>
            <a:ext cx="4906799" cy="14363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fi-FI" sz="3200" b="1">
                <a:solidFill>
                  <a:prstClr val="black"/>
                </a:solidFill>
                <a:latin typeface="Times New Roman" panose="02020603050405020304" pitchFamily="18" charset="0"/>
                <a:cs typeface="Times New Roman" pitchFamily="18" charset="0"/>
              </a:rPr>
              <a:t>A. 3 lần</a:t>
            </a:r>
            <a:endParaRPr lang="vi-VN" sz="3200" b="1" dirty="0">
              <a:solidFill>
                <a:prstClr val="black"/>
              </a:solidFill>
              <a:latin typeface="Times New Roman" panose="02020603050405020304" pitchFamily="18" charset="0"/>
              <a:cs typeface="Times New Roman" pitchFamily="18" charset="0"/>
              <a:sym typeface="Arial"/>
            </a:endParaRPr>
          </a:p>
        </p:txBody>
      </p:sp>
      <p:sp>
        <p:nvSpPr>
          <p:cNvPr id="40" name="Cloud 39"/>
          <p:cNvSpPr/>
          <p:nvPr/>
        </p:nvSpPr>
        <p:spPr>
          <a:xfrm>
            <a:off x="-683346" y="4902197"/>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vi-VN">
              <a:solidFill>
                <a:prstClr val="white"/>
              </a:solidFill>
              <a:latin typeface="Times New Roman" panose="02020603050405020304" pitchFamily="18" charset="0"/>
              <a:cs typeface="Times New Roman" panose="02020603050405020304" pitchFamily="18" charset="0"/>
              <a:sym typeface="Arial"/>
            </a:endParaRPr>
          </a:p>
        </p:txBody>
      </p:sp>
      <p:sp>
        <p:nvSpPr>
          <p:cNvPr id="42" name="Rectangle 41"/>
          <p:cNvSpPr/>
          <p:nvPr/>
        </p:nvSpPr>
        <p:spPr>
          <a:xfrm>
            <a:off x="6130616" y="1949361"/>
            <a:ext cx="5020395" cy="14515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54">
              <a:defRPr/>
            </a:pPr>
            <a:r>
              <a:rPr lang="en-US" sz="3200" b="1">
                <a:solidFill>
                  <a:prstClr val="black"/>
                </a:solidFill>
                <a:latin typeface="Times New Roman" panose="02020603050405020304" pitchFamily="18" charset="0"/>
                <a:cs typeface="Times New Roman" pitchFamily="18" charset="0"/>
              </a:rPr>
              <a:t>B. 4 lần</a:t>
            </a:r>
            <a:endParaRPr lang="en-US" sz="3200" b="1" dirty="0">
              <a:solidFill>
                <a:prstClr val="black"/>
              </a:solidFill>
              <a:latin typeface="Times New Roman" panose="02020603050405020304" pitchFamily="18" charset="0"/>
              <a:cs typeface="Times New Roman" pitchFamily="18" charset="0"/>
              <a:sym typeface="Arial"/>
            </a:endParaRPr>
          </a:p>
        </p:txBody>
      </p:sp>
      <p:sp>
        <p:nvSpPr>
          <p:cNvPr id="43" name="Rectangle 42"/>
          <p:cNvSpPr/>
          <p:nvPr/>
        </p:nvSpPr>
        <p:spPr>
          <a:xfrm>
            <a:off x="1110243" y="3647709"/>
            <a:ext cx="4906799" cy="12544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en-US" sz="3200" b="1">
                <a:solidFill>
                  <a:prstClr val="black"/>
                </a:solidFill>
                <a:latin typeface="Times New Roman" panose="02020603050405020304" pitchFamily="18" charset="0"/>
                <a:cs typeface="Times New Roman" pitchFamily="18" charset="0"/>
              </a:rPr>
              <a:t>C. 5 lần</a:t>
            </a:r>
            <a:endParaRPr lang="vi-VN" sz="3200" b="1" dirty="0">
              <a:solidFill>
                <a:prstClr val="black"/>
              </a:solidFill>
              <a:latin typeface="Times New Roman" panose="02020603050405020304" pitchFamily="18" charset="0"/>
              <a:cs typeface="Times New Roman" pitchFamily="18" charset="0"/>
              <a:sym typeface="Arial"/>
            </a:endParaRPr>
          </a:p>
        </p:txBody>
      </p:sp>
      <p:sp>
        <p:nvSpPr>
          <p:cNvPr id="44" name="Rectangle 43"/>
          <p:cNvSpPr/>
          <p:nvPr/>
        </p:nvSpPr>
        <p:spPr>
          <a:xfrm>
            <a:off x="6130637" y="3651899"/>
            <a:ext cx="4906799" cy="12503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r>
              <a:rPr lang="vi-VN" sz="3200" b="1">
                <a:solidFill>
                  <a:prstClr val="black"/>
                </a:solidFill>
                <a:latin typeface="Times New Roman" panose="02020603050405020304" pitchFamily="18" charset="0"/>
                <a:cs typeface="Times New Roman" pitchFamily="18" charset="0"/>
              </a:rPr>
              <a:t>D. </a:t>
            </a:r>
            <a:r>
              <a:rPr lang="en-US" sz="3200" b="1">
                <a:solidFill>
                  <a:prstClr val="black"/>
                </a:solidFill>
                <a:latin typeface="Times New Roman" panose="02020603050405020304" pitchFamily="18" charset="0"/>
                <a:cs typeface="Times New Roman" pitchFamily="18" charset="0"/>
              </a:rPr>
              <a:t>6 lần</a:t>
            </a:r>
            <a:endParaRPr lang="vi-VN" sz="3200" b="1" dirty="0">
              <a:solidFill>
                <a:prstClr val="black"/>
              </a:solidFill>
              <a:latin typeface="Times New Roman" panose="02020603050405020304" pitchFamily="18" charset="0"/>
              <a:cs typeface="Times New Roman" pitchFamily="18" charset="0"/>
              <a:sym typeface="Arial"/>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3395" y="2366693"/>
            <a:ext cx="805723" cy="708059"/>
          </a:xfrm>
          <a:prstGeom prst="rect">
            <a:avLst/>
          </a:prstGeom>
        </p:spPr>
      </p:pic>
      <p:pic>
        <p:nvPicPr>
          <p:cNvPr id="51" name="Picture 5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93760" y="3717183"/>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7657" y="3752092"/>
            <a:ext cx="804743"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6277" y="2260166"/>
            <a:ext cx="804743" cy="643793"/>
          </a:xfrm>
          <a:prstGeom prst="rect">
            <a:avLst/>
          </a:prstGeom>
        </p:spPr>
      </p:pic>
      <p:sp>
        <p:nvSpPr>
          <p:cNvPr id="18" name="Cloud 17">
            <a:hlinkClick r:id="" action="ppaction://noaction"/>
          </p:cNvPr>
          <p:cNvSpPr/>
          <p:nvPr/>
        </p:nvSpPr>
        <p:spPr>
          <a:xfrm>
            <a:off x="4853395" y="4947047"/>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2400" dirty="0">
                <a:solidFill>
                  <a:prstClr val="white">
                    <a:lumMod val="50000"/>
                  </a:prstClr>
                </a:solidFill>
                <a:latin typeface="Times New Roman" panose="02020603050405020304" pitchFamily="18" charset="0"/>
                <a:cs typeface="Times New Roman" panose="02020603050405020304" pitchFamily="18" charset="0"/>
                <a:sym typeface="Arial"/>
              </a:rPr>
              <a:t>QUAY VỀ</a:t>
            </a:r>
            <a:endParaRPr lang="vi-VN" sz="2400" dirty="0">
              <a:solidFill>
                <a:prstClr val="white">
                  <a:lumMod val="50000"/>
                </a:prst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766144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20000" fill="hold"/>
                                        <p:tgtEl>
                                          <p:spTgt spid="40"/>
                                        </p:tgtEl>
                                        <p:attrNameLst>
                                          <p:attrName>ppt_x</p:attrName>
                                        </p:attrNameLst>
                                      </p:cBhvr>
                                      <p:tavLst>
                                        <p:tav tm="0">
                                          <p:val>
                                            <p:strVal val="1+#ppt_w/2"/>
                                          </p:val>
                                        </p:tav>
                                        <p:tav tm="100000">
                                          <p:val>
                                            <p:strVal val="#ppt_x"/>
                                          </p:val>
                                        </p:tav>
                                      </p:tavLst>
                                    </p:anim>
                                    <p:anim calcmode="lin" valueType="num">
                                      <p:cBhvr additive="base">
                                        <p:cTn id="33" dur="20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FFFF0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Check mark.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00B05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3"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3"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019C02-E3CB-4B55-8C9C-9C6FF81E4B0C}"/>
              </a:ext>
            </a:extLst>
          </p:cNvPr>
          <p:cNvPicPr>
            <a:picLocks noChangeAspect="1"/>
          </p:cNvPicPr>
          <p:nvPr/>
        </p:nvPicPr>
        <p:blipFill>
          <a:blip r:embed="rId3">
            <a:extLst>
              <a:ext uri="{28A0092B-C50C-407E-A947-70E740481C1C}">
                <a14:useLocalDpi xmlns:a14="http://schemas.microsoft.com/office/drawing/2010/main" val="0"/>
              </a:ext>
            </a:extLst>
          </a:blip>
          <a:srcRect l="14011" r="14011"/>
          <a:stretch/>
        </p:blipFill>
        <p:spPr>
          <a:xfrm>
            <a:off x="4774662" y="222387"/>
            <a:ext cx="2963439" cy="2470296"/>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7" name="Picture 6" descr="A cartoon character playing a guitar&#10;&#10;Description automatically generated">
            <a:extLst>
              <a:ext uri="{FF2B5EF4-FFF2-40B4-BE49-F238E27FC236}">
                <a16:creationId xmlns:a16="http://schemas.microsoft.com/office/drawing/2014/main" id="{0C2A1F33-59C9-2306-FA40-7DE2B1F8E33F}"/>
              </a:ext>
            </a:extLst>
          </p:cNvPr>
          <p:cNvPicPr>
            <a:picLocks noChangeAspect="1"/>
          </p:cNvPicPr>
          <p:nvPr/>
        </p:nvPicPr>
        <p:blipFill rotWithShape="1">
          <a:blip r:embed="rId4">
            <a:extLst>
              <a:ext uri="{28A0092B-C50C-407E-A947-70E740481C1C}">
                <a14:useLocalDpi xmlns:a14="http://schemas.microsoft.com/office/drawing/2010/main" val="0"/>
              </a:ext>
            </a:extLst>
          </a:blip>
          <a:srcRect t="699" r="-1" b="4283"/>
          <a:stretch/>
        </p:blipFill>
        <p:spPr>
          <a:xfrm>
            <a:off x="275151" y="200353"/>
            <a:ext cx="3148696" cy="4112451"/>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3" name="Picture 2" descr="Cartoon of a person and person&#10;&#10;Description automatically generated">
            <a:extLst>
              <a:ext uri="{FF2B5EF4-FFF2-40B4-BE49-F238E27FC236}">
                <a16:creationId xmlns:a16="http://schemas.microsoft.com/office/drawing/2014/main" id="{FCB20FEE-D4CD-077F-0C2B-20767925147E}"/>
              </a:ext>
            </a:extLst>
          </p:cNvPr>
          <p:cNvPicPr>
            <a:picLocks noChangeAspect="1"/>
          </p:cNvPicPr>
          <p:nvPr/>
        </p:nvPicPr>
        <p:blipFill rotWithShape="1">
          <a:blip r:embed="rId5">
            <a:extLst>
              <a:ext uri="{28A0092B-C50C-407E-A947-70E740481C1C}">
                <a14:useLocalDpi xmlns:a14="http://schemas.microsoft.com/office/drawing/2010/main" val="0"/>
              </a:ext>
            </a:extLst>
          </a:blip>
          <a:srcRect l="22430" r="24982" b="-1"/>
          <a:stretch/>
        </p:blipFill>
        <p:spPr>
          <a:xfrm>
            <a:off x="9088916" y="222387"/>
            <a:ext cx="2874199" cy="3484344"/>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9" name="文本框 7">
            <a:extLst>
              <a:ext uri="{FF2B5EF4-FFF2-40B4-BE49-F238E27FC236}">
                <a16:creationId xmlns:a16="http://schemas.microsoft.com/office/drawing/2014/main" id="{C5927900-C34E-EAD4-6232-56B22DF02A08}"/>
              </a:ext>
            </a:extLst>
          </p:cNvPr>
          <p:cNvSpPr txBox="1"/>
          <p:nvPr/>
        </p:nvSpPr>
        <p:spPr>
          <a:xfrm>
            <a:off x="3291417" y="3018302"/>
            <a:ext cx="6381962" cy="1199135"/>
          </a:xfrm>
          <a:prstGeom prst="rect">
            <a:avLst/>
          </a:prstGeom>
        </p:spPr>
        <p:txBody>
          <a:bodyPr vert="horz" lIns="91440" tIns="45720" rIns="91440" bIns="45720" rtlCol="0" anchor="t">
            <a:noAutofit/>
          </a:bodyPr>
          <a:lstStyle/>
          <a:p>
            <a:pPr algn="ctr">
              <a:lnSpc>
                <a:spcPct val="90000"/>
              </a:lnSpc>
              <a:spcBef>
                <a:spcPct val="0"/>
              </a:spcBef>
              <a:spcAft>
                <a:spcPts val="600"/>
              </a:spcAft>
              <a:buClrTx/>
            </a:pPr>
            <a:r>
              <a:rPr lang="en-US" altLang="zh-CN" sz="4800" b="1">
                <a:solidFill>
                  <a:schemeClr val="accent2">
                    <a:lumMod val="50000"/>
                  </a:schemeClr>
                </a:solidFill>
                <a:latin typeface="Times New Roman" panose="02020603050405020304" pitchFamily="18" charset="0"/>
                <a:ea typeface="+mj-ea"/>
                <a:cs typeface="Times New Roman" panose="02020603050405020304" pitchFamily="18" charset="0"/>
              </a:rPr>
              <a:t>Vận dụng</a:t>
            </a:r>
            <a:endParaRPr lang="en-US" altLang="zh-CN" sz="4800" b="1" kern="120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10" name="矩形 4">
            <a:extLst>
              <a:ext uri="{FF2B5EF4-FFF2-40B4-BE49-F238E27FC236}">
                <a16:creationId xmlns:a16="http://schemas.microsoft.com/office/drawing/2014/main" id="{BCECFDA2-D64B-4FED-5EDE-565236729E8B}"/>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4" name="TextBox 3">
            <a:extLst>
              <a:ext uri="{FF2B5EF4-FFF2-40B4-BE49-F238E27FC236}">
                <a16:creationId xmlns:a16="http://schemas.microsoft.com/office/drawing/2014/main" id="{CEC29AFA-5B69-8FD9-0C18-8959195F7B92}"/>
              </a:ext>
            </a:extLst>
          </p:cNvPr>
          <p:cNvSpPr txBox="1"/>
          <p:nvPr/>
        </p:nvSpPr>
        <p:spPr>
          <a:xfrm>
            <a:off x="3533660" y="4217437"/>
            <a:ext cx="6590841" cy="1077218"/>
          </a:xfrm>
          <a:prstGeom prst="rect">
            <a:avLst/>
          </a:prstGeom>
          <a:noFill/>
        </p:spPr>
        <p:txBody>
          <a:bodyPr wrap="square">
            <a:spAutoFit/>
          </a:bodyPr>
          <a:lstStyle/>
          <a:p>
            <a:pPr algn="ct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sưu</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khoe</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khoang</a:t>
            </a:r>
            <a:r>
              <a:rPr lang="es-MX"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khoác</a:t>
            </a:r>
            <a:r>
              <a:rPr lang="es-MX"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3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lác</a:t>
            </a:r>
            <a:r>
              <a:rPr lang="es-MX"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s-MX"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75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7EC0B-6F18-4CC6-A161-42CC6FAB2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itting on a mountain&#10;&#10;Description automatically generated">
            <a:extLst>
              <a:ext uri="{FF2B5EF4-FFF2-40B4-BE49-F238E27FC236}">
                <a16:creationId xmlns:a16="http://schemas.microsoft.com/office/drawing/2014/main" id="{C0A1EE39-DD78-17CA-CC96-5024497AEFCD}"/>
              </a:ext>
            </a:extLst>
          </p:cNvPr>
          <p:cNvPicPr>
            <a:picLocks noChangeAspect="1"/>
          </p:cNvPicPr>
          <p:nvPr/>
        </p:nvPicPr>
        <p:blipFill rotWithShape="1">
          <a:blip r:embed="rId3">
            <a:extLst>
              <a:ext uri="{28A0092B-C50C-407E-A947-70E740481C1C}">
                <a14:useLocalDpi xmlns:a14="http://schemas.microsoft.com/office/drawing/2010/main" val="0"/>
              </a:ext>
            </a:extLst>
          </a:blip>
          <a:srcRect r="34747" b="2"/>
          <a:stretch/>
        </p:blipFill>
        <p:spPr>
          <a:xfrm>
            <a:off x="0" y="0"/>
            <a:ext cx="6324601" cy="6857264"/>
          </a:xfrm>
          <a:prstGeom prst="rect">
            <a:avLst/>
          </a:prstGeom>
        </p:spPr>
      </p:pic>
      <p:grpSp>
        <p:nvGrpSpPr>
          <p:cNvPr id="11" name="Group 10">
            <a:extLst>
              <a:ext uri="{FF2B5EF4-FFF2-40B4-BE49-F238E27FC236}">
                <a16:creationId xmlns:a16="http://schemas.microsoft.com/office/drawing/2014/main" id="{2F263D67-9B31-4F2B-B228-27FD3112D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12" name="Freeform: Shape 11">
              <a:extLst>
                <a:ext uri="{FF2B5EF4-FFF2-40B4-BE49-F238E27FC236}">
                  <a16:creationId xmlns:a16="http://schemas.microsoft.com/office/drawing/2014/main" id="{00DF1CD8-441E-4077-9B3C-7E96D92E0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3" name="Freeform: Shape 12">
              <a:extLst>
                <a:ext uri="{FF2B5EF4-FFF2-40B4-BE49-F238E27FC236}">
                  <a16:creationId xmlns:a16="http://schemas.microsoft.com/office/drawing/2014/main" id="{DE9C0434-209D-4C7E-BE2D-26B74B698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 name="Freeform: Shape 13">
              <a:extLst>
                <a:ext uri="{FF2B5EF4-FFF2-40B4-BE49-F238E27FC236}">
                  <a16:creationId xmlns:a16="http://schemas.microsoft.com/office/drawing/2014/main" id="{BA29CD07-3C0C-426E-8C5F-2382575AC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5" name="Freeform: Shape 14">
              <a:extLst>
                <a:ext uri="{FF2B5EF4-FFF2-40B4-BE49-F238E27FC236}">
                  <a16:creationId xmlns:a16="http://schemas.microsoft.com/office/drawing/2014/main" id="{BB937BE4-F949-4583-8DF7-F3EE5BA02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6" name="Freeform: Shape 15">
              <a:extLst>
                <a:ext uri="{FF2B5EF4-FFF2-40B4-BE49-F238E27FC236}">
                  <a16:creationId xmlns:a16="http://schemas.microsoft.com/office/drawing/2014/main" id="{B6EBAF51-610B-41B6-9517-1518958C7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2" name="TextBox 1">
            <a:extLst>
              <a:ext uri="{FF2B5EF4-FFF2-40B4-BE49-F238E27FC236}">
                <a16:creationId xmlns:a16="http://schemas.microsoft.com/office/drawing/2014/main" id="{13B35E66-D404-C8AF-B460-B18BF0D27BEF}"/>
              </a:ext>
            </a:extLst>
          </p:cNvPr>
          <p:cNvSpPr txBox="1"/>
          <p:nvPr/>
        </p:nvSpPr>
        <p:spPr>
          <a:xfrm>
            <a:off x="5255382" y="1153291"/>
            <a:ext cx="6546687" cy="1938992"/>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Times New Roman" panose="02020603050405020304" pitchFamily="18" charset="0"/>
                <a:ea typeface="#9Slide06 SVNKarlita" pitchFamily="2" charset="-128"/>
                <a:cs typeface="Times New Roman" panose="02020603050405020304" pitchFamily="18" charset="0"/>
              </a:rPr>
              <a:t>CẢM ƠN QUÝ THẦY CÔ VÀ CÁC BẠN ĐÃ LẮNG NGHE!</a:t>
            </a:r>
          </a:p>
        </p:txBody>
      </p:sp>
    </p:spTree>
    <p:extLst>
      <p:ext uri="{BB962C8B-B14F-4D97-AF65-F5344CB8AC3E}">
        <p14:creationId xmlns:p14="http://schemas.microsoft.com/office/powerpoint/2010/main" val="9750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noProof="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1.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bg1"/>
                </a:solidFill>
                <a:latin typeface="Times New Roman" panose="02020603050405020304" pitchFamily="18" charset="0"/>
                <a:ea typeface="#9Slide04 Abraham Lincoln" pitchFamily="2" charset="-93"/>
                <a:cs typeface="Times New Roman" panose="02020603050405020304" pitchFamily="18" charset="0"/>
              </a:rPr>
              <a:t>Mục đích gi</a:t>
            </a:r>
            <a:r>
              <a:rPr lang="en-US" sz="3200" b="1">
                <a:solidFill>
                  <a:schemeClr val="bg1"/>
                </a:solidFill>
                <a:effectLst/>
                <a:latin typeface="Times New Roman" panose="02020603050405020304" pitchFamily="18" charset="0"/>
                <a:ea typeface="#9Slide04 Abraham Lincoln" pitchFamily="2" charset="-93"/>
                <a:cs typeface="Times New Roman" panose="02020603050405020304" pitchFamily="18" charset="0"/>
              </a:rPr>
              <a:t>ải trí hoặc phê phán, châm biếm, đả kích những thói hư tật xấu trong cuộc sống.</a:t>
            </a:r>
            <a:endParaRPr lang="en-US" sz="3200">
              <a:solidFill>
                <a:schemeClr val="bg1"/>
              </a:solidFill>
              <a:latin typeface="Times New Roman" panose="02020603050405020304" pitchFamily="18" charset="0"/>
              <a:cs typeface="Times New Roman" panose="02020603050405020304" pitchFamily="18" charset="0"/>
            </a:endParaRPr>
          </a:p>
        </p:txBody>
      </p:sp>
      <p:sp>
        <p:nvSpPr>
          <p:cNvPr id="6" name="Pentagon 5">
            <a:hlinkClick r:id="rId5"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25" y="751599"/>
            <a:ext cx="1626236" cy="1990149"/>
          </a:xfrm>
          <a:prstGeom prst="rect">
            <a:avLst/>
          </a:prstGeom>
        </p:spPr>
      </p:pic>
    </p:spTree>
    <p:extLst>
      <p:ext uri="{BB962C8B-B14F-4D97-AF65-F5344CB8AC3E}">
        <p14:creationId xmlns:p14="http://schemas.microsoft.com/office/powerpoint/2010/main" val="23593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2</a:t>
            </a:r>
            <a:r>
              <a:rPr lang="en-US" sz="3200" b="1" noProof="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effectLst/>
                <a:latin typeface="Times New Roman" panose="02020603050405020304" pitchFamily="18" charset="0"/>
                <a:ea typeface="#9Slide04 Abraham Lincoln" pitchFamily="2" charset="-93"/>
                <a:cs typeface="Times New Roman" panose="02020603050405020304" pitchFamily="18" charset="0"/>
              </a:rPr>
              <a:t>- </a:t>
            </a:r>
            <a:r>
              <a:rPr lang="en-US" sz="2800" dirty="0">
                <a:latin typeface="Times New Roman" panose="02020603050405020304" pitchFamily="18" charset="0"/>
                <a:ea typeface="#9Slide04 Abraham Lincoln" pitchFamily="2" charset="-93"/>
                <a:cs typeface="Times New Roman" panose="02020603050405020304" pitchFamily="18" charset="0"/>
              </a:rPr>
              <a:t>X</a:t>
            </a:r>
            <a:r>
              <a:rPr lang="vi-VN" sz="2800" dirty="0">
                <a:effectLst/>
                <a:latin typeface="Times New Roman" panose="02020603050405020304" pitchFamily="18" charset="0"/>
                <a:ea typeface="#9Slide04 Abraham Lincoln" pitchFamily="2" charset="-93"/>
                <a:cs typeface="Times New Roman" panose="02020603050405020304" pitchFamily="18" charset="0"/>
              </a:rPr>
              <a:t>oay quanh những tình huống hành động gây cười. Cuối truyện thường có sự việc bất ngờ</a:t>
            </a:r>
            <a:r>
              <a:rPr lang="en-US" sz="2800" dirty="0">
                <a:effectLst/>
                <a:latin typeface="Times New Roman" panose="02020603050405020304" pitchFamily="18" charset="0"/>
                <a:ea typeface="#9Slide04 Abraham Lincoln" pitchFamily="2" charset="-93"/>
                <a:cs typeface="Times New Roman" panose="02020603050405020304" pitchFamily="18" charset="0"/>
              </a:rPr>
              <a:t>,</a:t>
            </a:r>
            <a:r>
              <a:rPr lang="vi-VN" sz="2800" dirty="0">
                <a:effectLst/>
                <a:latin typeface="Times New Roman" panose="02020603050405020304" pitchFamily="18" charset="0"/>
                <a:ea typeface="#9Slide04 Abraham Lincoln" pitchFamily="2" charset="-93"/>
                <a:cs typeface="Times New Roman" panose="02020603050405020304" pitchFamily="18" charset="0"/>
              </a:rPr>
              <a:t> đẩy mâu thuẫn đến đỉnh điểm</a:t>
            </a:r>
            <a:r>
              <a:rPr lang="en-US" sz="2800" dirty="0">
                <a:effectLst/>
                <a:latin typeface="Times New Roman" panose="02020603050405020304" pitchFamily="18" charset="0"/>
                <a:ea typeface="#9Slide04 Abraham Lincoln" pitchFamily="2" charset="-93"/>
                <a:cs typeface="Times New Roman" panose="02020603050405020304" pitchFamily="18" charset="0"/>
              </a:rPr>
              <a:t>,</a:t>
            </a:r>
            <a:r>
              <a:rPr lang="vi-VN" sz="2800" dirty="0">
                <a:effectLst/>
                <a:latin typeface="Times New Roman" panose="02020603050405020304" pitchFamily="18" charset="0"/>
                <a:ea typeface="#9Slide04 Abraham Lincoln" pitchFamily="2" charset="-93"/>
                <a:cs typeface="Times New Roman" panose="02020603050405020304" pitchFamily="18" charset="0"/>
              </a:rPr>
              <a:t> lật tẩy sự thật từ đó tạo tiếng cười</a:t>
            </a:r>
            <a:r>
              <a:rPr lang="en-US" sz="2800" dirty="0">
                <a:effectLst/>
                <a:latin typeface="Times New Roman" panose="02020603050405020304" pitchFamily="18" charset="0"/>
                <a:ea typeface="#9Slide04 Abraham Lincoln" pitchFamily="2" charset="-93"/>
                <a:cs typeface="Times New Roman" panose="02020603050405020304" pitchFamily="18" charset="0"/>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5" y="751599"/>
            <a:ext cx="1626236" cy="1990149"/>
          </a:xfrm>
          <a:prstGeom prst="rect">
            <a:avLst/>
          </a:prstGeom>
        </p:spPr>
      </p:pic>
      <p:sp>
        <p:nvSpPr>
          <p:cNvPr id="3" name="Pentagon 5">
            <a:hlinkClick r:id="rId6" action="ppaction://hlinksldjump"/>
            <a:extLst>
              <a:ext uri="{FF2B5EF4-FFF2-40B4-BE49-F238E27FC236}">
                <a16:creationId xmlns:a16="http://schemas.microsoft.com/office/drawing/2014/main" id="{541F87AF-185F-1EF7-D940-F88A73B19A87}"/>
              </a:ext>
            </a:extLst>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324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noProof="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3.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Bối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effectLst/>
                <a:latin typeface="Times New Roman" panose="02020603050405020304" pitchFamily="18" charset="0"/>
                <a:ea typeface="#9Slide04 Abraham Lincoln" pitchFamily="2" charset="-93"/>
                <a:cs typeface="Times New Roman" panose="02020603050405020304" pitchFamily="18" charset="0"/>
              </a:rPr>
              <a:t>Không</a:t>
            </a:r>
            <a:endParaRPr lang="en-US" sz="2800" dirty="0">
              <a:effectLst/>
              <a:latin typeface="Times New Roman" panose="02020603050405020304" pitchFamily="18" charset="0"/>
              <a:ea typeface="#9Slide04 Abraham Lincoln" pitchFamily="2" charset="-93"/>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5" y="751599"/>
            <a:ext cx="1626236" cy="1990149"/>
          </a:xfrm>
          <a:prstGeom prst="rect">
            <a:avLst/>
          </a:prstGeom>
        </p:spPr>
      </p:pic>
      <p:sp>
        <p:nvSpPr>
          <p:cNvPr id="3" name="Pentagon 5">
            <a:hlinkClick r:id="rId6" action="ppaction://hlinksldjump"/>
            <a:extLst>
              <a:ext uri="{FF2B5EF4-FFF2-40B4-BE49-F238E27FC236}">
                <a16:creationId xmlns:a16="http://schemas.microsoft.com/office/drawing/2014/main" id="{19F00028-8B69-BA74-958C-2C3C9B870013}"/>
              </a:ext>
            </a:extLst>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5034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noProof="0">
                <a:solidFill>
                  <a:srgbClr val="002060"/>
                </a:solidFill>
                <a:latin typeface="Times New Roman" panose="02020603050405020304" pitchFamily="18" charset="0"/>
                <a:ea typeface="Tahoma" panose="020B0604030504040204" pitchFamily="34" charset="0"/>
                <a:cs typeface="Times New Roman" panose="02020603050405020304" pitchFamily="18" charset="0"/>
              </a:rPr>
              <a:t>4. Ngôn ngữ trong truyện cười thường mang nhiều nét nghĩa hàm ẩn, đúng hay sai?</a:t>
            </a:r>
            <a:endParaRPr lang="vi-VN" sz="3200">
              <a:solidFill>
                <a:srgbClr val="002060"/>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ea typeface="#9Slide04 Abraham Lincoln" pitchFamily="2" charset="-93"/>
                <a:cs typeface="Times New Roman" panose="02020603050405020304" pitchFamily="18" charset="0"/>
              </a:rPr>
              <a:t>Đúng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5" y="751599"/>
            <a:ext cx="1626236" cy="1990149"/>
          </a:xfrm>
          <a:prstGeom prst="rect">
            <a:avLst/>
          </a:prstGeom>
        </p:spPr>
      </p:pic>
      <p:sp>
        <p:nvSpPr>
          <p:cNvPr id="3" name="Pentagon 5">
            <a:hlinkClick r:id="rId6" action="ppaction://hlinksldjump"/>
            <a:extLst>
              <a:ext uri="{FF2B5EF4-FFF2-40B4-BE49-F238E27FC236}">
                <a16:creationId xmlns:a16="http://schemas.microsoft.com/office/drawing/2014/main" id="{42983815-A26D-6FA3-29B2-91444A98FB82}"/>
              </a:ext>
            </a:extLst>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5505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5</a:t>
            </a:r>
            <a:r>
              <a:rPr lang="en-US" sz="3200" b="1" noProof="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noProof="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Trong</a:t>
            </a:r>
            <a:r>
              <a:rPr lang="en-US" sz="3200" b="1" noProof="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noProof="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200" b="1" noProof="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noProof="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200" b="1" noProof="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a:t>
            </a:r>
            <a:r>
              <a:rPr lang="en-US" sz="3200" dirty="0" err="1">
                <a:solidFill>
                  <a:prstClr val="black"/>
                </a:solidFill>
                <a:latin typeface="Times New Roman" panose="02020603050405020304" pitchFamily="18" charset="0"/>
                <a:cs typeface="Times New Roman" panose="02020603050405020304" pitchFamily="18" charset="0"/>
              </a:rPr>
              <a:t>Vắt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cổ</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chày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“May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mang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giày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muốn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phê</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thói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xấu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nào</a:t>
            </a:r>
            <a:r>
              <a:rPr lang="en-US" sz="3200" dirty="0">
                <a:solidFill>
                  <a:prstClr val="black"/>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ea typeface="#9Slide04 Abraham Lincoln" pitchFamily="2" charset="-93"/>
                <a:cs typeface="Times New Roman" panose="02020603050405020304" pitchFamily="18" charset="0"/>
              </a:rPr>
              <a:t>Keo</a:t>
            </a:r>
            <a:r>
              <a:rPr lang="en-US" sz="2800" dirty="0">
                <a:latin typeface="Times New Roman" panose="02020603050405020304" pitchFamily="18" charset="0"/>
                <a:ea typeface="#9Slide04 Abraham Lincoln" pitchFamily="2" charset="-93"/>
                <a:cs typeface="Times New Roman" panose="02020603050405020304" pitchFamily="18" charset="0"/>
              </a:rPr>
              <a:t> </a:t>
            </a:r>
            <a:r>
              <a:rPr lang="en-US" sz="2800" dirty="0" err="1">
                <a:latin typeface="Times New Roman" panose="02020603050405020304" pitchFamily="18" charset="0"/>
                <a:ea typeface="#9Slide04 Abraham Lincoln" pitchFamily="2" charset="-93"/>
                <a:cs typeface="Times New Roman" panose="02020603050405020304" pitchFamily="18" charset="0"/>
              </a:rPr>
              <a:t>kiệt</a:t>
            </a:r>
            <a:r>
              <a:rPr lang="en-US" sz="2800" dirty="0">
                <a:latin typeface="Times New Roman" panose="02020603050405020304" pitchFamily="18" charset="0"/>
                <a:ea typeface="#9Slide04 Abraham Lincoln" pitchFamily="2" charset="-93"/>
                <a:cs typeface="Times New Roman" panose="02020603050405020304" pitchFamily="18" charset="0"/>
              </a:rPr>
              <a:t>, </a:t>
            </a:r>
            <a:r>
              <a:rPr lang="en-US" sz="2800" dirty="0" err="1">
                <a:latin typeface="Times New Roman" panose="02020603050405020304" pitchFamily="18" charset="0"/>
                <a:ea typeface="#9Slide04 Abraham Lincoln" pitchFamily="2" charset="-93"/>
                <a:cs typeface="Times New Roman" panose="02020603050405020304" pitchFamily="18" charset="0"/>
              </a:rPr>
              <a:t>hà</a:t>
            </a:r>
            <a:r>
              <a:rPr lang="en-US" sz="2800" dirty="0">
                <a:latin typeface="Times New Roman" panose="02020603050405020304" pitchFamily="18" charset="0"/>
                <a:ea typeface="#9Slide04 Abraham Lincoln" pitchFamily="2" charset="-93"/>
                <a:cs typeface="Times New Roman" panose="02020603050405020304" pitchFamily="18" charset="0"/>
              </a:rPr>
              <a:t> </a:t>
            </a:r>
            <a:r>
              <a:rPr lang="en-US" sz="2800" dirty="0" err="1">
                <a:latin typeface="Times New Roman" panose="02020603050405020304" pitchFamily="18" charset="0"/>
                <a:ea typeface="#9Slide04 Abraham Lincoln" pitchFamily="2" charset="-93"/>
                <a:cs typeface="Times New Roman" panose="02020603050405020304" pitchFamily="18" charset="0"/>
              </a:rPr>
              <a:t>tiện</a:t>
            </a:r>
            <a:endParaRPr lang="en-US" sz="2800" dirty="0">
              <a:latin typeface="Times New Roman" panose="02020603050405020304" pitchFamily="18" charset="0"/>
              <a:ea typeface="#9Slide04 Abraham Lincoln" pitchFamily="2" charset="-93"/>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5" y="751599"/>
            <a:ext cx="1626236" cy="1990149"/>
          </a:xfrm>
          <a:prstGeom prst="rect">
            <a:avLst/>
          </a:prstGeom>
        </p:spPr>
      </p:pic>
      <p:sp>
        <p:nvSpPr>
          <p:cNvPr id="3" name="Pentagon 5">
            <a:hlinkClick r:id="rId6" action="ppaction://hlinksldjump"/>
            <a:extLst>
              <a:ext uri="{FF2B5EF4-FFF2-40B4-BE49-F238E27FC236}">
                <a16:creationId xmlns:a16="http://schemas.microsoft.com/office/drawing/2014/main" id="{70609A56-1843-2445-6CEF-1B02D33A4E28}"/>
              </a:ext>
            </a:extLst>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7479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1008131" y="743034"/>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6. Tác giả dân gian sử dụng biện pháp nghệ thuật nào để tạo tiếng cười trong văn bản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“Vắt cổ chày ra nước” và “May không mang giày”?</a:t>
            </a:r>
            <a:endParaRPr lang="vi-VN" sz="32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ea typeface="#9Slide04 Abraham Lincoln" pitchFamily="2" charset="-93"/>
                <a:cs typeface="Times New Roman" panose="02020603050405020304" pitchFamily="18" charset="0"/>
              </a:rPr>
              <a:t>Nói quá (phóng đại, khoa trương)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01975"/>
            <a:ext cx="1476350" cy="1806722"/>
          </a:xfrm>
          <a:prstGeom prst="rect">
            <a:avLst/>
          </a:prstGeom>
        </p:spPr>
      </p:pic>
      <p:sp>
        <p:nvSpPr>
          <p:cNvPr id="3" name="Pentagon 5">
            <a:hlinkClick r:id="rId6" action="ppaction://hlinksldjump"/>
            <a:extLst>
              <a:ext uri="{FF2B5EF4-FFF2-40B4-BE49-F238E27FC236}">
                <a16:creationId xmlns:a16="http://schemas.microsoft.com/office/drawing/2014/main" id="{B5F4DFDC-C6B4-94FE-EBE9-99FA671A049E}"/>
              </a:ext>
            </a:extLst>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096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3E0B60-0204-4F9C-8CD5-C9BD373E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toon of a person and person&#10;&#10;Description automatically generated">
            <a:extLst>
              <a:ext uri="{FF2B5EF4-FFF2-40B4-BE49-F238E27FC236}">
                <a16:creationId xmlns:a16="http://schemas.microsoft.com/office/drawing/2014/main" id="{EACAA0A2-A3B6-F1CD-C9EF-2F4D412CD9AC}"/>
              </a:ext>
            </a:extLst>
          </p:cNvPr>
          <p:cNvPicPr>
            <a:picLocks noChangeAspect="1"/>
          </p:cNvPicPr>
          <p:nvPr/>
        </p:nvPicPr>
        <p:blipFill rotWithShape="1">
          <a:blip r:embed="rId3">
            <a:extLst>
              <a:ext uri="{28A0092B-C50C-407E-A947-70E740481C1C}">
                <a14:useLocalDpi xmlns:a14="http://schemas.microsoft.com/office/drawing/2010/main" val="0"/>
              </a:ext>
            </a:extLst>
          </a:blip>
          <a:srcRect l="20869" r="23424" b="1"/>
          <a:stretch/>
        </p:blipFill>
        <p:spPr>
          <a:xfrm>
            <a:off x="236988" y="2125048"/>
            <a:ext cx="3362894" cy="4613244"/>
          </a:xfrm>
          <a:custGeom>
            <a:avLst/>
            <a:gdLst/>
            <a:ahLst/>
            <a:cxnLst/>
            <a:rect l="l" t="t" r="r" b="b"/>
            <a:pathLst>
              <a:path w="5004928" h="5727482">
                <a:moveTo>
                  <a:pt x="1673274" y="0"/>
                </a:moveTo>
                <a:cubicBezTo>
                  <a:pt x="3513296" y="0"/>
                  <a:pt x="5004928" y="1491632"/>
                  <a:pt x="5004928" y="3331654"/>
                </a:cubicBezTo>
                <a:cubicBezTo>
                  <a:pt x="5004928" y="4251665"/>
                  <a:pt x="4632020" y="5084579"/>
                  <a:pt x="4029109" y="5687489"/>
                </a:cubicBezTo>
                <a:lnTo>
                  <a:pt x="3985106" y="5727482"/>
                </a:lnTo>
                <a:lnTo>
                  <a:pt x="0" y="5727482"/>
                </a:lnTo>
                <a:lnTo>
                  <a:pt x="0" y="453879"/>
                </a:lnTo>
                <a:lnTo>
                  <a:pt x="85210" y="402113"/>
                </a:lnTo>
                <a:cubicBezTo>
                  <a:pt x="557283" y="145668"/>
                  <a:pt x="1098267" y="0"/>
                  <a:pt x="1673274" y="0"/>
                </a:cubicBezTo>
                <a:close/>
              </a:path>
            </a:pathLst>
          </a:custGeom>
        </p:spPr>
      </p:pic>
      <p:grpSp>
        <p:nvGrpSpPr>
          <p:cNvPr id="19" name="Group 18">
            <a:extLst>
              <a:ext uri="{FF2B5EF4-FFF2-40B4-BE49-F238E27FC236}">
                <a16:creationId xmlns:a16="http://schemas.microsoft.com/office/drawing/2014/main" id="{3BFA0782-E4B3-4AE1-904C-1068137609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5182"/>
            <a:ext cx="5401996" cy="5922819"/>
            <a:chOff x="0" y="935182"/>
            <a:chExt cx="5401996" cy="5922819"/>
          </a:xfrm>
        </p:grpSpPr>
        <p:sp>
          <p:nvSpPr>
            <p:cNvPr id="20" name="Freeform: Shape 19">
              <a:extLst>
                <a:ext uri="{FF2B5EF4-FFF2-40B4-BE49-F238E27FC236}">
                  <a16:creationId xmlns:a16="http://schemas.microsoft.com/office/drawing/2014/main" id="{767B6173-F03D-4643-AF45-C8A3A034C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251" cy="5796001"/>
            </a:xfrm>
            <a:custGeom>
              <a:avLst/>
              <a:gdLst>
                <a:gd name="connsiteX0" fmla="*/ 0 w 5086251"/>
                <a:gd name="connsiteY0" fmla="*/ 5336479 h 5796001"/>
                <a:gd name="connsiteX1" fmla="*/ 21826 w 5086251"/>
                <a:gd name="connsiteY1" fmla="*/ 5354914 h 5796001"/>
                <a:gd name="connsiteX2" fmla="*/ 568136 w 5086251"/>
                <a:gd name="connsiteY2" fmla="*/ 5687263 h 5796001"/>
                <a:gd name="connsiteX3" fmla="*/ 842562 w 5086251"/>
                <a:gd name="connsiteY3" fmla="*/ 5795316 h 5796001"/>
                <a:gd name="connsiteX4" fmla="*/ 845065 w 5086251"/>
                <a:gd name="connsiteY4" fmla="*/ 5796001 h 5796001"/>
                <a:gd name="connsiteX5" fmla="*/ 0 w 5086251"/>
                <a:gd name="connsiteY5" fmla="*/ 5796001 h 5796001"/>
                <a:gd name="connsiteX6" fmla="*/ 1713788 w 5086251"/>
                <a:gd name="connsiteY6" fmla="*/ 0 h 5796001"/>
                <a:gd name="connsiteX7" fmla="*/ 4987768 w 5086251"/>
                <a:gd name="connsiteY7" fmla="*/ 3991800 h 5796001"/>
                <a:gd name="connsiteX8" fmla="*/ 3684917 w 5086251"/>
                <a:gd name="connsiteY8" fmla="*/ 5224588 h 5796001"/>
                <a:gd name="connsiteX9" fmla="*/ 3215359 w 5086251"/>
                <a:gd name="connsiteY9" fmla="*/ 5711437 h 5796001"/>
                <a:gd name="connsiteX10" fmla="*/ 3131325 w 5086251"/>
                <a:gd name="connsiteY10" fmla="*/ 5796001 h 5796001"/>
                <a:gd name="connsiteX11" fmla="*/ 2222574 w 5086251"/>
                <a:gd name="connsiteY11" fmla="*/ 5796001 h 5796001"/>
                <a:gd name="connsiteX12" fmla="*/ 2310547 w 5086251"/>
                <a:gd name="connsiteY12" fmla="*/ 5743977 h 5796001"/>
                <a:gd name="connsiteX13" fmla="*/ 2936733 w 5086251"/>
                <a:gd name="connsiteY13" fmla="*/ 5161414 h 5796001"/>
                <a:gd name="connsiteX14" fmla="*/ 3263051 w 5086251"/>
                <a:gd name="connsiteY14" fmla="*/ 4825264 h 5796001"/>
                <a:gd name="connsiteX15" fmla="*/ 4024832 w 5086251"/>
                <a:gd name="connsiteY15" fmla="*/ 4296541 h 5796001"/>
                <a:gd name="connsiteX16" fmla="*/ 4270688 w 5086251"/>
                <a:gd name="connsiteY16" fmla="*/ 4145428 h 5796001"/>
                <a:gd name="connsiteX17" fmla="*/ 4418202 w 5086251"/>
                <a:gd name="connsiteY17" fmla="*/ 3838352 h 5796001"/>
                <a:gd name="connsiteX18" fmla="*/ 4426769 w 5086251"/>
                <a:gd name="connsiteY18" fmla="*/ 2771754 h 5796001"/>
                <a:gd name="connsiteX19" fmla="*/ 3911962 w 5086251"/>
                <a:gd name="connsiteY19" fmla="*/ 1761151 h 5796001"/>
                <a:gd name="connsiteX20" fmla="*/ 2878996 w 5086251"/>
                <a:gd name="connsiteY20" fmla="*/ 891074 h 5796001"/>
                <a:gd name="connsiteX21" fmla="*/ 1713788 w 5086251"/>
                <a:gd name="connsiteY21" fmla="*/ 569643 h 5796001"/>
                <a:gd name="connsiteX22" fmla="*/ 178318 w 5086251"/>
                <a:gd name="connsiteY22" fmla="*/ 1035168 h 5796001"/>
                <a:gd name="connsiteX23" fmla="*/ 0 w 5086251"/>
                <a:gd name="connsiteY23" fmla="*/ 1166764 h 5796001"/>
                <a:gd name="connsiteX24" fmla="*/ 0 w 5086251"/>
                <a:gd name="connsiteY24" fmla="*/ 470600 h 5796001"/>
                <a:gd name="connsiteX25" fmla="*/ 57412 w 5086251"/>
                <a:gd name="connsiteY25" fmla="*/ 434140 h 5796001"/>
                <a:gd name="connsiteX26" fmla="*/ 1713788 w 5086251"/>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251" h="5796001">
                  <a:moveTo>
                    <a:pt x="0" y="5336479"/>
                  </a:moveTo>
                  <a:lnTo>
                    <a:pt x="21826" y="5354914"/>
                  </a:lnTo>
                  <a:cubicBezTo>
                    <a:pt x="190493" y="5486545"/>
                    <a:pt x="374629" y="5598829"/>
                    <a:pt x="568136" y="5687263"/>
                  </a:cubicBezTo>
                  <a:cubicBezTo>
                    <a:pt x="658050" y="5728362"/>
                    <a:pt x="749583" y="5764391"/>
                    <a:pt x="842562" y="5795316"/>
                  </a:cubicBezTo>
                  <a:lnTo>
                    <a:pt x="845065" y="5796001"/>
                  </a:lnTo>
                  <a:lnTo>
                    <a:pt x="0" y="5796001"/>
                  </a:lnTo>
                  <a:close/>
                  <a:moveTo>
                    <a:pt x="1713788" y="0"/>
                  </a:moveTo>
                  <a:cubicBezTo>
                    <a:pt x="3545413" y="0"/>
                    <a:pt x="5557891" y="2025871"/>
                    <a:pt x="4987768" y="3991800"/>
                  </a:cubicBezTo>
                  <a:cubicBezTo>
                    <a:pt x="4737256" y="4855774"/>
                    <a:pt x="4285030" y="4636101"/>
                    <a:pt x="3684917" y="5224588"/>
                  </a:cubicBezTo>
                  <a:cubicBezTo>
                    <a:pt x="3521758" y="5384631"/>
                    <a:pt x="3369286" y="5552220"/>
                    <a:pt x="3215359" y="5711437"/>
                  </a:cubicBezTo>
                  <a:lnTo>
                    <a:pt x="3131325" y="5796001"/>
                  </a:lnTo>
                  <a:lnTo>
                    <a:pt x="2222574" y="5796001"/>
                  </a:lnTo>
                  <a:lnTo>
                    <a:pt x="2310547" y="5743977"/>
                  </a:lnTo>
                  <a:cubicBezTo>
                    <a:pt x="2520268" y="5601656"/>
                    <a:pt x="2722540" y="5387726"/>
                    <a:pt x="2936733" y="5161414"/>
                  </a:cubicBezTo>
                  <a:cubicBezTo>
                    <a:pt x="3040664" y="5051578"/>
                    <a:pt x="3148133" y="4937972"/>
                    <a:pt x="3263051" y="4825264"/>
                  </a:cubicBezTo>
                  <a:cubicBezTo>
                    <a:pt x="3555098" y="4538829"/>
                    <a:pt x="3826658" y="4398841"/>
                    <a:pt x="4024832" y="4296541"/>
                  </a:cubicBezTo>
                  <a:cubicBezTo>
                    <a:pt x="4150553" y="4231753"/>
                    <a:pt x="4223938" y="4192627"/>
                    <a:pt x="4270688" y="4145428"/>
                  </a:cubicBezTo>
                  <a:cubicBezTo>
                    <a:pt x="4325632" y="4089790"/>
                    <a:pt x="4375177" y="3986594"/>
                    <a:pt x="4418202" y="3838352"/>
                  </a:cubicBezTo>
                  <a:cubicBezTo>
                    <a:pt x="4517661" y="3495740"/>
                    <a:pt x="4520455" y="3136797"/>
                    <a:pt x="4426769" y="2771754"/>
                  </a:cubicBezTo>
                  <a:cubicBezTo>
                    <a:pt x="4337740" y="2425376"/>
                    <a:pt x="4159867" y="2075944"/>
                    <a:pt x="3911962" y="1761151"/>
                  </a:cubicBezTo>
                  <a:cubicBezTo>
                    <a:pt x="3631649" y="1405261"/>
                    <a:pt x="3274600" y="1104467"/>
                    <a:pt x="2878996" y="891074"/>
                  </a:cubicBezTo>
                  <a:cubicBezTo>
                    <a:pt x="2489164" y="680734"/>
                    <a:pt x="2086109" y="569643"/>
                    <a:pt x="1713788" y="569643"/>
                  </a:cubicBezTo>
                  <a:cubicBezTo>
                    <a:pt x="1158071" y="569643"/>
                    <a:pt x="627356" y="732497"/>
                    <a:pt x="178318" y="1035168"/>
                  </a:cubicBezTo>
                  <a:lnTo>
                    <a:pt x="0" y="1166764"/>
                  </a:lnTo>
                  <a:lnTo>
                    <a:pt x="0" y="470600"/>
                  </a:lnTo>
                  <a:lnTo>
                    <a:pt x="57412" y="434140"/>
                  </a:lnTo>
                  <a:cubicBezTo>
                    <a:pt x="544779"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Freeform: Shape 20">
              <a:extLst>
                <a:ext uri="{FF2B5EF4-FFF2-40B4-BE49-F238E27FC236}">
                  <a16:creationId xmlns:a16="http://schemas.microsoft.com/office/drawing/2014/main" id="{29C5B76B-07C5-4AF3-B407-C1FC95B6C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379" cy="5796001"/>
            </a:xfrm>
            <a:custGeom>
              <a:avLst/>
              <a:gdLst>
                <a:gd name="connsiteX0" fmla="*/ 0 w 5086379"/>
                <a:gd name="connsiteY0" fmla="*/ 5185390 h 5796001"/>
                <a:gd name="connsiteX1" fmla="*/ 96129 w 5086379"/>
                <a:gd name="connsiteY1" fmla="*/ 5266609 h 5796001"/>
                <a:gd name="connsiteX2" fmla="*/ 618798 w 5086379"/>
                <a:gd name="connsiteY2" fmla="*/ 5584607 h 5796001"/>
                <a:gd name="connsiteX3" fmla="*/ 1151695 w 5086379"/>
                <a:gd name="connsiteY3" fmla="*/ 5761857 h 5796001"/>
                <a:gd name="connsiteX4" fmla="*/ 1364580 w 5086379"/>
                <a:gd name="connsiteY4" fmla="*/ 5796001 h 5796001"/>
                <a:gd name="connsiteX5" fmla="*/ 0 w 5086379"/>
                <a:gd name="connsiteY5" fmla="*/ 5796001 h 5796001"/>
                <a:gd name="connsiteX6" fmla="*/ 1713788 w 5086379"/>
                <a:gd name="connsiteY6" fmla="*/ 0 h 5796001"/>
                <a:gd name="connsiteX7" fmla="*/ 4987953 w 5086379"/>
                <a:gd name="connsiteY7" fmla="*/ 3992158 h 5796001"/>
                <a:gd name="connsiteX8" fmla="*/ 3685105 w 5086379"/>
                <a:gd name="connsiteY8" fmla="*/ 5224946 h 5796001"/>
                <a:gd name="connsiteX9" fmla="*/ 3215548 w 5086379"/>
                <a:gd name="connsiteY9" fmla="*/ 5711797 h 5796001"/>
                <a:gd name="connsiteX10" fmla="*/ 3131871 w 5086379"/>
                <a:gd name="connsiteY10" fmla="*/ 5796001 h 5796001"/>
                <a:gd name="connsiteX11" fmla="*/ 1917858 w 5086379"/>
                <a:gd name="connsiteY11" fmla="*/ 5796001 h 5796001"/>
                <a:gd name="connsiteX12" fmla="*/ 2003797 w 5086379"/>
                <a:gd name="connsiteY12" fmla="*/ 5774314 h 5796001"/>
                <a:gd name="connsiteX13" fmla="*/ 2849381 w 5086379"/>
                <a:gd name="connsiteY13" fmla="*/ 5084958 h 5796001"/>
                <a:gd name="connsiteX14" fmla="*/ 3178679 w 5086379"/>
                <a:gd name="connsiteY14" fmla="*/ 4745758 h 5796001"/>
                <a:gd name="connsiteX15" fmla="*/ 3969142 w 5086379"/>
                <a:gd name="connsiteY15" fmla="*/ 4196398 h 5796001"/>
                <a:gd name="connsiteX16" fmla="*/ 4185198 w 5086379"/>
                <a:gd name="connsiteY16" fmla="*/ 4067178 h 5796001"/>
                <a:gd name="connsiteX17" fmla="*/ 4304401 w 5086379"/>
                <a:gd name="connsiteY17" fmla="*/ 3808022 h 5796001"/>
                <a:gd name="connsiteX18" fmla="*/ 4312036 w 5086379"/>
                <a:gd name="connsiteY18" fmla="*/ 2799394 h 5796001"/>
                <a:gd name="connsiteX19" fmla="*/ 3817903 w 5086379"/>
                <a:gd name="connsiteY19" fmla="*/ 1830249 h 5796001"/>
                <a:gd name="connsiteX20" fmla="*/ 2821256 w 5086379"/>
                <a:gd name="connsiteY20" fmla="*/ 990682 h 5796001"/>
                <a:gd name="connsiteX21" fmla="*/ 1713788 w 5086379"/>
                <a:gd name="connsiteY21" fmla="*/ 683787 h 5796001"/>
                <a:gd name="connsiteX22" fmla="*/ 66552 w 5086379"/>
                <a:gd name="connsiteY22" fmla="*/ 1261053 h 5796001"/>
                <a:gd name="connsiteX23" fmla="*/ 0 w 5086379"/>
                <a:gd name="connsiteY23" fmla="*/ 1320232 h 5796001"/>
                <a:gd name="connsiteX24" fmla="*/ 0 w 5086379"/>
                <a:gd name="connsiteY24" fmla="*/ 470600 h 5796001"/>
                <a:gd name="connsiteX25" fmla="*/ 57413 w 5086379"/>
                <a:gd name="connsiteY25" fmla="*/ 434140 h 5796001"/>
                <a:gd name="connsiteX26" fmla="*/ 1713788 w 5086379"/>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379" h="5796001">
                  <a:moveTo>
                    <a:pt x="0" y="5185390"/>
                  </a:moveTo>
                  <a:lnTo>
                    <a:pt x="96129" y="5266609"/>
                  </a:lnTo>
                  <a:cubicBezTo>
                    <a:pt x="257505" y="5392583"/>
                    <a:pt x="433673" y="5500009"/>
                    <a:pt x="618798" y="5584607"/>
                  </a:cubicBezTo>
                  <a:cubicBezTo>
                    <a:pt x="790710" y="5663125"/>
                    <a:pt x="968770" y="5722306"/>
                    <a:pt x="1151695" y="5761857"/>
                  </a:cubicBezTo>
                  <a:lnTo>
                    <a:pt x="1364580" y="5796001"/>
                  </a:lnTo>
                  <a:lnTo>
                    <a:pt x="0" y="5796001"/>
                  </a:lnTo>
                  <a:close/>
                  <a:moveTo>
                    <a:pt x="1713788" y="0"/>
                  </a:moveTo>
                  <a:cubicBezTo>
                    <a:pt x="3545413" y="0"/>
                    <a:pt x="5557892" y="2025871"/>
                    <a:pt x="4987953" y="3992158"/>
                  </a:cubicBezTo>
                  <a:cubicBezTo>
                    <a:pt x="4737442" y="4856134"/>
                    <a:pt x="4285216" y="4636462"/>
                    <a:pt x="3685105" y="5224946"/>
                  </a:cubicBezTo>
                  <a:cubicBezTo>
                    <a:pt x="3521946" y="5384990"/>
                    <a:pt x="3369474" y="5552580"/>
                    <a:pt x="3215548" y="5711797"/>
                  </a:cubicBezTo>
                  <a:lnTo>
                    <a:pt x="3131871" y="5796001"/>
                  </a:lnTo>
                  <a:lnTo>
                    <a:pt x="1917858" y="5796001"/>
                  </a:lnTo>
                  <a:lnTo>
                    <a:pt x="2003797" y="5774314"/>
                  </a:lnTo>
                  <a:cubicBezTo>
                    <a:pt x="2274866" y="5680612"/>
                    <a:pt x="2506021" y="5447849"/>
                    <a:pt x="2849381" y="5084958"/>
                  </a:cubicBezTo>
                  <a:cubicBezTo>
                    <a:pt x="2954055" y="4974404"/>
                    <a:pt x="3062270" y="4860082"/>
                    <a:pt x="3178679" y="4745758"/>
                  </a:cubicBezTo>
                  <a:cubicBezTo>
                    <a:pt x="3483577" y="4446761"/>
                    <a:pt x="3764263" y="4302105"/>
                    <a:pt x="3969142" y="4196398"/>
                  </a:cubicBezTo>
                  <a:cubicBezTo>
                    <a:pt x="4069906" y="4144529"/>
                    <a:pt x="4149251" y="4103431"/>
                    <a:pt x="4185198" y="4067178"/>
                  </a:cubicBezTo>
                  <a:cubicBezTo>
                    <a:pt x="4225429" y="4026438"/>
                    <a:pt x="4267708" y="3934369"/>
                    <a:pt x="4304401" y="3808022"/>
                  </a:cubicBezTo>
                  <a:cubicBezTo>
                    <a:pt x="4398272" y="3484435"/>
                    <a:pt x="4400693" y="3145054"/>
                    <a:pt x="4312036" y="2799394"/>
                  </a:cubicBezTo>
                  <a:cubicBezTo>
                    <a:pt x="4226918" y="2467731"/>
                    <a:pt x="4056124" y="2132658"/>
                    <a:pt x="3817903" y="1830249"/>
                  </a:cubicBezTo>
                  <a:cubicBezTo>
                    <a:pt x="3547276" y="1486741"/>
                    <a:pt x="3202705" y="1196357"/>
                    <a:pt x="2821256" y="990682"/>
                  </a:cubicBezTo>
                  <a:cubicBezTo>
                    <a:pt x="2448933" y="789853"/>
                    <a:pt x="2065994" y="683787"/>
                    <a:pt x="1713788" y="683787"/>
                  </a:cubicBezTo>
                  <a:cubicBezTo>
                    <a:pt x="1106552" y="683787"/>
                    <a:pt x="530689" y="887150"/>
                    <a:pt x="66552" y="1261053"/>
                  </a:cubicBezTo>
                  <a:lnTo>
                    <a:pt x="0" y="1320232"/>
                  </a:lnTo>
                  <a:lnTo>
                    <a:pt x="0" y="470600"/>
                  </a:lnTo>
                  <a:lnTo>
                    <a:pt x="57413" y="434140"/>
                  </a:lnTo>
                  <a:cubicBezTo>
                    <a:pt x="544780"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62C44622-9766-4F88-A9B0-A71B34E4F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111816"/>
              <a:ext cx="5064554" cy="5746185"/>
            </a:xfrm>
            <a:custGeom>
              <a:avLst/>
              <a:gdLst>
                <a:gd name="connsiteX0" fmla="*/ 0 w 5064554"/>
                <a:gd name="connsiteY0" fmla="*/ 5562249 h 5746185"/>
                <a:gd name="connsiteX1" fmla="*/ 46809 w 5064554"/>
                <a:gd name="connsiteY1" fmla="*/ 5601914 h 5746185"/>
                <a:gd name="connsiteX2" fmla="*/ 103803 w 5064554"/>
                <a:gd name="connsiteY2" fmla="*/ 5645347 h 5746185"/>
                <a:gd name="connsiteX3" fmla="*/ 161915 w 5064554"/>
                <a:gd name="connsiteY3" fmla="*/ 5687702 h 5746185"/>
                <a:gd name="connsiteX4" fmla="*/ 220771 w 5064554"/>
                <a:gd name="connsiteY4" fmla="*/ 5729158 h 5746185"/>
                <a:gd name="connsiteX5" fmla="*/ 246285 w 5064554"/>
                <a:gd name="connsiteY5" fmla="*/ 5746185 h 5746185"/>
                <a:gd name="connsiteX6" fmla="*/ 0 w 5064554"/>
                <a:gd name="connsiteY6" fmla="*/ 5746185 h 5746185"/>
                <a:gd name="connsiteX7" fmla="*/ 1720118 w 5064554"/>
                <a:gd name="connsiteY7" fmla="*/ 79 h 5746185"/>
                <a:gd name="connsiteX8" fmla="*/ 2041220 w 5064554"/>
                <a:gd name="connsiteY8" fmla="*/ 19280 h 5746185"/>
                <a:gd name="connsiteX9" fmla="*/ 2356178 w 5064554"/>
                <a:gd name="connsiteY9" fmla="*/ 76533 h 5746185"/>
                <a:gd name="connsiteX10" fmla="*/ 2956476 w 5064554"/>
                <a:gd name="connsiteY10" fmla="*/ 284898 h 5746185"/>
                <a:gd name="connsiteX11" fmla="*/ 3238838 w 5064554"/>
                <a:gd name="connsiteY11" fmla="*/ 428117 h 5746185"/>
                <a:gd name="connsiteX12" fmla="*/ 3508346 w 5064554"/>
                <a:gd name="connsiteY12" fmla="*/ 593052 h 5746185"/>
                <a:gd name="connsiteX13" fmla="*/ 4003038 w 5064554"/>
                <a:gd name="connsiteY13" fmla="*/ 983938 h 5746185"/>
                <a:gd name="connsiteX14" fmla="*/ 4429376 w 5064554"/>
                <a:gd name="connsiteY14" fmla="*/ 1448410 h 5746185"/>
                <a:gd name="connsiteX15" fmla="*/ 4770594 w 5064554"/>
                <a:gd name="connsiteY15" fmla="*/ 1980902 h 5746185"/>
                <a:gd name="connsiteX16" fmla="*/ 4902648 w 5064554"/>
                <a:gd name="connsiteY16" fmla="*/ 2270210 h 5746185"/>
                <a:gd name="connsiteX17" fmla="*/ 4931144 w 5064554"/>
                <a:gd name="connsiteY17" fmla="*/ 2344691 h 5746185"/>
                <a:gd name="connsiteX18" fmla="*/ 4957220 w 5064554"/>
                <a:gd name="connsiteY18" fmla="*/ 2420068 h 5746185"/>
                <a:gd name="connsiteX19" fmla="*/ 4980316 w 5064554"/>
                <a:gd name="connsiteY19" fmla="*/ 2496522 h 5746185"/>
                <a:gd name="connsiteX20" fmla="*/ 5000617 w 5064554"/>
                <a:gd name="connsiteY20" fmla="*/ 2574414 h 5746185"/>
                <a:gd name="connsiteX21" fmla="*/ 5063572 w 5064554"/>
                <a:gd name="connsiteY21" fmla="*/ 3209382 h 5746185"/>
                <a:gd name="connsiteX22" fmla="*/ 5028556 w 5064554"/>
                <a:gd name="connsiteY22" fmla="*/ 3526687 h 5746185"/>
                <a:gd name="connsiteX23" fmla="*/ 4946789 w 5064554"/>
                <a:gd name="connsiteY23" fmla="*/ 3833942 h 5746185"/>
                <a:gd name="connsiteX24" fmla="*/ 4837646 w 5064554"/>
                <a:gd name="connsiteY24" fmla="*/ 4130967 h 5746185"/>
                <a:gd name="connsiteX25" fmla="*/ 4769104 w 5064554"/>
                <a:gd name="connsiteY25" fmla="*/ 4278673 h 5746185"/>
                <a:gd name="connsiteX26" fmla="*/ 4680818 w 5064554"/>
                <a:gd name="connsiteY26" fmla="*/ 4422429 h 5746185"/>
                <a:gd name="connsiteX27" fmla="*/ 4567762 w 5064554"/>
                <a:gd name="connsiteY27" fmla="*/ 4555058 h 5746185"/>
                <a:gd name="connsiteX28" fmla="*/ 4502759 w 5064554"/>
                <a:gd name="connsiteY28" fmla="*/ 4613925 h 5746185"/>
                <a:gd name="connsiteX29" fmla="*/ 4434218 w 5064554"/>
                <a:gd name="connsiteY29" fmla="*/ 4666689 h 5746185"/>
                <a:gd name="connsiteX30" fmla="*/ 4160610 w 5064554"/>
                <a:gd name="connsiteY30" fmla="*/ 4832881 h 5746185"/>
                <a:gd name="connsiteX31" fmla="*/ 3920156 w 5064554"/>
                <a:gd name="connsiteY31" fmla="*/ 4984175 h 5746185"/>
                <a:gd name="connsiteX32" fmla="*/ 3812501 w 5064554"/>
                <a:gd name="connsiteY32" fmla="*/ 5068168 h 5746185"/>
                <a:gd name="connsiteX33" fmla="*/ 3711179 w 5064554"/>
                <a:gd name="connsiteY33" fmla="*/ 5159158 h 5746185"/>
                <a:gd name="connsiteX34" fmla="*/ 3662380 w 5064554"/>
                <a:gd name="connsiteY34" fmla="*/ 5207795 h 5746185"/>
                <a:gd name="connsiteX35" fmla="*/ 3612091 w 5064554"/>
                <a:gd name="connsiteY35" fmla="*/ 5259662 h 5746185"/>
                <a:gd name="connsiteX36" fmla="*/ 3511327 w 5064554"/>
                <a:gd name="connsiteY36" fmla="*/ 5365012 h 5746185"/>
                <a:gd name="connsiteX37" fmla="*/ 3302909 w 5064554"/>
                <a:gd name="connsiteY37" fmla="*/ 5577146 h 5746185"/>
                <a:gd name="connsiteX38" fmla="*/ 3195253 w 5064554"/>
                <a:gd name="connsiteY38" fmla="*/ 5683753 h 5746185"/>
                <a:gd name="connsiteX39" fmla="*/ 3129248 w 5064554"/>
                <a:gd name="connsiteY39" fmla="*/ 5746185 h 5746185"/>
                <a:gd name="connsiteX40" fmla="*/ 2696114 w 5064554"/>
                <a:gd name="connsiteY40" fmla="*/ 5746185 h 5746185"/>
                <a:gd name="connsiteX41" fmla="*/ 2854035 w 5064554"/>
                <a:gd name="connsiteY41" fmla="*/ 5578941 h 5746185"/>
                <a:gd name="connsiteX42" fmla="*/ 2949771 w 5064554"/>
                <a:gd name="connsiteY42" fmla="*/ 5468566 h 5746185"/>
                <a:gd name="connsiteX43" fmla="*/ 3045690 w 5064554"/>
                <a:gd name="connsiteY43" fmla="*/ 5356219 h 5746185"/>
                <a:gd name="connsiteX44" fmla="*/ 3243679 w 5064554"/>
                <a:gd name="connsiteY44" fmla="*/ 5129905 h 5746185"/>
                <a:gd name="connsiteX45" fmla="*/ 3350402 w 5064554"/>
                <a:gd name="connsiteY45" fmla="*/ 5019889 h 5746185"/>
                <a:gd name="connsiteX46" fmla="*/ 3405908 w 5064554"/>
                <a:gd name="connsiteY46" fmla="*/ 4965868 h 5746185"/>
                <a:gd name="connsiteX47" fmla="*/ 3465323 w 5064554"/>
                <a:gd name="connsiteY47" fmla="*/ 4911130 h 5746185"/>
                <a:gd name="connsiteX48" fmla="*/ 3728872 w 5064554"/>
                <a:gd name="connsiteY48" fmla="*/ 4715505 h 5746185"/>
                <a:gd name="connsiteX49" fmla="*/ 4012537 w 5064554"/>
                <a:gd name="connsiteY49" fmla="*/ 4566545 h 5746185"/>
                <a:gd name="connsiteX50" fmla="*/ 4146455 w 5064554"/>
                <a:gd name="connsiteY50" fmla="*/ 4502832 h 5746185"/>
                <a:gd name="connsiteX51" fmla="*/ 4265658 w 5064554"/>
                <a:gd name="connsiteY51" fmla="*/ 4436787 h 5746185"/>
                <a:gd name="connsiteX52" fmla="*/ 4447068 w 5064554"/>
                <a:gd name="connsiteY52" fmla="*/ 4266826 h 5746185"/>
                <a:gd name="connsiteX53" fmla="*/ 4561802 w 5064554"/>
                <a:gd name="connsiteY53" fmla="*/ 4033693 h 5746185"/>
                <a:gd name="connsiteX54" fmla="*/ 4618237 w 5064554"/>
                <a:gd name="connsiteY54" fmla="*/ 3765564 h 5746185"/>
                <a:gd name="connsiteX55" fmla="*/ 4628108 w 5064554"/>
                <a:gd name="connsiteY55" fmla="*/ 3492050 h 5746185"/>
                <a:gd name="connsiteX56" fmla="*/ 4609670 w 5064554"/>
                <a:gd name="connsiteY56" fmla="*/ 3222125 h 5746185"/>
                <a:gd name="connsiteX57" fmla="*/ 4567390 w 5064554"/>
                <a:gd name="connsiteY57" fmla="*/ 2956508 h 5746185"/>
                <a:gd name="connsiteX58" fmla="*/ 4501083 w 5064554"/>
                <a:gd name="connsiteY58" fmla="*/ 2695555 h 5746185"/>
                <a:gd name="connsiteX59" fmla="*/ 4320789 w 5064554"/>
                <a:gd name="connsiteY59" fmla="*/ 2183167 h 5746185"/>
                <a:gd name="connsiteX60" fmla="*/ 4055189 w 5064554"/>
                <a:gd name="connsiteY60" fmla="*/ 1697159 h 5746185"/>
                <a:gd name="connsiteX61" fmla="*/ 3893334 w 5064554"/>
                <a:gd name="connsiteY61" fmla="*/ 1467972 h 5746185"/>
                <a:gd name="connsiteX62" fmla="*/ 3712854 w 5064554"/>
                <a:gd name="connsiteY62" fmla="*/ 1250454 h 5746185"/>
                <a:gd name="connsiteX63" fmla="*/ 3300486 w 5064554"/>
                <a:gd name="connsiteY63" fmla="*/ 856873 h 5746185"/>
                <a:gd name="connsiteX64" fmla="*/ 2823118 w 5064554"/>
                <a:gd name="connsiteY64" fmla="*/ 536158 h 5746185"/>
                <a:gd name="connsiteX65" fmla="*/ 2759232 w 5064554"/>
                <a:gd name="connsiteY65" fmla="*/ 502417 h 5746185"/>
                <a:gd name="connsiteX66" fmla="*/ 2694601 w 5064554"/>
                <a:gd name="connsiteY66" fmla="*/ 470293 h 5746185"/>
                <a:gd name="connsiteX67" fmla="*/ 2628854 w 5064554"/>
                <a:gd name="connsiteY67" fmla="*/ 440142 h 5746185"/>
                <a:gd name="connsiteX68" fmla="*/ 2562361 w 5064554"/>
                <a:gd name="connsiteY68" fmla="*/ 411605 h 5746185"/>
                <a:gd name="connsiteX69" fmla="*/ 2289497 w 5064554"/>
                <a:gd name="connsiteY69" fmla="*/ 316484 h 5746185"/>
                <a:gd name="connsiteX70" fmla="*/ 2007510 w 5064554"/>
                <a:gd name="connsiteY70" fmla="*/ 254927 h 5746185"/>
                <a:gd name="connsiteX71" fmla="*/ 1720677 w 5064554"/>
                <a:gd name="connsiteY71" fmla="*/ 231775 h 5746185"/>
                <a:gd name="connsiteX72" fmla="*/ 1144034 w 5064554"/>
                <a:gd name="connsiteY72" fmla="*/ 303923 h 5746185"/>
                <a:gd name="connsiteX73" fmla="*/ 609856 w 5064554"/>
                <a:gd name="connsiteY73" fmla="*/ 517135 h 5746185"/>
                <a:gd name="connsiteX74" fmla="*/ 137330 w 5064554"/>
                <a:gd name="connsiteY74" fmla="*/ 828337 h 5746185"/>
                <a:gd name="connsiteX75" fmla="*/ 0 w 5064554"/>
                <a:gd name="connsiteY75" fmla="*/ 943022 h 5746185"/>
                <a:gd name="connsiteX76" fmla="*/ 0 w 5064554"/>
                <a:gd name="connsiteY76" fmla="*/ 441968 h 5746185"/>
                <a:gd name="connsiteX77" fmla="*/ 170854 w 5064554"/>
                <a:gd name="connsiteY77" fmla="*/ 345537 h 5746185"/>
                <a:gd name="connsiteX78" fmla="*/ 466998 w 5064554"/>
                <a:gd name="connsiteY78" fmla="*/ 218852 h 5746185"/>
                <a:gd name="connsiteX79" fmla="*/ 1086479 w 5064554"/>
                <a:gd name="connsiteY79" fmla="*/ 56253 h 5746185"/>
                <a:gd name="connsiteX80" fmla="*/ 1720118 w 5064554"/>
                <a:gd name="connsiteY80" fmla="*/ 79 h 57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64554" h="5746185">
                  <a:moveTo>
                    <a:pt x="0" y="5562249"/>
                  </a:moveTo>
                  <a:lnTo>
                    <a:pt x="46809" y="5601914"/>
                  </a:lnTo>
                  <a:cubicBezTo>
                    <a:pt x="65807" y="5616093"/>
                    <a:pt x="84433" y="5631168"/>
                    <a:pt x="103803" y="5645347"/>
                  </a:cubicBezTo>
                  <a:lnTo>
                    <a:pt x="161915" y="5687702"/>
                  </a:lnTo>
                  <a:lnTo>
                    <a:pt x="220771" y="5729158"/>
                  </a:lnTo>
                  <a:lnTo>
                    <a:pt x="246285" y="5746185"/>
                  </a:lnTo>
                  <a:lnTo>
                    <a:pt x="0" y="5746185"/>
                  </a:lnTo>
                  <a:close/>
                  <a:moveTo>
                    <a:pt x="1720118" y="79"/>
                  </a:moveTo>
                  <a:cubicBezTo>
                    <a:pt x="1827587" y="-820"/>
                    <a:pt x="1935057" y="6001"/>
                    <a:pt x="2041220" y="19280"/>
                  </a:cubicBezTo>
                  <a:cubicBezTo>
                    <a:pt x="2147573" y="31844"/>
                    <a:pt x="2252621" y="51766"/>
                    <a:pt x="2356178" y="76533"/>
                  </a:cubicBezTo>
                  <a:cubicBezTo>
                    <a:pt x="2563478" y="126245"/>
                    <a:pt x="2764261" y="197316"/>
                    <a:pt x="2956476" y="284898"/>
                  </a:cubicBezTo>
                  <a:cubicBezTo>
                    <a:pt x="3052583" y="329049"/>
                    <a:pt x="3147013" y="376429"/>
                    <a:pt x="3238838" y="428117"/>
                  </a:cubicBezTo>
                  <a:cubicBezTo>
                    <a:pt x="3331032" y="479266"/>
                    <a:pt x="3421180" y="534185"/>
                    <a:pt x="3508346" y="593052"/>
                  </a:cubicBezTo>
                  <a:cubicBezTo>
                    <a:pt x="3682868" y="710785"/>
                    <a:pt x="3849007" y="840722"/>
                    <a:pt x="4003038" y="983938"/>
                  </a:cubicBezTo>
                  <a:cubicBezTo>
                    <a:pt x="4157071" y="1127158"/>
                    <a:pt x="4300488" y="1282041"/>
                    <a:pt x="4429376" y="1448410"/>
                  </a:cubicBezTo>
                  <a:cubicBezTo>
                    <a:pt x="4558636" y="1614781"/>
                    <a:pt x="4672623" y="1793174"/>
                    <a:pt x="4770594" y="1980902"/>
                  </a:cubicBezTo>
                  <a:cubicBezTo>
                    <a:pt x="4819206" y="2074945"/>
                    <a:pt x="4862977" y="2171681"/>
                    <a:pt x="4902648" y="2270210"/>
                  </a:cubicBezTo>
                  <a:cubicBezTo>
                    <a:pt x="4912334" y="2294978"/>
                    <a:pt x="4922390" y="2319565"/>
                    <a:pt x="4931144" y="2344691"/>
                  </a:cubicBezTo>
                  <a:lnTo>
                    <a:pt x="4957220" y="2420068"/>
                  </a:lnTo>
                  <a:lnTo>
                    <a:pt x="4980316" y="2496522"/>
                  </a:lnTo>
                  <a:cubicBezTo>
                    <a:pt x="4987766" y="2522187"/>
                    <a:pt x="4993911" y="2548031"/>
                    <a:pt x="5000617" y="2574414"/>
                  </a:cubicBezTo>
                  <a:cubicBezTo>
                    <a:pt x="5051278" y="2781523"/>
                    <a:pt x="5069160" y="2996351"/>
                    <a:pt x="5063572" y="3209382"/>
                  </a:cubicBezTo>
                  <a:cubicBezTo>
                    <a:pt x="5060778" y="3315809"/>
                    <a:pt x="5049043" y="3422236"/>
                    <a:pt x="5028556" y="3526687"/>
                  </a:cubicBezTo>
                  <a:cubicBezTo>
                    <a:pt x="5008069" y="3631141"/>
                    <a:pt x="4979571" y="3733619"/>
                    <a:pt x="4946789" y="3833942"/>
                  </a:cubicBezTo>
                  <a:cubicBezTo>
                    <a:pt x="4914009" y="3934267"/>
                    <a:pt x="4879179" y="4032079"/>
                    <a:pt x="4837646" y="4130967"/>
                  </a:cubicBezTo>
                  <a:cubicBezTo>
                    <a:pt x="4816971" y="4180322"/>
                    <a:pt x="4794620" y="4229678"/>
                    <a:pt x="4769104" y="4278673"/>
                  </a:cubicBezTo>
                  <a:cubicBezTo>
                    <a:pt x="4743029" y="4327308"/>
                    <a:pt x="4714530" y="4375946"/>
                    <a:pt x="4680818" y="4422429"/>
                  </a:cubicBezTo>
                  <a:cubicBezTo>
                    <a:pt x="4647478" y="4469092"/>
                    <a:pt x="4609482" y="4513961"/>
                    <a:pt x="4567762" y="4555058"/>
                  </a:cubicBezTo>
                  <a:cubicBezTo>
                    <a:pt x="4546715" y="4575518"/>
                    <a:pt x="4525110" y="4595260"/>
                    <a:pt x="4502759" y="4613925"/>
                  </a:cubicBezTo>
                  <a:cubicBezTo>
                    <a:pt x="4480408" y="4632591"/>
                    <a:pt x="4457313" y="4649999"/>
                    <a:pt x="4434218" y="4666689"/>
                  </a:cubicBezTo>
                  <a:cubicBezTo>
                    <a:pt x="4341090" y="4733452"/>
                    <a:pt x="4246659" y="4783347"/>
                    <a:pt x="4160610" y="4832881"/>
                  </a:cubicBezTo>
                  <a:cubicBezTo>
                    <a:pt x="4074002" y="4881876"/>
                    <a:pt x="3994471" y="4930513"/>
                    <a:pt x="3920156" y="4984175"/>
                  </a:cubicBezTo>
                  <a:cubicBezTo>
                    <a:pt x="3882905" y="5010734"/>
                    <a:pt x="3847144" y="5038913"/>
                    <a:pt x="3812501" y="5068168"/>
                  </a:cubicBezTo>
                  <a:cubicBezTo>
                    <a:pt x="3777485" y="5097062"/>
                    <a:pt x="3743960" y="5127752"/>
                    <a:pt x="3711179" y="5159158"/>
                  </a:cubicBezTo>
                  <a:cubicBezTo>
                    <a:pt x="3694601" y="5175132"/>
                    <a:pt x="3679143" y="5190745"/>
                    <a:pt x="3662380" y="5207795"/>
                  </a:cubicBezTo>
                  <a:lnTo>
                    <a:pt x="3612091" y="5259662"/>
                  </a:lnTo>
                  <a:lnTo>
                    <a:pt x="3511327" y="5365012"/>
                  </a:lnTo>
                  <a:cubicBezTo>
                    <a:pt x="3443530" y="5435544"/>
                    <a:pt x="3373686" y="5505897"/>
                    <a:pt x="3302909" y="5577146"/>
                  </a:cubicBezTo>
                  <a:cubicBezTo>
                    <a:pt x="3267520" y="5612861"/>
                    <a:pt x="3231573" y="5648219"/>
                    <a:pt x="3195253" y="5683753"/>
                  </a:cubicBezTo>
                  <a:lnTo>
                    <a:pt x="3129248" y="5746185"/>
                  </a:lnTo>
                  <a:lnTo>
                    <a:pt x="2696114" y="5746185"/>
                  </a:lnTo>
                  <a:lnTo>
                    <a:pt x="2854035" y="5578941"/>
                  </a:lnTo>
                  <a:cubicBezTo>
                    <a:pt x="2886257" y="5542689"/>
                    <a:pt x="2917921" y="5505718"/>
                    <a:pt x="2949771" y="5468566"/>
                  </a:cubicBezTo>
                  <a:lnTo>
                    <a:pt x="3045690" y="5356219"/>
                  </a:lnTo>
                  <a:cubicBezTo>
                    <a:pt x="3110136" y="5281019"/>
                    <a:pt x="3174578" y="5204384"/>
                    <a:pt x="3243679" y="5129905"/>
                  </a:cubicBezTo>
                  <a:cubicBezTo>
                    <a:pt x="3278324" y="5092934"/>
                    <a:pt x="3313897" y="5056143"/>
                    <a:pt x="3350402" y="5019889"/>
                  </a:cubicBezTo>
                  <a:lnTo>
                    <a:pt x="3405908" y="4965868"/>
                  </a:lnTo>
                  <a:cubicBezTo>
                    <a:pt x="3424533" y="4947921"/>
                    <a:pt x="3445208" y="4929077"/>
                    <a:pt x="3465323" y="4911130"/>
                  </a:cubicBezTo>
                  <a:cubicBezTo>
                    <a:pt x="3546342" y="4838623"/>
                    <a:pt x="3635745" y="4772936"/>
                    <a:pt x="3728872" y="4715505"/>
                  </a:cubicBezTo>
                  <a:cubicBezTo>
                    <a:pt x="3821999" y="4657895"/>
                    <a:pt x="3919784" y="4609976"/>
                    <a:pt x="4012537" y="4566545"/>
                  </a:cubicBezTo>
                  <a:cubicBezTo>
                    <a:pt x="4058915" y="4544830"/>
                    <a:pt x="4103989" y="4524011"/>
                    <a:pt x="4146455" y="4502832"/>
                  </a:cubicBezTo>
                  <a:cubicBezTo>
                    <a:pt x="4189107" y="4481656"/>
                    <a:pt x="4229152" y="4460298"/>
                    <a:pt x="4265658" y="4436787"/>
                  </a:cubicBezTo>
                  <a:cubicBezTo>
                    <a:pt x="4339041" y="4390303"/>
                    <a:pt x="4398456" y="4335026"/>
                    <a:pt x="4447068" y="4266826"/>
                  </a:cubicBezTo>
                  <a:cubicBezTo>
                    <a:pt x="4495309" y="4198628"/>
                    <a:pt x="4533305" y="4118942"/>
                    <a:pt x="4561802" y="4033693"/>
                  </a:cubicBezTo>
                  <a:cubicBezTo>
                    <a:pt x="4590112" y="3948445"/>
                    <a:pt x="4608180" y="3856557"/>
                    <a:pt x="4618237" y="3765564"/>
                  </a:cubicBezTo>
                  <a:cubicBezTo>
                    <a:pt x="4627922" y="3674214"/>
                    <a:pt x="4630157" y="3582682"/>
                    <a:pt x="4628108" y="3492050"/>
                  </a:cubicBezTo>
                  <a:cubicBezTo>
                    <a:pt x="4625128" y="3401236"/>
                    <a:pt x="4618611" y="3311322"/>
                    <a:pt x="4609670" y="3222125"/>
                  </a:cubicBezTo>
                  <a:cubicBezTo>
                    <a:pt x="4600543" y="3132928"/>
                    <a:pt x="4586760" y="3044269"/>
                    <a:pt x="4567390" y="2956508"/>
                  </a:cubicBezTo>
                  <a:cubicBezTo>
                    <a:pt x="4548205" y="2868747"/>
                    <a:pt x="4525296" y="2782062"/>
                    <a:pt x="4501083" y="2695555"/>
                  </a:cubicBezTo>
                  <a:cubicBezTo>
                    <a:pt x="4452658" y="2522726"/>
                    <a:pt x="4395662" y="2350434"/>
                    <a:pt x="4320789" y="2183167"/>
                  </a:cubicBezTo>
                  <a:cubicBezTo>
                    <a:pt x="4245914" y="2015899"/>
                    <a:pt x="4157071" y="1853298"/>
                    <a:pt x="4055189" y="1697159"/>
                  </a:cubicBezTo>
                  <a:cubicBezTo>
                    <a:pt x="4004157" y="1619267"/>
                    <a:pt x="3950142" y="1542813"/>
                    <a:pt x="3893334" y="1467972"/>
                  </a:cubicBezTo>
                  <a:cubicBezTo>
                    <a:pt x="3836528" y="1393134"/>
                    <a:pt x="3775995" y="1320986"/>
                    <a:pt x="3712854" y="1250454"/>
                  </a:cubicBezTo>
                  <a:cubicBezTo>
                    <a:pt x="3587133" y="1109210"/>
                    <a:pt x="3449118" y="977120"/>
                    <a:pt x="3300486" y="856873"/>
                  </a:cubicBezTo>
                  <a:cubicBezTo>
                    <a:pt x="3152043" y="736089"/>
                    <a:pt x="2992237" y="628047"/>
                    <a:pt x="2823118" y="536158"/>
                  </a:cubicBezTo>
                  <a:cubicBezTo>
                    <a:pt x="2801884" y="524852"/>
                    <a:pt x="2780652" y="513367"/>
                    <a:pt x="2759232" y="502417"/>
                  </a:cubicBezTo>
                  <a:lnTo>
                    <a:pt x="2694601" y="470293"/>
                  </a:lnTo>
                  <a:lnTo>
                    <a:pt x="2628854" y="440142"/>
                  </a:lnTo>
                  <a:cubicBezTo>
                    <a:pt x="2606875" y="430092"/>
                    <a:pt x="2584525" y="421117"/>
                    <a:pt x="2562361" y="411605"/>
                  </a:cubicBezTo>
                  <a:cubicBezTo>
                    <a:pt x="2473517" y="374455"/>
                    <a:pt x="2382068" y="343227"/>
                    <a:pt x="2289497" y="316484"/>
                  </a:cubicBezTo>
                  <a:cubicBezTo>
                    <a:pt x="2196929" y="289923"/>
                    <a:pt x="2102498" y="269643"/>
                    <a:pt x="2007510" y="254927"/>
                  </a:cubicBezTo>
                  <a:cubicBezTo>
                    <a:pt x="1912333" y="240748"/>
                    <a:pt x="1816411" y="232852"/>
                    <a:pt x="1720677" y="231775"/>
                  </a:cubicBezTo>
                  <a:cubicBezTo>
                    <a:pt x="1526042" y="230339"/>
                    <a:pt x="1331219" y="254747"/>
                    <a:pt x="1144034" y="303923"/>
                  </a:cubicBezTo>
                  <a:cubicBezTo>
                    <a:pt x="956475" y="352739"/>
                    <a:pt x="777671" y="427399"/>
                    <a:pt x="609856" y="517135"/>
                  </a:cubicBezTo>
                  <a:cubicBezTo>
                    <a:pt x="441854" y="607049"/>
                    <a:pt x="284843" y="712938"/>
                    <a:pt x="137330" y="828337"/>
                  </a:cubicBezTo>
                  <a:lnTo>
                    <a:pt x="0" y="943022"/>
                  </a:lnTo>
                  <a:lnTo>
                    <a:pt x="0" y="441968"/>
                  </a:lnTo>
                  <a:lnTo>
                    <a:pt x="170854" y="345537"/>
                  </a:lnTo>
                  <a:cubicBezTo>
                    <a:pt x="267240" y="298045"/>
                    <a:pt x="366234" y="255824"/>
                    <a:pt x="466998" y="218852"/>
                  </a:cubicBezTo>
                  <a:cubicBezTo>
                    <a:pt x="668527" y="144732"/>
                    <a:pt x="876944" y="92505"/>
                    <a:pt x="1086479" y="56253"/>
                  </a:cubicBezTo>
                  <a:cubicBezTo>
                    <a:pt x="1296203" y="20358"/>
                    <a:pt x="1507974" y="1514"/>
                    <a:pt x="1720118" y="7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useBgFill="1">
          <p:nvSpPr>
            <p:cNvPr id="23" name="Freeform: Shape 22">
              <a:extLst>
                <a:ext uri="{FF2B5EF4-FFF2-40B4-BE49-F238E27FC236}">
                  <a16:creationId xmlns:a16="http://schemas.microsoft.com/office/drawing/2014/main" id="{76DA3EB3-67D4-47DC-A531-F4B0EB029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35182"/>
              <a:ext cx="5401995" cy="5922818"/>
            </a:xfrm>
            <a:custGeom>
              <a:avLst/>
              <a:gdLst>
                <a:gd name="connsiteX0" fmla="*/ 0 w 5401995"/>
                <a:gd name="connsiteY0" fmla="*/ 5912646 h 5922818"/>
                <a:gd name="connsiteX1" fmla="*/ 15931 w 5401995"/>
                <a:gd name="connsiteY1" fmla="*/ 5922818 h 5922818"/>
                <a:gd name="connsiteX2" fmla="*/ 0 w 5401995"/>
                <a:gd name="connsiteY2" fmla="*/ 5922818 h 5922818"/>
                <a:gd name="connsiteX3" fmla="*/ 1741724 w 5401995"/>
                <a:gd name="connsiteY3" fmla="*/ 0 h 5922818"/>
                <a:gd name="connsiteX4" fmla="*/ 5401995 w 5401995"/>
                <a:gd name="connsiteY4" fmla="*/ 3449232 h 5922818"/>
                <a:gd name="connsiteX5" fmla="*/ 4367046 w 5401995"/>
                <a:gd name="connsiteY5" fmla="*/ 5852517 h 5922818"/>
                <a:gd name="connsiteX6" fmla="*/ 4290573 w 5401995"/>
                <a:gd name="connsiteY6" fmla="*/ 5922818 h 5922818"/>
                <a:gd name="connsiteX7" fmla="*/ 3023725 w 5401995"/>
                <a:gd name="connsiteY7" fmla="*/ 5922818 h 5922818"/>
                <a:gd name="connsiteX8" fmla="*/ 3043643 w 5401995"/>
                <a:gd name="connsiteY8" fmla="*/ 5905761 h 5922818"/>
                <a:gd name="connsiteX9" fmla="*/ 3156885 w 5401995"/>
                <a:gd name="connsiteY9" fmla="*/ 5797204 h 5922818"/>
                <a:gd name="connsiteX10" fmla="*/ 3267706 w 5401995"/>
                <a:gd name="connsiteY10" fmla="*/ 5685616 h 5922818"/>
                <a:gd name="connsiteX11" fmla="*/ 3487673 w 5401995"/>
                <a:gd name="connsiteY11" fmla="*/ 5458875 h 5922818"/>
                <a:gd name="connsiteX12" fmla="*/ 3598682 w 5401995"/>
                <a:gd name="connsiteY12" fmla="*/ 5345506 h 5922818"/>
                <a:gd name="connsiteX13" fmla="*/ 3713227 w 5401995"/>
                <a:gd name="connsiteY13" fmla="*/ 5233203 h 5922818"/>
                <a:gd name="connsiteX14" fmla="*/ 4248708 w 5401995"/>
                <a:gd name="connsiteY14" fmla="*/ 4858691 h 5922818"/>
                <a:gd name="connsiteX15" fmla="*/ 4518032 w 5401995"/>
                <a:gd name="connsiteY15" fmla="*/ 4700401 h 5922818"/>
                <a:gd name="connsiteX16" fmla="*/ 4720304 w 5401995"/>
                <a:gd name="connsiteY16" fmla="*/ 4500399 h 5922818"/>
                <a:gd name="connsiteX17" fmla="*/ 4846027 w 5401995"/>
                <a:gd name="connsiteY17" fmla="*/ 4246029 h 5922818"/>
                <a:gd name="connsiteX18" fmla="*/ 4920900 w 5401995"/>
                <a:gd name="connsiteY18" fmla="*/ 3963496 h 5922818"/>
                <a:gd name="connsiteX19" fmla="*/ 4933752 w 5401995"/>
                <a:gd name="connsiteY19" fmla="*/ 3891303 h 5922818"/>
                <a:gd name="connsiteX20" fmla="*/ 4944740 w 5401995"/>
                <a:gd name="connsiteY20" fmla="*/ 3818931 h 5922818"/>
                <a:gd name="connsiteX21" fmla="*/ 4952935 w 5401995"/>
                <a:gd name="connsiteY21" fmla="*/ 3746381 h 5922818"/>
                <a:gd name="connsiteX22" fmla="*/ 4958896 w 5401995"/>
                <a:gd name="connsiteY22" fmla="*/ 3673652 h 5922818"/>
                <a:gd name="connsiteX23" fmla="*/ 4962249 w 5401995"/>
                <a:gd name="connsiteY23" fmla="*/ 3382920 h 5922818"/>
                <a:gd name="connsiteX24" fmla="*/ 4957593 w 5401995"/>
                <a:gd name="connsiteY24" fmla="*/ 3310370 h 5922818"/>
                <a:gd name="connsiteX25" fmla="*/ 4950515 w 5401995"/>
                <a:gd name="connsiteY25" fmla="*/ 3237998 h 5922818"/>
                <a:gd name="connsiteX26" fmla="*/ 4941761 w 5401995"/>
                <a:gd name="connsiteY26" fmla="*/ 3165805 h 5922818"/>
                <a:gd name="connsiteX27" fmla="*/ 4931145 w 5401995"/>
                <a:gd name="connsiteY27" fmla="*/ 3093968 h 5922818"/>
                <a:gd name="connsiteX28" fmla="*/ 4869122 w 5401995"/>
                <a:gd name="connsiteY28" fmla="*/ 2809296 h 5922818"/>
                <a:gd name="connsiteX29" fmla="*/ 4660144 w 5401995"/>
                <a:gd name="connsiteY29" fmla="*/ 2260271 h 5922818"/>
                <a:gd name="connsiteX30" fmla="*/ 4518404 w 5401995"/>
                <a:gd name="connsiteY30" fmla="*/ 1998593 h 5922818"/>
                <a:gd name="connsiteX31" fmla="*/ 4355246 w 5401995"/>
                <a:gd name="connsiteY31" fmla="*/ 1746720 h 5922818"/>
                <a:gd name="connsiteX32" fmla="*/ 4171971 w 5401995"/>
                <a:gd name="connsiteY32" fmla="*/ 1505719 h 5922818"/>
                <a:gd name="connsiteX33" fmla="*/ 3969141 w 5401995"/>
                <a:gd name="connsiteY33" fmla="*/ 1277017 h 5922818"/>
                <a:gd name="connsiteX34" fmla="*/ 3748056 w 5401995"/>
                <a:gd name="connsiteY34" fmla="*/ 1062043 h 5922818"/>
                <a:gd name="connsiteX35" fmla="*/ 3507974 w 5401995"/>
                <a:gd name="connsiteY35" fmla="*/ 864002 h 5922818"/>
                <a:gd name="connsiteX36" fmla="*/ 3250199 w 5401995"/>
                <a:gd name="connsiteY36" fmla="*/ 684854 h 5922818"/>
                <a:gd name="connsiteX37" fmla="*/ 2974728 w 5401995"/>
                <a:gd name="connsiteY37" fmla="*/ 529060 h 5922818"/>
                <a:gd name="connsiteX38" fmla="*/ 2683054 w 5401995"/>
                <a:gd name="connsiteY38" fmla="*/ 400004 h 5922818"/>
                <a:gd name="connsiteX39" fmla="*/ 2377410 w 5401995"/>
                <a:gd name="connsiteY39" fmla="*/ 302321 h 5922818"/>
                <a:gd name="connsiteX40" fmla="*/ 1738558 w 5401995"/>
                <a:gd name="connsiteY40" fmla="*/ 219075 h 5922818"/>
                <a:gd name="connsiteX41" fmla="*/ 1096353 w 5401995"/>
                <a:gd name="connsiteY41" fmla="*/ 287347 h 5922818"/>
                <a:gd name="connsiteX42" fmla="*/ 1076608 w 5401995"/>
                <a:gd name="connsiteY42" fmla="*/ 291269 h 5922818"/>
                <a:gd name="connsiteX43" fmla="*/ 1057052 w 5401995"/>
                <a:gd name="connsiteY43" fmla="*/ 296081 h 5922818"/>
                <a:gd name="connsiteX44" fmla="*/ 1017940 w 5401995"/>
                <a:gd name="connsiteY44" fmla="*/ 305708 h 5922818"/>
                <a:gd name="connsiteX45" fmla="*/ 939899 w 5401995"/>
                <a:gd name="connsiteY45" fmla="*/ 325137 h 5922818"/>
                <a:gd name="connsiteX46" fmla="*/ 862788 w 5401995"/>
                <a:gd name="connsiteY46" fmla="*/ 347418 h 5922818"/>
                <a:gd name="connsiteX47" fmla="*/ 786052 w 5401995"/>
                <a:gd name="connsiteY47" fmla="*/ 370948 h 5922818"/>
                <a:gd name="connsiteX48" fmla="*/ 710434 w 5401995"/>
                <a:gd name="connsiteY48" fmla="*/ 397152 h 5922818"/>
                <a:gd name="connsiteX49" fmla="*/ 635372 w 5401995"/>
                <a:gd name="connsiteY49" fmla="*/ 424425 h 5922818"/>
                <a:gd name="connsiteX50" fmla="*/ 561615 w 5401995"/>
                <a:gd name="connsiteY50" fmla="*/ 454551 h 5922818"/>
                <a:gd name="connsiteX51" fmla="*/ 488419 w 5401995"/>
                <a:gd name="connsiteY51" fmla="*/ 485744 h 5922818"/>
                <a:gd name="connsiteX52" fmla="*/ 206696 w 5401995"/>
                <a:gd name="connsiteY52" fmla="*/ 629655 h 5922818"/>
                <a:gd name="connsiteX53" fmla="*/ 0 w 5401995"/>
                <a:gd name="connsiteY53" fmla="*/ 763803 h 5922818"/>
                <a:gd name="connsiteX54" fmla="*/ 0 w 5401995"/>
                <a:gd name="connsiteY54" fmla="*/ 418320 h 5922818"/>
                <a:gd name="connsiteX55" fmla="*/ 89677 w 5401995"/>
                <a:gd name="connsiteY55" fmla="*/ 370541 h 5922818"/>
                <a:gd name="connsiteX56" fmla="*/ 1741724 w 5401995"/>
                <a:gd name="connsiteY56" fmla="*/ 0 h 592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01995" h="5922818">
                  <a:moveTo>
                    <a:pt x="0" y="5912646"/>
                  </a:moveTo>
                  <a:lnTo>
                    <a:pt x="15931" y="5922818"/>
                  </a:lnTo>
                  <a:lnTo>
                    <a:pt x="0" y="5922818"/>
                  </a:lnTo>
                  <a:close/>
                  <a:moveTo>
                    <a:pt x="1741724" y="0"/>
                  </a:moveTo>
                  <a:cubicBezTo>
                    <a:pt x="3763330" y="0"/>
                    <a:pt x="5401995" y="1544222"/>
                    <a:pt x="5401995" y="3449232"/>
                  </a:cubicBezTo>
                  <a:cubicBezTo>
                    <a:pt x="5401995" y="4383723"/>
                    <a:pt x="5007554" y="5231364"/>
                    <a:pt x="4367046" y="5852517"/>
                  </a:cubicBezTo>
                  <a:lnTo>
                    <a:pt x="4290573" y="5922818"/>
                  </a:lnTo>
                  <a:lnTo>
                    <a:pt x="3023725" y="5922818"/>
                  </a:lnTo>
                  <a:lnTo>
                    <a:pt x="3043643" y="5905761"/>
                  </a:lnTo>
                  <a:cubicBezTo>
                    <a:pt x="3081825" y="5870109"/>
                    <a:pt x="3119635" y="5833924"/>
                    <a:pt x="3156885" y="5797204"/>
                  </a:cubicBezTo>
                  <a:cubicBezTo>
                    <a:pt x="3194136" y="5760482"/>
                    <a:pt x="3231014" y="5723050"/>
                    <a:pt x="3267706" y="5685616"/>
                  </a:cubicBezTo>
                  <a:cubicBezTo>
                    <a:pt x="3341276" y="5610748"/>
                    <a:pt x="3414103" y="5534633"/>
                    <a:pt x="3487673" y="5458875"/>
                  </a:cubicBezTo>
                  <a:lnTo>
                    <a:pt x="3598682" y="5345506"/>
                  </a:lnTo>
                  <a:cubicBezTo>
                    <a:pt x="3635933" y="5307715"/>
                    <a:pt x="3673369" y="5270460"/>
                    <a:pt x="3713227" y="5233203"/>
                  </a:cubicBezTo>
                  <a:cubicBezTo>
                    <a:pt x="3869868" y="5083827"/>
                    <a:pt x="4057798" y="4960832"/>
                    <a:pt x="4248708" y="4858691"/>
                  </a:cubicBezTo>
                  <a:cubicBezTo>
                    <a:pt x="4343325" y="4806462"/>
                    <a:pt x="4437012" y="4757622"/>
                    <a:pt x="4518032" y="4700401"/>
                  </a:cubicBezTo>
                  <a:cubicBezTo>
                    <a:pt x="4599240" y="4643539"/>
                    <a:pt x="4667408" y="4577761"/>
                    <a:pt x="4720304" y="4500399"/>
                  </a:cubicBezTo>
                  <a:cubicBezTo>
                    <a:pt x="4774131" y="4423929"/>
                    <a:pt x="4813991" y="4336941"/>
                    <a:pt x="4846027" y="4246029"/>
                  </a:cubicBezTo>
                  <a:cubicBezTo>
                    <a:pt x="4878062" y="4155120"/>
                    <a:pt x="4901903" y="4059396"/>
                    <a:pt x="4920900" y="3963496"/>
                  </a:cubicBezTo>
                  <a:cubicBezTo>
                    <a:pt x="4924998" y="3939253"/>
                    <a:pt x="4930213" y="3915366"/>
                    <a:pt x="4933752" y="3891303"/>
                  </a:cubicBezTo>
                  <a:lnTo>
                    <a:pt x="4944740" y="3818931"/>
                  </a:lnTo>
                  <a:lnTo>
                    <a:pt x="4952935" y="3746381"/>
                  </a:lnTo>
                  <a:cubicBezTo>
                    <a:pt x="4956103" y="3722138"/>
                    <a:pt x="4956848" y="3697895"/>
                    <a:pt x="4958896" y="3673652"/>
                  </a:cubicBezTo>
                  <a:cubicBezTo>
                    <a:pt x="4966160" y="3576682"/>
                    <a:pt x="4966346" y="3479712"/>
                    <a:pt x="4962249" y="3382920"/>
                  </a:cubicBezTo>
                  <a:lnTo>
                    <a:pt x="4957593" y="3310370"/>
                  </a:lnTo>
                  <a:cubicBezTo>
                    <a:pt x="4955544" y="3286128"/>
                    <a:pt x="4952750" y="3262063"/>
                    <a:pt x="4950515" y="3237998"/>
                  </a:cubicBezTo>
                  <a:cubicBezTo>
                    <a:pt x="4948466" y="3213755"/>
                    <a:pt x="4944555" y="3189870"/>
                    <a:pt x="4941761" y="3165805"/>
                  </a:cubicBezTo>
                  <a:cubicBezTo>
                    <a:pt x="4939154" y="3141741"/>
                    <a:pt x="4935055" y="3117855"/>
                    <a:pt x="4931145" y="3093968"/>
                  </a:cubicBezTo>
                  <a:cubicBezTo>
                    <a:pt x="4915313" y="2998246"/>
                    <a:pt x="4894639" y="2903237"/>
                    <a:pt x="4869122" y="2809296"/>
                  </a:cubicBezTo>
                  <a:cubicBezTo>
                    <a:pt x="4817156" y="2621416"/>
                    <a:pt x="4746939" y="2437813"/>
                    <a:pt x="4660144" y="2260271"/>
                  </a:cubicBezTo>
                  <a:cubicBezTo>
                    <a:pt x="4616561" y="2171501"/>
                    <a:pt x="4569251" y="2084156"/>
                    <a:pt x="4518404" y="1998593"/>
                  </a:cubicBezTo>
                  <a:cubicBezTo>
                    <a:pt x="4467931" y="1912853"/>
                    <a:pt x="4412986" y="1828894"/>
                    <a:pt x="4355246" y="1746720"/>
                  </a:cubicBezTo>
                  <a:cubicBezTo>
                    <a:pt x="4297694" y="1664544"/>
                    <a:pt x="4236043" y="1584507"/>
                    <a:pt x="4171971" y="1505719"/>
                  </a:cubicBezTo>
                  <a:cubicBezTo>
                    <a:pt x="4107528" y="1427287"/>
                    <a:pt x="4039918" y="1350994"/>
                    <a:pt x="3969141" y="1277017"/>
                  </a:cubicBezTo>
                  <a:cubicBezTo>
                    <a:pt x="3898364" y="1203221"/>
                    <a:pt x="3825167" y="1130849"/>
                    <a:pt x="3748056" y="1062043"/>
                  </a:cubicBezTo>
                  <a:cubicBezTo>
                    <a:pt x="3671133" y="993236"/>
                    <a:pt x="3591043" y="926925"/>
                    <a:pt x="3507974" y="864002"/>
                  </a:cubicBezTo>
                  <a:cubicBezTo>
                    <a:pt x="3424904" y="801078"/>
                    <a:pt x="3339042" y="741005"/>
                    <a:pt x="3250199" y="684854"/>
                  </a:cubicBezTo>
                  <a:cubicBezTo>
                    <a:pt x="3161168" y="629241"/>
                    <a:pt x="3069530" y="576655"/>
                    <a:pt x="2974728" y="529060"/>
                  </a:cubicBezTo>
                  <a:cubicBezTo>
                    <a:pt x="2880110" y="481288"/>
                    <a:pt x="2783072" y="437439"/>
                    <a:pt x="2683054" y="400004"/>
                  </a:cubicBezTo>
                  <a:cubicBezTo>
                    <a:pt x="2583408" y="361858"/>
                    <a:pt x="2481341" y="329058"/>
                    <a:pt x="2377410" y="302321"/>
                  </a:cubicBezTo>
                  <a:cubicBezTo>
                    <a:pt x="2169737" y="248667"/>
                    <a:pt x="1954240" y="218897"/>
                    <a:pt x="1738558" y="219075"/>
                  </a:cubicBezTo>
                  <a:cubicBezTo>
                    <a:pt x="1522503" y="219788"/>
                    <a:pt x="1306634" y="242605"/>
                    <a:pt x="1096353" y="287347"/>
                  </a:cubicBezTo>
                  <a:lnTo>
                    <a:pt x="1076608" y="291269"/>
                  </a:lnTo>
                  <a:lnTo>
                    <a:pt x="1057052" y="296081"/>
                  </a:lnTo>
                  <a:lnTo>
                    <a:pt x="1017940" y="305708"/>
                  </a:lnTo>
                  <a:lnTo>
                    <a:pt x="939899" y="325137"/>
                  </a:lnTo>
                  <a:cubicBezTo>
                    <a:pt x="913823" y="331019"/>
                    <a:pt x="888493" y="339755"/>
                    <a:pt x="862788" y="347418"/>
                  </a:cubicBezTo>
                  <a:lnTo>
                    <a:pt x="786052" y="370948"/>
                  </a:lnTo>
                  <a:cubicBezTo>
                    <a:pt x="760350" y="378258"/>
                    <a:pt x="735578" y="388418"/>
                    <a:pt x="710434" y="397152"/>
                  </a:cubicBezTo>
                  <a:lnTo>
                    <a:pt x="635372" y="424425"/>
                  </a:lnTo>
                  <a:cubicBezTo>
                    <a:pt x="610227" y="432981"/>
                    <a:pt x="586201" y="444390"/>
                    <a:pt x="561615" y="454551"/>
                  </a:cubicBezTo>
                  <a:lnTo>
                    <a:pt x="488419" y="485744"/>
                  </a:lnTo>
                  <a:cubicBezTo>
                    <a:pt x="391519" y="528927"/>
                    <a:pt x="297519" y="577078"/>
                    <a:pt x="206696" y="629655"/>
                  </a:cubicBezTo>
                  <a:lnTo>
                    <a:pt x="0" y="763803"/>
                  </a:lnTo>
                  <a:lnTo>
                    <a:pt x="0" y="418320"/>
                  </a:lnTo>
                  <a:lnTo>
                    <a:pt x="89677" y="370541"/>
                  </a:lnTo>
                  <a:cubicBezTo>
                    <a:pt x="585987" y="133552"/>
                    <a:pt x="1147340" y="0"/>
                    <a:pt x="174172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7" name="Picture 6" descr="Cartoon of a person and a pig&#10;&#10;Description automatically generated">
            <a:extLst>
              <a:ext uri="{FF2B5EF4-FFF2-40B4-BE49-F238E27FC236}">
                <a16:creationId xmlns:a16="http://schemas.microsoft.com/office/drawing/2014/main" id="{8D332F7E-087E-4C9E-811F-FD23BE0ED04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4168" r="7397" b="1"/>
          <a:stretch/>
        </p:blipFill>
        <p:spPr>
          <a:xfrm>
            <a:off x="6579095" y="198635"/>
            <a:ext cx="3804012" cy="2728024"/>
          </a:xfrm>
          <a:custGeom>
            <a:avLst/>
            <a:gdLst/>
            <a:ahLst/>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effectLst>
            <a:softEdge rad="0"/>
          </a:effectLst>
        </p:spPr>
      </p:pic>
      <p:grpSp>
        <p:nvGrpSpPr>
          <p:cNvPr id="25" name="Group 24">
            <a:extLst>
              <a:ext uri="{FF2B5EF4-FFF2-40B4-BE49-F238E27FC236}">
                <a16:creationId xmlns:a16="http://schemas.microsoft.com/office/drawing/2014/main" id="{2482B707-DAC7-4D8A-BA19-3771A51A64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5815" y="-1438"/>
            <a:ext cx="5699636" cy="3920553"/>
            <a:chOff x="5605815" y="-1438"/>
            <a:chExt cx="5699636" cy="3920553"/>
          </a:xfrm>
        </p:grpSpPr>
        <p:sp>
          <p:nvSpPr>
            <p:cNvPr id="26" name="Freeform: Shape 25">
              <a:extLst>
                <a:ext uri="{FF2B5EF4-FFF2-40B4-BE49-F238E27FC236}">
                  <a16:creationId xmlns:a16="http://schemas.microsoft.com/office/drawing/2014/main" id="{ECB3F052-1839-4D87-A112-D7EF77884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80141" y="-1438"/>
              <a:ext cx="5174061" cy="3697191"/>
            </a:xfrm>
            <a:custGeom>
              <a:avLst/>
              <a:gdLst>
                <a:gd name="connsiteX0" fmla="*/ 264241 w 5174061"/>
                <a:gd name="connsiteY0" fmla="*/ 0 h 3697191"/>
                <a:gd name="connsiteX1" fmla="*/ 654940 w 5174061"/>
                <a:gd name="connsiteY1" fmla="*/ 0 h 3697191"/>
                <a:gd name="connsiteX2" fmla="*/ 634048 w 5174061"/>
                <a:gd name="connsiteY2" fmla="*/ 36881 h 3697191"/>
                <a:gd name="connsiteX3" fmla="*/ 542485 w 5174061"/>
                <a:gd name="connsiteY3" fmla="*/ 238736 h 3697191"/>
                <a:gd name="connsiteX4" fmla="*/ 416337 w 5174061"/>
                <a:gd name="connsiteY4" fmla="*/ 662204 h 3697191"/>
                <a:gd name="connsiteX5" fmla="*/ 382914 w 5174061"/>
                <a:gd name="connsiteY5" fmla="*/ 880245 h 3697191"/>
                <a:gd name="connsiteX6" fmla="*/ 367997 w 5174061"/>
                <a:gd name="connsiteY6" fmla="*/ 1099943 h 3697191"/>
                <a:gd name="connsiteX7" fmla="*/ 371311 w 5174061"/>
                <a:gd name="connsiteY7" fmla="*/ 1320102 h 3697191"/>
                <a:gd name="connsiteX8" fmla="*/ 392397 w 5174061"/>
                <a:gd name="connsiteY8" fmla="*/ 1539340 h 3697191"/>
                <a:gd name="connsiteX9" fmla="*/ 495433 w 5174061"/>
                <a:gd name="connsiteY9" fmla="*/ 1968700 h 3697191"/>
                <a:gd name="connsiteX10" fmla="*/ 680602 w 5174061"/>
                <a:gd name="connsiteY10" fmla="*/ 2372187 h 3697191"/>
                <a:gd name="connsiteX11" fmla="*/ 802053 w 5174061"/>
                <a:gd name="connsiteY11" fmla="*/ 2559474 h 3697191"/>
                <a:gd name="connsiteX12" fmla="*/ 869455 w 5174061"/>
                <a:gd name="connsiteY12" fmla="*/ 2648790 h 3697191"/>
                <a:gd name="connsiteX13" fmla="*/ 941644 w 5174061"/>
                <a:gd name="connsiteY13" fmla="*/ 2735343 h 3697191"/>
                <a:gd name="connsiteX14" fmla="*/ 1267324 w 5174061"/>
                <a:gd name="connsiteY14" fmla="*/ 3048041 h 3697191"/>
                <a:gd name="connsiteX15" fmla="*/ 1311706 w 5174061"/>
                <a:gd name="connsiteY15" fmla="*/ 3083214 h 3697191"/>
                <a:gd name="connsiteX16" fmla="*/ 1356916 w 5174061"/>
                <a:gd name="connsiteY16" fmla="*/ 3117467 h 3697191"/>
                <a:gd name="connsiteX17" fmla="*/ 1402771 w 5174061"/>
                <a:gd name="connsiteY17" fmla="*/ 3150892 h 3697191"/>
                <a:gd name="connsiteX18" fmla="*/ 1449454 w 5174061"/>
                <a:gd name="connsiteY18" fmla="*/ 3183212 h 3697191"/>
                <a:gd name="connsiteX19" fmla="*/ 1643463 w 5174061"/>
                <a:gd name="connsiteY19" fmla="*/ 3301716 h 3697191"/>
                <a:gd name="connsiteX20" fmla="*/ 2064352 w 5174061"/>
                <a:gd name="connsiteY20" fmla="*/ 3476665 h 3697191"/>
                <a:gd name="connsiteX21" fmla="*/ 2516088 w 5174061"/>
                <a:gd name="connsiteY21" fmla="*/ 3544618 h 3697191"/>
                <a:gd name="connsiteX22" fmla="*/ 2573268 w 5174061"/>
                <a:gd name="connsiteY22" fmla="*/ 3544986 h 3697191"/>
                <a:gd name="connsiteX23" fmla="*/ 2628607 w 5174061"/>
                <a:gd name="connsiteY23" fmla="*/ 3542868 h 3697191"/>
                <a:gd name="connsiteX24" fmla="*/ 2737811 w 5174061"/>
                <a:gd name="connsiteY24" fmla="*/ 3528781 h 3697191"/>
                <a:gd name="connsiteX25" fmla="*/ 2945356 w 5174061"/>
                <a:gd name="connsiteY25" fmla="*/ 3461379 h 3697191"/>
                <a:gd name="connsiteX26" fmla="*/ 3132366 w 5174061"/>
                <a:gd name="connsiteY26" fmla="*/ 3346834 h 3697191"/>
                <a:gd name="connsiteX27" fmla="*/ 3299304 w 5174061"/>
                <a:gd name="connsiteY27" fmla="*/ 3198588 h 3697191"/>
                <a:gd name="connsiteX28" fmla="*/ 3452982 w 5174061"/>
                <a:gd name="connsiteY28" fmla="*/ 3029625 h 3697191"/>
                <a:gd name="connsiteX29" fmla="*/ 3527474 w 5174061"/>
                <a:gd name="connsiteY29" fmla="*/ 2940494 h 3697191"/>
                <a:gd name="connsiteX30" fmla="*/ 3602148 w 5174061"/>
                <a:gd name="connsiteY30" fmla="*/ 2849797 h 3697191"/>
                <a:gd name="connsiteX31" fmla="*/ 3756380 w 5174061"/>
                <a:gd name="connsiteY31" fmla="*/ 2667021 h 3697191"/>
                <a:gd name="connsiteX32" fmla="*/ 3839435 w 5174061"/>
                <a:gd name="connsiteY32" fmla="*/ 2578074 h 3697191"/>
                <a:gd name="connsiteX33" fmla="*/ 3882619 w 5174061"/>
                <a:gd name="connsiteY33" fmla="*/ 2534428 h 3697191"/>
                <a:gd name="connsiteX34" fmla="*/ 3928934 w 5174061"/>
                <a:gd name="connsiteY34" fmla="*/ 2490139 h 3697191"/>
                <a:gd name="connsiteX35" fmla="*/ 4134085 w 5174061"/>
                <a:gd name="connsiteY35" fmla="*/ 2332041 h 3697191"/>
                <a:gd name="connsiteX36" fmla="*/ 4354888 w 5174061"/>
                <a:gd name="connsiteY36" fmla="*/ 2211603 h 3697191"/>
                <a:gd name="connsiteX37" fmla="*/ 4459212 w 5174061"/>
                <a:gd name="connsiteY37" fmla="*/ 2160131 h 3697191"/>
                <a:gd name="connsiteX38" fmla="*/ 4551935 w 5174061"/>
                <a:gd name="connsiteY38" fmla="*/ 2106817 h 3697191"/>
                <a:gd name="connsiteX39" fmla="*/ 4693090 w 5174061"/>
                <a:gd name="connsiteY39" fmla="*/ 1969437 h 3697191"/>
                <a:gd name="connsiteX40" fmla="*/ 4782498 w 5174061"/>
                <a:gd name="connsiteY40" fmla="*/ 1781137 h 3697191"/>
                <a:gd name="connsiteX41" fmla="*/ 4826512 w 5174061"/>
                <a:gd name="connsiteY41" fmla="*/ 1564478 h 3697191"/>
                <a:gd name="connsiteX42" fmla="*/ 4834247 w 5174061"/>
                <a:gd name="connsiteY42" fmla="*/ 1343582 h 3697191"/>
                <a:gd name="connsiteX43" fmla="*/ 4819882 w 5174061"/>
                <a:gd name="connsiteY43" fmla="*/ 1125541 h 3697191"/>
                <a:gd name="connsiteX44" fmla="*/ 4786918 w 5174061"/>
                <a:gd name="connsiteY44" fmla="*/ 910907 h 3697191"/>
                <a:gd name="connsiteX45" fmla="*/ 4735354 w 5174061"/>
                <a:gd name="connsiteY45" fmla="*/ 700048 h 3697191"/>
                <a:gd name="connsiteX46" fmla="*/ 4595028 w 5174061"/>
                <a:gd name="connsiteY46" fmla="*/ 285972 h 3697191"/>
                <a:gd name="connsiteX47" fmla="*/ 4499577 w 5174061"/>
                <a:gd name="connsiteY47" fmla="*/ 86313 h 3697191"/>
                <a:gd name="connsiteX48" fmla="*/ 4449808 w 5174061"/>
                <a:gd name="connsiteY48" fmla="*/ 0 h 3697191"/>
                <a:gd name="connsiteX49" fmla="*/ 4876728 w 5174061"/>
                <a:gd name="connsiteY49" fmla="*/ 0 h 3697191"/>
                <a:gd name="connsiteX50" fmla="*/ 4945109 w 5174061"/>
                <a:gd name="connsiteY50" fmla="*/ 122534 h 3697191"/>
                <a:gd name="connsiteX51" fmla="*/ 5047868 w 5174061"/>
                <a:gd name="connsiteY51" fmla="*/ 356228 h 3697191"/>
                <a:gd name="connsiteX52" fmla="*/ 5070058 w 5174061"/>
                <a:gd name="connsiteY52" fmla="*/ 416355 h 3697191"/>
                <a:gd name="connsiteX53" fmla="*/ 5090408 w 5174061"/>
                <a:gd name="connsiteY53" fmla="*/ 477311 h 3697191"/>
                <a:gd name="connsiteX54" fmla="*/ 5108455 w 5174061"/>
                <a:gd name="connsiteY54" fmla="*/ 539096 h 3697191"/>
                <a:gd name="connsiteX55" fmla="*/ 5124292 w 5174061"/>
                <a:gd name="connsiteY55" fmla="*/ 601524 h 3697191"/>
                <a:gd name="connsiteX56" fmla="*/ 5173278 w 5174061"/>
                <a:gd name="connsiteY56" fmla="*/ 1114583 h 3697191"/>
                <a:gd name="connsiteX57" fmla="*/ 5145931 w 5174061"/>
                <a:gd name="connsiteY57" fmla="*/ 1371021 h 3697191"/>
                <a:gd name="connsiteX58" fmla="*/ 5082213 w 5174061"/>
                <a:gd name="connsiteY58" fmla="*/ 1619356 h 3697191"/>
                <a:gd name="connsiteX59" fmla="*/ 4997316 w 5174061"/>
                <a:gd name="connsiteY59" fmla="*/ 1859404 h 3697191"/>
                <a:gd name="connsiteX60" fmla="*/ 4943912 w 5174061"/>
                <a:gd name="connsiteY60" fmla="*/ 1978737 h 3697191"/>
                <a:gd name="connsiteX61" fmla="*/ 4875222 w 5174061"/>
                <a:gd name="connsiteY61" fmla="*/ 2094940 h 3697191"/>
                <a:gd name="connsiteX62" fmla="*/ 4787286 w 5174061"/>
                <a:gd name="connsiteY62" fmla="*/ 2202210 h 3697191"/>
                <a:gd name="connsiteX63" fmla="*/ 4736644 w 5174061"/>
                <a:gd name="connsiteY63" fmla="*/ 2249815 h 3697191"/>
                <a:gd name="connsiteX64" fmla="*/ 4683238 w 5174061"/>
                <a:gd name="connsiteY64" fmla="*/ 2292447 h 3697191"/>
                <a:gd name="connsiteX65" fmla="*/ 4470262 w 5174061"/>
                <a:gd name="connsiteY65" fmla="*/ 2426789 h 3697191"/>
                <a:gd name="connsiteX66" fmla="*/ 4283066 w 5174061"/>
                <a:gd name="connsiteY66" fmla="*/ 2549069 h 3697191"/>
                <a:gd name="connsiteX67" fmla="*/ 4199183 w 5174061"/>
                <a:gd name="connsiteY67" fmla="*/ 2616930 h 3697191"/>
                <a:gd name="connsiteX68" fmla="*/ 4120364 w 5174061"/>
                <a:gd name="connsiteY68" fmla="*/ 2690501 h 3697191"/>
                <a:gd name="connsiteX69" fmla="*/ 4082336 w 5174061"/>
                <a:gd name="connsiteY69" fmla="*/ 2729819 h 3697191"/>
                <a:gd name="connsiteX70" fmla="*/ 4043203 w 5174061"/>
                <a:gd name="connsiteY70" fmla="*/ 2771715 h 3697191"/>
                <a:gd name="connsiteX71" fmla="*/ 3964753 w 5174061"/>
                <a:gd name="connsiteY71" fmla="*/ 2856794 h 3697191"/>
                <a:gd name="connsiteX72" fmla="*/ 3802510 w 5174061"/>
                <a:gd name="connsiteY72" fmla="*/ 3028152 h 3697191"/>
                <a:gd name="connsiteX73" fmla="*/ 3718628 w 5174061"/>
                <a:gd name="connsiteY73" fmla="*/ 3114245 h 3697191"/>
                <a:gd name="connsiteX74" fmla="*/ 3631890 w 5174061"/>
                <a:gd name="connsiteY74" fmla="*/ 3199417 h 3697191"/>
                <a:gd name="connsiteX75" fmla="*/ 3446812 w 5174061"/>
                <a:gd name="connsiteY75" fmla="*/ 3363224 h 3697191"/>
                <a:gd name="connsiteX76" fmla="*/ 3240927 w 5174061"/>
                <a:gd name="connsiteY76" fmla="*/ 3508616 h 3697191"/>
                <a:gd name="connsiteX77" fmla="*/ 3011284 w 5174061"/>
                <a:gd name="connsiteY77" fmla="*/ 3620399 h 3697191"/>
                <a:gd name="connsiteX78" fmla="*/ 2763501 w 5174061"/>
                <a:gd name="connsiteY78" fmla="*/ 3684208 h 3697191"/>
                <a:gd name="connsiteX79" fmla="*/ 2636710 w 5174061"/>
                <a:gd name="connsiteY79" fmla="*/ 3695994 h 3697191"/>
                <a:gd name="connsiteX80" fmla="*/ 2605035 w 5174061"/>
                <a:gd name="connsiteY80" fmla="*/ 3697008 h 3697191"/>
                <a:gd name="connsiteX81" fmla="*/ 2573360 w 5174061"/>
                <a:gd name="connsiteY81" fmla="*/ 3697191 h 3697191"/>
                <a:gd name="connsiteX82" fmla="*/ 2511852 w 5174061"/>
                <a:gd name="connsiteY82" fmla="*/ 3695810 h 3697191"/>
                <a:gd name="connsiteX83" fmla="*/ 1554976 w 5174061"/>
                <a:gd name="connsiteY83" fmla="*/ 3483386 h 3697191"/>
                <a:gd name="connsiteX84" fmla="*/ 1332515 w 5174061"/>
                <a:gd name="connsiteY84" fmla="*/ 3373997 h 3697191"/>
                <a:gd name="connsiteX85" fmla="*/ 1121840 w 5174061"/>
                <a:gd name="connsiteY85" fmla="*/ 3242233 h 3697191"/>
                <a:gd name="connsiteX86" fmla="*/ 742662 w 5174061"/>
                <a:gd name="connsiteY86" fmla="*/ 2920052 h 3697191"/>
                <a:gd name="connsiteX87" fmla="*/ 426282 w 5174061"/>
                <a:gd name="connsiteY87" fmla="*/ 2530745 h 3697191"/>
                <a:gd name="connsiteX88" fmla="*/ 190562 w 5174061"/>
                <a:gd name="connsiteY88" fmla="*/ 2084350 h 3697191"/>
                <a:gd name="connsiteX89" fmla="*/ 45078 w 5174061"/>
                <a:gd name="connsiteY89" fmla="*/ 1598454 h 3697191"/>
                <a:gd name="connsiteX90" fmla="*/ 9077 w 5174061"/>
                <a:gd name="connsiteY90" fmla="*/ 1346437 h 3697191"/>
                <a:gd name="connsiteX91" fmla="*/ 513 w 5174061"/>
                <a:gd name="connsiteY91" fmla="*/ 1091933 h 3697191"/>
                <a:gd name="connsiteX92" fmla="*/ 18468 w 5174061"/>
                <a:gd name="connsiteY92" fmla="*/ 838073 h 3697191"/>
                <a:gd name="connsiteX93" fmla="*/ 61652 w 5174061"/>
                <a:gd name="connsiteY93" fmla="*/ 587528 h 3697191"/>
                <a:gd name="connsiteX94" fmla="*/ 214870 w 5174061"/>
                <a:gd name="connsiteY94" fmla="*/ 104487 h 36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74061" h="3697191">
                  <a:moveTo>
                    <a:pt x="264241" y="0"/>
                  </a:moveTo>
                  <a:lnTo>
                    <a:pt x="654940" y="0"/>
                  </a:lnTo>
                  <a:lnTo>
                    <a:pt x="634048" y="36881"/>
                  </a:lnTo>
                  <a:cubicBezTo>
                    <a:pt x="600517" y="102783"/>
                    <a:pt x="569947" y="170161"/>
                    <a:pt x="542485" y="238736"/>
                  </a:cubicBezTo>
                  <a:cubicBezTo>
                    <a:pt x="487515" y="375840"/>
                    <a:pt x="445066" y="517825"/>
                    <a:pt x="416337" y="662204"/>
                  </a:cubicBezTo>
                  <a:cubicBezTo>
                    <a:pt x="402066" y="734393"/>
                    <a:pt x="391017" y="807227"/>
                    <a:pt x="382914" y="880245"/>
                  </a:cubicBezTo>
                  <a:cubicBezTo>
                    <a:pt x="375086" y="953263"/>
                    <a:pt x="370115" y="1026650"/>
                    <a:pt x="367997" y="1099943"/>
                  </a:cubicBezTo>
                  <a:cubicBezTo>
                    <a:pt x="366155" y="1173330"/>
                    <a:pt x="366708" y="1246808"/>
                    <a:pt x="371311" y="1320102"/>
                  </a:cubicBezTo>
                  <a:cubicBezTo>
                    <a:pt x="374995" y="1393396"/>
                    <a:pt x="382453" y="1466507"/>
                    <a:pt x="392397" y="1539340"/>
                  </a:cubicBezTo>
                  <a:cubicBezTo>
                    <a:pt x="412839" y="1684916"/>
                    <a:pt x="446907" y="1829018"/>
                    <a:pt x="495433" y="1968700"/>
                  </a:cubicBezTo>
                  <a:cubicBezTo>
                    <a:pt x="543866" y="2108291"/>
                    <a:pt x="605743" y="2243830"/>
                    <a:pt x="680602" y="2372187"/>
                  </a:cubicBezTo>
                  <a:cubicBezTo>
                    <a:pt x="718170" y="2436274"/>
                    <a:pt x="758593" y="2498979"/>
                    <a:pt x="802053" y="2559474"/>
                  </a:cubicBezTo>
                  <a:cubicBezTo>
                    <a:pt x="823691" y="2589860"/>
                    <a:pt x="846343" y="2619509"/>
                    <a:pt x="869455" y="2648790"/>
                  </a:cubicBezTo>
                  <a:cubicBezTo>
                    <a:pt x="892934" y="2677978"/>
                    <a:pt x="916874" y="2706983"/>
                    <a:pt x="941644" y="2735343"/>
                  </a:cubicBezTo>
                  <a:cubicBezTo>
                    <a:pt x="1040443" y="2848784"/>
                    <a:pt x="1149740" y="2953385"/>
                    <a:pt x="1267324" y="3048041"/>
                  </a:cubicBezTo>
                  <a:cubicBezTo>
                    <a:pt x="1282240" y="3059642"/>
                    <a:pt x="1296697" y="3071797"/>
                    <a:pt x="1311706" y="3083214"/>
                  </a:cubicBezTo>
                  <a:lnTo>
                    <a:pt x="1356916" y="3117467"/>
                  </a:lnTo>
                  <a:lnTo>
                    <a:pt x="1402771" y="3150892"/>
                  </a:lnTo>
                  <a:lnTo>
                    <a:pt x="1449454" y="3183212"/>
                  </a:lnTo>
                  <a:cubicBezTo>
                    <a:pt x="1512252" y="3225383"/>
                    <a:pt x="1576798" y="3265252"/>
                    <a:pt x="1643463" y="3301716"/>
                  </a:cubicBezTo>
                  <a:cubicBezTo>
                    <a:pt x="1776608" y="3374549"/>
                    <a:pt x="1917396" y="3435137"/>
                    <a:pt x="2064352" y="3476665"/>
                  </a:cubicBezTo>
                  <a:cubicBezTo>
                    <a:pt x="2211217" y="3518100"/>
                    <a:pt x="2363422" y="3541120"/>
                    <a:pt x="2516088" y="3544618"/>
                  </a:cubicBezTo>
                  <a:lnTo>
                    <a:pt x="2573268" y="3544986"/>
                  </a:lnTo>
                  <a:cubicBezTo>
                    <a:pt x="2591776" y="3544710"/>
                    <a:pt x="2610191" y="3544158"/>
                    <a:pt x="2628607" y="3542868"/>
                  </a:cubicBezTo>
                  <a:cubicBezTo>
                    <a:pt x="2665346" y="3540198"/>
                    <a:pt x="2701901" y="3535779"/>
                    <a:pt x="2737811" y="3528781"/>
                  </a:cubicBezTo>
                  <a:cubicBezTo>
                    <a:pt x="2809725" y="3515061"/>
                    <a:pt x="2879428" y="3492318"/>
                    <a:pt x="2945356" y="3461379"/>
                  </a:cubicBezTo>
                  <a:cubicBezTo>
                    <a:pt x="3011467" y="3430718"/>
                    <a:pt x="3073620" y="3391400"/>
                    <a:pt x="3132366" y="3346834"/>
                  </a:cubicBezTo>
                  <a:cubicBezTo>
                    <a:pt x="3191204" y="3302453"/>
                    <a:pt x="3246359" y="3252086"/>
                    <a:pt x="3299304" y="3198588"/>
                  </a:cubicBezTo>
                  <a:cubicBezTo>
                    <a:pt x="3352341" y="3145091"/>
                    <a:pt x="3402800" y="3088002"/>
                    <a:pt x="3452982" y="3029625"/>
                  </a:cubicBezTo>
                  <a:cubicBezTo>
                    <a:pt x="3478027" y="3000344"/>
                    <a:pt x="3502704" y="2970603"/>
                    <a:pt x="3527474" y="2940494"/>
                  </a:cubicBezTo>
                  <a:lnTo>
                    <a:pt x="3602148" y="2849797"/>
                  </a:lnTo>
                  <a:cubicBezTo>
                    <a:pt x="3652332" y="2789025"/>
                    <a:pt x="3702514" y="2727056"/>
                    <a:pt x="3756380" y="2667021"/>
                  </a:cubicBezTo>
                  <a:cubicBezTo>
                    <a:pt x="3783358" y="2637004"/>
                    <a:pt x="3810982" y="2607354"/>
                    <a:pt x="3839435" y="2578074"/>
                  </a:cubicBezTo>
                  <a:lnTo>
                    <a:pt x="3882619" y="2534428"/>
                  </a:lnTo>
                  <a:cubicBezTo>
                    <a:pt x="3897167" y="2519972"/>
                    <a:pt x="3913189" y="2504595"/>
                    <a:pt x="3928934" y="2490139"/>
                  </a:cubicBezTo>
                  <a:cubicBezTo>
                    <a:pt x="3992100" y="2431485"/>
                    <a:pt x="4061527" y="2378448"/>
                    <a:pt x="4134085" y="2332041"/>
                  </a:cubicBezTo>
                  <a:cubicBezTo>
                    <a:pt x="4206550" y="2285449"/>
                    <a:pt x="4282606" y="2246684"/>
                    <a:pt x="4354888" y="2211603"/>
                  </a:cubicBezTo>
                  <a:cubicBezTo>
                    <a:pt x="4390982" y="2194108"/>
                    <a:pt x="4426156" y="2177350"/>
                    <a:pt x="4459212" y="2160131"/>
                  </a:cubicBezTo>
                  <a:cubicBezTo>
                    <a:pt x="4492360" y="2143097"/>
                    <a:pt x="4523574" y="2125878"/>
                    <a:pt x="4551935" y="2106817"/>
                  </a:cubicBezTo>
                  <a:cubicBezTo>
                    <a:pt x="4609023" y="2069250"/>
                    <a:pt x="4655246" y="2024592"/>
                    <a:pt x="4693090" y="1969437"/>
                  </a:cubicBezTo>
                  <a:cubicBezTo>
                    <a:pt x="4730658" y="1914375"/>
                    <a:pt x="4760308" y="1850104"/>
                    <a:pt x="4782498" y="1781137"/>
                  </a:cubicBezTo>
                  <a:cubicBezTo>
                    <a:pt x="4804506" y="1712263"/>
                    <a:pt x="4818593" y="1637956"/>
                    <a:pt x="4826512" y="1564478"/>
                  </a:cubicBezTo>
                  <a:cubicBezTo>
                    <a:pt x="4834154" y="1490722"/>
                    <a:pt x="4835812" y="1416784"/>
                    <a:pt x="4834247" y="1343582"/>
                  </a:cubicBezTo>
                  <a:cubicBezTo>
                    <a:pt x="4831944" y="1270288"/>
                    <a:pt x="4826972" y="1197638"/>
                    <a:pt x="4819882" y="1125541"/>
                  </a:cubicBezTo>
                  <a:cubicBezTo>
                    <a:pt x="4812792" y="1053444"/>
                    <a:pt x="4802019" y="981714"/>
                    <a:pt x="4786918" y="910907"/>
                  </a:cubicBezTo>
                  <a:cubicBezTo>
                    <a:pt x="4772001" y="840007"/>
                    <a:pt x="4754230" y="769935"/>
                    <a:pt x="4735354" y="700048"/>
                  </a:cubicBezTo>
                  <a:cubicBezTo>
                    <a:pt x="4697603" y="560365"/>
                    <a:pt x="4653220" y="421051"/>
                    <a:pt x="4595028" y="285972"/>
                  </a:cubicBezTo>
                  <a:cubicBezTo>
                    <a:pt x="4565931" y="218433"/>
                    <a:pt x="4534072" y="151815"/>
                    <a:pt x="4499577" y="86313"/>
                  </a:cubicBezTo>
                  <a:lnTo>
                    <a:pt x="4449808" y="0"/>
                  </a:lnTo>
                  <a:lnTo>
                    <a:pt x="4876728" y="0"/>
                  </a:lnTo>
                  <a:lnTo>
                    <a:pt x="4945109" y="122534"/>
                  </a:lnTo>
                  <a:cubicBezTo>
                    <a:pt x="4982860" y="198498"/>
                    <a:pt x="5017022" y="276581"/>
                    <a:pt x="5047868" y="356228"/>
                  </a:cubicBezTo>
                  <a:cubicBezTo>
                    <a:pt x="5055418" y="376209"/>
                    <a:pt x="5063244" y="396097"/>
                    <a:pt x="5070058" y="416355"/>
                  </a:cubicBezTo>
                  <a:lnTo>
                    <a:pt x="5090408" y="477311"/>
                  </a:lnTo>
                  <a:lnTo>
                    <a:pt x="5108455" y="539096"/>
                  </a:lnTo>
                  <a:cubicBezTo>
                    <a:pt x="5114348" y="559721"/>
                    <a:pt x="5119136" y="580715"/>
                    <a:pt x="5124292" y="601524"/>
                  </a:cubicBezTo>
                  <a:cubicBezTo>
                    <a:pt x="5163702" y="768923"/>
                    <a:pt x="5177698" y="942490"/>
                    <a:pt x="5173278" y="1114583"/>
                  </a:cubicBezTo>
                  <a:cubicBezTo>
                    <a:pt x="5170976" y="1200677"/>
                    <a:pt x="5161860" y="1286585"/>
                    <a:pt x="5145931" y="1371021"/>
                  </a:cubicBezTo>
                  <a:cubicBezTo>
                    <a:pt x="5129909" y="1455457"/>
                    <a:pt x="5107718" y="1538328"/>
                    <a:pt x="5082213" y="1619356"/>
                  </a:cubicBezTo>
                  <a:cubicBezTo>
                    <a:pt x="5056800" y="1700569"/>
                    <a:pt x="5029544" y="1779572"/>
                    <a:pt x="4997316" y="1859404"/>
                  </a:cubicBezTo>
                  <a:cubicBezTo>
                    <a:pt x="4981204" y="1899274"/>
                    <a:pt x="4963708" y="1939143"/>
                    <a:pt x="4943912" y="1978737"/>
                  </a:cubicBezTo>
                  <a:cubicBezTo>
                    <a:pt x="4923746" y="2018146"/>
                    <a:pt x="4901464" y="2057372"/>
                    <a:pt x="4875222" y="2094940"/>
                  </a:cubicBezTo>
                  <a:cubicBezTo>
                    <a:pt x="4849348" y="2132691"/>
                    <a:pt x="4819790" y="2168879"/>
                    <a:pt x="4787286" y="2202210"/>
                  </a:cubicBezTo>
                  <a:cubicBezTo>
                    <a:pt x="4770989" y="2218785"/>
                    <a:pt x="4754046" y="2234714"/>
                    <a:pt x="4736644" y="2249815"/>
                  </a:cubicBezTo>
                  <a:cubicBezTo>
                    <a:pt x="4719240" y="2264824"/>
                    <a:pt x="4701285" y="2278912"/>
                    <a:pt x="4683238" y="2292447"/>
                  </a:cubicBezTo>
                  <a:cubicBezTo>
                    <a:pt x="4610681" y="2346405"/>
                    <a:pt x="4537202" y="2386828"/>
                    <a:pt x="4470262" y="2426789"/>
                  </a:cubicBezTo>
                  <a:cubicBezTo>
                    <a:pt x="4402953" y="2466382"/>
                    <a:pt x="4340892" y="2505700"/>
                    <a:pt x="4283066" y="2549069"/>
                  </a:cubicBezTo>
                  <a:cubicBezTo>
                    <a:pt x="4253970" y="2570523"/>
                    <a:pt x="4226163" y="2593267"/>
                    <a:pt x="4199183" y="2616930"/>
                  </a:cubicBezTo>
                  <a:cubicBezTo>
                    <a:pt x="4172021" y="2640319"/>
                    <a:pt x="4145871" y="2665087"/>
                    <a:pt x="4120364" y="2690501"/>
                  </a:cubicBezTo>
                  <a:cubicBezTo>
                    <a:pt x="4107474" y="2703392"/>
                    <a:pt x="4095412" y="2716006"/>
                    <a:pt x="4082336" y="2729819"/>
                  </a:cubicBezTo>
                  <a:lnTo>
                    <a:pt x="4043203" y="2771715"/>
                  </a:lnTo>
                  <a:lnTo>
                    <a:pt x="3964753" y="2856794"/>
                  </a:lnTo>
                  <a:cubicBezTo>
                    <a:pt x="3911992" y="2913790"/>
                    <a:pt x="3857574" y="2970603"/>
                    <a:pt x="3802510" y="3028152"/>
                  </a:cubicBezTo>
                  <a:cubicBezTo>
                    <a:pt x="3774980" y="3056880"/>
                    <a:pt x="3746896" y="3085517"/>
                    <a:pt x="3718628" y="3114245"/>
                  </a:cubicBezTo>
                  <a:cubicBezTo>
                    <a:pt x="3690175" y="3142789"/>
                    <a:pt x="3661263" y="3171149"/>
                    <a:pt x="3631890" y="3199417"/>
                  </a:cubicBezTo>
                  <a:cubicBezTo>
                    <a:pt x="3573236" y="3255954"/>
                    <a:pt x="3511636" y="3310924"/>
                    <a:pt x="3446812" y="3363224"/>
                  </a:cubicBezTo>
                  <a:cubicBezTo>
                    <a:pt x="3382082" y="3415524"/>
                    <a:pt x="3313484" y="3464694"/>
                    <a:pt x="3240927" y="3508616"/>
                  </a:cubicBezTo>
                  <a:cubicBezTo>
                    <a:pt x="3168369" y="3552444"/>
                    <a:pt x="3091484" y="3590565"/>
                    <a:pt x="3011284" y="3620399"/>
                  </a:cubicBezTo>
                  <a:cubicBezTo>
                    <a:pt x="2931083" y="3650324"/>
                    <a:pt x="2847753" y="3671870"/>
                    <a:pt x="2763501" y="3684208"/>
                  </a:cubicBezTo>
                  <a:cubicBezTo>
                    <a:pt x="2721330" y="3690193"/>
                    <a:pt x="2679066" y="3694429"/>
                    <a:pt x="2636710" y="3695994"/>
                  </a:cubicBezTo>
                  <a:lnTo>
                    <a:pt x="2605035" y="3697008"/>
                  </a:lnTo>
                  <a:lnTo>
                    <a:pt x="2573360" y="3697191"/>
                  </a:lnTo>
                  <a:lnTo>
                    <a:pt x="2511852" y="3695810"/>
                  </a:lnTo>
                  <a:cubicBezTo>
                    <a:pt x="2184330" y="3685037"/>
                    <a:pt x="1858557" y="3613861"/>
                    <a:pt x="1554976" y="3483386"/>
                  </a:cubicBezTo>
                  <a:cubicBezTo>
                    <a:pt x="1479195" y="3450606"/>
                    <a:pt x="1404704" y="3414327"/>
                    <a:pt x="1332515" y="3373997"/>
                  </a:cubicBezTo>
                  <a:cubicBezTo>
                    <a:pt x="1260050" y="3333943"/>
                    <a:pt x="1189794" y="3289838"/>
                    <a:pt x="1121840" y="3242233"/>
                  </a:cubicBezTo>
                  <a:cubicBezTo>
                    <a:pt x="986117" y="3147025"/>
                    <a:pt x="859417" y="3038557"/>
                    <a:pt x="742662" y="2920052"/>
                  </a:cubicBezTo>
                  <a:cubicBezTo>
                    <a:pt x="626000" y="2801823"/>
                    <a:pt x="518821" y="2670797"/>
                    <a:pt x="426282" y="2530745"/>
                  </a:cubicBezTo>
                  <a:cubicBezTo>
                    <a:pt x="333652" y="2390418"/>
                    <a:pt x="254741" y="2240700"/>
                    <a:pt x="190562" y="2084350"/>
                  </a:cubicBezTo>
                  <a:cubicBezTo>
                    <a:pt x="126292" y="1928094"/>
                    <a:pt x="77858" y="1764932"/>
                    <a:pt x="45078" y="1598454"/>
                  </a:cubicBezTo>
                  <a:cubicBezTo>
                    <a:pt x="28504" y="1515216"/>
                    <a:pt x="16903" y="1430964"/>
                    <a:pt x="9077" y="1346437"/>
                  </a:cubicBezTo>
                  <a:cubicBezTo>
                    <a:pt x="2262" y="1261817"/>
                    <a:pt x="-1421" y="1176828"/>
                    <a:pt x="513" y="1091933"/>
                  </a:cubicBezTo>
                  <a:cubicBezTo>
                    <a:pt x="1986" y="1007036"/>
                    <a:pt x="8063" y="922232"/>
                    <a:pt x="18468" y="838073"/>
                  </a:cubicBezTo>
                  <a:cubicBezTo>
                    <a:pt x="28689" y="753822"/>
                    <a:pt x="43237" y="670215"/>
                    <a:pt x="61652" y="587528"/>
                  </a:cubicBezTo>
                  <a:cubicBezTo>
                    <a:pt x="98300" y="422156"/>
                    <a:pt x="149679" y="260283"/>
                    <a:pt x="214870" y="10448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B6160BCB-9856-41AA-A8B4-C000F9D31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762601 w 5207741"/>
                <a:gd name="connsiteY1" fmla="*/ 0 h 3738815"/>
                <a:gd name="connsiteX2" fmla="*/ 717282 w 5207741"/>
                <a:gd name="connsiteY2" fmla="*/ 76130 h 3738815"/>
                <a:gd name="connsiteX3" fmla="*/ 628158 w 5207741"/>
                <a:gd name="connsiteY3" fmla="*/ 264800 h 3738815"/>
                <a:gd name="connsiteX4" fmla="*/ 460483 w 5207741"/>
                <a:gd name="connsiteY4" fmla="*/ 1110997 h 3738815"/>
                <a:gd name="connsiteX5" fmla="*/ 599705 w 5207741"/>
                <a:gd name="connsiteY5" fmla="*/ 1885190 h 3738815"/>
                <a:gd name="connsiteX6" fmla="*/ 982566 w 5207741"/>
                <a:gd name="connsiteY6" fmla="*/ 2534986 h 3738815"/>
                <a:gd name="connsiteX7" fmla="*/ 1690186 w 5207741"/>
                <a:gd name="connsiteY7" fmla="*/ 3078339 h 3738815"/>
                <a:gd name="connsiteX8" fmla="*/ 2582147 w 5207741"/>
                <a:gd name="connsiteY8" fmla="*/ 3278517 h 3738815"/>
                <a:gd name="connsiteX9" fmla="*/ 3046773 w 5207741"/>
                <a:gd name="connsiteY9" fmla="*/ 3124195 h 3738815"/>
                <a:gd name="connsiteX10" fmla="*/ 3534327 w 5207741"/>
                <a:gd name="connsiteY10" fmla="*/ 2653491 h 3738815"/>
                <a:gd name="connsiteX11" fmla="*/ 3788371 w 5207741"/>
                <a:gd name="connsiteY11" fmla="*/ 2381860 h 3738815"/>
                <a:gd name="connsiteX12" fmla="*/ 4381538 w 5207741"/>
                <a:gd name="connsiteY12" fmla="*/ 1954710 h 3738815"/>
                <a:gd name="connsiteX13" fmla="*/ 4572876 w 5207741"/>
                <a:gd name="connsiteY13" fmla="*/ 1832613 h 3738815"/>
                <a:gd name="connsiteX14" fmla="*/ 4687698 w 5207741"/>
                <a:gd name="connsiteY14" fmla="*/ 1584555 h 3738815"/>
                <a:gd name="connsiteX15" fmla="*/ 4694328 w 5207741"/>
                <a:gd name="connsiteY15" fmla="*/ 722704 h 3738815"/>
                <a:gd name="connsiteX16" fmla="*/ 4427822 w 5207741"/>
                <a:gd name="connsiteY16" fmla="*/ 101669 h 3738815"/>
                <a:gd name="connsiteX17" fmla="*/ 4357980 w 5207741"/>
                <a:gd name="connsiteY17" fmla="*/ 0 h 3738815"/>
                <a:gd name="connsiteX18" fmla="*/ 4900539 w 5207741"/>
                <a:gd name="connsiteY18" fmla="*/ 0 h 3738815"/>
                <a:gd name="connsiteX19" fmla="*/ 5023799 w 5207741"/>
                <a:gd name="connsiteY19" fmla="*/ 256448 h 3738815"/>
                <a:gd name="connsiteX20" fmla="*/ 5131054 w 5207741"/>
                <a:gd name="connsiteY20" fmla="*/ 1708493 h 3738815"/>
                <a:gd name="connsiteX21" fmla="*/ 4116721 w 5207741"/>
                <a:gd name="connsiteY21" fmla="*/ 2704502 h 3738815"/>
                <a:gd name="connsiteX22" fmla="*/ 2582056 w 5207741"/>
                <a:gd name="connsiteY22" fmla="*/ 3738815 h 3738815"/>
                <a:gd name="connsiteX23" fmla="*/ 632301 w 5207741"/>
                <a:gd name="connsiteY23" fmla="*/ 2833780 h 3738815"/>
                <a:gd name="connsiteX24" fmla="*/ 0 w 5207741"/>
                <a:gd name="connsiteY24" fmla="*/ 1110906 h 3738815"/>
                <a:gd name="connsiteX25" fmla="*/ 202913 w 5207741"/>
                <a:gd name="connsiteY25"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07741" h="3738815">
                  <a:moveTo>
                    <a:pt x="244572" y="0"/>
                  </a:moveTo>
                  <a:lnTo>
                    <a:pt x="762601" y="0"/>
                  </a:lnTo>
                  <a:lnTo>
                    <a:pt x="717282" y="76130"/>
                  </a:lnTo>
                  <a:cubicBezTo>
                    <a:pt x="684728" y="137306"/>
                    <a:pt x="654998" y="200230"/>
                    <a:pt x="628158" y="264800"/>
                  </a:cubicBezTo>
                  <a:cubicBezTo>
                    <a:pt x="516927" y="532471"/>
                    <a:pt x="460483" y="817176"/>
                    <a:pt x="460483" y="1110997"/>
                  </a:cubicBezTo>
                  <a:cubicBezTo>
                    <a:pt x="460483" y="1378024"/>
                    <a:pt x="507351" y="1638514"/>
                    <a:pt x="599705" y="1885190"/>
                  </a:cubicBezTo>
                  <a:cubicBezTo>
                    <a:pt x="688836" y="2123213"/>
                    <a:pt x="817654" y="2341899"/>
                    <a:pt x="982566" y="2534986"/>
                  </a:cubicBezTo>
                  <a:cubicBezTo>
                    <a:pt x="1177587" y="2763432"/>
                    <a:pt x="1422331" y="2951271"/>
                    <a:pt x="1690186" y="3078339"/>
                  </a:cubicBezTo>
                  <a:cubicBezTo>
                    <a:pt x="1970289" y="3211208"/>
                    <a:pt x="2270370" y="3278517"/>
                    <a:pt x="2582147" y="3278517"/>
                  </a:cubicBezTo>
                  <a:cubicBezTo>
                    <a:pt x="2751940" y="3278517"/>
                    <a:pt x="2895213" y="3230912"/>
                    <a:pt x="3046773" y="3124195"/>
                  </a:cubicBezTo>
                  <a:cubicBezTo>
                    <a:pt x="3210120" y="3009188"/>
                    <a:pt x="3367573" y="2836358"/>
                    <a:pt x="3534327" y="2653491"/>
                  </a:cubicBezTo>
                  <a:cubicBezTo>
                    <a:pt x="3615264" y="2564727"/>
                    <a:pt x="3698871" y="2472925"/>
                    <a:pt x="3788371" y="2381860"/>
                  </a:cubicBezTo>
                  <a:cubicBezTo>
                    <a:pt x="4015803" y="2150375"/>
                    <a:pt x="4227214" y="2037303"/>
                    <a:pt x="4381538" y="1954710"/>
                  </a:cubicBezTo>
                  <a:cubicBezTo>
                    <a:pt x="4479325" y="1902317"/>
                    <a:pt x="4536506" y="1870826"/>
                    <a:pt x="4572876" y="1832613"/>
                  </a:cubicBezTo>
                  <a:cubicBezTo>
                    <a:pt x="4615601" y="1787772"/>
                    <a:pt x="4654274" y="1704257"/>
                    <a:pt x="4687698" y="1584555"/>
                  </a:cubicBezTo>
                  <a:cubicBezTo>
                    <a:pt x="4765044" y="1307676"/>
                    <a:pt x="4767254" y="1017723"/>
                    <a:pt x="4694328" y="722704"/>
                  </a:cubicBezTo>
                  <a:cubicBezTo>
                    <a:pt x="4642396" y="512766"/>
                    <a:pt x="4551463" y="301482"/>
                    <a:pt x="4427822" y="101669"/>
                  </a:cubicBezTo>
                  <a:lnTo>
                    <a:pt x="4357980"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Freeform: Shape 27">
              <a:extLst>
                <a:ext uri="{FF2B5EF4-FFF2-40B4-BE49-F238E27FC236}">
                  <a16:creationId xmlns:a16="http://schemas.microsoft.com/office/drawing/2014/main" id="{36BE7FD8-DDBE-4757-AEA0-50DEA9A49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869557 w 5207741"/>
                <a:gd name="connsiteY1" fmla="*/ 0 h 3738815"/>
                <a:gd name="connsiteX2" fmla="*/ 798472 w 5207741"/>
                <a:gd name="connsiteY2" fmla="*/ 119401 h 3738815"/>
                <a:gd name="connsiteX3" fmla="*/ 713145 w 5207741"/>
                <a:gd name="connsiteY3" fmla="*/ 300066 h 3738815"/>
                <a:gd name="connsiteX4" fmla="*/ 552561 w 5207741"/>
                <a:gd name="connsiteY4" fmla="*/ 1110906 h 3738815"/>
                <a:gd name="connsiteX5" fmla="*/ 685890 w 5207741"/>
                <a:gd name="connsiteY5" fmla="*/ 1852779 h 3738815"/>
                <a:gd name="connsiteX6" fmla="*/ 1052546 w 5207741"/>
                <a:gd name="connsiteY6" fmla="*/ 2475043 h 3738815"/>
                <a:gd name="connsiteX7" fmla="*/ 1729596 w 5207741"/>
                <a:gd name="connsiteY7" fmla="*/ 2995009 h 3738815"/>
                <a:gd name="connsiteX8" fmla="*/ 2582147 w 5207741"/>
                <a:gd name="connsiteY8" fmla="*/ 3186347 h 3738815"/>
                <a:gd name="connsiteX9" fmla="*/ 3466281 w 5207741"/>
                <a:gd name="connsiteY9" fmla="*/ 2591430 h 3738815"/>
                <a:gd name="connsiteX10" fmla="*/ 3722720 w 5207741"/>
                <a:gd name="connsiteY10" fmla="*/ 2317314 h 3738815"/>
                <a:gd name="connsiteX11" fmla="*/ 4338077 w 5207741"/>
                <a:gd name="connsiteY11" fmla="*/ 1873497 h 3738815"/>
                <a:gd name="connsiteX12" fmla="*/ 4506212 w 5207741"/>
                <a:gd name="connsiteY12" fmla="*/ 1769080 h 3738815"/>
                <a:gd name="connsiteX13" fmla="*/ 4599026 w 5207741"/>
                <a:gd name="connsiteY13" fmla="*/ 1559787 h 3738815"/>
                <a:gd name="connsiteX14" fmla="*/ 4605012 w 5207741"/>
                <a:gd name="connsiteY14" fmla="*/ 744803 h 3738815"/>
                <a:gd name="connsiteX15" fmla="*/ 4349253 w 5207741"/>
                <a:gd name="connsiteY15" fmla="*/ 149548 h 3738815"/>
                <a:gd name="connsiteX16" fmla="*/ 4246488 w 5207741"/>
                <a:gd name="connsiteY16" fmla="*/ 0 h 3738815"/>
                <a:gd name="connsiteX17" fmla="*/ 4900539 w 5207741"/>
                <a:gd name="connsiteY17" fmla="*/ 0 h 3738815"/>
                <a:gd name="connsiteX18" fmla="*/ 5023799 w 5207741"/>
                <a:gd name="connsiteY18" fmla="*/ 256448 h 3738815"/>
                <a:gd name="connsiteX19" fmla="*/ 5131054 w 5207741"/>
                <a:gd name="connsiteY19" fmla="*/ 1708493 h 3738815"/>
                <a:gd name="connsiteX20" fmla="*/ 4116721 w 5207741"/>
                <a:gd name="connsiteY20" fmla="*/ 2704502 h 3738815"/>
                <a:gd name="connsiteX21" fmla="*/ 2582056 w 5207741"/>
                <a:gd name="connsiteY21" fmla="*/ 3738815 h 3738815"/>
                <a:gd name="connsiteX22" fmla="*/ 632301 w 5207741"/>
                <a:gd name="connsiteY22" fmla="*/ 2833780 h 3738815"/>
                <a:gd name="connsiteX23" fmla="*/ 0 w 5207741"/>
                <a:gd name="connsiteY23" fmla="*/ 1110906 h 3738815"/>
                <a:gd name="connsiteX24" fmla="*/ 202913 w 5207741"/>
                <a:gd name="connsiteY24"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7741" h="3738815">
                  <a:moveTo>
                    <a:pt x="244572" y="0"/>
                  </a:moveTo>
                  <a:lnTo>
                    <a:pt x="869557" y="0"/>
                  </a:lnTo>
                  <a:lnTo>
                    <a:pt x="798472" y="119401"/>
                  </a:lnTo>
                  <a:cubicBezTo>
                    <a:pt x="767299" y="177982"/>
                    <a:pt x="738835" y="238236"/>
                    <a:pt x="713145" y="300066"/>
                  </a:cubicBezTo>
                  <a:cubicBezTo>
                    <a:pt x="606611" y="556503"/>
                    <a:pt x="552561" y="829331"/>
                    <a:pt x="552561" y="1110906"/>
                  </a:cubicBezTo>
                  <a:cubicBezTo>
                    <a:pt x="552561" y="1366883"/>
                    <a:pt x="597403" y="1616415"/>
                    <a:pt x="685890" y="1852779"/>
                  </a:cubicBezTo>
                  <a:cubicBezTo>
                    <a:pt x="771247" y="2080764"/>
                    <a:pt x="894631" y="2290058"/>
                    <a:pt x="1052546" y="2475043"/>
                  </a:cubicBezTo>
                  <a:cubicBezTo>
                    <a:pt x="1239188" y="2693729"/>
                    <a:pt x="1473342" y="2873466"/>
                    <a:pt x="1729596" y="2995009"/>
                  </a:cubicBezTo>
                  <a:cubicBezTo>
                    <a:pt x="1997267" y="3121985"/>
                    <a:pt x="2284091" y="3186347"/>
                    <a:pt x="2582147" y="3186347"/>
                  </a:cubicBezTo>
                  <a:cubicBezTo>
                    <a:pt x="2908748" y="3186347"/>
                    <a:pt x="3109939" y="2982394"/>
                    <a:pt x="3466281" y="2591430"/>
                  </a:cubicBezTo>
                  <a:cubicBezTo>
                    <a:pt x="3547771" y="2502022"/>
                    <a:pt x="3632022" y="2409575"/>
                    <a:pt x="3722720" y="2317314"/>
                  </a:cubicBezTo>
                  <a:cubicBezTo>
                    <a:pt x="3959913" y="2075884"/>
                    <a:pt x="4178506" y="1958853"/>
                    <a:pt x="4338077" y="1873497"/>
                  </a:cubicBezTo>
                  <a:cubicBezTo>
                    <a:pt x="4416344" y="1831509"/>
                    <a:pt x="4478220" y="1798453"/>
                    <a:pt x="4506212" y="1769080"/>
                  </a:cubicBezTo>
                  <a:cubicBezTo>
                    <a:pt x="4537518" y="1736208"/>
                    <a:pt x="4570483" y="1661901"/>
                    <a:pt x="4599026" y="1559787"/>
                  </a:cubicBezTo>
                  <a:cubicBezTo>
                    <a:pt x="4672136" y="1298377"/>
                    <a:pt x="4674070" y="1024169"/>
                    <a:pt x="4605012" y="744803"/>
                  </a:cubicBezTo>
                  <a:cubicBezTo>
                    <a:pt x="4555290" y="543912"/>
                    <a:pt x="4468017" y="341363"/>
                    <a:pt x="4349253" y="149548"/>
                  </a:cubicBezTo>
                  <a:lnTo>
                    <a:pt x="4246488"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useBgFill="1">
          <p:nvSpPr>
            <p:cNvPr id="29" name="Freeform: Shape 28">
              <a:extLst>
                <a:ext uri="{FF2B5EF4-FFF2-40B4-BE49-F238E27FC236}">
                  <a16:creationId xmlns:a16="http://schemas.microsoft.com/office/drawing/2014/main" id="{E9FC4450-C88E-4D5D-99DD-0A34BCFC9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05815" y="-1438"/>
              <a:ext cx="5699636" cy="3920553"/>
            </a:xfrm>
            <a:custGeom>
              <a:avLst/>
              <a:gdLst>
                <a:gd name="connsiteX0" fmla="*/ 236526 w 5699636"/>
                <a:gd name="connsiteY0" fmla="*/ 0 h 3920553"/>
                <a:gd name="connsiteX1" fmla="*/ 639747 w 5699636"/>
                <a:gd name="connsiteY1" fmla="*/ 0 h 3920553"/>
                <a:gd name="connsiteX2" fmla="*/ 591602 w 5699636"/>
                <a:gd name="connsiteY2" fmla="*/ 108703 h 3920553"/>
                <a:gd name="connsiteX3" fmla="*/ 459286 w 5699636"/>
                <a:gd name="connsiteY3" fmla="*/ 562740 h 3920553"/>
                <a:gd name="connsiteX4" fmla="*/ 413892 w 5699636"/>
                <a:gd name="connsiteY4" fmla="*/ 1032063 h 3920553"/>
                <a:gd name="connsiteX5" fmla="*/ 453025 w 5699636"/>
                <a:gd name="connsiteY5" fmla="*/ 1501385 h 3920553"/>
                <a:gd name="connsiteX6" fmla="*/ 578251 w 5699636"/>
                <a:gd name="connsiteY6" fmla="*/ 1955698 h 3920553"/>
                <a:gd name="connsiteX7" fmla="*/ 1074276 w 5699636"/>
                <a:gd name="connsiteY7" fmla="*/ 2759357 h 3920553"/>
                <a:gd name="connsiteX8" fmla="*/ 1843958 w 5699636"/>
                <a:gd name="connsiteY8" fmla="*/ 3325729 h 3920553"/>
                <a:gd name="connsiteX9" fmla="*/ 1898743 w 5699636"/>
                <a:gd name="connsiteY9" fmla="*/ 3351419 h 3920553"/>
                <a:gd name="connsiteX10" fmla="*/ 1926183 w 5699636"/>
                <a:gd name="connsiteY10" fmla="*/ 3364309 h 3920553"/>
                <a:gd name="connsiteX11" fmla="*/ 1954267 w 5699636"/>
                <a:gd name="connsiteY11" fmla="*/ 3375727 h 3920553"/>
                <a:gd name="connsiteX12" fmla="*/ 2010435 w 5699636"/>
                <a:gd name="connsiteY12" fmla="*/ 3398655 h 3920553"/>
                <a:gd name="connsiteX13" fmla="*/ 2066970 w 5699636"/>
                <a:gd name="connsiteY13" fmla="*/ 3420569 h 3920553"/>
                <a:gd name="connsiteX14" fmla="*/ 2181884 w 5699636"/>
                <a:gd name="connsiteY14" fmla="*/ 3460439 h 3920553"/>
                <a:gd name="connsiteX15" fmla="*/ 2298915 w 5699636"/>
                <a:gd name="connsiteY15" fmla="*/ 3494600 h 3920553"/>
                <a:gd name="connsiteX16" fmla="*/ 2782326 w 5699636"/>
                <a:gd name="connsiteY16" fmla="*/ 3572314 h 3920553"/>
                <a:gd name="connsiteX17" fmla="*/ 2843833 w 5699636"/>
                <a:gd name="connsiteY17" fmla="*/ 3576274 h 3920553"/>
                <a:gd name="connsiteX18" fmla="*/ 2903961 w 5699636"/>
                <a:gd name="connsiteY18" fmla="*/ 3577194 h 3920553"/>
                <a:gd name="connsiteX19" fmla="*/ 2963904 w 5699636"/>
                <a:gd name="connsiteY19" fmla="*/ 3575261 h 3920553"/>
                <a:gd name="connsiteX20" fmla="*/ 3023662 w 5699636"/>
                <a:gd name="connsiteY20" fmla="*/ 3570380 h 3920553"/>
                <a:gd name="connsiteX21" fmla="*/ 3083053 w 5699636"/>
                <a:gd name="connsiteY21" fmla="*/ 3562462 h 3920553"/>
                <a:gd name="connsiteX22" fmla="*/ 3141983 w 5699636"/>
                <a:gd name="connsiteY22" fmla="*/ 3551320 h 3920553"/>
                <a:gd name="connsiteX23" fmla="*/ 3200176 w 5699636"/>
                <a:gd name="connsiteY23" fmla="*/ 3536680 h 3920553"/>
                <a:gd name="connsiteX24" fmla="*/ 3257633 w 5699636"/>
                <a:gd name="connsiteY24" fmla="*/ 3518909 h 3920553"/>
                <a:gd name="connsiteX25" fmla="*/ 3477516 w 5699636"/>
                <a:gd name="connsiteY25" fmla="*/ 3418175 h 3920553"/>
                <a:gd name="connsiteX26" fmla="*/ 3678982 w 5699636"/>
                <a:gd name="connsiteY26" fmla="*/ 3278585 h 3920553"/>
                <a:gd name="connsiteX27" fmla="*/ 3863784 w 5699636"/>
                <a:gd name="connsiteY27" fmla="*/ 3113397 h 3920553"/>
                <a:gd name="connsiteX28" fmla="*/ 3951994 w 5699636"/>
                <a:gd name="connsiteY28" fmla="*/ 3025185 h 3920553"/>
                <a:gd name="connsiteX29" fmla="*/ 4038271 w 5699636"/>
                <a:gd name="connsiteY29" fmla="*/ 2934489 h 3920553"/>
                <a:gd name="connsiteX30" fmla="*/ 4209537 w 5699636"/>
                <a:gd name="connsiteY30" fmla="*/ 2750241 h 3920553"/>
                <a:gd name="connsiteX31" fmla="*/ 4295998 w 5699636"/>
                <a:gd name="connsiteY31" fmla="*/ 2657978 h 3920553"/>
                <a:gd name="connsiteX32" fmla="*/ 4385130 w 5699636"/>
                <a:gd name="connsiteY32" fmla="*/ 2566728 h 3920553"/>
                <a:gd name="connsiteX33" fmla="*/ 4802060 w 5699636"/>
                <a:gd name="connsiteY33" fmla="*/ 2262318 h 3920553"/>
                <a:gd name="connsiteX34" fmla="*/ 5011721 w 5699636"/>
                <a:gd name="connsiteY34" fmla="*/ 2133685 h 3920553"/>
                <a:gd name="connsiteX35" fmla="*/ 5169267 w 5699636"/>
                <a:gd name="connsiteY35" fmla="*/ 1971075 h 3920553"/>
                <a:gd name="connsiteX36" fmla="*/ 5267146 w 5699636"/>
                <a:gd name="connsiteY36" fmla="*/ 1764268 h 3920553"/>
                <a:gd name="connsiteX37" fmla="*/ 5325432 w 5699636"/>
                <a:gd name="connsiteY37" fmla="*/ 1534533 h 3920553"/>
                <a:gd name="connsiteX38" fmla="*/ 5335468 w 5699636"/>
                <a:gd name="connsiteY38" fmla="*/ 1475879 h 3920553"/>
                <a:gd name="connsiteX39" fmla="*/ 5343939 w 5699636"/>
                <a:gd name="connsiteY39" fmla="*/ 1417133 h 3920553"/>
                <a:gd name="connsiteX40" fmla="*/ 5350293 w 5699636"/>
                <a:gd name="connsiteY40" fmla="*/ 1358203 h 3920553"/>
                <a:gd name="connsiteX41" fmla="*/ 5354896 w 5699636"/>
                <a:gd name="connsiteY41" fmla="*/ 1299089 h 3920553"/>
                <a:gd name="connsiteX42" fmla="*/ 5357476 w 5699636"/>
                <a:gd name="connsiteY42" fmla="*/ 1062816 h 3920553"/>
                <a:gd name="connsiteX43" fmla="*/ 5353884 w 5699636"/>
                <a:gd name="connsiteY43" fmla="*/ 1003886 h 3920553"/>
                <a:gd name="connsiteX44" fmla="*/ 5348452 w 5699636"/>
                <a:gd name="connsiteY44" fmla="*/ 945141 h 3920553"/>
                <a:gd name="connsiteX45" fmla="*/ 5341730 w 5699636"/>
                <a:gd name="connsiteY45" fmla="*/ 886486 h 3920553"/>
                <a:gd name="connsiteX46" fmla="*/ 5333442 w 5699636"/>
                <a:gd name="connsiteY46" fmla="*/ 828017 h 3920553"/>
                <a:gd name="connsiteX47" fmla="*/ 5285194 w 5699636"/>
                <a:gd name="connsiteY47" fmla="*/ 596624 h 3920553"/>
                <a:gd name="connsiteX48" fmla="*/ 5122400 w 5699636"/>
                <a:gd name="connsiteY48" fmla="*/ 150414 h 3920553"/>
                <a:gd name="connsiteX49" fmla="*/ 5044359 w 5699636"/>
                <a:gd name="connsiteY49" fmla="*/ 0 h 3920553"/>
                <a:gd name="connsiteX50" fmla="*/ 5463111 w 5699636"/>
                <a:gd name="connsiteY50" fmla="*/ 0 h 3920553"/>
                <a:gd name="connsiteX51" fmla="*/ 5475681 w 5699636"/>
                <a:gd name="connsiteY51" fmla="*/ 25671 h 3920553"/>
                <a:gd name="connsiteX52" fmla="*/ 5684924 w 5699636"/>
                <a:gd name="connsiteY52" fmla="*/ 830307 h 3920553"/>
                <a:gd name="connsiteX53" fmla="*/ 5699636 w 5699636"/>
                <a:gd name="connsiteY53" fmla="*/ 1116940 h 3920553"/>
                <a:gd name="connsiteX54" fmla="*/ 5699636 w 5699636"/>
                <a:gd name="connsiteY54" fmla="*/ 1116977 h 3920553"/>
                <a:gd name="connsiteX55" fmla="*/ 5684923 w 5699636"/>
                <a:gd name="connsiteY55" fmla="*/ 1403610 h 3920553"/>
                <a:gd name="connsiteX56" fmla="*/ 2849819 w 5699636"/>
                <a:gd name="connsiteY56" fmla="*/ 3920553 h 3920553"/>
                <a:gd name="connsiteX57" fmla="*/ 0 w 5699636"/>
                <a:gd name="connsiteY57" fmla="*/ 1116958 h 3920553"/>
                <a:gd name="connsiteX58" fmla="*/ 223956 w 5699636"/>
                <a:gd name="connsiteY58" fmla="*/ 25671 h 392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99636" h="3920553">
                  <a:moveTo>
                    <a:pt x="236526" y="0"/>
                  </a:moveTo>
                  <a:lnTo>
                    <a:pt x="639747" y="0"/>
                  </a:lnTo>
                  <a:lnTo>
                    <a:pt x="591602" y="108703"/>
                  </a:lnTo>
                  <a:cubicBezTo>
                    <a:pt x="533962" y="256028"/>
                    <a:pt x="488751" y="407957"/>
                    <a:pt x="459286" y="562740"/>
                  </a:cubicBezTo>
                  <a:cubicBezTo>
                    <a:pt x="429913" y="717524"/>
                    <a:pt x="414720" y="874701"/>
                    <a:pt x="413892" y="1032063"/>
                  </a:cubicBezTo>
                  <a:cubicBezTo>
                    <a:pt x="412695" y="1189424"/>
                    <a:pt x="425953" y="1346601"/>
                    <a:pt x="453025" y="1501385"/>
                  </a:cubicBezTo>
                  <a:cubicBezTo>
                    <a:pt x="479820" y="1656260"/>
                    <a:pt x="522636" y="1808373"/>
                    <a:pt x="578251" y="1955698"/>
                  </a:cubicBezTo>
                  <a:cubicBezTo>
                    <a:pt x="690403" y="2249979"/>
                    <a:pt x="857892" y="2525294"/>
                    <a:pt x="1074276" y="2759357"/>
                  </a:cubicBezTo>
                  <a:cubicBezTo>
                    <a:pt x="1290659" y="2993419"/>
                    <a:pt x="1553634" y="3185586"/>
                    <a:pt x="1843958" y="3325729"/>
                  </a:cubicBezTo>
                  <a:lnTo>
                    <a:pt x="1898743" y="3351419"/>
                  </a:lnTo>
                  <a:lnTo>
                    <a:pt x="1926183" y="3364309"/>
                  </a:lnTo>
                  <a:lnTo>
                    <a:pt x="1954267" y="3375727"/>
                  </a:lnTo>
                  <a:lnTo>
                    <a:pt x="2010435" y="3398655"/>
                  </a:lnTo>
                  <a:cubicBezTo>
                    <a:pt x="2029126" y="3406205"/>
                    <a:pt x="2047726" y="3414400"/>
                    <a:pt x="2066970" y="3420569"/>
                  </a:cubicBezTo>
                  <a:cubicBezTo>
                    <a:pt x="2105275" y="3433644"/>
                    <a:pt x="2143303" y="3447916"/>
                    <a:pt x="2181884" y="3460439"/>
                  </a:cubicBezTo>
                  <a:lnTo>
                    <a:pt x="2298915" y="3494600"/>
                  </a:lnTo>
                  <a:cubicBezTo>
                    <a:pt x="2456368" y="3535575"/>
                    <a:pt x="2618426" y="3562001"/>
                    <a:pt x="2782326" y="3572314"/>
                  </a:cubicBezTo>
                  <a:lnTo>
                    <a:pt x="2843833" y="3576274"/>
                  </a:lnTo>
                  <a:cubicBezTo>
                    <a:pt x="2863998" y="3576826"/>
                    <a:pt x="2883888" y="3576826"/>
                    <a:pt x="2903961" y="3577194"/>
                  </a:cubicBezTo>
                  <a:cubicBezTo>
                    <a:pt x="2923942" y="3577010"/>
                    <a:pt x="2943922" y="3575813"/>
                    <a:pt x="2963904" y="3575261"/>
                  </a:cubicBezTo>
                  <a:cubicBezTo>
                    <a:pt x="2983885" y="3574156"/>
                    <a:pt x="3003681" y="3571946"/>
                    <a:pt x="3023662" y="3570380"/>
                  </a:cubicBezTo>
                  <a:cubicBezTo>
                    <a:pt x="3043458" y="3568171"/>
                    <a:pt x="3063164" y="3565040"/>
                    <a:pt x="3083053" y="3562462"/>
                  </a:cubicBezTo>
                  <a:cubicBezTo>
                    <a:pt x="3102665" y="3558963"/>
                    <a:pt x="3122278" y="3555095"/>
                    <a:pt x="3141983" y="3551320"/>
                  </a:cubicBezTo>
                  <a:cubicBezTo>
                    <a:pt x="3161318" y="3546441"/>
                    <a:pt x="3180839" y="3541929"/>
                    <a:pt x="3200176" y="3536680"/>
                  </a:cubicBezTo>
                  <a:cubicBezTo>
                    <a:pt x="3219236" y="3530695"/>
                    <a:pt x="3238664" y="3525539"/>
                    <a:pt x="3257633" y="3518909"/>
                  </a:cubicBezTo>
                  <a:cubicBezTo>
                    <a:pt x="3333689" y="3493219"/>
                    <a:pt x="3407168" y="3458781"/>
                    <a:pt x="3477516" y="3418175"/>
                  </a:cubicBezTo>
                  <a:cubicBezTo>
                    <a:pt x="3547678" y="3377109"/>
                    <a:pt x="3615080" y="3330425"/>
                    <a:pt x="3678982" y="3278585"/>
                  </a:cubicBezTo>
                  <a:cubicBezTo>
                    <a:pt x="3743069" y="3226929"/>
                    <a:pt x="3804485" y="3171406"/>
                    <a:pt x="3863784" y="3113397"/>
                  </a:cubicBezTo>
                  <a:cubicBezTo>
                    <a:pt x="3893524" y="3084484"/>
                    <a:pt x="3922989" y="3055111"/>
                    <a:pt x="3951994" y="3025185"/>
                  </a:cubicBezTo>
                  <a:cubicBezTo>
                    <a:pt x="3980999" y="2995260"/>
                    <a:pt x="4009635" y="2964967"/>
                    <a:pt x="4038271" y="2934489"/>
                  </a:cubicBezTo>
                  <a:cubicBezTo>
                    <a:pt x="4095636" y="2873625"/>
                    <a:pt x="4152264" y="2811841"/>
                    <a:pt x="4209537" y="2750241"/>
                  </a:cubicBezTo>
                  <a:lnTo>
                    <a:pt x="4295998" y="2657978"/>
                  </a:lnTo>
                  <a:cubicBezTo>
                    <a:pt x="4325002" y="2627316"/>
                    <a:pt x="4354100" y="2596930"/>
                    <a:pt x="4385130" y="2566728"/>
                  </a:cubicBezTo>
                  <a:cubicBezTo>
                    <a:pt x="4507041" y="2445278"/>
                    <a:pt x="4653446" y="2345280"/>
                    <a:pt x="4802060" y="2262318"/>
                  </a:cubicBezTo>
                  <a:cubicBezTo>
                    <a:pt x="4875630" y="2219962"/>
                    <a:pt x="4948648" y="2180276"/>
                    <a:pt x="5011721" y="2133685"/>
                  </a:cubicBezTo>
                  <a:cubicBezTo>
                    <a:pt x="5075070" y="2087370"/>
                    <a:pt x="5128016" y="2033964"/>
                    <a:pt x="5169267" y="1971075"/>
                  </a:cubicBezTo>
                  <a:cubicBezTo>
                    <a:pt x="5211162" y="1908830"/>
                    <a:pt x="5242193" y="1838206"/>
                    <a:pt x="5267146" y="1764268"/>
                  </a:cubicBezTo>
                  <a:cubicBezTo>
                    <a:pt x="5292100" y="1690329"/>
                    <a:pt x="5310699" y="1612523"/>
                    <a:pt x="5325432" y="1534533"/>
                  </a:cubicBezTo>
                  <a:cubicBezTo>
                    <a:pt x="5328746" y="1514920"/>
                    <a:pt x="5332706" y="1495492"/>
                    <a:pt x="5335468" y="1475879"/>
                  </a:cubicBezTo>
                  <a:lnTo>
                    <a:pt x="5343939" y="1417133"/>
                  </a:lnTo>
                  <a:lnTo>
                    <a:pt x="5350293" y="1358203"/>
                  </a:lnTo>
                  <a:cubicBezTo>
                    <a:pt x="5352686" y="1338590"/>
                    <a:pt x="5353240" y="1318793"/>
                    <a:pt x="5354896" y="1299089"/>
                  </a:cubicBezTo>
                  <a:cubicBezTo>
                    <a:pt x="5360513" y="1220362"/>
                    <a:pt x="5360606" y="1141451"/>
                    <a:pt x="5357476" y="1062816"/>
                  </a:cubicBezTo>
                  <a:lnTo>
                    <a:pt x="5353884" y="1003886"/>
                  </a:lnTo>
                  <a:cubicBezTo>
                    <a:pt x="5352319" y="984274"/>
                    <a:pt x="5350200" y="964753"/>
                    <a:pt x="5348452" y="945141"/>
                  </a:cubicBezTo>
                  <a:cubicBezTo>
                    <a:pt x="5346886" y="925527"/>
                    <a:pt x="5343939" y="906007"/>
                    <a:pt x="5341730" y="886486"/>
                  </a:cubicBezTo>
                  <a:cubicBezTo>
                    <a:pt x="5339704" y="866874"/>
                    <a:pt x="5336481" y="847445"/>
                    <a:pt x="5333442" y="828017"/>
                  </a:cubicBezTo>
                  <a:cubicBezTo>
                    <a:pt x="5321104" y="750211"/>
                    <a:pt x="5304990" y="673050"/>
                    <a:pt x="5285194" y="596624"/>
                  </a:cubicBezTo>
                  <a:cubicBezTo>
                    <a:pt x="5244679" y="444051"/>
                    <a:pt x="5189985" y="294700"/>
                    <a:pt x="5122400" y="150414"/>
                  </a:cubicBezTo>
                  <a:lnTo>
                    <a:pt x="5044359" y="0"/>
                  </a:lnTo>
                  <a:lnTo>
                    <a:pt x="5463111" y="0"/>
                  </a:lnTo>
                  <a:lnTo>
                    <a:pt x="5475681" y="25671"/>
                  </a:lnTo>
                  <a:cubicBezTo>
                    <a:pt x="5583839" y="277235"/>
                    <a:pt x="5655735" y="547560"/>
                    <a:pt x="5684924" y="830307"/>
                  </a:cubicBezTo>
                  <a:lnTo>
                    <a:pt x="5699636" y="1116940"/>
                  </a:lnTo>
                  <a:lnTo>
                    <a:pt x="5699636" y="1116977"/>
                  </a:lnTo>
                  <a:lnTo>
                    <a:pt x="5684923" y="1403610"/>
                  </a:lnTo>
                  <a:cubicBezTo>
                    <a:pt x="5538982" y="2817342"/>
                    <a:pt x="4325342" y="3920553"/>
                    <a:pt x="2849819" y="3920553"/>
                  </a:cubicBezTo>
                  <a:cubicBezTo>
                    <a:pt x="1275927" y="3920553"/>
                    <a:pt x="0" y="2665344"/>
                    <a:pt x="0" y="1116958"/>
                  </a:cubicBezTo>
                  <a:cubicBezTo>
                    <a:pt x="0" y="729862"/>
                    <a:pt x="79746" y="361089"/>
                    <a:pt x="223956" y="256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0" name="Hình chữ nhật 5">
            <a:extLst>
              <a:ext uri="{FF2B5EF4-FFF2-40B4-BE49-F238E27FC236}">
                <a16:creationId xmlns:a16="http://schemas.microsoft.com/office/drawing/2014/main" id="{6F89AFE8-5FAD-ACC7-0B29-DCE3209C969A}"/>
              </a:ext>
            </a:extLst>
          </p:cNvPr>
          <p:cNvSpPr/>
          <p:nvPr/>
        </p:nvSpPr>
        <p:spPr>
          <a:xfrm>
            <a:off x="3846460" y="2987942"/>
            <a:ext cx="7697202" cy="2462213"/>
          </a:xfrm>
          <a:prstGeom prst="rect">
            <a:avLst/>
          </a:prstGeom>
          <a:noFill/>
        </p:spPr>
        <p:txBody>
          <a:bodyPr wrap="square" lIns="91440" tIns="45720" rIns="91440" bIns="45720">
            <a:spAutoFit/>
          </a:bodyPr>
          <a:lstStyle/>
          <a:p>
            <a:pPr algn="ctr">
              <a:spcBef>
                <a:spcPts val="600"/>
              </a:spcBef>
              <a:spcAft>
                <a:spcPts val="600"/>
              </a:spcAft>
            </a:pPr>
            <a:r>
              <a:rPr lang="en-US" sz="4400" b="1" dirty="0" err="1">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Bài</a:t>
            </a:r>
            <a:r>
              <a:rPr lang="en-US" sz="4400" b="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 4 : </a:t>
            </a:r>
            <a:r>
              <a:rPr lang="en-US" sz="5400" b="1" i="1" dirty="0" err="1">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Sắc</a:t>
            </a:r>
            <a:r>
              <a:rPr lang="en-US" sz="5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5400" b="1" i="1" dirty="0" err="1">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thái</a:t>
            </a:r>
            <a:r>
              <a:rPr lang="en-US" sz="5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5400" b="1" i="1" dirty="0" err="1">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tiếng</a:t>
            </a:r>
            <a:r>
              <a:rPr lang="en-US" sz="5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5400" b="1" i="1" dirty="0" err="1">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cười</a:t>
            </a:r>
            <a:endParaRPr lang="en-US" sz="40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spcBef>
                <a:spcPts val="600"/>
              </a:spcBef>
              <a:spcAft>
                <a:spcPts val="600"/>
              </a:spcAft>
            </a:pPr>
            <a:r>
              <a:rPr lang="en-US" sz="4400" b="1" dirty="0" err="1">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Văn</a:t>
            </a:r>
            <a:r>
              <a:rPr lang="en-US" sz="4400" b="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400" b="1" dirty="0" err="1">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bản</a:t>
            </a:r>
            <a:r>
              <a:rPr lang="en-US" sz="4400" b="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 3, </a:t>
            </a:r>
            <a:r>
              <a:rPr lang="en-US"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4</a:t>
            </a:r>
            <a:r>
              <a:rPr lang="en-US" sz="4400" b="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1100"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endParaRPr>
          </a:p>
          <a:p>
            <a:pPr algn="ctr">
              <a:spcBef>
                <a:spcPts val="600"/>
              </a:spcBef>
              <a:spcAft>
                <a:spcPts val="600"/>
              </a:spcAft>
            </a:pPr>
            <a:r>
              <a:rPr lang="en-US" sz="3600" i="1" dirty="0">
                <a:solidFill>
                  <a:srgbClr val="7030A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KHOE CỦA, CON RẮN VUÔNG</a:t>
            </a:r>
          </a:p>
        </p:txBody>
      </p:sp>
      <p:sp>
        <p:nvSpPr>
          <p:cNvPr id="11" name="矩形 4">
            <a:extLst>
              <a:ext uri="{FF2B5EF4-FFF2-40B4-BE49-F238E27FC236}">
                <a16:creationId xmlns:a16="http://schemas.microsoft.com/office/drawing/2014/main" id="{ED74689E-28FA-7C57-B7E9-B60AF1051727}"/>
              </a:ext>
            </a:extLst>
          </p:cNvPr>
          <p:cNvSpPr/>
          <p:nvPr/>
        </p:nvSpPr>
        <p:spPr>
          <a:xfrm>
            <a:off x="246579" y="195209"/>
            <a:ext cx="11673869" cy="6493267"/>
          </a:xfrm>
          <a:prstGeom prst="rect">
            <a:avLst/>
          </a:prstGeom>
          <a:noFill/>
          <a:ln w="254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572543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1640</Words>
  <Application>Microsoft Office PowerPoint</Application>
  <PresentationFormat>Widescreen</PresentationFormat>
  <Paragraphs>178</Paragraphs>
  <Slides>25</Slides>
  <Notes>22</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等线</vt:lpstr>
      <vt:lpstr>等线 Light</vt:lpstr>
      <vt:lpstr>#9Slide03 Arima Madurai Black</vt:lpstr>
      <vt:lpstr>#9Slide04 Abraham Lincoln</vt:lpstr>
      <vt:lpstr>#9Slide04 SVNMORVA</vt:lpstr>
      <vt:lpstr>#9Slide05 SVNAnthem</vt:lpstr>
      <vt:lpstr>#9Slide06 SVNKarlita</vt:lpstr>
      <vt:lpstr>.VnTime</vt: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Xoan Vu</dc:creator>
  <cp:lastModifiedBy>Administrator</cp:lastModifiedBy>
  <cp:revision>38</cp:revision>
  <dcterms:created xsi:type="dcterms:W3CDTF">2023-08-14T05:10:27Z</dcterms:created>
  <dcterms:modified xsi:type="dcterms:W3CDTF">2023-11-14T09:58:10Z</dcterms:modified>
</cp:coreProperties>
</file>