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20"/>
  </p:notesMasterIdLst>
  <p:sldIdLst>
    <p:sldId id="293" r:id="rId2"/>
    <p:sldId id="258" r:id="rId3"/>
    <p:sldId id="18980" r:id="rId4"/>
    <p:sldId id="18922" r:id="rId5"/>
    <p:sldId id="402" r:id="rId6"/>
    <p:sldId id="18968" r:id="rId7"/>
    <p:sldId id="403" r:id="rId8"/>
    <p:sldId id="404" r:id="rId9"/>
    <p:sldId id="18966" r:id="rId10"/>
    <p:sldId id="294" r:id="rId11"/>
    <p:sldId id="408" r:id="rId12"/>
    <p:sldId id="409" r:id="rId13"/>
    <p:sldId id="410" r:id="rId14"/>
    <p:sldId id="285" r:id="rId15"/>
    <p:sldId id="411" r:id="rId16"/>
    <p:sldId id="373" r:id="rId17"/>
    <p:sldId id="18921" r:id="rId18"/>
    <p:sldId id="42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86" d="100"/>
          <a:sy n="86" d="100"/>
        </p:scale>
        <p:origin x="-102"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ích Viên Nguyễn" userId="6110022a9be9d9d8" providerId="LiveId" clId="{F9250CBC-64FE-453A-8904-FAEBA92FE596}"/>
    <pc:docChg chg="undo custSel addSld delSld modSld delMainMaster">
      <pc:chgData name="Bích Viên Nguyễn" userId="6110022a9be9d9d8" providerId="LiveId" clId="{F9250CBC-64FE-453A-8904-FAEBA92FE596}" dt="2023-02-11T02:10:38.928" v="1673" actId="20577"/>
      <pc:docMkLst>
        <pc:docMk/>
      </pc:docMkLst>
      <pc:sldChg chg="modSp mod">
        <pc:chgData name="Bích Viên Nguyễn" userId="6110022a9be9d9d8" providerId="LiveId" clId="{F9250CBC-64FE-453A-8904-FAEBA92FE596}" dt="2023-02-10T13:28:14.253" v="911"/>
        <pc:sldMkLst>
          <pc:docMk/>
          <pc:sldMk cId="0" sldId="285"/>
        </pc:sldMkLst>
        <pc:spChg chg="mod">
          <ac:chgData name="Bích Viên Nguyễn" userId="6110022a9be9d9d8" providerId="LiveId" clId="{F9250CBC-64FE-453A-8904-FAEBA92FE596}" dt="2023-02-10T13:26:30.700" v="906" actId="1076"/>
          <ac:spMkLst>
            <pc:docMk/>
            <pc:sldMk cId="0" sldId="285"/>
            <ac:spMk id="51203" creationId="{00000000-0000-0000-0000-000000000000}"/>
          </ac:spMkLst>
        </pc:spChg>
        <pc:graphicFrameChg chg="mod modGraphic">
          <ac:chgData name="Bích Viên Nguyễn" userId="6110022a9be9d9d8" providerId="LiveId" clId="{F9250CBC-64FE-453A-8904-FAEBA92FE596}" dt="2023-02-10T13:28:14.253" v="911"/>
          <ac:graphicFrameMkLst>
            <pc:docMk/>
            <pc:sldMk cId="0" sldId="285"/>
            <ac:graphicFrameMk id="10" creationId="{00000000-0000-0000-0000-000000000000}"/>
          </ac:graphicFrameMkLst>
        </pc:graphicFrameChg>
        <pc:picChg chg="mod">
          <ac:chgData name="Bích Viên Nguyễn" userId="6110022a9be9d9d8" providerId="LiveId" clId="{F9250CBC-64FE-453A-8904-FAEBA92FE596}" dt="2023-02-10T13:12:51.622" v="80" actId="1076"/>
          <ac:picMkLst>
            <pc:docMk/>
            <pc:sldMk cId="0" sldId="285"/>
            <ac:picMk id="51242" creationId="{00000000-0000-0000-0000-000000000000}"/>
          </ac:picMkLst>
        </pc:picChg>
      </pc:sldChg>
      <pc:sldChg chg="modSp">
        <pc:chgData name="Bích Viên Nguyễn" userId="6110022a9be9d9d8" providerId="LiveId" clId="{F9250CBC-64FE-453A-8904-FAEBA92FE596}" dt="2023-02-11T02:08:56.501" v="1566" actId="20577"/>
        <pc:sldMkLst>
          <pc:docMk/>
          <pc:sldMk cId="0" sldId="293"/>
        </pc:sldMkLst>
        <pc:spChg chg="mod">
          <ac:chgData name="Bích Viên Nguyễn" userId="6110022a9be9d9d8" providerId="LiveId" clId="{F9250CBC-64FE-453A-8904-FAEBA92FE596}" dt="2023-02-11T02:08:56.501" v="1566" actId="20577"/>
          <ac:spMkLst>
            <pc:docMk/>
            <pc:sldMk cId="0" sldId="293"/>
            <ac:spMk id="20" creationId="{00000000-0000-0000-0000-000000000000}"/>
          </ac:spMkLst>
        </pc:spChg>
      </pc:sldChg>
      <pc:sldChg chg="modSp modAnim">
        <pc:chgData name="Bích Viên Nguyễn" userId="6110022a9be9d9d8" providerId="LiveId" clId="{F9250CBC-64FE-453A-8904-FAEBA92FE596}" dt="2023-02-11T02:10:38.928" v="1673" actId="20577"/>
        <pc:sldMkLst>
          <pc:docMk/>
          <pc:sldMk cId="0" sldId="294"/>
        </pc:sldMkLst>
        <pc:spChg chg="mod">
          <ac:chgData name="Bích Viên Nguyễn" userId="6110022a9be9d9d8" providerId="LiveId" clId="{F9250CBC-64FE-453A-8904-FAEBA92FE596}" dt="2023-02-11T02:10:38.928" v="1673" actId="20577"/>
          <ac:spMkLst>
            <pc:docMk/>
            <pc:sldMk cId="0" sldId="294"/>
            <ac:spMk id="10" creationId="{00000000-0000-0000-0000-000000000000}"/>
          </ac:spMkLst>
        </pc:spChg>
      </pc:sldChg>
      <pc:sldChg chg="del">
        <pc:chgData name="Bích Viên Nguyễn" userId="6110022a9be9d9d8" providerId="LiveId" clId="{F9250CBC-64FE-453A-8904-FAEBA92FE596}" dt="2023-02-10T13:09:48.966" v="78" actId="2696"/>
        <pc:sldMkLst>
          <pc:docMk/>
          <pc:sldMk cId="650716160" sldId="418"/>
        </pc:sldMkLst>
      </pc:sldChg>
      <pc:sldChg chg="modSp mod modAnim">
        <pc:chgData name="Bích Viên Nguyễn" userId="6110022a9be9d9d8" providerId="LiveId" clId="{F9250CBC-64FE-453A-8904-FAEBA92FE596}" dt="2023-02-10T13:31:43.477" v="1159" actId="20577"/>
        <pc:sldMkLst>
          <pc:docMk/>
          <pc:sldMk cId="2719114421" sldId="420"/>
        </pc:sldMkLst>
        <pc:spChg chg="mod">
          <ac:chgData name="Bích Viên Nguyễn" userId="6110022a9be9d9d8" providerId="LiveId" clId="{F9250CBC-64FE-453A-8904-FAEBA92FE596}" dt="2023-02-10T13:31:43.477" v="1159" actId="20577"/>
          <ac:spMkLst>
            <pc:docMk/>
            <pc:sldMk cId="2719114421" sldId="420"/>
            <ac:spMk id="5" creationId="{00000000-0000-0000-0000-000000000000}"/>
          </ac:spMkLst>
        </pc:spChg>
        <pc:spChg chg="mod">
          <ac:chgData name="Bích Viên Nguyễn" userId="6110022a9be9d9d8" providerId="LiveId" clId="{F9250CBC-64FE-453A-8904-FAEBA92FE596}" dt="2023-02-10T13:31:38.808" v="1158" actId="1076"/>
          <ac:spMkLst>
            <pc:docMk/>
            <pc:sldMk cId="2719114421" sldId="420"/>
            <ac:spMk id="6" creationId="{00000000-0000-0000-0000-000000000000}"/>
          </ac:spMkLst>
        </pc:spChg>
        <pc:spChg chg="mod">
          <ac:chgData name="Bích Viên Nguyễn" userId="6110022a9be9d9d8" providerId="LiveId" clId="{F9250CBC-64FE-453A-8904-FAEBA92FE596}" dt="2023-02-10T13:31:36.729" v="1157" actId="1076"/>
          <ac:spMkLst>
            <pc:docMk/>
            <pc:sldMk cId="2719114421" sldId="420"/>
            <ac:spMk id="7" creationId="{00000000-0000-0000-0000-000000000000}"/>
          </ac:spMkLst>
        </pc:spChg>
      </pc:sldChg>
      <pc:sldChg chg="modSp mod">
        <pc:chgData name="Bích Viên Nguyễn" userId="6110022a9be9d9d8" providerId="LiveId" clId="{F9250CBC-64FE-453A-8904-FAEBA92FE596}" dt="2023-02-10T13:31:58.472" v="1162" actId="1076"/>
        <pc:sldMkLst>
          <pc:docMk/>
          <pc:sldMk cId="3100585757" sldId="421"/>
        </pc:sldMkLst>
        <pc:spChg chg="mod">
          <ac:chgData name="Bích Viên Nguyễn" userId="6110022a9be9d9d8" providerId="LiveId" clId="{F9250CBC-64FE-453A-8904-FAEBA92FE596}" dt="2023-02-10T13:31:58.472" v="1162" actId="1076"/>
          <ac:spMkLst>
            <pc:docMk/>
            <pc:sldMk cId="3100585757" sldId="421"/>
            <ac:spMk id="4" creationId="{00000000-0000-0000-0000-000000000000}"/>
          </ac:spMkLst>
        </pc:spChg>
        <pc:spChg chg="mod">
          <ac:chgData name="Bích Viên Nguyễn" userId="6110022a9be9d9d8" providerId="LiveId" clId="{F9250CBC-64FE-453A-8904-FAEBA92FE596}" dt="2023-02-10T13:31:56.109" v="1161" actId="1076"/>
          <ac:spMkLst>
            <pc:docMk/>
            <pc:sldMk cId="3100585757" sldId="421"/>
            <ac:spMk id="5" creationId="{00000000-0000-0000-0000-000000000000}"/>
          </ac:spMkLst>
        </pc:spChg>
      </pc:sldChg>
      <pc:sldChg chg="modSp mod">
        <pc:chgData name="Bích Viên Nguyễn" userId="6110022a9be9d9d8" providerId="LiveId" clId="{F9250CBC-64FE-453A-8904-FAEBA92FE596}" dt="2023-02-10T13:39:00.332" v="1517" actId="1076"/>
        <pc:sldMkLst>
          <pc:docMk/>
          <pc:sldMk cId="127068229" sldId="424"/>
        </pc:sldMkLst>
        <pc:spChg chg="mod">
          <ac:chgData name="Bích Viên Nguyễn" userId="6110022a9be9d9d8" providerId="LiveId" clId="{F9250CBC-64FE-453A-8904-FAEBA92FE596}" dt="2023-02-10T13:39:00.332" v="1517" actId="1076"/>
          <ac:spMkLst>
            <pc:docMk/>
            <pc:sldMk cId="127068229" sldId="424"/>
            <ac:spMk id="9" creationId="{00000000-0000-0000-0000-000000000000}"/>
          </ac:spMkLst>
        </pc:spChg>
      </pc:sldChg>
      <pc:sldChg chg="modSp mod">
        <pc:chgData name="Bích Viên Nguyễn" userId="6110022a9be9d9d8" providerId="LiveId" clId="{F9250CBC-64FE-453A-8904-FAEBA92FE596}" dt="2023-02-10T12:54:14.712" v="77" actId="2711"/>
        <pc:sldMkLst>
          <pc:docMk/>
          <pc:sldMk cId="2656514259" sldId="18966"/>
        </pc:sldMkLst>
        <pc:spChg chg="mod">
          <ac:chgData name="Bích Viên Nguyễn" userId="6110022a9be9d9d8" providerId="LiveId" clId="{F9250CBC-64FE-453A-8904-FAEBA92FE596}" dt="2023-02-10T12:54:14.712" v="77" actId="2711"/>
          <ac:spMkLst>
            <pc:docMk/>
            <pc:sldMk cId="2656514259" sldId="18966"/>
            <ac:spMk id="2" creationId="{1B3566CD-03DB-0158-DD26-0A633233A205}"/>
          </ac:spMkLst>
        </pc:spChg>
      </pc:sldChg>
      <pc:sldChg chg="del">
        <pc:chgData name="Bích Viên Nguyễn" userId="6110022a9be9d9d8" providerId="LiveId" clId="{F9250CBC-64FE-453A-8904-FAEBA92FE596}" dt="2023-02-10T13:11:00.271" v="79" actId="2696"/>
        <pc:sldMkLst>
          <pc:docMk/>
          <pc:sldMk cId="1544021837" sldId="18969"/>
        </pc:sldMkLst>
      </pc:sldChg>
      <pc:sldChg chg="addSp delSp modSp new del mod delAnim modAnim">
        <pc:chgData name="Bích Viên Nguyễn" userId="6110022a9be9d9d8" providerId="LiveId" clId="{F9250CBC-64FE-453A-8904-FAEBA92FE596}" dt="2023-02-10T13:47:21.945" v="1528" actId="2696"/>
        <pc:sldMkLst>
          <pc:docMk/>
          <pc:sldMk cId="3802614395" sldId="18972"/>
        </pc:sldMkLst>
        <pc:spChg chg="del">
          <ac:chgData name="Bích Viên Nguyễn" userId="6110022a9be9d9d8" providerId="LiveId" clId="{F9250CBC-64FE-453A-8904-FAEBA92FE596}" dt="2023-02-10T13:45:31.174" v="1519"/>
          <ac:spMkLst>
            <pc:docMk/>
            <pc:sldMk cId="3802614395" sldId="18972"/>
            <ac:spMk id="3" creationId="{254FD1D7-B167-837A-5E4B-2B4D82D97A51}"/>
          </ac:spMkLst>
        </pc:spChg>
        <pc:spChg chg="add mod">
          <ac:chgData name="Bích Viên Nguyễn" userId="6110022a9be9d9d8" providerId="LiveId" clId="{F9250CBC-64FE-453A-8904-FAEBA92FE596}" dt="2023-02-10T13:45:54.929" v="1521" actId="21"/>
          <ac:spMkLst>
            <pc:docMk/>
            <pc:sldMk cId="3802614395" sldId="18972"/>
            <ac:spMk id="7" creationId="{29748B2A-09B2-403E-B8C6-6C93CC831C97}"/>
          </ac:spMkLst>
        </pc:spChg>
        <pc:picChg chg="add del mod">
          <ac:chgData name="Bích Viên Nguyễn" userId="6110022a9be9d9d8" providerId="LiveId" clId="{F9250CBC-64FE-453A-8904-FAEBA92FE596}" dt="2023-02-10T13:45:54.929" v="1521" actId="21"/>
          <ac:picMkLst>
            <pc:docMk/>
            <pc:sldMk cId="3802614395" sldId="18972"/>
            <ac:picMk id="4" creationId="{55E5E845-59E9-3439-4F9D-60FDDC10818A}"/>
          </ac:picMkLst>
        </pc:picChg>
        <pc:picChg chg="add mod">
          <ac:chgData name="Bích Viên Nguyễn" userId="6110022a9be9d9d8" providerId="LiveId" clId="{F9250CBC-64FE-453A-8904-FAEBA92FE596}" dt="2023-02-10T13:46:00.504" v="1522" actId="1076"/>
          <ac:picMkLst>
            <pc:docMk/>
            <pc:sldMk cId="3802614395" sldId="18972"/>
            <ac:picMk id="5" creationId="{1FFAE8AA-48E4-67DE-3BE1-BF95685E7431}"/>
          </ac:picMkLst>
        </pc:picChg>
      </pc:sldChg>
      <pc:sldChg chg="addSp delSp modSp new mod delAnim modAnim">
        <pc:chgData name="Bích Viên Nguyễn" userId="6110022a9be9d9d8" providerId="LiveId" clId="{F9250CBC-64FE-453A-8904-FAEBA92FE596}" dt="2023-02-10T13:47:44.602" v="1531" actId="21"/>
        <pc:sldMkLst>
          <pc:docMk/>
          <pc:sldMk cId="2133730025" sldId="18973"/>
        </pc:sldMkLst>
        <pc:spChg chg="del">
          <ac:chgData name="Bích Viên Nguyễn" userId="6110022a9be9d9d8" providerId="LiveId" clId="{F9250CBC-64FE-453A-8904-FAEBA92FE596}" dt="2023-02-10T13:46:25.649" v="1524"/>
          <ac:spMkLst>
            <pc:docMk/>
            <pc:sldMk cId="2133730025" sldId="18973"/>
            <ac:spMk id="3" creationId="{31123FC7-8A9C-2E98-94B9-826C89550EF5}"/>
          </ac:spMkLst>
        </pc:spChg>
        <pc:picChg chg="add mod">
          <ac:chgData name="Bích Viên Nguyễn" userId="6110022a9be9d9d8" providerId="LiveId" clId="{F9250CBC-64FE-453A-8904-FAEBA92FE596}" dt="2023-02-10T13:46:25.649" v="1524"/>
          <ac:picMkLst>
            <pc:docMk/>
            <pc:sldMk cId="2133730025" sldId="18973"/>
            <ac:picMk id="4" creationId="{E627871B-0F55-93EB-BE25-8988FECB6149}"/>
          </ac:picMkLst>
        </pc:picChg>
        <pc:picChg chg="add del mod">
          <ac:chgData name="Bích Viên Nguyễn" userId="6110022a9be9d9d8" providerId="LiveId" clId="{F9250CBC-64FE-453A-8904-FAEBA92FE596}" dt="2023-02-10T13:47:26.049" v="1529" actId="21"/>
          <ac:picMkLst>
            <pc:docMk/>
            <pc:sldMk cId="2133730025" sldId="18973"/>
            <ac:picMk id="5" creationId="{F0FB8118-391C-D428-61B0-B3C4335A8174}"/>
          </ac:picMkLst>
        </pc:picChg>
        <pc:picChg chg="add del mod">
          <ac:chgData name="Bích Viên Nguyễn" userId="6110022a9be9d9d8" providerId="LiveId" clId="{F9250CBC-64FE-453A-8904-FAEBA92FE596}" dt="2023-02-10T13:47:44.602" v="1531" actId="21"/>
          <ac:picMkLst>
            <pc:docMk/>
            <pc:sldMk cId="2133730025" sldId="18973"/>
            <ac:picMk id="6" creationId="{DD586DAF-64C4-0F0E-6C99-3DA9FD4930F5}"/>
          </ac:picMkLst>
        </pc:picChg>
      </pc:sldChg>
      <pc:sldChg chg="addSp modSp new mod modAnim">
        <pc:chgData name="Bích Viên Nguyễn" userId="6110022a9be9d9d8" providerId="LiveId" clId="{F9250CBC-64FE-453A-8904-FAEBA92FE596}" dt="2023-02-10T13:48:33.812" v="1539" actId="14100"/>
        <pc:sldMkLst>
          <pc:docMk/>
          <pc:sldMk cId="1189229248" sldId="18974"/>
        </pc:sldMkLst>
        <pc:picChg chg="add mod">
          <ac:chgData name="Bích Viên Nguyễn" userId="6110022a9be9d9d8" providerId="LiveId" clId="{F9250CBC-64FE-453A-8904-FAEBA92FE596}" dt="2023-02-10T13:48:33.812" v="1539" actId="14100"/>
          <ac:picMkLst>
            <pc:docMk/>
            <pc:sldMk cId="1189229248" sldId="18974"/>
            <ac:picMk id="4" creationId="{60597A3F-F7A6-C50B-1FDF-8F0324346642}"/>
          </ac:picMkLst>
        </pc:picChg>
      </pc:sldChg>
      <pc:sldChg chg="addSp delSp modSp new mod modAnim">
        <pc:chgData name="Bích Viên Nguyễn" userId="6110022a9be9d9d8" providerId="LiveId" clId="{F9250CBC-64FE-453A-8904-FAEBA92FE596}" dt="2023-02-10T13:48:06.293" v="1535" actId="14100"/>
        <pc:sldMkLst>
          <pc:docMk/>
          <pc:sldMk cId="1008416812" sldId="18975"/>
        </pc:sldMkLst>
        <pc:spChg chg="del">
          <ac:chgData name="Bích Viên Nguyễn" userId="6110022a9be9d9d8" providerId="LiveId" clId="{F9250CBC-64FE-453A-8904-FAEBA92FE596}" dt="2023-02-10T13:47:58.785" v="1533"/>
          <ac:spMkLst>
            <pc:docMk/>
            <pc:sldMk cId="1008416812" sldId="18975"/>
            <ac:spMk id="3" creationId="{10951F67-4C53-A4C2-62B4-B33CB29E09CB}"/>
          </ac:spMkLst>
        </pc:spChg>
        <pc:picChg chg="add mod">
          <ac:chgData name="Bích Viên Nguyễn" userId="6110022a9be9d9d8" providerId="LiveId" clId="{F9250CBC-64FE-453A-8904-FAEBA92FE596}" dt="2023-02-10T13:48:06.293" v="1535" actId="14100"/>
          <ac:picMkLst>
            <pc:docMk/>
            <pc:sldMk cId="1008416812" sldId="18975"/>
            <ac:picMk id="4" creationId="{3D19EF9E-8209-4601-12DD-D3D801F2CADB}"/>
          </ac:picMkLst>
        </pc:picChg>
      </pc:sldChg>
      <pc:sldChg chg="addSp delSp modSp new mod modAnim">
        <pc:chgData name="Bích Viên Nguyễn" userId="6110022a9be9d9d8" providerId="LiveId" clId="{F9250CBC-64FE-453A-8904-FAEBA92FE596}" dt="2023-02-10T13:48:23.606" v="1538" actId="14100"/>
        <pc:sldMkLst>
          <pc:docMk/>
          <pc:sldMk cId="3059020529" sldId="18976"/>
        </pc:sldMkLst>
        <pc:spChg chg="del">
          <ac:chgData name="Bích Viên Nguyễn" userId="6110022a9be9d9d8" providerId="LiveId" clId="{F9250CBC-64FE-453A-8904-FAEBA92FE596}" dt="2023-02-10T13:48:20.086" v="1537"/>
          <ac:spMkLst>
            <pc:docMk/>
            <pc:sldMk cId="3059020529" sldId="18976"/>
            <ac:spMk id="3" creationId="{42D346B9-39CC-02DA-09CF-917A07D183CE}"/>
          </ac:spMkLst>
        </pc:spChg>
        <pc:picChg chg="add mod">
          <ac:chgData name="Bích Viên Nguyễn" userId="6110022a9be9d9d8" providerId="LiveId" clId="{F9250CBC-64FE-453A-8904-FAEBA92FE596}" dt="2023-02-10T13:48:23.606" v="1538" actId="14100"/>
          <ac:picMkLst>
            <pc:docMk/>
            <pc:sldMk cId="3059020529" sldId="18976"/>
            <ac:picMk id="4" creationId="{64F5B585-0EC1-2916-31FA-BC02B1C4BB21}"/>
          </ac:picMkLst>
        </pc:picChg>
      </pc:sldChg>
      <pc:sldChg chg="addSp delSp modSp new mod delAnim modAnim">
        <pc:chgData name="Bích Viên Nguyễn" userId="6110022a9be9d9d8" providerId="LiveId" clId="{F9250CBC-64FE-453A-8904-FAEBA92FE596}" dt="2023-02-10T13:49:09" v="1543"/>
        <pc:sldMkLst>
          <pc:docMk/>
          <pc:sldMk cId="2368929676" sldId="18977"/>
        </pc:sldMkLst>
        <pc:spChg chg="del">
          <ac:chgData name="Bích Viên Nguyễn" userId="6110022a9be9d9d8" providerId="LiveId" clId="{F9250CBC-64FE-453A-8904-FAEBA92FE596}" dt="2023-02-10T13:48:57.694" v="1541"/>
          <ac:spMkLst>
            <pc:docMk/>
            <pc:sldMk cId="2368929676" sldId="18977"/>
            <ac:spMk id="3" creationId="{4B788A8A-1CDD-0005-43EB-0661353F136B}"/>
          </ac:spMkLst>
        </pc:spChg>
        <pc:spChg chg="add del mod">
          <ac:chgData name="Bích Viên Nguyễn" userId="6110022a9be9d9d8" providerId="LiveId" clId="{F9250CBC-64FE-453A-8904-FAEBA92FE596}" dt="2023-02-10T13:49:09" v="1543"/>
          <ac:spMkLst>
            <pc:docMk/>
            <pc:sldMk cId="2368929676" sldId="18977"/>
            <ac:spMk id="6" creationId="{0075EEC6-73F8-0227-F3E4-72499260D0CC}"/>
          </ac:spMkLst>
        </pc:spChg>
        <pc:picChg chg="add del mod">
          <ac:chgData name="Bích Viên Nguyễn" userId="6110022a9be9d9d8" providerId="LiveId" clId="{F9250CBC-64FE-453A-8904-FAEBA92FE596}" dt="2023-02-10T13:49:01.430" v="1542" actId="21"/>
          <ac:picMkLst>
            <pc:docMk/>
            <pc:sldMk cId="2368929676" sldId="18977"/>
            <ac:picMk id="4" creationId="{BAB2CFEB-2E9D-2BCE-5002-701682BDFD1A}"/>
          </ac:picMkLst>
        </pc:picChg>
        <pc:picChg chg="add mod">
          <ac:chgData name="Bích Viên Nguyễn" userId="6110022a9be9d9d8" providerId="LiveId" clId="{F9250CBC-64FE-453A-8904-FAEBA92FE596}" dt="2023-02-10T13:49:09" v="1543"/>
          <ac:picMkLst>
            <pc:docMk/>
            <pc:sldMk cId="2368929676" sldId="18977"/>
            <ac:picMk id="7" creationId="{7BED83E4-AA65-38B1-0C48-6C44763F22D7}"/>
          </ac:picMkLst>
        </pc:picChg>
      </pc:sldChg>
      <pc:sldChg chg="addSp delSp modSp new mod delAnim modAnim">
        <pc:chgData name="Bích Viên Nguyễn" userId="6110022a9be9d9d8" providerId="LiveId" clId="{F9250CBC-64FE-453A-8904-FAEBA92FE596}" dt="2023-02-10T13:52:07.751" v="1557"/>
        <pc:sldMkLst>
          <pc:docMk/>
          <pc:sldMk cId="3333434275" sldId="18978"/>
        </pc:sldMkLst>
        <pc:spChg chg="del">
          <ac:chgData name="Bích Viên Nguyễn" userId="6110022a9be9d9d8" providerId="LiveId" clId="{F9250CBC-64FE-453A-8904-FAEBA92FE596}" dt="2023-02-10T13:49:27.811" v="1545"/>
          <ac:spMkLst>
            <pc:docMk/>
            <pc:sldMk cId="3333434275" sldId="18978"/>
            <ac:spMk id="3" creationId="{ADCEC310-2623-C416-AFCB-38C776DFE0F0}"/>
          </ac:spMkLst>
        </pc:spChg>
        <pc:spChg chg="add del mod">
          <ac:chgData name="Bích Viên Nguyễn" userId="6110022a9be9d9d8" providerId="LiveId" clId="{F9250CBC-64FE-453A-8904-FAEBA92FE596}" dt="2023-02-10T13:49:38.947" v="1547"/>
          <ac:spMkLst>
            <pc:docMk/>
            <pc:sldMk cId="3333434275" sldId="18978"/>
            <ac:spMk id="6" creationId="{5BAF6693-6E0E-D318-B10F-1E6FD6777999}"/>
          </ac:spMkLst>
        </pc:spChg>
        <pc:spChg chg="add del mod">
          <ac:chgData name="Bích Viên Nguyễn" userId="6110022a9be9d9d8" providerId="LiveId" clId="{F9250CBC-64FE-453A-8904-FAEBA92FE596}" dt="2023-02-10T13:49:51.211" v="1549"/>
          <ac:spMkLst>
            <pc:docMk/>
            <pc:sldMk cId="3333434275" sldId="18978"/>
            <ac:spMk id="9" creationId="{38C487DA-0E37-E27F-34CB-E4965B507D9B}"/>
          </ac:spMkLst>
        </pc:spChg>
        <pc:spChg chg="add del mod">
          <ac:chgData name="Bích Viên Nguyễn" userId="6110022a9be9d9d8" providerId="LiveId" clId="{F9250CBC-64FE-453A-8904-FAEBA92FE596}" dt="2023-02-10T13:50:00.994" v="1551"/>
          <ac:spMkLst>
            <pc:docMk/>
            <pc:sldMk cId="3333434275" sldId="18978"/>
            <ac:spMk id="12" creationId="{4BAE1885-ABFA-4D7D-8BB2-D286ABA6BA08}"/>
          </ac:spMkLst>
        </pc:spChg>
        <pc:spChg chg="add del mod">
          <ac:chgData name="Bích Viên Nguyễn" userId="6110022a9be9d9d8" providerId="LiveId" clId="{F9250CBC-64FE-453A-8904-FAEBA92FE596}" dt="2023-02-10T13:50:15.954" v="1553"/>
          <ac:spMkLst>
            <pc:docMk/>
            <pc:sldMk cId="3333434275" sldId="18978"/>
            <ac:spMk id="15" creationId="{3AACF91D-6D4B-D24B-A178-B4CDAEAFA515}"/>
          </ac:spMkLst>
        </pc:spChg>
        <pc:spChg chg="add del mod">
          <ac:chgData name="Bích Viên Nguyễn" userId="6110022a9be9d9d8" providerId="LiveId" clId="{F9250CBC-64FE-453A-8904-FAEBA92FE596}" dt="2023-02-10T13:50:29.126" v="1555"/>
          <ac:spMkLst>
            <pc:docMk/>
            <pc:sldMk cId="3333434275" sldId="18978"/>
            <ac:spMk id="18" creationId="{72B33529-45AB-4852-E6B6-28440E93D6DF}"/>
          </ac:spMkLst>
        </pc:spChg>
        <pc:spChg chg="add del mod">
          <ac:chgData name="Bích Viên Nguyễn" userId="6110022a9be9d9d8" providerId="LiveId" clId="{F9250CBC-64FE-453A-8904-FAEBA92FE596}" dt="2023-02-10T13:52:07.751" v="1557"/>
          <ac:spMkLst>
            <pc:docMk/>
            <pc:sldMk cId="3333434275" sldId="18978"/>
            <ac:spMk id="21" creationId="{EEC7A7A5-E15D-C81D-2451-B774663CF053}"/>
          </ac:spMkLst>
        </pc:spChg>
        <pc:picChg chg="add del mod">
          <ac:chgData name="Bích Viên Nguyễn" userId="6110022a9be9d9d8" providerId="LiveId" clId="{F9250CBC-64FE-453A-8904-FAEBA92FE596}" dt="2023-02-10T13:49:30.487" v="1546" actId="21"/>
          <ac:picMkLst>
            <pc:docMk/>
            <pc:sldMk cId="3333434275" sldId="18978"/>
            <ac:picMk id="4" creationId="{3E8E19CB-802A-FC51-D4E7-C5D8625D6C2F}"/>
          </ac:picMkLst>
        </pc:picChg>
        <pc:picChg chg="add del mod">
          <ac:chgData name="Bích Viên Nguyễn" userId="6110022a9be9d9d8" providerId="LiveId" clId="{F9250CBC-64FE-453A-8904-FAEBA92FE596}" dt="2023-02-10T13:49:41.649" v="1548" actId="21"/>
          <ac:picMkLst>
            <pc:docMk/>
            <pc:sldMk cId="3333434275" sldId="18978"/>
            <ac:picMk id="7" creationId="{94BA9E5A-02EA-83DB-2E3D-1F028AF7834E}"/>
          </ac:picMkLst>
        </pc:picChg>
        <pc:picChg chg="add del mod">
          <ac:chgData name="Bích Viên Nguyễn" userId="6110022a9be9d9d8" providerId="LiveId" clId="{F9250CBC-64FE-453A-8904-FAEBA92FE596}" dt="2023-02-10T13:49:53.630" v="1550" actId="21"/>
          <ac:picMkLst>
            <pc:docMk/>
            <pc:sldMk cId="3333434275" sldId="18978"/>
            <ac:picMk id="10" creationId="{3B3370F6-A4BF-8C44-A11B-E2246A4AB057}"/>
          </ac:picMkLst>
        </pc:picChg>
        <pc:picChg chg="add del mod">
          <ac:chgData name="Bích Viên Nguyễn" userId="6110022a9be9d9d8" providerId="LiveId" clId="{F9250CBC-64FE-453A-8904-FAEBA92FE596}" dt="2023-02-10T13:50:03.541" v="1552" actId="21"/>
          <ac:picMkLst>
            <pc:docMk/>
            <pc:sldMk cId="3333434275" sldId="18978"/>
            <ac:picMk id="13" creationId="{A29A6EED-A500-A930-6044-9CE6EC41F052}"/>
          </ac:picMkLst>
        </pc:picChg>
        <pc:picChg chg="add del mod">
          <ac:chgData name="Bích Viên Nguyễn" userId="6110022a9be9d9d8" providerId="LiveId" clId="{F9250CBC-64FE-453A-8904-FAEBA92FE596}" dt="2023-02-10T13:50:18.649" v="1554" actId="21"/>
          <ac:picMkLst>
            <pc:docMk/>
            <pc:sldMk cId="3333434275" sldId="18978"/>
            <ac:picMk id="16" creationId="{603C2A80-EFC3-128F-8D16-3A4F3D29484F}"/>
          </ac:picMkLst>
        </pc:picChg>
        <pc:picChg chg="add del mod">
          <ac:chgData name="Bích Viên Nguyễn" userId="6110022a9be9d9d8" providerId="LiveId" clId="{F9250CBC-64FE-453A-8904-FAEBA92FE596}" dt="2023-02-10T13:50:31.531" v="1556" actId="21"/>
          <ac:picMkLst>
            <pc:docMk/>
            <pc:sldMk cId="3333434275" sldId="18978"/>
            <ac:picMk id="19" creationId="{36DA4DC4-17C8-BF73-582A-CD53F05BA8B1}"/>
          </ac:picMkLst>
        </pc:picChg>
        <pc:picChg chg="add mod">
          <ac:chgData name="Bích Viên Nguyễn" userId="6110022a9be9d9d8" providerId="LiveId" clId="{F9250CBC-64FE-453A-8904-FAEBA92FE596}" dt="2023-02-10T13:52:07.751" v="1557"/>
          <ac:picMkLst>
            <pc:docMk/>
            <pc:sldMk cId="3333434275" sldId="18978"/>
            <ac:picMk id="22" creationId="{4E0BA301-8E2C-D7F7-5802-7C2454D2B1DE}"/>
          </ac:picMkLst>
        </pc:picChg>
      </pc:sldChg>
      <pc:sldChg chg="addSp delSp modSp new mod modAnim">
        <pc:chgData name="Bích Viên Nguyễn" userId="6110022a9be9d9d8" providerId="LiveId" clId="{F9250CBC-64FE-453A-8904-FAEBA92FE596}" dt="2023-02-10T13:52:37.982" v="1561" actId="14100"/>
        <pc:sldMkLst>
          <pc:docMk/>
          <pc:sldMk cId="1132444102" sldId="18979"/>
        </pc:sldMkLst>
        <pc:spChg chg="del">
          <ac:chgData name="Bích Viên Nguyễn" userId="6110022a9be9d9d8" providerId="LiveId" clId="{F9250CBC-64FE-453A-8904-FAEBA92FE596}" dt="2023-02-10T13:52:22.022" v="1559"/>
          <ac:spMkLst>
            <pc:docMk/>
            <pc:sldMk cId="1132444102" sldId="18979"/>
            <ac:spMk id="3" creationId="{C9FF1FAE-4C55-8416-7820-702327398F1F}"/>
          </ac:spMkLst>
        </pc:spChg>
        <pc:picChg chg="add mod">
          <ac:chgData name="Bích Viên Nguyễn" userId="6110022a9be9d9d8" providerId="LiveId" clId="{F9250CBC-64FE-453A-8904-FAEBA92FE596}" dt="2023-02-10T13:52:37.982" v="1561" actId="14100"/>
          <ac:picMkLst>
            <pc:docMk/>
            <pc:sldMk cId="1132444102" sldId="18979"/>
            <ac:picMk id="4" creationId="{53CF44CE-FB5D-7A8C-BA3B-6C284BC21680}"/>
          </ac:picMkLst>
        </pc:picChg>
      </pc:sldChg>
      <pc:sldMasterChg chg="del delSldLayout">
        <pc:chgData name="Bích Viên Nguyễn" userId="6110022a9be9d9d8" providerId="LiveId" clId="{F9250CBC-64FE-453A-8904-FAEBA92FE596}" dt="2023-02-10T13:09:48.966" v="78" actId="2696"/>
        <pc:sldMasterMkLst>
          <pc:docMk/>
          <pc:sldMasterMk cId="1461878735" sldId="2147483812"/>
        </pc:sldMasterMkLst>
        <pc:sldLayoutChg chg="del">
          <pc:chgData name="Bích Viên Nguyễn" userId="6110022a9be9d9d8" providerId="LiveId" clId="{F9250CBC-64FE-453A-8904-FAEBA92FE596}" dt="2023-02-10T13:09:48.966" v="78" actId="2696"/>
          <pc:sldLayoutMkLst>
            <pc:docMk/>
            <pc:sldMasterMk cId="1461878735" sldId="2147483812"/>
            <pc:sldLayoutMk cId="828348456" sldId="2147483813"/>
          </pc:sldLayoutMkLst>
        </pc:sldLayoutChg>
        <pc:sldLayoutChg chg="del">
          <pc:chgData name="Bích Viên Nguyễn" userId="6110022a9be9d9d8" providerId="LiveId" clId="{F9250CBC-64FE-453A-8904-FAEBA92FE596}" dt="2023-02-10T13:09:48.966" v="78" actId="2696"/>
          <pc:sldLayoutMkLst>
            <pc:docMk/>
            <pc:sldMasterMk cId="1461878735" sldId="2147483812"/>
            <pc:sldLayoutMk cId="2824404652" sldId="2147483814"/>
          </pc:sldLayoutMkLst>
        </pc:sldLayoutChg>
        <pc:sldLayoutChg chg="del">
          <pc:chgData name="Bích Viên Nguyễn" userId="6110022a9be9d9d8" providerId="LiveId" clId="{F9250CBC-64FE-453A-8904-FAEBA92FE596}" dt="2023-02-10T13:09:48.966" v="78" actId="2696"/>
          <pc:sldLayoutMkLst>
            <pc:docMk/>
            <pc:sldMasterMk cId="1461878735" sldId="2147483812"/>
            <pc:sldLayoutMk cId="4079694246" sldId="2147483815"/>
          </pc:sldLayoutMkLst>
        </pc:sldLayoutChg>
        <pc:sldLayoutChg chg="del">
          <pc:chgData name="Bích Viên Nguyễn" userId="6110022a9be9d9d8" providerId="LiveId" clId="{F9250CBC-64FE-453A-8904-FAEBA92FE596}" dt="2023-02-10T13:09:48.966" v="78" actId="2696"/>
          <pc:sldLayoutMkLst>
            <pc:docMk/>
            <pc:sldMasterMk cId="1461878735" sldId="2147483812"/>
            <pc:sldLayoutMk cId="337360704" sldId="2147483816"/>
          </pc:sldLayoutMkLst>
        </pc:sldLayoutChg>
        <pc:sldLayoutChg chg="del">
          <pc:chgData name="Bích Viên Nguyễn" userId="6110022a9be9d9d8" providerId="LiveId" clId="{F9250CBC-64FE-453A-8904-FAEBA92FE596}" dt="2023-02-10T13:09:48.966" v="78" actId="2696"/>
          <pc:sldLayoutMkLst>
            <pc:docMk/>
            <pc:sldMasterMk cId="1461878735" sldId="2147483812"/>
            <pc:sldLayoutMk cId="2144758483" sldId="2147483817"/>
          </pc:sldLayoutMkLst>
        </pc:sldLayoutChg>
        <pc:sldLayoutChg chg="del">
          <pc:chgData name="Bích Viên Nguyễn" userId="6110022a9be9d9d8" providerId="LiveId" clId="{F9250CBC-64FE-453A-8904-FAEBA92FE596}" dt="2023-02-10T13:09:48.966" v="78" actId="2696"/>
          <pc:sldLayoutMkLst>
            <pc:docMk/>
            <pc:sldMasterMk cId="1461878735" sldId="2147483812"/>
            <pc:sldLayoutMk cId="683047933" sldId="2147483818"/>
          </pc:sldLayoutMkLst>
        </pc:sldLayoutChg>
        <pc:sldLayoutChg chg="del">
          <pc:chgData name="Bích Viên Nguyễn" userId="6110022a9be9d9d8" providerId="LiveId" clId="{F9250CBC-64FE-453A-8904-FAEBA92FE596}" dt="2023-02-10T13:09:48.966" v="78" actId="2696"/>
          <pc:sldLayoutMkLst>
            <pc:docMk/>
            <pc:sldMasterMk cId="1461878735" sldId="2147483812"/>
            <pc:sldLayoutMk cId="4187745898" sldId="2147483819"/>
          </pc:sldLayoutMkLst>
        </pc:sldLayoutChg>
        <pc:sldLayoutChg chg="del">
          <pc:chgData name="Bích Viên Nguyễn" userId="6110022a9be9d9d8" providerId="LiveId" clId="{F9250CBC-64FE-453A-8904-FAEBA92FE596}" dt="2023-02-10T13:09:48.966" v="78" actId="2696"/>
          <pc:sldLayoutMkLst>
            <pc:docMk/>
            <pc:sldMasterMk cId="1461878735" sldId="2147483812"/>
            <pc:sldLayoutMk cId="2633346109" sldId="2147483820"/>
          </pc:sldLayoutMkLst>
        </pc:sldLayoutChg>
        <pc:sldLayoutChg chg="del">
          <pc:chgData name="Bích Viên Nguyễn" userId="6110022a9be9d9d8" providerId="LiveId" clId="{F9250CBC-64FE-453A-8904-FAEBA92FE596}" dt="2023-02-10T13:09:48.966" v="78" actId="2696"/>
          <pc:sldLayoutMkLst>
            <pc:docMk/>
            <pc:sldMasterMk cId="1461878735" sldId="2147483812"/>
            <pc:sldLayoutMk cId="1379042330" sldId="2147483821"/>
          </pc:sldLayoutMkLst>
        </pc:sldLayoutChg>
        <pc:sldLayoutChg chg="del">
          <pc:chgData name="Bích Viên Nguyễn" userId="6110022a9be9d9d8" providerId="LiveId" clId="{F9250CBC-64FE-453A-8904-FAEBA92FE596}" dt="2023-02-10T13:09:48.966" v="78" actId="2696"/>
          <pc:sldLayoutMkLst>
            <pc:docMk/>
            <pc:sldMasterMk cId="1461878735" sldId="2147483812"/>
            <pc:sldLayoutMk cId="3621765020" sldId="2147483822"/>
          </pc:sldLayoutMkLst>
        </pc:sldLayoutChg>
        <pc:sldLayoutChg chg="del">
          <pc:chgData name="Bích Viên Nguyễn" userId="6110022a9be9d9d8" providerId="LiveId" clId="{F9250CBC-64FE-453A-8904-FAEBA92FE596}" dt="2023-02-10T13:09:48.966" v="78" actId="2696"/>
          <pc:sldLayoutMkLst>
            <pc:docMk/>
            <pc:sldMasterMk cId="1461878735" sldId="2147483812"/>
            <pc:sldLayoutMk cId="529976867" sldId="214748382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B500D-C8ED-4453-A3E2-B94CE9B20C7E}" type="datetimeFigureOut">
              <a:rPr lang="en-US" smtClean="0"/>
              <a:pPr/>
              <a:t>11/14/2023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66AAB-2CBD-4B6F-83CE-15B08BBBFE8E}" type="slidenum">
              <a:rPr lang="en-US" smtClean="0"/>
              <a:pPr/>
              <a:t>‹#›</a:t>
            </a:fld>
            <a:endParaRPr lang="en-US"/>
          </a:p>
        </p:txBody>
      </p:sp>
    </p:spTree>
    <p:extLst>
      <p:ext uri="{BB962C8B-B14F-4D97-AF65-F5344CB8AC3E}">
        <p14:creationId xmlns="" xmlns:p14="http://schemas.microsoft.com/office/powerpoint/2010/main" val="291644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 xmlns:p14="http://schemas.microsoft.com/office/powerpoint/2010/main" val="78859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ln>
        </p:spPr>
      </p:sp>
      <p:sp>
        <p:nvSpPr>
          <p:cNvPr id="44034"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403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EC7A280F-07A3-4C7C-BC59-10E52E2A211B}" type="slidenum">
              <a:rPr lang="zh-CN" altLang="en-US">
                <a:cs typeface="Arial" panose="020B0604020202020204" pitchFamily="34" charset="0"/>
              </a:rPr>
              <a:pPr fontAlgn="base">
                <a:spcBef>
                  <a:spcPct val="0"/>
                </a:spcBef>
                <a:spcAft>
                  <a:spcPct val="0"/>
                </a:spcAft>
              </a:pPr>
              <a:t>10</a:t>
            </a:fld>
            <a:endParaRPr lang="en-US" altLang="zh-CN">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p:cNvSpPr>
          <p:nvPr>
            <p:ph type="sldImg"/>
          </p:nvPr>
        </p:nvSpPr>
        <p:spPr bwMode="auto">
          <a:noFill/>
          <a:ln>
            <a:solidFill>
              <a:srgbClr val="000000"/>
            </a:solidFill>
            <a:miter lim="800000"/>
          </a:ln>
        </p:spPr>
      </p:sp>
      <p:sp>
        <p:nvSpPr>
          <p:cNvPr id="5222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222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7369AE9D-B050-4CB3-8094-E2705382BF8F}" type="slidenum">
              <a:rPr lang="zh-CN" altLang="en-US">
                <a:cs typeface="Arial" panose="020B0604020202020204" pitchFamily="34" charset="0"/>
              </a:rPr>
              <a:pPr fontAlgn="base">
                <a:spcBef>
                  <a:spcPct val="0"/>
                </a:spcBef>
                <a:spcAft>
                  <a:spcPct val="0"/>
                </a:spcAft>
              </a:pPr>
              <a:t>14</a:t>
            </a:fld>
            <a:endParaRPr lang="en-US" altLang="zh-CN">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C5109E-2004-4A98-B305-E40FC4E57AC7}"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CFFA-3B53-4A65-AF25-6B1C3BBD0082}" type="slidenum">
              <a:rPr lang="en-US" smtClean="0"/>
              <a:pPr/>
              <a:t>‹#›</a:t>
            </a:fld>
            <a:endParaRPr lang="en-US"/>
          </a:p>
        </p:txBody>
      </p:sp>
    </p:spTree>
    <p:extLst>
      <p:ext uri="{BB962C8B-B14F-4D97-AF65-F5344CB8AC3E}">
        <p14:creationId xmlns="" xmlns:p14="http://schemas.microsoft.com/office/powerpoint/2010/main" val="134232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C5109E-2004-4A98-B305-E40FC4E57AC7}"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CFFA-3B53-4A65-AF25-6B1C3BBD0082}" type="slidenum">
              <a:rPr lang="en-US" smtClean="0"/>
              <a:pPr/>
              <a:t>‹#›</a:t>
            </a:fld>
            <a:endParaRPr lang="en-US"/>
          </a:p>
        </p:txBody>
      </p:sp>
    </p:spTree>
    <p:extLst>
      <p:ext uri="{BB962C8B-B14F-4D97-AF65-F5344CB8AC3E}">
        <p14:creationId xmlns="" xmlns:p14="http://schemas.microsoft.com/office/powerpoint/2010/main" val="112851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C5109E-2004-4A98-B305-E40FC4E57AC7}"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CFFA-3B53-4A65-AF25-6B1C3BBD0082}" type="slidenum">
              <a:rPr lang="en-US" smtClean="0"/>
              <a:pPr/>
              <a:t>‹#›</a:t>
            </a:fld>
            <a:endParaRPr lang="en-US"/>
          </a:p>
        </p:txBody>
      </p:sp>
    </p:spTree>
    <p:extLst>
      <p:ext uri="{BB962C8B-B14F-4D97-AF65-F5344CB8AC3E}">
        <p14:creationId xmlns="" xmlns:p14="http://schemas.microsoft.com/office/powerpoint/2010/main" val="2622909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28266100"/>
      </p:ext>
    </p:extLst>
  </p:cSld>
  <p:clrMapOvr>
    <a:masterClrMapping/>
  </p:clrMapOvr>
  <p:transition spd="slow"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C5109E-2004-4A98-B305-E40FC4E57AC7}"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CFFA-3B53-4A65-AF25-6B1C3BBD0082}" type="slidenum">
              <a:rPr lang="en-US" smtClean="0"/>
              <a:pPr/>
              <a:t>‹#›</a:t>
            </a:fld>
            <a:endParaRPr lang="en-US"/>
          </a:p>
        </p:txBody>
      </p:sp>
    </p:spTree>
    <p:extLst>
      <p:ext uri="{BB962C8B-B14F-4D97-AF65-F5344CB8AC3E}">
        <p14:creationId xmlns="" xmlns:p14="http://schemas.microsoft.com/office/powerpoint/2010/main" val="142305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C5109E-2004-4A98-B305-E40FC4E57AC7}"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CFFA-3B53-4A65-AF25-6B1C3BBD0082}" type="slidenum">
              <a:rPr lang="en-US" smtClean="0"/>
              <a:pPr/>
              <a:t>‹#›</a:t>
            </a:fld>
            <a:endParaRPr lang="en-US"/>
          </a:p>
        </p:txBody>
      </p:sp>
    </p:spTree>
    <p:extLst>
      <p:ext uri="{BB962C8B-B14F-4D97-AF65-F5344CB8AC3E}">
        <p14:creationId xmlns="" xmlns:p14="http://schemas.microsoft.com/office/powerpoint/2010/main" val="266545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C5109E-2004-4A98-B305-E40FC4E57AC7}"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5CFFA-3B53-4A65-AF25-6B1C3BBD0082}" type="slidenum">
              <a:rPr lang="en-US" smtClean="0"/>
              <a:pPr/>
              <a:t>‹#›</a:t>
            </a:fld>
            <a:endParaRPr lang="en-US"/>
          </a:p>
        </p:txBody>
      </p:sp>
    </p:spTree>
    <p:extLst>
      <p:ext uri="{BB962C8B-B14F-4D97-AF65-F5344CB8AC3E}">
        <p14:creationId xmlns="" xmlns:p14="http://schemas.microsoft.com/office/powerpoint/2010/main" val="4043618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C5109E-2004-4A98-B305-E40FC4E57AC7}" type="datetimeFigureOut">
              <a:rPr lang="en-US" smtClean="0"/>
              <a:pPr/>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5CFFA-3B53-4A65-AF25-6B1C3BBD0082}" type="slidenum">
              <a:rPr lang="en-US" smtClean="0"/>
              <a:pPr/>
              <a:t>‹#›</a:t>
            </a:fld>
            <a:endParaRPr lang="en-US"/>
          </a:p>
        </p:txBody>
      </p:sp>
    </p:spTree>
    <p:extLst>
      <p:ext uri="{BB962C8B-B14F-4D97-AF65-F5344CB8AC3E}">
        <p14:creationId xmlns="" xmlns:p14="http://schemas.microsoft.com/office/powerpoint/2010/main" val="35634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C5109E-2004-4A98-B305-E40FC4E57AC7}" type="datetimeFigureOut">
              <a:rPr lang="en-US" smtClean="0"/>
              <a:pPr/>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5CFFA-3B53-4A65-AF25-6B1C3BBD0082}" type="slidenum">
              <a:rPr lang="en-US" smtClean="0"/>
              <a:pPr/>
              <a:t>‹#›</a:t>
            </a:fld>
            <a:endParaRPr lang="en-US"/>
          </a:p>
        </p:txBody>
      </p:sp>
    </p:spTree>
    <p:extLst>
      <p:ext uri="{BB962C8B-B14F-4D97-AF65-F5344CB8AC3E}">
        <p14:creationId xmlns="" xmlns:p14="http://schemas.microsoft.com/office/powerpoint/2010/main" val="291112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5109E-2004-4A98-B305-E40FC4E57AC7}" type="datetimeFigureOut">
              <a:rPr lang="en-US" smtClean="0"/>
              <a:pPr/>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5CFFA-3B53-4A65-AF25-6B1C3BBD0082}" type="slidenum">
              <a:rPr lang="en-US" smtClean="0"/>
              <a:pPr/>
              <a:t>‹#›</a:t>
            </a:fld>
            <a:endParaRPr lang="en-US"/>
          </a:p>
        </p:txBody>
      </p:sp>
    </p:spTree>
    <p:extLst>
      <p:ext uri="{BB962C8B-B14F-4D97-AF65-F5344CB8AC3E}">
        <p14:creationId xmlns="" xmlns:p14="http://schemas.microsoft.com/office/powerpoint/2010/main" val="227003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5CFFA-3B53-4A65-AF25-6B1C3BBD0082}" type="slidenum">
              <a:rPr lang="en-US" smtClean="0"/>
              <a:pPr/>
              <a:t>‹#›</a:t>
            </a:fld>
            <a:endParaRPr lang="en-US"/>
          </a:p>
        </p:txBody>
      </p:sp>
    </p:spTree>
    <p:extLst>
      <p:ext uri="{BB962C8B-B14F-4D97-AF65-F5344CB8AC3E}">
        <p14:creationId xmlns="" xmlns:p14="http://schemas.microsoft.com/office/powerpoint/2010/main" val="154615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5CFFA-3B53-4A65-AF25-6B1C3BBD0082}" type="slidenum">
              <a:rPr lang="en-US" smtClean="0"/>
              <a:pPr/>
              <a:t>‹#›</a:t>
            </a:fld>
            <a:endParaRPr lang="en-US"/>
          </a:p>
        </p:txBody>
      </p:sp>
    </p:spTree>
    <p:extLst>
      <p:ext uri="{BB962C8B-B14F-4D97-AF65-F5344CB8AC3E}">
        <p14:creationId xmlns="" xmlns:p14="http://schemas.microsoft.com/office/powerpoint/2010/main" val="202495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11/14/2023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308244350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8355" y="3106409"/>
            <a:ext cx="8817428"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i="1" dirty="0" smtClean="0">
                <a:ln w="11430"/>
                <a:solidFill>
                  <a:srgbClr val="0000CC"/>
                </a:solidFill>
                <a:latin typeface="Times New Roman" pitchFamily="18" charset="0"/>
                <a:cs typeface="Times New Roman" pitchFamily="18" charset="0"/>
              </a:rPr>
              <a:t>Tiết 41-42: </a:t>
            </a:r>
            <a:r>
              <a:rPr lang="en-US" sz="2800" b="1" dirty="0" smtClean="0">
                <a:ln w="11430"/>
                <a:solidFill>
                  <a:srgbClr val="0000CC"/>
                </a:solidFill>
                <a:latin typeface="Times New Roman" pitchFamily="18" charset="0"/>
                <a:cs typeface="Times New Roman" pitchFamily="18" charset="0"/>
              </a:rPr>
              <a:t>VIẾT BÀI VĂN KỂ VỀ MỘT KỈ NIỆM CỦA BẢN THÂN</a:t>
            </a:r>
            <a:endParaRPr lang="en-US" sz="2800" b="1" dirty="0">
              <a:ln w="11430"/>
              <a:solidFill>
                <a:srgbClr val="0000CC"/>
              </a:solidFill>
              <a:latin typeface="Times New Roman" pitchFamily="18" charset="0"/>
              <a:cs typeface="Times New Roman" pitchFamily="18" charset="0"/>
            </a:endParaRPr>
          </a:p>
        </p:txBody>
      </p:sp>
      <p:pic>
        <p:nvPicPr>
          <p:cNvPr id="16386" name="Picture 34" descr="blue_lin"/>
          <p:cNvPicPr>
            <a:picLocks noChangeAspect="1" noChangeArrowheads="1" noCrop="1"/>
          </p:cNvPicPr>
          <p:nvPr/>
        </p:nvPicPr>
        <p:blipFill>
          <a:blip r:embed="rId2"/>
          <a:srcRect/>
          <a:stretch>
            <a:fillRect/>
          </a:stretch>
        </p:blipFill>
        <p:spPr bwMode="auto">
          <a:xfrm>
            <a:off x="1828801" y="123746"/>
            <a:ext cx="8534400" cy="304800"/>
          </a:xfrm>
          <a:prstGeom prst="rect">
            <a:avLst/>
          </a:prstGeom>
          <a:noFill/>
          <a:ln w="9525">
            <a:noFill/>
            <a:miter lim="800000"/>
            <a:headEnd/>
            <a:tailEnd/>
          </a:ln>
        </p:spPr>
      </p:pic>
      <p:pic>
        <p:nvPicPr>
          <p:cNvPr id="16387" name="Picture 36" descr="blue_lin"/>
          <p:cNvPicPr>
            <a:picLocks noChangeAspect="1" noChangeArrowheads="1" noCrop="1"/>
          </p:cNvPicPr>
          <p:nvPr/>
        </p:nvPicPr>
        <p:blipFill>
          <a:blip r:embed="rId2"/>
          <a:srcRect/>
          <a:stretch>
            <a:fillRect/>
          </a:stretch>
        </p:blipFill>
        <p:spPr bwMode="auto">
          <a:xfrm rot="16200000" flipH="1">
            <a:off x="7571644" y="3371639"/>
            <a:ext cx="6626646" cy="346075"/>
          </a:xfrm>
          <a:prstGeom prst="rect">
            <a:avLst/>
          </a:prstGeom>
          <a:noFill/>
          <a:ln w="9525">
            <a:noFill/>
            <a:miter lim="800000"/>
            <a:headEnd/>
            <a:tailEnd/>
          </a:ln>
        </p:spPr>
      </p:pic>
      <p:pic>
        <p:nvPicPr>
          <p:cNvPr id="16388" name="Picture 37" descr="blue_lin"/>
          <p:cNvPicPr>
            <a:picLocks noChangeAspect="1" noChangeArrowheads="1" noCrop="1"/>
          </p:cNvPicPr>
          <p:nvPr/>
        </p:nvPicPr>
        <p:blipFill>
          <a:blip r:embed="rId2"/>
          <a:srcRect/>
          <a:stretch>
            <a:fillRect/>
          </a:stretch>
        </p:blipFill>
        <p:spPr bwMode="auto">
          <a:xfrm rot="-5400000" flipH="1" flipV="1">
            <a:off x="-2420695" y="3403294"/>
            <a:ext cx="6604612" cy="304800"/>
          </a:xfrm>
          <a:prstGeom prst="rect">
            <a:avLst/>
          </a:prstGeom>
          <a:noFill/>
          <a:ln w="9525">
            <a:noFill/>
            <a:miter lim="800000"/>
            <a:headEnd/>
            <a:tailEnd/>
          </a:ln>
        </p:spPr>
      </p:pic>
      <p:pic>
        <p:nvPicPr>
          <p:cNvPr id="16389" name="Picture 39" descr="hoa8"/>
          <p:cNvPicPr>
            <a:picLocks noChangeAspect="1" noChangeArrowheads="1" noCrop="1"/>
          </p:cNvPicPr>
          <p:nvPr/>
        </p:nvPicPr>
        <p:blipFill>
          <a:blip r:embed="rId3"/>
          <a:srcRect/>
          <a:stretch>
            <a:fillRect/>
          </a:stretch>
        </p:blipFill>
        <p:spPr bwMode="auto">
          <a:xfrm>
            <a:off x="799012" y="0"/>
            <a:ext cx="1524000" cy="1277938"/>
          </a:xfrm>
          <a:prstGeom prst="rect">
            <a:avLst/>
          </a:prstGeom>
          <a:noFill/>
          <a:ln w="9525">
            <a:noFill/>
            <a:miter lim="800000"/>
            <a:headEnd/>
            <a:tailEnd/>
          </a:ln>
        </p:spPr>
      </p:pic>
      <p:pic>
        <p:nvPicPr>
          <p:cNvPr id="16390" name="Picture 41" descr="hoa8"/>
          <p:cNvPicPr>
            <a:picLocks noChangeAspect="1" noChangeArrowheads="1" noCrop="1"/>
          </p:cNvPicPr>
          <p:nvPr/>
        </p:nvPicPr>
        <p:blipFill>
          <a:blip r:embed="rId3"/>
          <a:srcRect/>
          <a:stretch>
            <a:fillRect/>
          </a:stretch>
        </p:blipFill>
        <p:spPr bwMode="auto">
          <a:xfrm>
            <a:off x="9061450" y="-152400"/>
            <a:ext cx="1758950" cy="1238250"/>
          </a:xfrm>
          <a:prstGeom prst="rect">
            <a:avLst/>
          </a:prstGeom>
          <a:noFill/>
          <a:ln w="9525">
            <a:noFill/>
            <a:miter lim="800000"/>
            <a:headEnd/>
            <a:tailEnd/>
          </a:ln>
        </p:spPr>
      </p:pic>
      <p:sp>
        <p:nvSpPr>
          <p:cNvPr id="12" name="WordArt 46"/>
          <p:cNvSpPr>
            <a:spLocks noChangeArrowheads="1" noChangeShapeType="1" noTextEdit="1"/>
          </p:cNvSpPr>
          <p:nvPr/>
        </p:nvSpPr>
        <p:spPr bwMode="auto">
          <a:xfrm>
            <a:off x="2810827" y="1839992"/>
            <a:ext cx="6753225" cy="911225"/>
          </a:xfrm>
          <a:prstGeom prst="rect">
            <a:avLst/>
          </a:prstGeom>
        </p:spPr>
        <p:txBody>
          <a:bodyPr wrap="none" fromWordArt="1">
            <a:prstTxWarp prst="textDoubleWave1">
              <a:avLst>
                <a:gd name="adj1" fmla="val 12500"/>
                <a:gd name="adj2" fmla="val 0"/>
              </a:avLst>
            </a:prstTxWarp>
          </a:bodyPr>
          <a:lstStyle/>
          <a:p>
            <a:r>
              <a:rPr lang="vi-VN" sz="3200" b="1" kern="10" dirty="0">
                <a:ln w="9525">
                  <a:noFill/>
                  <a:round/>
                </a:ln>
                <a:solidFill>
                  <a:srgbClr val="FF0000"/>
                </a:solidFill>
                <a:latin typeface="Times New Roman" pitchFamily="18" charset="0"/>
                <a:cs typeface="Times New Roman" pitchFamily="18" charset="0"/>
              </a:rPr>
              <a:t>CHÀO MỪNG</a:t>
            </a:r>
            <a:r>
              <a:rPr lang="en-US" sz="3200" b="1" kern="10" dirty="0">
                <a:ln w="9525">
                  <a:noFill/>
                  <a:round/>
                </a:ln>
                <a:solidFill>
                  <a:srgbClr val="FF0000"/>
                </a:solidFill>
                <a:latin typeface="Times New Roman" pitchFamily="18" charset="0"/>
                <a:cs typeface="Times New Roman" pitchFamily="18" charset="0"/>
              </a:rPr>
              <a:t> </a:t>
            </a:r>
            <a:r>
              <a:rPr lang="vi-VN" sz="3200" b="1" kern="10" dirty="0">
                <a:ln w="9525">
                  <a:noFill/>
                  <a:round/>
                </a:ln>
                <a:solidFill>
                  <a:srgbClr val="FF0000"/>
                </a:solidFill>
                <a:latin typeface="Times New Roman" pitchFamily="18" charset="0"/>
                <a:cs typeface="Times New Roman" pitchFamily="18" charset="0"/>
              </a:rPr>
              <a:t>CÁC EM HỌC SINH</a:t>
            </a:r>
          </a:p>
        </p:txBody>
      </p:sp>
      <p:pic>
        <p:nvPicPr>
          <p:cNvPr id="16394" name="Picture 35" descr="blue_lin"/>
          <p:cNvPicPr>
            <a:picLocks noChangeAspect="1" noChangeArrowheads="1" noCrop="1"/>
          </p:cNvPicPr>
          <p:nvPr/>
        </p:nvPicPr>
        <p:blipFill>
          <a:blip r:embed="rId2"/>
          <a:srcRect/>
          <a:stretch>
            <a:fillRect/>
          </a:stretch>
        </p:blipFill>
        <p:spPr bwMode="auto">
          <a:xfrm>
            <a:off x="1057619" y="6545264"/>
            <a:ext cx="9705861" cy="312737"/>
          </a:xfrm>
          <a:prstGeom prst="rect">
            <a:avLst/>
          </a:prstGeom>
          <a:noFill/>
          <a:ln w="9525">
            <a:noFill/>
            <a:miter lim="800000"/>
            <a:headEnd/>
            <a:tailEnd/>
          </a:ln>
        </p:spPr>
      </p:pic>
      <p:pic>
        <p:nvPicPr>
          <p:cNvPr id="16395" name="Picture 38" descr="hoa8"/>
          <p:cNvPicPr>
            <a:picLocks noChangeAspect="1" noChangeArrowheads="1" noCrop="1"/>
          </p:cNvPicPr>
          <p:nvPr/>
        </p:nvPicPr>
        <p:blipFill>
          <a:blip r:embed="rId3"/>
          <a:srcRect/>
          <a:stretch>
            <a:fillRect/>
          </a:stretch>
        </p:blipFill>
        <p:spPr bwMode="auto">
          <a:xfrm>
            <a:off x="592175" y="5348689"/>
            <a:ext cx="1793876" cy="1371600"/>
          </a:xfrm>
          <a:prstGeom prst="rect">
            <a:avLst/>
          </a:prstGeom>
          <a:noFill/>
          <a:ln w="9525">
            <a:noFill/>
            <a:miter lim="800000"/>
            <a:headEnd/>
            <a:tailEnd/>
          </a:ln>
        </p:spPr>
      </p:pic>
      <p:pic>
        <p:nvPicPr>
          <p:cNvPr id="16396" name="Picture 40" descr="hoa8"/>
          <p:cNvPicPr>
            <a:picLocks noChangeAspect="1" noChangeArrowheads="1" noCrop="1"/>
          </p:cNvPicPr>
          <p:nvPr/>
        </p:nvPicPr>
        <p:blipFill>
          <a:blip r:embed="rId3"/>
          <a:srcRect/>
          <a:stretch>
            <a:fillRect/>
          </a:stretch>
        </p:blipFill>
        <p:spPr bwMode="auto">
          <a:xfrm>
            <a:off x="9601018" y="5638800"/>
            <a:ext cx="1593850" cy="1219200"/>
          </a:xfrm>
          <a:prstGeom prst="rect">
            <a:avLst/>
          </a:prstGeom>
          <a:noFill/>
          <a:ln w="9525">
            <a:noFill/>
            <a:miter lim="800000"/>
            <a:headEnd/>
            <a:tailEnd/>
          </a:ln>
        </p:spPr>
      </p:pic>
      <p:sp>
        <p:nvSpPr>
          <p:cNvPr id="20" name="矩形: 圆角 6"/>
          <p:cNvSpPr/>
          <p:nvPr/>
        </p:nvSpPr>
        <p:spPr>
          <a:xfrm>
            <a:off x="2016088" y="535577"/>
            <a:ext cx="5464366" cy="1149532"/>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3200" b="1" dirty="0">
              <a:solidFill>
                <a:srgbClr val="FF0000"/>
              </a:solidFill>
              <a:latin typeface="Georgia Ref" pitchFamily="18" charset="0"/>
              <a:ea typeface="inpin heiti" charset="-122"/>
            </a:endParaRPr>
          </a:p>
        </p:txBody>
      </p:sp>
      <p:sp>
        <p:nvSpPr>
          <p:cNvPr id="15" name="Rectangle 14"/>
          <p:cNvSpPr/>
          <p:nvPr/>
        </p:nvSpPr>
        <p:spPr>
          <a:xfrm>
            <a:off x="1506583" y="715332"/>
            <a:ext cx="6096000" cy="646331"/>
          </a:xfrm>
          <a:prstGeom prst="rect">
            <a:avLst/>
          </a:prstGeom>
        </p:spPr>
        <p:txBody>
          <a:bodyPr>
            <a:spAutoFit/>
          </a:bodyPr>
          <a:lstStyle/>
          <a:p>
            <a:pPr algn="ctr">
              <a:defRPr/>
            </a:pPr>
            <a:r>
              <a:rPr lang="vi-VN" i="1" kern="10" spc="480" dirty="0" smtClean="0">
                <a:ln w="9525">
                  <a:solidFill>
                    <a:schemeClr val="hlink"/>
                  </a:solidFill>
                  <a:round/>
                  <a:headEnd/>
                  <a:tailEnd/>
                </a:ln>
                <a:solidFill>
                  <a:srgbClr val="000099"/>
                </a:solidFill>
                <a:effectLst>
                  <a:outerShdw dist="45791" dir="3378596" algn="ctr" rotWithShape="0">
                    <a:srgbClr val="4D4D4D">
                      <a:alpha val="79999"/>
                    </a:srgbClr>
                  </a:outerShdw>
                </a:effectLst>
                <a:latin typeface="Times New Roman"/>
                <a:cs typeface="Times New Roman"/>
              </a:rPr>
              <a:t>PGD&amp;ĐT Đồng Xuân</a:t>
            </a:r>
          </a:p>
          <a:p>
            <a:pPr algn="ctr">
              <a:defRPr/>
            </a:pPr>
            <a:r>
              <a:rPr lang="vi-VN" i="1" kern="10" spc="480" dirty="0" smtClean="0">
                <a:ln w="9525">
                  <a:solidFill>
                    <a:schemeClr val="hlink"/>
                  </a:solidFill>
                  <a:round/>
                  <a:headEnd/>
                  <a:tailEnd/>
                </a:ln>
                <a:solidFill>
                  <a:srgbClr val="000099"/>
                </a:solidFill>
                <a:effectLst>
                  <a:outerShdw dist="45791" dir="3378596" algn="ctr" rotWithShape="0">
                    <a:srgbClr val="4D4D4D">
                      <a:alpha val="79999"/>
                    </a:srgbClr>
                  </a:outerShdw>
                </a:effectLst>
                <a:latin typeface="Times New Roman"/>
                <a:cs typeface="Times New Roman"/>
              </a:rPr>
              <a:t>Trường THCS Phan Lưu Thanh</a:t>
            </a:r>
          </a:p>
        </p:txBody>
      </p:sp>
      <p:pic>
        <p:nvPicPr>
          <p:cNvPr id="14" name="图片 18"/>
          <p:cNvPicPr>
            <a:picLocks noChangeAspect="1" noChangeArrowheads="1"/>
          </p:cNvPicPr>
          <p:nvPr/>
        </p:nvPicPr>
        <p:blipFill>
          <a:blip r:embed="rId4"/>
          <a:srcRect/>
          <a:stretch>
            <a:fillRect/>
          </a:stretch>
        </p:blipFill>
        <p:spPr bwMode="auto">
          <a:xfrm>
            <a:off x="5029372" y="4040072"/>
            <a:ext cx="1612901" cy="1614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3000" fill="hold"/>
                                        <p:tgtEl>
                                          <p:spTgt spid="12"/>
                                        </p:tgtEl>
                                        <p:attrNameLst>
                                          <p:attrName>style.color</p:attrName>
                                        </p:attrNameLst>
                                      </p:cBhvr>
                                      <p:by>
                                        <p:hsl h="-7200000" s="0" l="0"/>
                                      </p:by>
                                    </p:animClr>
                                    <p:animClr clrSpc="hsl" dir="cw">
                                      <p:cBhvr>
                                        <p:cTn id="7" dur="3000" fill="hold"/>
                                        <p:tgtEl>
                                          <p:spTgt spid="12"/>
                                        </p:tgtEl>
                                        <p:attrNameLst>
                                          <p:attrName>fillcolor</p:attrName>
                                        </p:attrNameLst>
                                      </p:cBhvr>
                                      <p:by>
                                        <p:hsl h="-7200000" s="0" l="0"/>
                                      </p:by>
                                    </p:animClr>
                                    <p:animClr clrSpc="hsl" dir="cw">
                                      <p:cBhvr>
                                        <p:cTn id="8" dur="3000" fill="hold"/>
                                        <p:tgtEl>
                                          <p:spTgt spid="12"/>
                                        </p:tgtEl>
                                        <p:attrNameLst>
                                          <p:attrName>stroke.color</p:attrName>
                                        </p:attrNameLst>
                                      </p:cBhvr>
                                      <p:by>
                                        <p:hsl h="-7200000" s="0" l="0"/>
                                      </p:by>
                                    </p:animClr>
                                    <p:set>
                                      <p:cBhvr>
                                        <p:cTn id="9" dur="3000" fill="hold"/>
                                        <p:tgtEl>
                                          <p:spTgt spid="12"/>
                                        </p:tgtEl>
                                        <p:attrNameLst>
                                          <p:attrName>fill.type</p:attrName>
                                        </p:attrNameLst>
                                      </p:cBhvr>
                                      <p:to>
                                        <p:strVal val="solid"/>
                                      </p:to>
                                    </p:set>
                                  </p:childTnLst>
                                </p:cTn>
                              </p:par>
                            </p:childTnLst>
                          </p:cTn>
                        </p:par>
                        <p:par>
                          <p:cTn id="10" fill="hold">
                            <p:stCondLst>
                              <p:cond delay="3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childTnLst>
                                </p:cTn>
                              </p:par>
                            </p:childTnLst>
                          </p:cTn>
                        </p:par>
                        <p:par>
                          <p:cTn id="14" fill="hold">
                            <p:stCondLst>
                              <p:cond delay="60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图片 2"/>
          <p:cNvPicPr>
            <a:picLocks noChangeAspect="1"/>
          </p:cNvPicPr>
          <p:nvPr/>
        </p:nvPicPr>
        <p:blipFill>
          <a:blip r:embed="rId3"/>
          <a:srcRect/>
          <a:stretch>
            <a:fillRect/>
          </a:stretch>
        </p:blipFill>
        <p:spPr bwMode="auto">
          <a:xfrm>
            <a:off x="3489281" y="0"/>
            <a:ext cx="7348537" cy="6858000"/>
          </a:xfrm>
          <a:prstGeom prst="rect">
            <a:avLst/>
          </a:prstGeom>
          <a:noFill/>
          <a:ln w="9525">
            <a:noFill/>
            <a:miter lim="800000"/>
            <a:headEnd/>
            <a:tailEnd/>
          </a:ln>
        </p:spPr>
      </p:pic>
      <p:grpSp>
        <p:nvGrpSpPr>
          <p:cNvPr id="43010" name="组合 13"/>
          <p:cNvGrpSpPr/>
          <p:nvPr/>
        </p:nvGrpSpPr>
        <p:grpSpPr bwMode="auto">
          <a:xfrm>
            <a:off x="2704010" y="203200"/>
            <a:ext cx="7132321" cy="1785938"/>
            <a:chOff x="3989878" y="372140"/>
            <a:chExt cx="5955984" cy="1786269"/>
          </a:xfrm>
        </p:grpSpPr>
        <p:pic>
          <p:nvPicPr>
            <p:cNvPr id="43018" name="Picture 15"/>
            <p:cNvPicPr>
              <a:picLocks noChangeAspect="1" noChangeArrowheads="1"/>
            </p:cNvPicPr>
            <p:nvPr/>
          </p:nvPicPr>
          <p:blipFill>
            <a:blip r:embed="rId4"/>
            <a:srcRect/>
            <a:stretch>
              <a:fillRect/>
            </a:stretch>
          </p:blipFill>
          <p:spPr bwMode="auto">
            <a:xfrm rot="-5400000">
              <a:off x="6414775" y="-1372678"/>
              <a:ext cx="1106190" cy="5955983"/>
            </a:xfrm>
            <a:prstGeom prst="rect">
              <a:avLst/>
            </a:prstGeom>
            <a:noFill/>
            <a:ln w="9525">
              <a:noFill/>
              <a:miter lim="800000"/>
              <a:headEnd/>
              <a:tailEnd/>
            </a:ln>
          </p:spPr>
        </p:pic>
        <p:sp>
          <p:nvSpPr>
            <p:cNvPr id="20" name="矩形 17"/>
            <p:cNvSpPr/>
            <p:nvPr/>
          </p:nvSpPr>
          <p:spPr>
            <a:xfrm>
              <a:off x="3989878" y="372140"/>
              <a:ext cx="5955984" cy="67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43011" name="图片 18"/>
          <p:cNvPicPr>
            <a:picLocks noChangeAspect="1" noChangeArrowheads="1"/>
          </p:cNvPicPr>
          <p:nvPr/>
        </p:nvPicPr>
        <p:blipFill>
          <a:blip r:embed="rId5"/>
          <a:srcRect/>
          <a:stretch>
            <a:fillRect/>
          </a:stretch>
        </p:blipFill>
        <p:spPr bwMode="auto">
          <a:xfrm>
            <a:off x="842963" y="-179388"/>
            <a:ext cx="1612901" cy="1614488"/>
          </a:xfrm>
          <a:prstGeom prst="rect">
            <a:avLst/>
          </a:prstGeom>
          <a:noFill/>
          <a:ln w="9525">
            <a:noFill/>
            <a:miter lim="800000"/>
            <a:headEnd/>
            <a:tailEnd/>
          </a:ln>
        </p:spPr>
      </p:pic>
      <p:pic>
        <p:nvPicPr>
          <p:cNvPr id="43012" name="图片 18"/>
          <p:cNvPicPr>
            <a:picLocks noChangeAspect="1" noChangeArrowheads="1"/>
          </p:cNvPicPr>
          <p:nvPr/>
        </p:nvPicPr>
        <p:blipFill>
          <a:blip r:embed="rId5"/>
          <a:srcRect/>
          <a:stretch>
            <a:fillRect/>
          </a:stretch>
        </p:blipFill>
        <p:spPr bwMode="auto">
          <a:xfrm>
            <a:off x="9882189" y="-373063"/>
            <a:ext cx="1614487" cy="1612901"/>
          </a:xfrm>
          <a:prstGeom prst="rect">
            <a:avLst/>
          </a:prstGeom>
          <a:noFill/>
          <a:ln w="9525">
            <a:noFill/>
            <a:miter lim="800000"/>
            <a:headEnd/>
            <a:tailEnd/>
          </a:ln>
        </p:spPr>
      </p:pic>
      <p:sp>
        <p:nvSpPr>
          <p:cNvPr id="12" name="Rectangle 11"/>
          <p:cNvSpPr/>
          <p:nvPr/>
        </p:nvSpPr>
        <p:spPr>
          <a:xfrm>
            <a:off x="2142309" y="444137"/>
            <a:ext cx="8386092" cy="2560701"/>
          </a:xfrm>
          <a:prstGeom prst="rect">
            <a:avLst/>
          </a:prstGeom>
        </p:spPr>
        <p:txBody>
          <a:bodyPr wrap="square">
            <a:spAutoFit/>
          </a:bodyPr>
          <a:lstStyle/>
          <a:p>
            <a:pPr>
              <a:lnSpc>
                <a:spcPct val="115000"/>
              </a:lnSpc>
              <a:spcAft>
                <a:spcPts val="0"/>
              </a:spcAft>
              <a:tabLst>
                <a:tab pos="1386840" algn="l"/>
              </a:tabLst>
            </a:pPr>
            <a:r>
              <a:rPr lang="vi-VN" sz="2800" b="1" i="1" u="sng" dirty="0" smtClean="0">
                <a:solidFill>
                  <a:srgbClr val="7030A0"/>
                </a:solidFill>
                <a:latin typeface="Times New Roman" pitchFamily="18" charset="0"/>
                <a:cs typeface="Times New Roman" pitchFamily="18" charset="0"/>
              </a:rPr>
              <a:t>I/ Xác định vấn đề:</a:t>
            </a:r>
            <a:r>
              <a:rPr lang="vi-VN" sz="2800" i="1" dirty="0" smtClean="0">
                <a:solidFill>
                  <a:srgbClr val="7030A0"/>
                </a:solidFill>
                <a:latin typeface="Times New Roman" pitchFamily="18" charset="0"/>
                <a:cs typeface="Times New Roman" pitchFamily="18" charset="0"/>
              </a:rPr>
              <a:t> </a:t>
            </a:r>
            <a:endParaRPr lang="en-US" sz="2800" i="1" dirty="0" smtClean="0">
              <a:solidFill>
                <a:srgbClr val="7030A0"/>
              </a:solidFill>
              <a:latin typeface="Times New Roman" pitchFamily="18" charset="0"/>
              <a:cs typeface="Times New Roman" pitchFamily="18" charset="0"/>
            </a:endParaRPr>
          </a:p>
          <a:p>
            <a:pPr>
              <a:lnSpc>
                <a:spcPct val="115000"/>
              </a:lnSpc>
              <a:spcAft>
                <a:spcPts val="0"/>
              </a:spcAft>
              <a:tabLst>
                <a:tab pos="1386840" algn="l"/>
              </a:tabLst>
            </a:pPr>
            <a:r>
              <a:rPr lang="en-US" sz="2800" b="1" i="1" u="sng" dirty="0" smtClean="0">
                <a:solidFill>
                  <a:srgbClr val="7030A0"/>
                </a:solidFill>
                <a:latin typeface="Times New Roman" pitchFamily="18" charset="0"/>
                <a:ea typeface="MS Mincho"/>
                <a:cs typeface="Times New Roman" pitchFamily="18" charset="0"/>
              </a:rPr>
              <a:t>II/  Tìm hiểu yêu cầu viết bài văn kể kỉ niệm bản thân:</a:t>
            </a:r>
          </a:p>
          <a:p>
            <a:pPr lvl="0">
              <a:defRPr/>
            </a:pPr>
            <a:r>
              <a:rPr lang="vi-VN" sz="2400" b="1" i="1" u="sng" dirty="0" smtClean="0">
                <a:solidFill>
                  <a:srgbClr val="7030A0"/>
                </a:solidFill>
                <a:latin typeface="Times New Roman" pitchFamily="18" charset="0"/>
                <a:cs typeface="Times New Roman" pitchFamily="18" charset="0"/>
              </a:rPr>
              <a:t>III/ LUYỆN TẬP THỰC HÀNH:</a:t>
            </a:r>
          </a:p>
          <a:p>
            <a:pPr lvl="0">
              <a:defRPr/>
            </a:pPr>
            <a:r>
              <a:rPr lang="vi-VN" sz="2400" b="1" dirty="0" smtClean="0">
                <a:solidFill>
                  <a:srgbClr val="002060"/>
                </a:solidFill>
                <a:latin typeface="Times New Roman" pitchFamily="18" charset="0"/>
                <a:ea typeface="Times New Roman" pitchFamily="18" charset="0"/>
                <a:cs typeface="Times New Roman" pitchFamily="18" charset="0"/>
              </a:rPr>
              <a:t>*CÁC BƯỚC TIẾN HÀNH B1. </a:t>
            </a:r>
            <a:r>
              <a:rPr lang="vi-VN" sz="2400" b="1" i="1" dirty="0" smtClean="0">
                <a:solidFill>
                  <a:srgbClr val="FF0000"/>
                </a:solidFill>
                <a:latin typeface="Times New Roman" pitchFamily="18" charset="0"/>
                <a:ea typeface="Times New Roman" pitchFamily="18" charset="0"/>
                <a:cs typeface="Times New Roman" pitchFamily="18" charset="0"/>
              </a:rPr>
              <a:t>Tìm hiểu đề </a:t>
            </a:r>
            <a:r>
              <a:rPr lang="vi-VN" sz="2400" b="1" dirty="0" smtClean="0">
                <a:solidFill>
                  <a:srgbClr val="002060"/>
                </a:solidFill>
                <a:latin typeface="Times New Roman" pitchFamily="18" charset="0"/>
                <a:ea typeface="Times New Roman" pitchFamily="18" charset="0"/>
                <a:cs typeface="Times New Roman" pitchFamily="18" charset="0"/>
              </a:rPr>
              <a:t>B2. </a:t>
            </a:r>
            <a:r>
              <a:rPr lang="vi-VN" sz="2400" b="1" i="1" dirty="0" smtClean="0">
                <a:solidFill>
                  <a:srgbClr val="FF0000"/>
                </a:solidFill>
                <a:latin typeface="Times New Roman" pitchFamily="18" charset="0"/>
                <a:ea typeface="Times New Roman" pitchFamily="18" charset="0"/>
                <a:cs typeface="Times New Roman" pitchFamily="18" charset="0"/>
              </a:rPr>
              <a:t>Tìm ý- Lập dàn ý</a:t>
            </a:r>
            <a:r>
              <a:rPr lang="vi-VN" sz="2400" b="1" dirty="0" smtClean="0">
                <a:solidFill>
                  <a:srgbClr val="002060"/>
                </a:solidFill>
                <a:latin typeface="Times New Roman" pitchFamily="18" charset="0"/>
                <a:ea typeface="Times New Roman" pitchFamily="18" charset="0"/>
                <a:cs typeface="Times New Roman" pitchFamily="18" charset="0"/>
              </a:rPr>
              <a:t> B3</a:t>
            </a:r>
            <a:r>
              <a:rPr lang="vi-VN" sz="2400" b="1" i="1" dirty="0" smtClean="0">
                <a:solidFill>
                  <a:srgbClr val="FF0000"/>
                </a:solidFill>
                <a:latin typeface="Times New Roman" pitchFamily="18" charset="0"/>
                <a:ea typeface="Times New Roman" pitchFamily="18" charset="0"/>
                <a:cs typeface="Times New Roman" pitchFamily="18" charset="0"/>
              </a:rPr>
              <a:t>. Viết bài </a:t>
            </a:r>
            <a:r>
              <a:rPr lang="vi-VN" sz="2400" b="1" dirty="0" smtClean="0">
                <a:solidFill>
                  <a:srgbClr val="002060"/>
                </a:solidFill>
                <a:latin typeface="Times New Roman" pitchFamily="18" charset="0"/>
                <a:ea typeface="Times New Roman" pitchFamily="18" charset="0"/>
                <a:cs typeface="Times New Roman" pitchFamily="18" charset="0"/>
              </a:rPr>
              <a:t>B4. </a:t>
            </a:r>
            <a:r>
              <a:rPr lang="vi-VN" sz="2400" b="1" i="1" dirty="0" smtClean="0">
                <a:solidFill>
                  <a:srgbClr val="FF0000"/>
                </a:solidFill>
                <a:latin typeface="Times New Roman" pitchFamily="18" charset="0"/>
                <a:ea typeface="Times New Roman" pitchFamily="18" charset="0"/>
                <a:cs typeface="Times New Roman" pitchFamily="18" charset="0"/>
              </a:rPr>
              <a:t>Đọc lại bài – soát lỗi – sửa lỗi</a:t>
            </a:r>
            <a:endParaRPr lang="vi-VN" sz="2400" b="1" i="1" dirty="0" smtClean="0">
              <a:solidFill>
                <a:srgbClr val="FF0000"/>
              </a:solidFill>
              <a:latin typeface="Times New Roman" pitchFamily="18" charset="0"/>
              <a:cs typeface="Times New Roman" pitchFamily="18" charset="0"/>
            </a:endParaRPr>
          </a:p>
          <a:p>
            <a:pPr>
              <a:defRPr/>
            </a:pPr>
            <a:endParaRPr lang="vi-VN" sz="2400" i="1" u="sng" dirty="0">
              <a:solidFill>
                <a:srgbClr val="7030A0"/>
              </a:solidFill>
              <a:latin typeface="Times New Roman" pitchFamily="18" charset="0"/>
              <a:cs typeface="Times New Roman" pitchFamily="18" charset="0"/>
            </a:endParaRPr>
          </a:p>
        </p:txBody>
      </p:sp>
      <p:pic>
        <p:nvPicPr>
          <p:cNvPr id="48" name="图片 9"/>
          <p:cNvPicPr>
            <a:picLocks noChangeAspect="1"/>
          </p:cNvPicPr>
          <p:nvPr/>
        </p:nvPicPr>
        <p:blipFill>
          <a:blip r:embed="rId6" cstate="print"/>
          <a:stretch>
            <a:fillRect/>
          </a:stretch>
        </p:blipFill>
        <p:spPr>
          <a:xfrm>
            <a:off x="1018903" y="2795450"/>
            <a:ext cx="10084526" cy="2024744"/>
          </a:xfrm>
          <a:prstGeom prst="rect">
            <a:avLst/>
          </a:prstGeom>
          <a:ln>
            <a:noFill/>
          </a:ln>
          <a:effectLst>
            <a:softEdge rad="112500"/>
          </a:effectLst>
        </p:spPr>
      </p:pic>
      <p:pic>
        <p:nvPicPr>
          <p:cNvPr id="43015" name="图片 7"/>
          <p:cNvPicPr>
            <a:picLocks noChangeAspect="1"/>
          </p:cNvPicPr>
          <p:nvPr/>
        </p:nvPicPr>
        <p:blipFill>
          <a:blip r:embed="rId7"/>
          <a:srcRect/>
          <a:stretch>
            <a:fillRect/>
          </a:stretch>
        </p:blipFill>
        <p:spPr bwMode="auto">
          <a:xfrm rot="-506781">
            <a:off x="1589089" y="5291139"/>
            <a:ext cx="3214687" cy="1438275"/>
          </a:xfrm>
          <a:prstGeom prst="rect">
            <a:avLst/>
          </a:prstGeom>
          <a:noFill/>
          <a:ln w="9525">
            <a:noFill/>
            <a:miter lim="800000"/>
            <a:headEnd/>
            <a:tailEnd/>
          </a:ln>
        </p:spPr>
      </p:pic>
      <p:sp>
        <p:nvSpPr>
          <p:cNvPr id="9" name="Rectangle 8"/>
          <p:cNvSpPr/>
          <p:nvPr/>
        </p:nvSpPr>
        <p:spPr>
          <a:xfrm>
            <a:off x="1828801" y="2860767"/>
            <a:ext cx="8582295" cy="1015663"/>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4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*ĐỀ BÀI</a:t>
            </a:r>
            <a:r>
              <a:rPr lang="en-US" sz="36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a:t>
            </a:r>
            <a:r>
              <a:rPr lang="vi-VN" sz="2400" b="1" i="1" dirty="0" smtClean="0">
                <a:solidFill>
                  <a:srgbClr val="002060"/>
                </a:solidFill>
                <a:latin typeface="Times New Roman" pitchFamily="18" charset="0"/>
                <a:cs typeface="Times New Roman" pitchFamily="18" charset="0"/>
              </a:rPr>
              <a:t>Kể về một kỉ niệm sâu sắc với thầy cô, bạn bè ở trường tiểu học. </a:t>
            </a:r>
            <a:r>
              <a:rPr lang="en-US" sz="2400" b="1" i="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  </a:t>
            </a:r>
            <a:endParaRPr lang="en-US" sz="2400" b="1" i="1" cap="all" dirty="0">
              <a:ln w="0"/>
              <a:solidFill>
                <a:srgbClr val="002060"/>
              </a:soli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85625" y="138411"/>
            <a:ext cx="5610126" cy="461665"/>
          </a:xfrm>
          <a:prstGeom prst="rect">
            <a:avLst/>
          </a:prstGeom>
          <a:noFill/>
        </p:spPr>
        <p:txBody>
          <a:bodyPr wrap="none" lIns="91440" tIns="45720" rIns="91440" bIns="45720">
            <a:spAutoFit/>
          </a:bodyPr>
          <a:lstStyle/>
          <a:p>
            <a:pPr algn="ctr"/>
            <a:r>
              <a:rPr lang="en-US" sz="2400" b="1" cap="none" spc="0" dirty="0">
                <a:ln w="22225">
                  <a:solidFill>
                    <a:schemeClr val="accent2"/>
                  </a:solidFill>
                  <a:prstDash val="solid"/>
                </a:ln>
                <a:effectLst/>
                <a:latin typeface="Times New Roman" panose="02020603050405020304" pitchFamily="18" charset="0"/>
                <a:cs typeface="Times New Roman" panose="02020603050405020304" pitchFamily="18" charset="0"/>
              </a:rPr>
              <a:t>THỰC HÀNH VIẾT THEO CÁC BƯỚC</a:t>
            </a:r>
          </a:p>
        </p:txBody>
      </p:sp>
      <p:sp>
        <p:nvSpPr>
          <p:cNvPr id="6" name="Rectangle 5"/>
          <p:cNvSpPr/>
          <p:nvPr/>
        </p:nvSpPr>
        <p:spPr>
          <a:xfrm>
            <a:off x="219074" y="615001"/>
            <a:ext cx="11367680" cy="1878206"/>
          </a:xfrm>
          <a:prstGeom prst="rect">
            <a:avLst/>
          </a:prstGeom>
        </p:spPr>
        <p:txBody>
          <a:bodyPr wrap="square">
            <a:spAutoFit/>
          </a:bodyPr>
          <a:lstStyle/>
          <a:p>
            <a:pPr>
              <a:lnSpc>
                <a:spcPct val="107000"/>
              </a:lnSpc>
              <a:spcAft>
                <a:spcPts val="800"/>
              </a:spcAft>
            </a:pPr>
            <a:r>
              <a:rPr lang="en-US" sz="2400" b="1" i="1" dirty="0">
                <a:solidFill>
                  <a:srgbClr val="FF0000"/>
                </a:solidFill>
                <a:latin typeface="Times New Roman" panose="02020603050405020304" pitchFamily="18" charset="0"/>
                <a:ea typeface="MS Mincho"/>
                <a:cs typeface="Times New Roman" panose="02020603050405020304" pitchFamily="18" charset="0"/>
              </a:rPr>
              <a:t>1. Bước 1</a:t>
            </a:r>
            <a:r>
              <a:rPr lang="en-US" sz="2400" b="1" i="1" dirty="0" smtClean="0">
                <a:solidFill>
                  <a:srgbClr val="FF0000"/>
                </a:solidFill>
                <a:latin typeface="Times New Roman" panose="02020603050405020304" pitchFamily="18" charset="0"/>
                <a:ea typeface="MS Mincho"/>
                <a:cs typeface="Times New Roman" panose="02020603050405020304" pitchFamily="18" charset="0"/>
              </a:rPr>
              <a:t>: </a:t>
            </a:r>
            <a:r>
              <a:rPr lang="vi-VN" sz="2000" dirty="0" smtClean="0">
                <a:latin typeface="Times New Roman" pitchFamily="18" charset="0"/>
                <a:cs typeface="Times New Roman" pitchFamily="18" charset="0"/>
              </a:rPr>
              <a:t>Xác định từ ngữ quan trọng trong đề ( gạch chân) - Xác định thể loại, nội dung ( chọn đề tài) </a:t>
            </a:r>
            <a:endParaRPr lang="en-US" sz="2000" dirty="0">
              <a:latin typeface="Times New Roman" pitchFamily="18" charset="0"/>
              <a:ea typeface="Calibri" panose="020F0502020204030204" pitchFamily="34" charset="0"/>
              <a:cs typeface="Times New Roman" pitchFamily="18" charset="0"/>
            </a:endParaRPr>
          </a:p>
          <a:p>
            <a:pPr lvl="0">
              <a:lnSpc>
                <a:spcPct val="107000"/>
              </a:lnSpc>
              <a:spcAft>
                <a:spcPts val="800"/>
              </a:spcAft>
            </a:pPr>
            <a:r>
              <a:rPr lang="en-US" sz="2400" b="1" i="1" dirty="0">
                <a:solidFill>
                  <a:srgbClr val="FF0000"/>
                </a:solidFill>
                <a:latin typeface="Times New Roman" panose="02020603050405020304" pitchFamily="18" charset="0"/>
                <a:ea typeface="MS Mincho"/>
                <a:cs typeface="Times New Roman" panose="02020603050405020304" pitchFamily="18" charset="0"/>
              </a:rPr>
              <a:t>2. B</a:t>
            </a:r>
            <a:r>
              <a:rPr lang="vi-VN" sz="2400" b="1" i="1" dirty="0">
                <a:solidFill>
                  <a:srgbClr val="FF0000"/>
                </a:solidFill>
                <a:latin typeface="Times New Roman" panose="02020603050405020304" pitchFamily="18" charset="0"/>
                <a:ea typeface="MS Mincho"/>
                <a:cs typeface="Times New Roman" panose="02020603050405020304" pitchFamily="18" charset="0"/>
              </a:rPr>
              <a:t>ước 2:</a:t>
            </a:r>
            <a:r>
              <a:rPr lang="vi-VN"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 </a:t>
            </a:r>
            <a:r>
              <a:rPr lang="vi-VN" sz="2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ý&amp;lập dàn ý:(Thảo luận nhóm): </a:t>
            </a:r>
            <a:r>
              <a:rPr lang="vi-VN" sz="2400" b="1" i="1" dirty="0" smtClean="0">
                <a:latin typeface="Times New Roman" pitchFamily="18" charset="0"/>
                <a:cs typeface="Times New Roman" pitchFamily="18" charset="0"/>
              </a:rPr>
              <a:t>+ Nhóm 1,2</a:t>
            </a:r>
            <a:r>
              <a:rPr lang="vi-VN" sz="2400" dirty="0" smtClean="0">
                <a:latin typeface="Times New Roman" pitchFamily="18" charset="0"/>
                <a:cs typeface="Times New Roman" pitchFamily="18" charset="0"/>
              </a:rPr>
              <a:t>: Xác định một số </a:t>
            </a:r>
            <a:r>
              <a:rPr lang="vi-VN" sz="2400" i="1" dirty="0" smtClean="0">
                <a:latin typeface="Times New Roman" pitchFamily="18" charset="0"/>
                <a:cs typeface="Times New Roman" pitchFamily="18" charset="0"/>
              </a:rPr>
              <a:t>kỉ niệm sâu sắc với thầy cô</a:t>
            </a:r>
            <a:r>
              <a:rPr lang="vi-VN" sz="2400" dirty="0" smtClean="0">
                <a:latin typeface="Times New Roman" pitchFamily="18" charset="0"/>
                <a:cs typeface="Times New Roman" pitchFamily="18" charset="0"/>
              </a:rPr>
              <a:t>. + Nhóm 3,4: Xác định một số </a:t>
            </a:r>
            <a:r>
              <a:rPr lang="vi-VN" sz="2400" i="1" dirty="0" smtClean="0">
                <a:latin typeface="Times New Roman" pitchFamily="18" charset="0"/>
                <a:cs typeface="Times New Roman" pitchFamily="18" charset="0"/>
              </a:rPr>
              <a:t>kỉ niệm sâu sắc với bạn bè</a:t>
            </a:r>
            <a:r>
              <a:rPr lang="vi-VN" sz="2400" dirty="0" smtClean="0">
                <a:latin typeface="Times New Roman" pitchFamily="18" charset="0"/>
                <a:cs typeface="Times New Roman" pitchFamily="18" charset="0"/>
              </a:rPr>
              <a:t>.</a:t>
            </a:r>
          </a:p>
          <a:p>
            <a:pPr>
              <a:lnSpc>
                <a:spcPct val="107000"/>
              </a:lnSpc>
              <a:spcAft>
                <a:spcPts val="800"/>
              </a:spcAft>
            </a:pPr>
            <a:endParaRPr lang="en-US" sz="2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p:cNvSpPr txBox="1"/>
          <p:nvPr/>
        </p:nvSpPr>
        <p:spPr>
          <a:xfrm>
            <a:off x="4860758" y="992778"/>
            <a:ext cx="2470485" cy="1631216"/>
          </a:xfrm>
          <a:prstGeom prst="rect">
            <a:avLst/>
          </a:prstGeom>
          <a:noFill/>
        </p:spPr>
        <p:txBody>
          <a:bodyPr wrap="square" rtlCol="0">
            <a:spAutoFit/>
          </a:bodyPr>
          <a:lstStyle/>
          <a:p>
            <a:endParaRPr lang="en-US" sz="2800" b="1" dirty="0" smtClean="0">
              <a:solidFill>
                <a:srgbClr val="FF0000"/>
              </a:solidFill>
              <a:latin typeface="Times New Roman" panose="02020603050405020304" pitchFamily="18" charset="0"/>
              <a:cs typeface="Times New Roman" panose="02020603050405020304" pitchFamily="18" charset="0"/>
            </a:endParaRPr>
          </a:p>
          <a:p>
            <a:endParaRPr lang="en-US" sz="2400" b="1" i="1" dirty="0" smtClean="0">
              <a:solidFill>
                <a:srgbClr val="FF0000"/>
              </a:solidFill>
              <a:latin typeface="Times New Roman" panose="02020603050405020304" pitchFamily="18" charset="0"/>
              <a:cs typeface="Times New Roman" panose="02020603050405020304" pitchFamily="18" charset="0"/>
            </a:endParaRPr>
          </a:p>
          <a:p>
            <a:endParaRPr lang="en-US" sz="2400" b="1" i="1" dirty="0" smtClean="0">
              <a:solidFill>
                <a:srgbClr val="FF0000"/>
              </a:solidFill>
              <a:latin typeface="Times New Roman" panose="02020603050405020304" pitchFamily="18" charset="0"/>
              <a:cs typeface="Times New Roman" panose="02020603050405020304" pitchFamily="18" charset="0"/>
            </a:endParaRPr>
          </a:p>
          <a:p>
            <a:r>
              <a:rPr lang="en-US" sz="2400" b="1" i="1" dirty="0" smtClean="0">
                <a:solidFill>
                  <a:srgbClr val="FF0000"/>
                </a:solidFill>
                <a:latin typeface="Times New Roman" panose="02020603050405020304" pitchFamily="18" charset="0"/>
                <a:cs typeface="Times New Roman" panose="02020603050405020304" pitchFamily="18" charset="0"/>
              </a:rPr>
              <a:t>PHIẾU </a:t>
            </a:r>
            <a:r>
              <a:rPr lang="en-US" sz="2400" b="1" i="1" dirty="0">
                <a:solidFill>
                  <a:srgbClr val="FF0000"/>
                </a:solidFill>
                <a:latin typeface="Times New Roman" panose="02020603050405020304" pitchFamily="18" charset="0"/>
                <a:cs typeface="Times New Roman" panose="02020603050405020304" pitchFamily="18" charset="0"/>
              </a:rPr>
              <a:t>TÌM Ý</a:t>
            </a:r>
          </a:p>
        </p:txBody>
      </p:sp>
      <p:graphicFrame>
        <p:nvGraphicFramePr>
          <p:cNvPr id="16" name="Table 15"/>
          <p:cNvGraphicFramePr>
            <a:graphicFrameLocks noGrp="1"/>
          </p:cNvGraphicFramePr>
          <p:nvPr>
            <p:extLst>
              <p:ext uri="{D42A27DB-BD31-4B8C-83A1-F6EECF244321}">
                <p14:modId xmlns="" xmlns:p14="http://schemas.microsoft.com/office/powerpoint/2010/main" val="3496168297"/>
              </p:ext>
            </p:extLst>
          </p:nvPr>
        </p:nvGraphicFramePr>
        <p:xfrm>
          <a:off x="476588" y="2757062"/>
          <a:ext cx="10992600" cy="3378776"/>
        </p:xfrm>
        <a:graphic>
          <a:graphicData uri="http://schemas.openxmlformats.org/drawingml/2006/table">
            <a:tbl>
              <a:tblPr firstRow="1" bandRow="1">
                <a:tableStyleId>{5940675A-B579-460E-94D1-54222C63F5DA}</a:tableStyleId>
              </a:tblPr>
              <a:tblGrid>
                <a:gridCol w="6356834">
                  <a:extLst>
                    <a:ext uri="{9D8B030D-6E8A-4147-A177-3AD203B41FA5}">
                      <a16:colId xmlns="" xmlns:a16="http://schemas.microsoft.com/office/drawing/2014/main" val="1212466779"/>
                    </a:ext>
                  </a:extLst>
                </a:gridCol>
                <a:gridCol w="4635766">
                  <a:extLst>
                    <a:ext uri="{9D8B030D-6E8A-4147-A177-3AD203B41FA5}">
                      <a16:colId xmlns="" xmlns:a16="http://schemas.microsoft.com/office/drawing/2014/main" val="3822397853"/>
                    </a:ext>
                  </a:extLst>
                </a:gridCol>
              </a:tblGrid>
              <a:tr h="897626">
                <a:tc gridSpan="2">
                  <a:txBody>
                    <a:bodyPr/>
                    <a:lstStyle/>
                    <a:p>
                      <a:pPr>
                        <a:lnSpc>
                          <a:spcPct val="107000"/>
                        </a:lnSpc>
                        <a:spcAft>
                          <a:spcPts val="8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Gợi ý: Để nhớ lại các chi tiết, hãy viết tự do theo trí nhớ của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em.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20000"/>
                        <a:lumOff val="80000"/>
                      </a:schemeClr>
                    </a:solidFill>
                  </a:tcPr>
                </a:tc>
                <a:tc hMerge="1">
                  <a:txBody>
                    <a:bodyPr/>
                    <a:lstStyle/>
                    <a:p>
                      <a:endParaRPr lang="en-US" dirty="0"/>
                    </a:p>
                  </a:txBody>
                  <a:tcPr/>
                </a:tc>
                <a:extLst>
                  <a:ext uri="{0D108BD9-81ED-4DB2-BD59-A6C34878D82A}">
                    <a16:rowId xmlns="" xmlns:a16="http://schemas.microsoft.com/office/drawing/2014/main" val="4219521551"/>
                  </a:ext>
                </a:extLst>
              </a:tr>
              <a:tr h="360021">
                <a:tc>
                  <a:txBody>
                    <a:bodyPr/>
                    <a:lstStyle/>
                    <a:p>
                      <a:pPr>
                        <a:lnSpc>
                          <a:spcPct val="107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kern="1200" dirty="0" smtClean="0">
                          <a:solidFill>
                            <a:schemeClr val="tx1"/>
                          </a:solidFill>
                          <a:latin typeface="Times New Roman" pitchFamily="18" charset="0"/>
                          <a:ea typeface="+mn-ea"/>
                          <a:cs typeface="Times New Roman" pitchFamily="18" charset="0"/>
                        </a:rPr>
                        <a:t>+ Đó là kỉ niệm gì? + Xảy ra vào thời điểm nào?</a:t>
                      </a:r>
                      <a:endParaRPr lang="en-US" sz="2000" dirty="0">
                        <a:effectLst/>
                        <a:latin typeface="Times New Roman" pitchFamily="18" charset="0"/>
                        <a:ea typeface="Calibri" panose="020F0502020204030204" pitchFamily="34" charset="0"/>
                        <a:cs typeface="Times New Roman" pitchFamily="18" charset="0"/>
                      </a:endParaRPr>
                    </a:p>
                  </a:txBody>
                  <a:tcPr marL="68580" marR="68580" marT="0" marB="0">
                    <a:solidFill>
                      <a:schemeClr val="bg1">
                        <a:lumMod val="95000"/>
                      </a:schemeClr>
                    </a:solidFill>
                  </a:tcPr>
                </a:tc>
                <a:tc>
                  <a:txBody>
                    <a:bodyPr/>
                    <a:lstStyle/>
                    <a:p>
                      <a:pPr>
                        <a:lnSpc>
                          <a:spcPct val="107000"/>
                        </a:lnSpc>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1976560737"/>
                  </a:ext>
                </a:extLst>
              </a:tr>
              <a:tr h="720040">
                <a:tc>
                  <a:txBody>
                    <a:bodyPr/>
                    <a:lstStyle/>
                    <a:p>
                      <a:pPr>
                        <a:lnSpc>
                          <a:spcPct val="107000"/>
                        </a:lnSpc>
                        <a:spcAft>
                          <a:spcPts val="0"/>
                        </a:spcAft>
                      </a:pPr>
                      <a:r>
                        <a:rPr lang="vi-VN" sz="2000" kern="1200" dirty="0" smtClean="0">
                          <a:solidFill>
                            <a:schemeClr val="tx1"/>
                          </a:solidFill>
                          <a:latin typeface="Times New Roman" pitchFamily="18" charset="0"/>
                          <a:ea typeface="+mn-ea"/>
                          <a:cs typeface="Times New Roman" pitchFamily="18" charset="0"/>
                        </a:rPr>
                        <a:t>+ Diễn biến của câu chuyện như thế nào? ( mở đầu, phát triển, cao trào, két thúc) </a:t>
                      </a:r>
                      <a:endParaRPr lang="en-US" sz="2000" dirty="0">
                        <a:effectLst/>
                        <a:latin typeface="Times New Roman" pitchFamily="18" charset="0"/>
                        <a:ea typeface="Calibri" panose="020F0502020204030204" pitchFamily="34" charset="0"/>
                        <a:cs typeface="Times New Roman" pitchFamily="18" charset="0"/>
                      </a:endParaRPr>
                    </a:p>
                  </a:txBody>
                  <a:tcPr marL="68580" marR="68580" marT="0" marB="0">
                    <a:solidFill>
                      <a:schemeClr val="bg1">
                        <a:lumMod val="95000"/>
                      </a:schemeClr>
                    </a:solidFill>
                  </a:tcPr>
                </a:tc>
                <a:tc>
                  <a:txBody>
                    <a:bodyPr/>
                    <a:lstStyle/>
                    <a:p>
                      <a:pPr>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2210893302"/>
                  </a:ext>
                </a:extLst>
              </a:tr>
              <a:tr h="56312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vi-VN" sz="2000" kern="1200" dirty="0" smtClean="0">
                          <a:solidFill>
                            <a:schemeClr val="tx1"/>
                          </a:solidFill>
                          <a:latin typeface="Times New Roman" pitchFamily="18" charset="0"/>
                          <a:ea typeface="+mn-ea"/>
                          <a:cs typeface="Times New Roman" pitchFamily="18" charset="0"/>
                        </a:rPr>
                        <a:t>+ Điều đáng nhớ nhất trong câu chuyện ấy là gì?</a:t>
                      </a:r>
                    </a:p>
                    <a:p>
                      <a:pPr>
                        <a:lnSpc>
                          <a:spcPct val="107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1917959254"/>
                  </a:ext>
                </a:extLst>
              </a:tr>
              <a:tr h="513512">
                <a:tc>
                  <a:txBody>
                    <a:bodyPr/>
                    <a:lstStyle/>
                    <a:p>
                      <a:pPr>
                        <a:lnSpc>
                          <a:spcPct val="107000"/>
                        </a:lnSpc>
                        <a:spcAft>
                          <a:spcPts val="0"/>
                        </a:spcAft>
                      </a:pP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 xúc của em như thế nào về</a:t>
                      </a:r>
                      <a:r>
                        <a:rPr lang="en-US" sz="20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kỉ niệm và hành động của em?</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853071994"/>
                  </a:ext>
                </a:extLst>
              </a:tr>
            </a:tbl>
          </a:graphicData>
        </a:graphic>
      </p:graphicFrame>
    </p:spTree>
    <p:extLst>
      <p:ext uri="{BB962C8B-B14F-4D97-AF65-F5344CB8AC3E}">
        <p14:creationId xmlns="" xmlns:p14="http://schemas.microsoft.com/office/powerpoint/2010/main" val="131356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85625" y="138411"/>
            <a:ext cx="7420749"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22225">
                  <a:solidFill>
                    <a:srgbClr val="ED7D31"/>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THỰC HÀNH VIẾT THEO CÁC BƯỚC</a:t>
            </a:r>
          </a:p>
        </p:txBody>
      </p:sp>
      <p:sp>
        <p:nvSpPr>
          <p:cNvPr id="6" name="Rectangle 5"/>
          <p:cNvSpPr/>
          <p:nvPr/>
        </p:nvSpPr>
        <p:spPr>
          <a:xfrm>
            <a:off x="629036" y="853454"/>
            <a:ext cx="6096000" cy="958660"/>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a:cs typeface="Times New Roman" pitchFamily="18" charset="0"/>
              </a:rPr>
              <a:t>1.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a:cs typeface="Times New Roman"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a:cs typeface="Times New Roman" pitchFamily="18" charset="0"/>
              </a:rPr>
              <a:t> 1: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a:cs typeface="Times New Roman" pitchFamily="18" charset="0"/>
              </a:rPr>
              <a:t>Chọn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a:cs typeface="Times New Roman" pitchFamily="18" charset="0"/>
              </a:rPr>
              <a:t>lựa</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a:cs typeface="Times New Roman" pitchFamily="18" charset="0"/>
              </a:rPr>
              <a:t>đề</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a:cs typeface="Times New Roman" pitchFamily="18" charset="0"/>
              </a:rPr>
              <a:t>tài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a:cs typeface="Times New Roman" pitchFamily="18" charset="0"/>
              </a:rPr>
              <a:t>2. B</a:t>
            </a:r>
            <a:r>
              <a:rPr kumimoji="0" lang="vi-VN" sz="2400" b="1" i="0" u="none" strike="noStrike" kern="1200" cap="none" spc="0" normalizeH="0" baseline="0" noProof="0" dirty="0">
                <a:ln>
                  <a:noFill/>
                </a:ln>
                <a:solidFill>
                  <a:srgbClr val="0D0D0D"/>
                </a:solidFill>
                <a:effectLst/>
                <a:uLnTx/>
                <a:uFillTx/>
                <a:latin typeface="Times New Roman" pitchFamily="18" charset="0"/>
                <a:ea typeface="MS Mincho"/>
                <a:cs typeface="Times New Roman" pitchFamily="18" charset="0"/>
              </a:rPr>
              <a:t>ước 2:</a:t>
            </a:r>
            <a:r>
              <a:rPr kumimoji="0" lang="vi-VN" sz="24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vi-VN" sz="2400" b="1"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Tìm </a:t>
            </a:r>
            <a:r>
              <a:rPr kumimoji="0" lang="vi-VN" sz="2400" b="1" i="0" u="none" strike="noStrike" kern="1200" cap="none" spc="0" normalizeH="0" baseline="0" noProof="0" dirty="0" smtClean="0">
                <a:ln>
                  <a:noFill/>
                </a:ln>
                <a:solidFill>
                  <a:srgbClr val="000000"/>
                </a:solidFill>
                <a:effectLst/>
                <a:uLnTx/>
                <a:uFillTx/>
                <a:latin typeface="Times New Roman" pitchFamily="18" charset="0"/>
                <a:ea typeface="Calibri" panose="020F0502020204030204" pitchFamily="34" charset="0"/>
                <a:cs typeface="Times New Roman" pitchFamily="18" charset="0"/>
              </a:rPr>
              <a:t>ý &amp; lập</a:t>
            </a:r>
            <a:r>
              <a:rPr kumimoji="0" lang="vi-VN" sz="2400" b="1" i="0" u="none" strike="noStrike" kern="1200" cap="none" spc="0" normalizeH="0" noProof="0" dirty="0" smtClean="0">
                <a:ln>
                  <a:noFill/>
                </a:ln>
                <a:solidFill>
                  <a:srgbClr val="000000"/>
                </a:solidFill>
                <a:effectLst/>
                <a:uLnTx/>
                <a:uFillTx/>
                <a:latin typeface="Times New Roman" pitchFamily="18" charset="0"/>
                <a:ea typeface="Calibri" panose="020F0502020204030204" pitchFamily="34" charset="0"/>
                <a:cs typeface="Times New Roman" pitchFamily="18" charset="0"/>
              </a:rPr>
              <a:t> dàn ý:</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sp>
        <p:nvSpPr>
          <p:cNvPr id="2" name="Rectangle 1"/>
          <p:cNvSpPr/>
          <p:nvPr/>
        </p:nvSpPr>
        <p:spPr>
          <a:xfrm>
            <a:off x="300785" y="1889755"/>
            <a:ext cx="3700463" cy="239745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07000"/>
              </a:lnSpc>
              <a:spcAft>
                <a:spcPts val="800"/>
              </a:spcAft>
            </a:pPr>
            <a:r>
              <a:rPr lang="vi-VN"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Lập dàn ý bằng cách dựa vào các ý đã tìm được, sắp xếp lại theo ba phần lớn của bài văn, gồm: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606959" y="905012"/>
            <a:ext cx="5176839" cy="98583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tabLst>
                <a:tab pos="1386840" algn="l"/>
              </a:tabLst>
            </a:pPr>
            <a:r>
              <a:rPr lang="en-US" sz="2800" b="1" i="1" dirty="0">
                <a:solidFill>
                  <a:srgbClr val="FFFF00"/>
                </a:solidFill>
                <a:latin typeface="Times New Roman" panose="02020603050405020304" pitchFamily="18" charset="0"/>
                <a:ea typeface="MS Mincho"/>
                <a:cs typeface="Times New Roman" panose="02020603050405020304" pitchFamily="18" charset="0"/>
              </a:rPr>
              <a:t>Mở bài</a:t>
            </a:r>
            <a:r>
              <a:rPr lang="en-US" sz="2800" b="1" i="1" dirty="0" smtClean="0">
                <a:solidFill>
                  <a:srgbClr val="FFFF00"/>
                </a:solidFill>
                <a:latin typeface="Times New Roman" panose="02020603050405020304" pitchFamily="18" charset="0"/>
                <a:ea typeface="MS Mincho"/>
                <a:cs typeface="Times New Roman" panose="02020603050405020304" pitchFamily="18" charset="0"/>
              </a:rPr>
              <a:t>:</a:t>
            </a:r>
            <a:r>
              <a:rPr lang="vi-VN" sz="2800" b="1" dirty="0" smtClean="0"/>
              <a:t>- </a:t>
            </a:r>
            <a:r>
              <a:rPr lang="vi-VN" sz="2400" b="1" dirty="0" smtClean="0">
                <a:latin typeface="Times New Roman" pitchFamily="18" charset="0"/>
                <a:cs typeface="Times New Roman" pitchFamily="18" charset="0"/>
              </a:rPr>
              <a:t>Giới thiệu về kỉ niệm với thầy/cô giáo cũ</a:t>
            </a:r>
            <a:r>
              <a:rPr lang="en-US" sz="2400" b="1" dirty="0" smtClean="0">
                <a:solidFill>
                  <a:schemeClr val="bg1"/>
                </a:solidFill>
                <a:latin typeface="Times New Roman" pitchFamily="18" charset="0"/>
                <a:ea typeface="MS Mincho"/>
                <a:cs typeface="Times New Roman" pitchFamily="18" charset="0"/>
              </a:rPr>
              <a:t> </a:t>
            </a:r>
            <a:endParaRPr lang="en-US" sz="2400" b="1" dirty="0">
              <a:solidFill>
                <a:schemeClr val="bg1"/>
              </a:solidFill>
              <a:latin typeface="Times New Roman" pitchFamily="18" charset="0"/>
              <a:ea typeface="Calibri" panose="020F0502020204030204" pitchFamily="34" charset="0"/>
              <a:cs typeface="Times New Roman" pitchFamily="18" charset="0"/>
            </a:endParaRPr>
          </a:p>
        </p:txBody>
      </p:sp>
      <p:sp>
        <p:nvSpPr>
          <p:cNvPr id="8" name="Rectangle 7"/>
          <p:cNvSpPr/>
          <p:nvPr/>
        </p:nvSpPr>
        <p:spPr>
          <a:xfrm>
            <a:off x="5528581" y="2464934"/>
            <a:ext cx="5176839" cy="98583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rgbClr val="FFFF00"/>
                </a:solidFill>
                <a:latin typeface="Times New Roman" panose="02020603050405020304" pitchFamily="18" charset="0"/>
                <a:ea typeface="MS Mincho"/>
              </a:rPr>
              <a:t>Thân</a:t>
            </a:r>
            <a:r>
              <a:rPr lang="en-US" sz="2800" b="1" i="1" dirty="0">
                <a:solidFill>
                  <a:srgbClr val="FFFF00"/>
                </a:solidFill>
                <a:latin typeface="Times New Roman" panose="02020603050405020304" pitchFamily="18" charset="0"/>
                <a:ea typeface="MS Mincho"/>
              </a:rPr>
              <a:t> </a:t>
            </a:r>
            <a:r>
              <a:rPr lang="en-US" sz="2800" b="1" i="1" dirty="0" err="1">
                <a:solidFill>
                  <a:srgbClr val="FFFF00"/>
                </a:solidFill>
                <a:latin typeface="Times New Roman" panose="02020603050405020304" pitchFamily="18" charset="0"/>
                <a:ea typeface="MS Mincho"/>
              </a:rPr>
              <a:t>bài</a:t>
            </a:r>
            <a:r>
              <a:rPr lang="en-US" sz="2800" b="1" dirty="0">
                <a:solidFill>
                  <a:schemeClr val="bg1"/>
                </a:solidFill>
                <a:latin typeface="Times New Roman" panose="02020603050405020304" pitchFamily="18" charset="0"/>
                <a:ea typeface="MS Mincho"/>
              </a:rPr>
              <a:t>: </a:t>
            </a:r>
            <a:r>
              <a:rPr lang="en-US" sz="2400" b="1" dirty="0" err="1">
                <a:solidFill>
                  <a:schemeClr val="bg1"/>
                </a:solidFill>
                <a:latin typeface="Times New Roman" pitchFamily="18" charset="0"/>
                <a:ea typeface="MS Mincho"/>
                <a:cs typeface="Times New Roman" pitchFamily="18" charset="0"/>
              </a:rPr>
              <a:t>Kể</a:t>
            </a:r>
            <a:r>
              <a:rPr lang="en-US" sz="2400" b="1" dirty="0">
                <a:solidFill>
                  <a:schemeClr val="bg1"/>
                </a:solidFill>
                <a:latin typeface="Times New Roman" pitchFamily="18" charset="0"/>
                <a:ea typeface="MS Mincho"/>
                <a:cs typeface="Times New Roman" pitchFamily="18" charset="0"/>
              </a:rPr>
              <a:t> </a:t>
            </a:r>
            <a:r>
              <a:rPr lang="en-US" sz="2400" b="1" dirty="0" err="1">
                <a:solidFill>
                  <a:schemeClr val="bg1"/>
                </a:solidFill>
                <a:latin typeface="Times New Roman" pitchFamily="18" charset="0"/>
                <a:ea typeface="MS Mincho"/>
                <a:cs typeface="Times New Roman" pitchFamily="18" charset="0"/>
              </a:rPr>
              <a:t>lại</a:t>
            </a:r>
            <a:r>
              <a:rPr lang="en-US" sz="2400" b="1" dirty="0">
                <a:solidFill>
                  <a:schemeClr val="bg1"/>
                </a:solidFill>
                <a:latin typeface="Times New Roman" pitchFamily="18" charset="0"/>
                <a:ea typeface="MS Mincho"/>
                <a:cs typeface="Times New Roman" pitchFamily="18" charset="0"/>
              </a:rPr>
              <a:t> </a:t>
            </a:r>
            <a:r>
              <a:rPr lang="en-US" sz="2400" b="1" dirty="0" err="1">
                <a:solidFill>
                  <a:schemeClr val="bg1"/>
                </a:solidFill>
                <a:latin typeface="Times New Roman" pitchFamily="18" charset="0"/>
                <a:ea typeface="MS Mincho"/>
                <a:cs typeface="Times New Roman" pitchFamily="18" charset="0"/>
              </a:rPr>
              <a:t>diễn</a:t>
            </a:r>
            <a:r>
              <a:rPr lang="en-US" sz="2400" b="1" dirty="0">
                <a:solidFill>
                  <a:schemeClr val="bg1"/>
                </a:solidFill>
                <a:latin typeface="Times New Roman" pitchFamily="18" charset="0"/>
                <a:ea typeface="MS Mincho"/>
                <a:cs typeface="Times New Roman" pitchFamily="18" charset="0"/>
              </a:rPr>
              <a:t> </a:t>
            </a:r>
            <a:r>
              <a:rPr lang="en-US" sz="2400" b="1" dirty="0" err="1">
                <a:solidFill>
                  <a:schemeClr val="bg1"/>
                </a:solidFill>
                <a:latin typeface="Times New Roman" pitchFamily="18" charset="0"/>
                <a:ea typeface="MS Mincho"/>
                <a:cs typeface="Times New Roman" pitchFamily="18" charset="0"/>
              </a:rPr>
              <a:t>biến</a:t>
            </a:r>
            <a:r>
              <a:rPr lang="en-US" sz="2400" b="1" dirty="0">
                <a:solidFill>
                  <a:schemeClr val="bg1"/>
                </a:solidFill>
                <a:latin typeface="Times New Roman" pitchFamily="18" charset="0"/>
                <a:ea typeface="MS Mincho"/>
                <a:cs typeface="Times New Roman" pitchFamily="18" charset="0"/>
              </a:rPr>
              <a:t> </a:t>
            </a:r>
            <a:r>
              <a:rPr lang="en-US" sz="2400" b="1" dirty="0" err="1">
                <a:solidFill>
                  <a:schemeClr val="bg1"/>
                </a:solidFill>
                <a:latin typeface="Times New Roman" pitchFamily="18" charset="0"/>
                <a:ea typeface="MS Mincho"/>
                <a:cs typeface="Times New Roman" pitchFamily="18" charset="0"/>
              </a:rPr>
              <a:t>của</a:t>
            </a:r>
            <a:r>
              <a:rPr lang="en-US" sz="2400" b="1" dirty="0">
                <a:solidFill>
                  <a:schemeClr val="bg1"/>
                </a:solidFill>
                <a:latin typeface="Times New Roman" pitchFamily="18" charset="0"/>
                <a:ea typeface="MS Mincho"/>
                <a:cs typeface="Times New Roman" pitchFamily="18" charset="0"/>
              </a:rPr>
              <a:t> </a:t>
            </a:r>
            <a:r>
              <a:rPr lang="en-US" sz="2400" b="1" dirty="0" err="1">
                <a:solidFill>
                  <a:schemeClr val="bg1"/>
                </a:solidFill>
                <a:latin typeface="Times New Roman" pitchFamily="18" charset="0"/>
                <a:ea typeface="MS Mincho"/>
                <a:cs typeface="Times New Roman" pitchFamily="18" charset="0"/>
              </a:rPr>
              <a:t>câu</a:t>
            </a:r>
            <a:r>
              <a:rPr lang="en-US" sz="2400" b="1" dirty="0">
                <a:solidFill>
                  <a:schemeClr val="bg1"/>
                </a:solidFill>
                <a:latin typeface="Times New Roman" pitchFamily="18" charset="0"/>
                <a:ea typeface="MS Mincho"/>
                <a:cs typeface="Times New Roman" pitchFamily="18" charset="0"/>
              </a:rPr>
              <a:t> </a:t>
            </a:r>
            <a:r>
              <a:rPr lang="en-US" sz="2400" b="1" dirty="0" err="1">
                <a:solidFill>
                  <a:schemeClr val="bg1"/>
                </a:solidFill>
                <a:latin typeface="Times New Roman" pitchFamily="18" charset="0"/>
                <a:ea typeface="MS Mincho"/>
                <a:cs typeface="Times New Roman" pitchFamily="18" charset="0"/>
              </a:rPr>
              <a:t>chuyện</a:t>
            </a:r>
            <a:r>
              <a:rPr lang="en-US" sz="2400" b="1" dirty="0">
                <a:solidFill>
                  <a:schemeClr val="bg1"/>
                </a:solidFill>
                <a:latin typeface="Times New Roman" pitchFamily="18" charset="0"/>
                <a:ea typeface="MS Mincho"/>
                <a:cs typeface="Times New Roman" pitchFamily="18" charset="0"/>
              </a:rPr>
              <a:t> </a:t>
            </a:r>
            <a:r>
              <a:rPr lang="en-US" sz="2400" b="1" dirty="0" err="1">
                <a:solidFill>
                  <a:schemeClr val="bg1"/>
                </a:solidFill>
                <a:latin typeface="Times New Roman" pitchFamily="18" charset="0"/>
                <a:ea typeface="MS Mincho"/>
                <a:cs typeface="Times New Roman" pitchFamily="18" charset="0"/>
              </a:rPr>
              <a:t>theo</a:t>
            </a:r>
            <a:r>
              <a:rPr lang="en-US" sz="2400" b="1" dirty="0">
                <a:solidFill>
                  <a:schemeClr val="bg1"/>
                </a:solidFill>
                <a:latin typeface="Times New Roman" pitchFamily="18" charset="0"/>
                <a:ea typeface="MS Mincho"/>
                <a:cs typeface="Times New Roman" pitchFamily="18" charset="0"/>
              </a:rPr>
              <a:t> </a:t>
            </a:r>
            <a:r>
              <a:rPr lang="en-US" sz="2400" b="1" dirty="0" err="1">
                <a:solidFill>
                  <a:schemeClr val="bg1"/>
                </a:solidFill>
                <a:latin typeface="Times New Roman" pitchFamily="18" charset="0"/>
                <a:ea typeface="MS Mincho"/>
                <a:cs typeface="Times New Roman" pitchFamily="18" charset="0"/>
              </a:rPr>
              <a:t>trình</a:t>
            </a:r>
            <a:r>
              <a:rPr lang="en-US" sz="2400" b="1" dirty="0">
                <a:solidFill>
                  <a:schemeClr val="bg1"/>
                </a:solidFill>
                <a:latin typeface="Times New Roman" pitchFamily="18" charset="0"/>
                <a:ea typeface="MS Mincho"/>
                <a:cs typeface="Times New Roman" pitchFamily="18" charset="0"/>
              </a:rPr>
              <a:t> </a:t>
            </a:r>
            <a:r>
              <a:rPr lang="en-US" sz="2400" b="1" dirty="0" err="1">
                <a:solidFill>
                  <a:schemeClr val="bg1"/>
                </a:solidFill>
                <a:latin typeface="Times New Roman" pitchFamily="18" charset="0"/>
                <a:ea typeface="MS Mincho"/>
                <a:cs typeface="Times New Roman" pitchFamily="18" charset="0"/>
              </a:rPr>
              <a:t>nhất</a:t>
            </a:r>
            <a:r>
              <a:rPr lang="en-US" sz="2400" b="1" dirty="0">
                <a:solidFill>
                  <a:schemeClr val="bg1"/>
                </a:solidFill>
                <a:latin typeface="Times New Roman" pitchFamily="18" charset="0"/>
                <a:ea typeface="MS Mincho"/>
                <a:cs typeface="Times New Roman" pitchFamily="18" charset="0"/>
              </a:rPr>
              <a:t> </a:t>
            </a:r>
            <a:r>
              <a:rPr lang="en-US" sz="2400" b="1" dirty="0" err="1">
                <a:solidFill>
                  <a:schemeClr val="bg1"/>
                </a:solidFill>
                <a:latin typeface="Times New Roman" pitchFamily="18" charset="0"/>
                <a:ea typeface="MS Mincho"/>
                <a:cs typeface="Times New Roman" pitchFamily="18" charset="0"/>
              </a:rPr>
              <a:t>định</a:t>
            </a:r>
            <a:r>
              <a:rPr lang="en-US" sz="2800" dirty="0">
                <a:solidFill>
                  <a:schemeClr val="bg1"/>
                </a:solidFill>
                <a:latin typeface="Times New Roman" panose="02020603050405020304" pitchFamily="18" charset="0"/>
                <a:ea typeface="MS Mincho"/>
              </a:rPr>
              <a:t>. </a:t>
            </a:r>
            <a:endParaRPr lang="en-US" sz="2800" dirty="0">
              <a:solidFill>
                <a:schemeClr val="bg1"/>
              </a:solidFill>
            </a:endParaRPr>
          </a:p>
        </p:txBody>
      </p:sp>
      <p:sp>
        <p:nvSpPr>
          <p:cNvPr id="9" name="Rectangle 8"/>
          <p:cNvSpPr/>
          <p:nvPr/>
        </p:nvSpPr>
        <p:spPr>
          <a:xfrm>
            <a:off x="5724524" y="3905794"/>
            <a:ext cx="5176839" cy="199861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tabLst>
                <a:tab pos="1386840" algn="l"/>
              </a:tabLst>
            </a:pPr>
            <a:r>
              <a:rPr lang="en-US" sz="2800" b="1" i="1" dirty="0">
                <a:solidFill>
                  <a:srgbClr val="FFFF00"/>
                </a:solidFill>
                <a:latin typeface="Times New Roman" panose="02020603050405020304" pitchFamily="18" charset="0"/>
                <a:ea typeface="MS Mincho"/>
                <a:cs typeface="Times New Roman" panose="02020603050405020304" pitchFamily="18" charset="0"/>
              </a:rPr>
              <a:t>Kết bài</a:t>
            </a:r>
            <a:r>
              <a:rPr lang="en-US" sz="2800" b="1" i="1" dirty="0" smtClean="0">
                <a:solidFill>
                  <a:srgbClr val="FFFF00"/>
                </a:solidFill>
                <a:latin typeface="Times New Roman" panose="02020603050405020304" pitchFamily="18" charset="0"/>
                <a:ea typeface="MS Mincho"/>
                <a:cs typeface="Times New Roman" panose="02020603050405020304" pitchFamily="18" charset="0"/>
              </a:rPr>
              <a:t>:</a:t>
            </a:r>
            <a:r>
              <a:rPr lang="vi-VN" sz="2800" dirty="0" smtClean="0"/>
              <a:t>- </a:t>
            </a:r>
            <a:r>
              <a:rPr lang="vi-VN" sz="2400" b="1" dirty="0" smtClean="0">
                <a:latin typeface="Times New Roman" pitchFamily="18" charset="0"/>
                <a:cs typeface="Times New Roman" pitchFamily="18" charset="0"/>
              </a:rPr>
              <a:t>Nhắc lại ý nghĩa của kỉ niệm: đây là kỉ niệm đẹp, đáng nhớ trong những năm tháng đi học của bản thân</a:t>
            </a:r>
            <a:endParaRPr lang="en-US" sz="2400" b="1" dirty="0">
              <a:solidFill>
                <a:schemeClr val="bg1"/>
              </a:solidFill>
              <a:latin typeface="Times New Roman" pitchFamily="18" charset="0"/>
              <a:ea typeface="Calibri" panose="020F0502020204030204" pitchFamily="34" charset="0"/>
              <a:cs typeface="Times New Roman" pitchFamily="18" charset="0"/>
            </a:endParaRPr>
          </a:p>
        </p:txBody>
      </p:sp>
      <p:cxnSp>
        <p:nvCxnSpPr>
          <p:cNvPr id="7" name="Straight Arrow Connector 6"/>
          <p:cNvCxnSpPr>
            <a:stCxn id="2" idx="3"/>
            <a:endCxn id="3" idx="1"/>
          </p:cNvCxnSpPr>
          <p:nvPr/>
        </p:nvCxnSpPr>
        <p:spPr>
          <a:xfrm flipV="1">
            <a:off x="4001248" y="1397931"/>
            <a:ext cx="1605711" cy="1690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3"/>
            <a:endCxn id="8" idx="1"/>
          </p:cNvCxnSpPr>
          <p:nvPr/>
        </p:nvCxnSpPr>
        <p:spPr>
          <a:xfrm flipV="1">
            <a:off x="4001248" y="2957853"/>
            <a:ext cx="1527333" cy="130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3"/>
            <a:endCxn id="9" idx="1"/>
          </p:cNvCxnSpPr>
          <p:nvPr/>
        </p:nvCxnSpPr>
        <p:spPr>
          <a:xfrm>
            <a:off x="4001248" y="3088481"/>
            <a:ext cx="1723276" cy="1816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4016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85625" y="138411"/>
            <a:ext cx="7420749"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22225">
                  <a:solidFill>
                    <a:srgbClr val="ED7D31"/>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THỰC HÀNH VIẾT THEO CÁC BƯỚC</a:t>
            </a:r>
          </a:p>
        </p:txBody>
      </p:sp>
      <p:sp>
        <p:nvSpPr>
          <p:cNvPr id="6" name="Rectangle 5"/>
          <p:cNvSpPr/>
          <p:nvPr/>
        </p:nvSpPr>
        <p:spPr>
          <a:xfrm>
            <a:off x="629036" y="853454"/>
            <a:ext cx="6096000" cy="1116972"/>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1.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Bước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1: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Chọn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lựa</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đề</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tài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2. B</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ước 2:</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 </a:t>
            </a:r>
            <a:r>
              <a:rPr kumimoji="0" lang="vi-VN"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ý&amp; lập</a:t>
            </a:r>
            <a:r>
              <a:rPr kumimoji="0" lang="vi-VN" sz="2800" b="1" i="0" u="none" strike="noStrike" kern="1200" cap="none" spc="0" normalizeH="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dàn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629036" y="1970426"/>
            <a:ext cx="10472352" cy="1116972"/>
          </a:xfrm>
          <a:prstGeom prst="rect">
            <a:avLst/>
          </a:prstGeom>
        </p:spPr>
        <p:txBody>
          <a:bodyPr wrap="square">
            <a:spAutoFit/>
          </a:bodyPr>
          <a:lstStyle/>
          <a:p>
            <a:pPr>
              <a:lnSpc>
                <a:spcPct val="107000"/>
              </a:lnSpc>
              <a:spcAft>
                <a:spcPts val="800"/>
              </a:spcAft>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a:t>
            </a:r>
            <a:r>
              <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Dựa vào dàn ý, viết thành bài văn kể </a:t>
            </a:r>
            <a:r>
              <a:rPr lang="en-US" sz="2800" dirty="0">
                <a:latin typeface="Times New Roman" panose="02020603050405020304" pitchFamily="18" charset="0"/>
                <a:ea typeface="Calibri" panose="020F0502020204030204" pitchFamily="34" charset="0"/>
                <a:cs typeface="Times New Roman" panose="02020603050405020304" pitchFamily="18" charset="0"/>
              </a:rPr>
              <a:t>về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kỉ niệm </a:t>
            </a:r>
            <a:r>
              <a:rPr lang="en-US" sz="2800" dirty="0">
                <a:latin typeface="Times New Roman" panose="02020603050405020304" pitchFamily="18" charset="0"/>
                <a:ea typeface="Calibri" panose="020F0502020204030204" pitchFamily="34" charset="0"/>
                <a:cs typeface="Times New Roman" panose="02020603050405020304" pitchFamily="18" charset="0"/>
              </a:rPr>
              <a:t>của mình.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29036" y="3087398"/>
            <a:ext cx="10743814" cy="3065455"/>
          </a:xfrm>
          <a:prstGeom prst="rect">
            <a:avLst/>
          </a:prstGeom>
        </p:spPr>
        <p:txBody>
          <a:bodyPr wrap="square">
            <a:spAutoFit/>
          </a:bodyPr>
          <a:lstStyle/>
          <a:p>
            <a:pPr>
              <a:lnSpc>
                <a:spcPct val="115000"/>
              </a:lnSpc>
              <a:spcAft>
                <a:spcPts val="0"/>
              </a:spcAft>
              <a:tabLst>
                <a:tab pos="1386840" algn="l"/>
              </a:tabLst>
            </a:pPr>
            <a:r>
              <a:rPr lang="en-US" sz="2800" b="1" dirty="0">
                <a:solidFill>
                  <a:srgbClr val="0D0D0D"/>
                </a:solidFill>
                <a:latin typeface="Times New Roman" panose="02020603050405020304" pitchFamily="18" charset="0"/>
                <a:ea typeface="MS Mincho"/>
                <a:cs typeface="Times New Roman" panose="02020603050405020304" pitchFamily="18" charset="0"/>
              </a:rPr>
              <a:t>4. </a:t>
            </a:r>
            <a:r>
              <a:rPr lang="en-US" sz="2800" b="1" dirty="0" err="1">
                <a:solidFill>
                  <a:srgbClr val="0D0D0D"/>
                </a:solidFill>
                <a:latin typeface="Times New Roman" panose="02020603050405020304" pitchFamily="18" charset="0"/>
                <a:ea typeface="MS Mincho"/>
                <a:cs typeface="Times New Roman" panose="02020603050405020304" pitchFamily="18" charset="0"/>
              </a:rPr>
              <a:t>Bước</a:t>
            </a:r>
            <a:r>
              <a:rPr lang="en-US" sz="2800" b="1" dirty="0">
                <a:solidFill>
                  <a:srgbClr val="0D0D0D"/>
                </a:solidFill>
                <a:latin typeface="Times New Roman" panose="02020603050405020304" pitchFamily="18" charset="0"/>
                <a:ea typeface="MS Mincho"/>
                <a:cs typeface="Times New Roman" panose="02020603050405020304" pitchFamily="18" charset="0"/>
              </a:rPr>
              <a:t> 4: </a:t>
            </a:r>
            <a:r>
              <a:rPr lang="en-US" sz="2800" b="1" dirty="0" err="1">
                <a:solidFill>
                  <a:srgbClr val="0D0D0D"/>
                </a:solidFill>
                <a:latin typeface="Times New Roman" panose="02020603050405020304" pitchFamily="18" charset="0"/>
                <a:ea typeface="MS Mincho"/>
                <a:cs typeface="Times New Roman" panose="02020603050405020304" pitchFamily="18" charset="0"/>
              </a:rPr>
              <a:t>Xem</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lại</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và</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chỉnh</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sửa</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rút</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kinh</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nghiệm</a:t>
            </a:r>
            <a:r>
              <a:rPr lang="en-US" sz="2800" b="1"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Kiểm</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tra</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điều</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chỉnh</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bài</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viết</a:t>
            </a:r>
            <a:r>
              <a:rPr lang="en-US" sz="2800" b="1"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Đọc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kĩ</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viết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của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mình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và</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khoanh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tròn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lỗi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chính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tả</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lỗi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sử</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dụng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từ</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ngữ</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nếu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có</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Sau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đó</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sửa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lại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lỗi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đó</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tabLst>
                <a:tab pos="1386840" algn="l"/>
              </a:tabLst>
            </a:pP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Gạch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chân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câu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sai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ngữ</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pháp</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bằng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cách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phân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tích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cấu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trúc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ngữ</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pháp</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và</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sửa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lại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cho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đúng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nếu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có</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65197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1000"/>
                                        <p:tgtEl>
                                          <p:spTgt spid="10">
                                            <p:txEl>
                                              <p:pRg st="3" end="3"/>
                                            </p:txEl>
                                          </p:spTgt>
                                        </p:tgtEl>
                                      </p:cBhvr>
                                    </p:animEffect>
                                    <p:anim calcmode="lin" valueType="num">
                                      <p:cBhvr>
                                        <p:cTn id="4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a:spLocks noChangeArrowheads="1"/>
          </p:cNvSpPr>
          <p:nvPr/>
        </p:nvSpPr>
        <p:spPr bwMode="auto">
          <a:xfrm>
            <a:off x="5962650" y="1397001"/>
            <a:ext cx="2909888" cy="923925"/>
          </a:xfrm>
          <a:prstGeom prst="rect">
            <a:avLst/>
          </a:prstGeom>
          <a:noFill/>
          <a:ln w="9525">
            <a:noFill/>
            <a:miter lim="800000"/>
          </a:ln>
        </p:spPr>
        <p:txBody>
          <a:bodyPr>
            <a:spAutoFit/>
          </a:bodyPr>
          <a:lstStyle/>
          <a:p>
            <a:endParaRPr lang="zh-CN" altLang="en-US">
              <a:latin typeface="inpin heiti"/>
              <a:ea typeface="inpin heiti"/>
              <a:cs typeface="inpin heiti"/>
            </a:endParaRPr>
          </a:p>
          <a:p>
            <a:endParaRPr lang="zh-CN" altLang="en-US">
              <a:latin typeface="inpin heiti"/>
              <a:ea typeface="inpin heiti"/>
              <a:cs typeface="inpin heiti"/>
            </a:endParaRPr>
          </a:p>
          <a:p>
            <a:endParaRPr lang="zh-CN" altLang="en-US">
              <a:latin typeface="inpin heiti"/>
              <a:ea typeface="inpin heiti"/>
              <a:cs typeface="inpin heiti"/>
            </a:endParaRPr>
          </a:p>
        </p:txBody>
      </p:sp>
      <p:grpSp>
        <p:nvGrpSpPr>
          <p:cNvPr id="51202" name="组合 13"/>
          <p:cNvGrpSpPr/>
          <p:nvPr/>
        </p:nvGrpSpPr>
        <p:grpSpPr bwMode="auto">
          <a:xfrm>
            <a:off x="2743200" y="668339"/>
            <a:ext cx="7138988" cy="276225"/>
            <a:chOff x="3989877" y="-24288"/>
            <a:chExt cx="5955985" cy="1106190"/>
          </a:xfrm>
        </p:grpSpPr>
        <p:pic>
          <p:nvPicPr>
            <p:cNvPr id="51243" name="Picture 15"/>
            <p:cNvPicPr>
              <a:picLocks noChangeAspect="1" noChangeArrowheads="1"/>
            </p:cNvPicPr>
            <p:nvPr/>
          </p:nvPicPr>
          <p:blipFill>
            <a:blip r:embed="rId3"/>
            <a:srcRect/>
            <a:stretch>
              <a:fillRect/>
            </a:stretch>
          </p:blipFill>
          <p:spPr bwMode="auto">
            <a:xfrm rot="-5400000">
              <a:off x="6414774" y="-2449185"/>
              <a:ext cx="1106190" cy="5955983"/>
            </a:xfrm>
            <a:prstGeom prst="rect">
              <a:avLst/>
            </a:prstGeom>
            <a:noFill/>
            <a:ln w="9525">
              <a:noFill/>
              <a:miter lim="800000"/>
              <a:headEnd/>
              <a:tailEnd/>
            </a:ln>
          </p:spPr>
        </p:pic>
        <p:sp>
          <p:nvSpPr>
            <p:cNvPr id="18" name="矩形 17"/>
            <p:cNvSpPr/>
            <p:nvPr/>
          </p:nvSpPr>
          <p:spPr>
            <a:xfrm>
              <a:off x="3989877" y="369872"/>
              <a:ext cx="5955985" cy="680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sp>
        <p:nvSpPr>
          <p:cNvPr id="51203" name="Rectangle 1"/>
          <p:cNvSpPr>
            <a:spLocks noChangeArrowheads="1"/>
          </p:cNvSpPr>
          <p:nvPr/>
        </p:nvSpPr>
        <p:spPr bwMode="auto">
          <a:xfrm>
            <a:off x="1711517" y="154360"/>
            <a:ext cx="8088496" cy="707886"/>
          </a:xfrm>
          <a:prstGeom prst="rect">
            <a:avLst/>
          </a:prstGeom>
          <a:noFill/>
          <a:ln w="9525">
            <a:noFill/>
            <a:miter lim="800000"/>
          </a:ln>
        </p:spPr>
        <p:txBody>
          <a:bodyPr wrap="none" anchor="ctr">
            <a:spAutoFit/>
          </a:bodyPr>
          <a:lstStyle/>
          <a:p>
            <a:pPr indent="342900"/>
            <a:r>
              <a:rPr lang="en-US" sz="2000" b="1" dirty="0">
                <a:solidFill>
                  <a:srgbClr val="FF0000"/>
                </a:solidFill>
                <a:latin typeface="Times New Roman" panose="02020603050405020304" pitchFamily="18" charset="0"/>
                <a:cs typeface="Times New Roman" panose="02020603050405020304" pitchFamily="18" charset="0"/>
              </a:rPr>
              <a:t>BẢNG KIỂM BÀI VIẾT KỂ LẠI TRẢI NGHIỆM CỦA BẢN THÂN</a:t>
            </a:r>
            <a:endParaRPr lang="vi-VN" sz="2000" dirty="0">
              <a:solidFill>
                <a:srgbClr val="FF0000"/>
              </a:solidFill>
              <a:latin typeface="Times New Roman" panose="02020603050405020304" pitchFamily="18" charset="0"/>
              <a:cs typeface="Times New Roman" panose="02020603050405020304" pitchFamily="18" charset="0"/>
            </a:endParaRPr>
          </a:p>
          <a:p>
            <a:pPr indent="342900" eaLnBrk="0" hangingPunct="0"/>
            <a:endParaRPr lang="vi-VN" sz="2000" dirty="0">
              <a:solidFill>
                <a:srgbClr val="FF0000"/>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 xmlns:p14="http://schemas.microsoft.com/office/powerpoint/2010/main" val="1638650785"/>
              </p:ext>
            </p:extLst>
          </p:nvPr>
        </p:nvGraphicFramePr>
        <p:xfrm>
          <a:off x="1444816" y="668339"/>
          <a:ext cx="9035667" cy="6499080"/>
        </p:xfrm>
        <a:graphic>
          <a:graphicData uri="http://schemas.openxmlformats.org/drawingml/2006/table">
            <a:tbl>
              <a:tblPr firstRow="1" firstCol="1" bandRow="1">
                <a:tableStyleId>{5C22544A-7EE6-4342-B048-85BDC9FD1C3A}</a:tableStyleId>
              </a:tblPr>
              <a:tblGrid>
                <a:gridCol w="1330326">
                  <a:extLst>
                    <a:ext uri="{9D8B030D-6E8A-4147-A177-3AD203B41FA5}">
                      <a16:colId xmlns="" xmlns:a16="http://schemas.microsoft.com/office/drawing/2014/main" val="20000"/>
                    </a:ext>
                  </a:extLst>
                </a:gridCol>
                <a:gridCol w="6877501">
                  <a:extLst>
                    <a:ext uri="{9D8B030D-6E8A-4147-A177-3AD203B41FA5}">
                      <a16:colId xmlns="" xmlns:a16="http://schemas.microsoft.com/office/drawing/2014/main" val="20001"/>
                    </a:ext>
                  </a:extLst>
                </a:gridCol>
                <a:gridCol w="827840">
                  <a:extLst>
                    <a:ext uri="{9D8B030D-6E8A-4147-A177-3AD203B41FA5}">
                      <a16:colId xmlns="" xmlns:a16="http://schemas.microsoft.com/office/drawing/2014/main" val="20002"/>
                    </a:ext>
                  </a:extLst>
                </a:gridCol>
              </a:tblGrid>
              <a:tr h="1384575">
                <a:tc>
                  <a:txBody>
                    <a:bodyPr/>
                    <a:lstStyle/>
                    <a:p>
                      <a:pPr algn="ctr">
                        <a:lnSpc>
                          <a:spcPct val="150000"/>
                        </a:lnSpc>
                        <a:spcAft>
                          <a:spcPts val="0"/>
                        </a:spcAft>
                      </a:pPr>
                      <a:r>
                        <a:rPr lang="en-US" sz="2200" dirty="0" err="1">
                          <a:effectLst/>
                          <a:latin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cs typeface="Times New Roman" panose="02020603050405020304" pitchFamily="18" charset="0"/>
                        </a:rPr>
                        <a:t> p</a:t>
                      </a:r>
                      <a:r>
                        <a:rPr lang="vi-VN" sz="2200" dirty="0">
                          <a:effectLst/>
                          <a:latin typeface="Times New Roman" panose="02020603050405020304" pitchFamily="18" charset="0"/>
                          <a:cs typeface="Times New Roman" panose="02020603050405020304" pitchFamily="18" charset="0"/>
                        </a:rPr>
                        <a:t>hần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bài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viết</a:t>
                      </a:r>
                      <a:endParaRPr lang="vi-VN" sz="22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200" dirty="0">
                          <a:effectLst/>
                          <a:latin typeface="+mj-lt"/>
                        </a:rPr>
                        <a:t>N</a:t>
                      </a:r>
                      <a:r>
                        <a:rPr lang="vi-VN" sz="2200" dirty="0">
                          <a:effectLst/>
                          <a:latin typeface="+mj-lt"/>
                        </a:rPr>
                        <a:t>ội dung kiểm tra</a:t>
                      </a:r>
                      <a:endParaRPr lang="vi-VN" sz="2200" dirty="0">
                        <a:solidFill>
                          <a:srgbClr val="000000"/>
                        </a:solidFill>
                        <a:effectLst/>
                        <a:latin typeface="+mj-lt"/>
                        <a:ea typeface="Times New Roman" panose="02020603050405020304"/>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000" dirty="0" err="1">
                          <a:effectLst/>
                          <a:latin typeface="Times New Roman" panose="02020603050405020304" pitchFamily="18" charset="0"/>
                          <a:cs typeface="Times New Roman" panose="02020603050405020304" pitchFamily="18" charset="0"/>
                        </a:rPr>
                        <a:t>Đạt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Chưa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đạt</a:t>
                      </a:r>
                      <a:endParaRPr lang="vi-VN" sz="20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37321">
                <a:tc rowSpan="3">
                  <a:txBody>
                    <a:bodyPr/>
                    <a:lstStyle/>
                    <a:p>
                      <a:pPr algn="ctr">
                        <a:lnSpc>
                          <a:spcPct val="150000"/>
                        </a:lnSpc>
                        <a:spcAft>
                          <a:spcPts val="0"/>
                        </a:spcAft>
                      </a:pPr>
                      <a:r>
                        <a:rPr lang="en-US" sz="2000" dirty="0">
                          <a:effectLst/>
                          <a:latin typeface="Times New Roman" panose="02020603050405020304" pitchFamily="18" charset="0"/>
                          <a:cs typeface="Times New Roman" panose="02020603050405020304" pitchFamily="18" charset="0"/>
                        </a:rPr>
                        <a:t>M</a:t>
                      </a:r>
                      <a:r>
                        <a:rPr lang="vi-VN" sz="2000" dirty="0">
                          <a:effectLst/>
                          <a:latin typeface="Times New Roman" panose="02020603050405020304" pitchFamily="18" charset="0"/>
                          <a:cs typeface="Times New Roman" panose="02020603050405020304" pitchFamily="18" charset="0"/>
                        </a:rPr>
                        <a:t>ở bài</a:t>
                      </a:r>
                      <a:endParaRPr lang="vi-VN" sz="20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vi-VN" sz="2200" b="0" dirty="0">
                          <a:effectLst/>
                          <a:latin typeface="+mj-lt"/>
                        </a:rPr>
                        <a:t>Dùng ngôi </a:t>
                      </a:r>
                      <a:r>
                        <a:rPr lang="en-US" sz="2200" b="0" dirty="0" err="1">
                          <a:effectLst/>
                          <a:latin typeface="Times New Roman" panose="02020603050405020304" pitchFamily="18" charset="0"/>
                          <a:cs typeface="Times New Roman" panose="02020603050405020304" pitchFamily="18" charset="0"/>
                        </a:rPr>
                        <a:t>thứ</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nhất</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để</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kể</a:t>
                      </a:r>
                      <a:r>
                        <a:rPr lang="vi-VN" sz="2200" b="0" dirty="0">
                          <a:effectLst/>
                          <a:latin typeface="Times New Roman" panose="02020603050405020304" pitchFamily="18" charset="0"/>
                          <a:cs typeface="Times New Roman" panose="02020603050405020304" pitchFamily="18" charset="0"/>
                        </a:rPr>
                        <a:t>.</a:t>
                      </a:r>
                      <a:endParaRPr lang="vi-VN"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panose="02020603050405020304"/>
                      </a:endParaRPr>
                    </a:p>
                  </a:txBody>
                  <a:tcPr marL="61649" marR="6164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37321">
                <a:tc vMerge="1">
                  <a:txBody>
                    <a:bodyPr/>
                    <a:lstStyle/>
                    <a:p>
                      <a:endParaRPr lang="en-US"/>
                    </a:p>
                  </a:txBody>
                  <a:tcPr/>
                </a:tc>
                <a:tc>
                  <a:txBody>
                    <a:bodyPr/>
                    <a:lstStyle/>
                    <a:p>
                      <a:pPr algn="just">
                        <a:lnSpc>
                          <a:spcPct val="150000"/>
                        </a:lnSpc>
                        <a:spcAft>
                          <a:spcPts val="0"/>
                        </a:spcAft>
                      </a:pPr>
                      <a:r>
                        <a:rPr lang="en-US" sz="2200" b="0" dirty="0">
                          <a:effectLst/>
                          <a:latin typeface="Times New Roman" panose="02020603050405020304" pitchFamily="18" charset="0"/>
                          <a:cs typeface="Times New Roman" panose="02020603050405020304" pitchFamily="18" charset="0"/>
                        </a:rPr>
                        <a:t>G</a:t>
                      </a:r>
                      <a:r>
                        <a:rPr lang="vi-VN" sz="2200" b="0" dirty="0">
                          <a:effectLst/>
                          <a:latin typeface="Times New Roman" panose="02020603050405020304" pitchFamily="18" charset="0"/>
                          <a:cs typeface="Times New Roman" panose="02020603050405020304" pitchFamily="18" charset="0"/>
                        </a:rPr>
                        <a:t>iới thiệu </a:t>
                      </a:r>
                      <a:r>
                        <a:rPr lang="en-US" sz="2200" b="0" dirty="0">
                          <a:effectLst/>
                          <a:latin typeface="Times New Roman" panose="02020603050405020304" pitchFamily="18" charset="0"/>
                          <a:cs typeface="Times New Roman" panose="02020603050405020304" pitchFamily="18" charset="0"/>
                        </a:rPr>
                        <a:t>sơ lược về </a:t>
                      </a:r>
                      <a:r>
                        <a:rPr lang="en-US" sz="2200" b="0" dirty="0" smtClean="0">
                          <a:effectLst/>
                          <a:latin typeface="Times New Roman" panose="02020603050405020304" pitchFamily="18" charset="0"/>
                          <a:cs typeface="Times New Roman" panose="02020603050405020304" pitchFamily="18" charset="0"/>
                        </a:rPr>
                        <a:t>kỉ</a:t>
                      </a:r>
                      <a:r>
                        <a:rPr lang="en-US" sz="2200" b="0" baseline="0" dirty="0" smtClean="0">
                          <a:effectLst/>
                          <a:latin typeface="Times New Roman" panose="02020603050405020304" pitchFamily="18" charset="0"/>
                          <a:cs typeface="Times New Roman" panose="02020603050405020304" pitchFamily="18" charset="0"/>
                        </a:rPr>
                        <a:t> niệm</a:t>
                      </a:r>
                      <a:r>
                        <a:rPr lang="en-US" sz="2200" b="0" dirty="0" smtClean="0">
                          <a:effectLst/>
                          <a:latin typeface="Times New Roman" panose="02020603050405020304" pitchFamily="18" charset="0"/>
                          <a:cs typeface="Times New Roman" panose="02020603050405020304" pitchFamily="18" charset="0"/>
                        </a:rPr>
                        <a:t>.</a:t>
                      </a:r>
                      <a:endParaRPr lang="vi-VN"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vi-VN" sz="2000" dirty="0">
                          <a:effectLst/>
                          <a:latin typeface="+mj-lt"/>
                        </a:rPr>
                        <a:t> </a:t>
                      </a:r>
                      <a:endParaRPr lang="vi-VN" sz="2000" dirty="0">
                        <a:solidFill>
                          <a:srgbClr val="000000"/>
                        </a:solidFill>
                        <a:effectLst/>
                        <a:latin typeface="+mj-lt"/>
                        <a:ea typeface="Times New Roman" panose="02020603050405020304"/>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37321">
                <a:tc vMerge="1">
                  <a:txBody>
                    <a:bodyPr/>
                    <a:lstStyle/>
                    <a:p>
                      <a:pPr algn="ctr">
                        <a:lnSpc>
                          <a:spcPct val="150000"/>
                        </a:lnSpc>
                        <a:spcAft>
                          <a:spcPts val="0"/>
                        </a:spcAft>
                      </a:pPr>
                      <a:endParaRPr lang="vi-VN" sz="2000" dirty="0">
                        <a:solidFill>
                          <a:srgbClr val="000000"/>
                        </a:solidFill>
                        <a:effectLst/>
                        <a:latin typeface="+mj-lt"/>
                        <a:ea typeface="Times New Roman" panose="02020603050405020304"/>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en-US" sz="2200" b="0" dirty="0" err="1">
                          <a:solidFill>
                            <a:srgbClr val="000000"/>
                          </a:solidFill>
                          <a:effectLst/>
                          <a:latin typeface="Times New Roman" panose="02020603050405020304" pitchFamily="18" charset="0"/>
                          <a:ea typeface="Times New Roman" panose="02020603050405020304"/>
                          <a:cs typeface="Times New Roman" panose="02020603050405020304" pitchFamily="18" charset="0"/>
                        </a:rPr>
                        <a:t>Dẫn</a:t>
                      </a:r>
                      <a:r>
                        <a:rPr lang="en-US"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rPr>
                        <a:t> </a:t>
                      </a:r>
                      <a:r>
                        <a:rPr lang="en-US" sz="2200" b="0" dirty="0" err="1">
                          <a:solidFill>
                            <a:srgbClr val="000000"/>
                          </a:solidFill>
                          <a:effectLst/>
                          <a:latin typeface="Times New Roman" panose="02020603050405020304" pitchFamily="18" charset="0"/>
                          <a:ea typeface="Times New Roman" panose="02020603050405020304"/>
                          <a:cs typeface="Times New Roman" panose="02020603050405020304" pitchFamily="18" charset="0"/>
                        </a:rPr>
                        <a:t>dắt</a:t>
                      </a:r>
                      <a:r>
                        <a:rPr lang="en-US"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rPr>
                        <a:t> </a:t>
                      </a:r>
                      <a:r>
                        <a:rPr lang="en-US" sz="2200" b="0" dirty="0" err="1">
                          <a:solidFill>
                            <a:srgbClr val="000000"/>
                          </a:solidFill>
                          <a:effectLst/>
                          <a:latin typeface="Times New Roman" panose="02020603050405020304" pitchFamily="18" charset="0"/>
                          <a:ea typeface="Times New Roman" panose="02020603050405020304"/>
                          <a:cs typeface="Times New Roman" panose="02020603050405020304" pitchFamily="18" charset="0"/>
                        </a:rPr>
                        <a:t>chuyển</a:t>
                      </a:r>
                      <a:r>
                        <a:rPr lang="en-US"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rPr>
                        <a:t> ý, </a:t>
                      </a:r>
                      <a:r>
                        <a:rPr lang="en-US" sz="2200" b="0" dirty="0" err="1">
                          <a:solidFill>
                            <a:srgbClr val="000000"/>
                          </a:solidFill>
                          <a:effectLst/>
                          <a:latin typeface="Times New Roman" panose="02020603050405020304" pitchFamily="18" charset="0"/>
                          <a:ea typeface="Times New Roman" panose="02020603050405020304"/>
                          <a:cs typeface="Times New Roman" panose="02020603050405020304" pitchFamily="18" charset="0"/>
                        </a:rPr>
                        <a:t>gợi</a:t>
                      </a:r>
                      <a:r>
                        <a:rPr lang="en-US"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rPr>
                        <a:t> </a:t>
                      </a:r>
                      <a:r>
                        <a:rPr lang="en-US" sz="2200" b="0" dirty="0" err="1">
                          <a:solidFill>
                            <a:srgbClr val="000000"/>
                          </a:solidFill>
                          <a:effectLst/>
                          <a:latin typeface="Times New Roman" panose="02020603050405020304" pitchFamily="18" charset="0"/>
                          <a:ea typeface="Times New Roman" panose="02020603050405020304"/>
                          <a:cs typeface="Times New Roman" panose="02020603050405020304" pitchFamily="18" charset="0"/>
                        </a:rPr>
                        <a:t>sự</a:t>
                      </a:r>
                      <a:r>
                        <a:rPr lang="en-US"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rPr>
                        <a:t> </a:t>
                      </a:r>
                      <a:r>
                        <a:rPr lang="en-US" sz="2200" b="0" dirty="0" err="1">
                          <a:solidFill>
                            <a:srgbClr val="000000"/>
                          </a:solidFill>
                          <a:effectLst/>
                          <a:latin typeface="Times New Roman" panose="02020603050405020304" pitchFamily="18" charset="0"/>
                          <a:ea typeface="Times New Roman" panose="02020603050405020304"/>
                          <a:cs typeface="Times New Roman" panose="02020603050405020304" pitchFamily="18" charset="0"/>
                        </a:rPr>
                        <a:t>tò</a:t>
                      </a:r>
                      <a:r>
                        <a:rPr lang="en-US"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rPr>
                        <a:t> </a:t>
                      </a:r>
                      <a:r>
                        <a:rPr lang="en-US" sz="2200" b="0" dirty="0" err="1">
                          <a:solidFill>
                            <a:srgbClr val="000000"/>
                          </a:solidFill>
                          <a:effectLst/>
                          <a:latin typeface="Times New Roman" panose="02020603050405020304" pitchFamily="18" charset="0"/>
                          <a:ea typeface="Times New Roman" panose="02020603050405020304"/>
                          <a:cs typeface="Times New Roman" panose="02020603050405020304" pitchFamily="18" charset="0"/>
                        </a:rPr>
                        <a:t>mò</a:t>
                      </a:r>
                      <a:r>
                        <a:rPr lang="en-US"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rPr>
                        <a:t>, </a:t>
                      </a:r>
                      <a:r>
                        <a:rPr lang="en-US" sz="2200" b="0" dirty="0" err="1">
                          <a:solidFill>
                            <a:srgbClr val="000000"/>
                          </a:solidFill>
                          <a:effectLst/>
                          <a:latin typeface="Times New Roman" panose="02020603050405020304" pitchFamily="18" charset="0"/>
                          <a:ea typeface="Times New Roman" panose="02020603050405020304"/>
                          <a:cs typeface="Times New Roman" panose="02020603050405020304" pitchFamily="18" charset="0"/>
                        </a:rPr>
                        <a:t>hấp</a:t>
                      </a:r>
                      <a:r>
                        <a:rPr lang="en-US"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rPr>
                        <a:t> </a:t>
                      </a:r>
                      <a:r>
                        <a:rPr lang="en-US" sz="2200" b="0" dirty="0" err="1">
                          <a:solidFill>
                            <a:srgbClr val="000000"/>
                          </a:solidFill>
                          <a:effectLst/>
                          <a:latin typeface="Times New Roman" panose="02020603050405020304" pitchFamily="18" charset="0"/>
                          <a:ea typeface="Times New Roman" panose="02020603050405020304"/>
                          <a:cs typeface="Times New Roman" panose="02020603050405020304" pitchFamily="18" charset="0"/>
                        </a:rPr>
                        <a:t>dẫn</a:t>
                      </a:r>
                      <a:r>
                        <a:rPr lang="en-US"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rPr>
                        <a:t> </a:t>
                      </a:r>
                      <a:r>
                        <a:rPr lang="en-US" sz="2200" b="0" dirty="0" err="1">
                          <a:solidFill>
                            <a:srgbClr val="000000"/>
                          </a:solidFill>
                          <a:effectLst/>
                          <a:latin typeface="Times New Roman" panose="02020603050405020304" pitchFamily="18" charset="0"/>
                          <a:ea typeface="Times New Roman" panose="02020603050405020304"/>
                          <a:cs typeface="Times New Roman" panose="02020603050405020304" pitchFamily="18" charset="0"/>
                        </a:rPr>
                        <a:t>với</a:t>
                      </a:r>
                      <a:r>
                        <a:rPr lang="en-US"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rPr>
                        <a:t> </a:t>
                      </a:r>
                      <a:r>
                        <a:rPr lang="en-US" sz="2200" b="0" dirty="0" err="1">
                          <a:solidFill>
                            <a:srgbClr val="000000"/>
                          </a:solidFill>
                          <a:effectLst/>
                          <a:latin typeface="Times New Roman" panose="02020603050405020304" pitchFamily="18" charset="0"/>
                          <a:ea typeface="Times New Roman" panose="02020603050405020304"/>
                          <a:cs typeface="Times New Roman" panose="02020603050405020304" pitchFamily="18" charset="0"/>
                        </a:rPr>
                        <a:t>người</a:t>
                      </a:r>
                      <a:r>
                        <a:rPr lang="en-US"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rPr>
                        <a:t> </a:t>
                      </a:r>
                      <a:r>
                        <a:rPr lang="en-US" sz="2200" b="0" dirty="0" err="1">
                          <a:solidFill>
                            <a:srgbClr val="000000"/>
                          </a:solidFill>
                          <a:effectLst/>
                          <a:latin typeface="Times New Roman" panose="02020603050405020304" pitchFamily="18" charset="0"/>
                          <a:ea typeface="Times New Roman" panose="02020603050405020304"/>
                          <a:cs typeface="Times New Roman" panose="02020603050405020304" pitchFamily="18" charset="0"/>
                        </a:rPr>
                        <a:t>đọc</a:t>
                      </a:r>
                      <a:endParaRPr lang="vi-VN"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endParaRPr lang="vi-VN" sz="2000" dirty="0">
                        <a:solidFill>
                          <a:srgbClr val="000000"/>
                        </a:solidFill>
                        <a:effectLst/>
                        <a:latin typeface="+mj-lt"/>
                        <a:ea typeface="Times New Roman" panose="02020603050405020304"/>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02608717"/>
                  </a:ext>
                </a:extLst>
              </a:tr>
              <a:tr h="910061">
                <a:tc rowSpan="4">
                  <a:txBody>
                    <a:bodyPr/>
                    <a:lstStyle/>
                    <a:p>
                      <a:pPr algn="ctr">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n-US" sz="2000" dirty="0">
                          <a:effectLst/>
                          <a:latin typeface="Times New Roman" panose="02020603050405020304" pitchFamily="18" charset="0"/>
                          <a:cs typeface="Times New Roman" panose="02020603050405020304" pitchFamily="18" charset="0"/>
                        </a:rPr>
                        <a:t>T</a:t>
                      </a:r>
                      <a:r>
                        <a:rPr lang="vi-VN" sz="2000" dirty="0">
                          <a:effectLst/>
                          <a:latin typeface="Times New Roman" panose="02020603050405020304" pitchFamily="18" charset="0"/>
                          <a:cs typeface="Times New Roman" panose="02020603050405020304" pitchFamily="18" charset="0"/>
                        </a:rPr>
                        <a:t>hân bài</a:t>
                      </a:r>
                      <a:endParaRPr lang="vi-VN" sz="20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n-US" sz="2200" b="0" dirty="0" err="1">
                          <a:effectLst/>
                          <a:latin typeface="Times New Roman" panose="02020603050405020304" pitchFamily="18" charset="0"/>
                          <a:cs typeface="Times New Roman" panose="02020603050405020304" pitchFamily="18" charset="0"/>
                        </a:rPr>
                        <a:t>Trình</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bày</a:t>
                      </a:r>
                      <a:r>
                        <a:rPr lang="en-US" sz="2200" b="0" dirty="0">
                          <a:effectLst/>
                          <a:latin typeface="Times New Roman" panose="02020603050405020304" pitchFamily="18" charset="0"/>
                          <a:cs typeface="Times New Roman" panose="02020603050405020304" pitchFamily="18" charset="0"/>
                        </a:rPr>
                        <a:t> chi </a:t>
                      </a:r>
                      <a:r>
                        <a:rPr lang="en-US" sz="2200" b="0" dirty="0" err="1">
                          <a:effectLst/>
                          <a:latin typeface="Times New Roman" panose="02020603050405020304" pitchFamily="18" charset="0"/>
                          <a:cs typeface="Times New Roman" panose="02020603050405020304" pitchFamily="18" charset="0"/>
                        </a:rPr>
                        <a:t>tiết</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về</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thời</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gian</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không</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gian</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hoàn</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cảnh</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xảy</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ra</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câu</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chuyện</a:t>
                      </a:r>
                      <a:r>
                        <a:rPr lang="en-US" sz="2200" b="0" dirty="0">
                          <a:effectLst/>
                          <a:latin typeface="Times New Roman" panose="02020603050405020304" pitchFamily="18" charset="0"/>
                          <a:cs typeface="Times New Roman" panose="02020603050405020304" pitchFamily="18" charset="0"/>
                        </a:rPr>
                        <a:t>.</a:t>
                      </a:r>
                      <a:endParaRPr lang="vi-VN"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panose="02020603050405020304"/>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595236">
                <a:tc vMerge="1">
                  <a:txBody>
                    <a:bodyPr/>
                    <a:lstStyle/>
                    <a:p>
                      <a:endParaRPr lang="en-US"/>
                    </a:p>
                  </a:txBody>
                  <a:tcPr/>
                </a:tc>
                <a:tc>
                  <a:txBody>
                    <a:bodyPr/>
                    <a:lstStyle/>
                    <a:p>
                      <a:pPr algn="just">
                        <a:lnSpc>
                          <a:spcPct val="150000"/>
                        </a:lnSpc>
                        <a:spcAft>
                          <a:spcPts val="0"/>
                        </a:spcAft>
                      </a:pPr>
                      <a:r>
                        <a:rPr lang="en-US" sz="2200" b="0" dirty="0" err="1">
                          <a:effectLst/>
                          <a:latin typeface="Times New Roman" panose="02020603050405020304" pitchFamily="18" charset="0"/>
                          <a:cs typeface="Times New Roman" panose="02020603050405020304" pitchFamily="18" charset="0"/>
                        </a:rPr>
                        <a:t>Trình</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bày</a:t>
                      </a:r>
                      <a:r>
                        <a:rPr lang="en-US" sz="2200" b="0" dirty="0">
                          <a:effectLst/>
                          <a:latin typeface="Times New Roman" panose="02020603050405020304" pitchFamily="18" charset="0"/>
                          <a:cs typeface="Times New Roman" panose="02020603050405020304" pitchFamily="18" charset="0"/>
                        </a:rPr>
                        <a:t> chi </a:t>
                      </a:r>
                      <a:r>
                        <a:rPr lang="en-US" sz="2200" b="0" dirty="0" err="1">
                          <a:effectLst/>
                          <a:latin typeface="Times New Roman" panose="02020603050405020304" pitchFamily="18" charset="0"/>
                          <a:cs typeface="Times New Roman" panose="02020603050405020304" pitchFamily="18" charset="0"/>
                        </a:rPr>
                        <a:t>tiết</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những</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nhân</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vật</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liên</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quan</a:t>
                      </a:r>
                      <a:endParaRPr lang="vi-VN"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endParaRPr lang="vi-VN" sz="2000" dirty="0">
                        <a:solidFill>
                          <a:srgbClr val="000000"/>
                        </a:solidFill>
                        <a:effectLst/>
                        <a:latin typeface="+mj-lt"/>
                        <a:ea typeface="Times New Roman" panose="02020603050405020304"/>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37321">
                <a:tc vMerge="1">
                  <a:txBody>
                    <a:bodyPr/>
                    <a:lstStyle/>
                    <a:p>
                      <a:endParaRPr lang="en-US"/>
                    </a:p>
                  </a:txBody>
                  <a:tcPr/>
                </a:tc>
                <a:tc>
                  <a:txBody>
                    <a:bodyPr/>
                    <a:lstStyle/>
                    <a:p>
                      <a:pPr algn="just">
                        <a:lnSpc>
                          <a:spcPct val="150000"/>
                        </a:lnSpc>
                        <a:spcAft>
                          <a:spcPts val="0"/>
                        </a:spcAft>
                      </a:pPr>
                      <a:r>
                        <a:rPr lang="en-US" sz="2200" b="0" dirty="0" err="1">
                          <a:effectLst/>
                          <a:latin typeface="Times New Roman" panose="02020603050405020304" pitchFamily="18" charset="0"/>
                          <a:cs typeface="Times New Roman" panose="02020603050405020304" pitchFamily="18" charset="0"/>
                        </a:rPr>
                        <a:t>Trình</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bày</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các</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sự</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việc</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theo</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trình</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tự</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hợp</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lí</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rõ</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ràng</a:t>
                      </a:r>
                      <a:r>
                        <a:rPr lang="en-US" sz="2200" b="0" dirty="0">
                          <a:effectLst/>
                          <a:latin typeface="Times New Roman" panose="02020603050405020304" pitchFamily="18" charset="0"/>
                          <a:cs typeface="Times New Roman" panose="02020603050405020304" pitchFamily="18" charset="0"/>
                        </a:rPr>
                        <a:t>.</a:t>
                      </a:r>
                      <a:endParaRPr lang="vi-VN"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panose="02020603050405020304"/>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37321">
                <a:tc vMerge="1">
                  <a:txBody>
                    <a:bodyPr/>
                    <a:lstStyle/>
                    <a:p>
                      <a:endParaRPr lang="en-US"/>
                    </a:p>
                  </a:txBody>
                  <a:tcPr/>
                </a:tc>
                <a:tc>
                  <a:txBody>
                    <a:bodyPr/>
                    <a:lstStyle/>
                    <a:p>
                      <a:pPr algn="just">
                        <a:lnSpc>
                          <a:spcPct val="150000"/>
                        </a:lnSpc>
                        <a:spcAft>
                          <a:spcPts val="0"/>
                        </a:spcAft>
                      </a:pPr>
                      <a:r>
                        <a:rPr lang="en-US" sz="2200" b="0" dirty="0" err="1">
                          <a:effectLst/>
                          <a:latin typeface="Times New Roman" panose="02020603050405020304" pitchFamily="18" charset="0"/>
                          <a:cs typeface="Times New Roman" panose="02020603050405020304" pitchFamily="18" charset="0"/>
                        </a:rPr>
                        <a:t>Kết</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hợp</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kể</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và</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tả</a:t>
                      </a:r>
                      <a:r>
                        <a:rPr lang="en-US" sz="2200" b="0" dirty="0">
                          <a:effectLst/>
                          <a:latin typeface="Times New Roman" panose="02020603050405020304" pitchFamily="18" charset="0"/>
                          <a:cs typeface="Times New Roman" panose="02020603050405020304" pitchFamily="18" charset="0"/>
                        </a:rPr>
                        <a:t>.</a:t>
                      </a:r>
                      <a:endParaRPr lang="vi-VN"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panose="02020603050405020304"/>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874644">
                <a:tc>
                  <a:txBody>
                    <a:bodyPr/>
                    <a:lstStyle/>
                    <a:p>
                      <a:pPr algn="ctr">
                        <a:lnSpc>
                          <a:spcPct val="150000"/>
                        </a:lnSpc>
                        <a:spcAft>
                          <a:spcPts val="0"/>
                        </a:spcAft>
                      </a:pPr>
                      <a:r>
                        <a:rPr lang="en-US" sz="2000" dirty="0">
                          <a:effectLst/>
                          <a:latin typeface="Times New Roman" panose="02020603050405020304" pitchFamily="18" charset="0"/>
                          <a:cs typeface="Times New Roman" panose="02020603050405020304" pitchFamily="18" charset="0"/>
                        </a:rPr>
                        <a:t>K</a:t>
                      </a:r>
                      <a:r>
                        <a:rPr lang="vi-VN" sz="2000" dirty="0">
                          <a:effectLst/>
                          <a:latin typeface="Times New Roman" panose="02020603050405020304" pitchFamily="18" charset="0"/>
                          <a:cs typeface="Times New Roman" panose="02020603050405020304" pitchFamily="18" charset="0"/>
                        </a:rPr>
                        <a:t>ết bài</a:t>
                      </a:r>
                      <a:endParaRPr lang="vi-VN" sz="20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vi-VN" sz="2200" b="0" dirty="0">
                          <a:effectLst/>
                          <a:latin typeface="Times New Roman" panose="02020603050405020304" pitchFamily="18" charset="0"/>
                          <a:cs typeface="Times New Roman" panose="02020603050405020304" pitchFamily="18" charset="0"/>
                        </a:rPr>
                        <a:t>Nêu </a:t>
                      </a:r>
                      <a:r>
                        <a:rPr lang="en-US" sz="2200" b="0" dirty="0">
                          <a:effectLst/>
                          <a:latin typeface="Times New Roman" panose="02020603050405020304" pitchFamily="18" charset="0"/>
                          <a:cs typeface="Times New Roman" panose="02020603050405020304" pitchFamily="18" charset="0"/>
                        </a:rPr>
                        <a:t>ý nghĩa của </a:t>
                      </a:r>
                      <a:r>
                        <a:rPr lang="en-US" sz="2200" b="0" dirty="0" smtClean="0">
                          <a:effectLst/>
                          <a:latin typeface="Times New Roman" panose="02020603050405020304" pitchFamily="18" charset="0"/>
                          <a:cs typeface="Times New Roman" panose="02020603050405020304" pitchFamily="18" charset="0"/>
                        </a:rPr>
                        <a:t>kỉ</a:t>
                      </a:r>
                      <a:r>
                        <a:rPr lang="en-US" sz="2200" b="0" baseline="0" dirty="0" smtClean="0">
                          <a:effectLst/>
                          <a:latin typeface="Times New Roman" panose="02020603050405020304" pitchFamily="18" charset="0"/>
                          <a:cs typeface="Times New Roman" panose="02020603050405020304" pitchFamily="18" charset="0"/>
                        </a:rPr>
                        <a:t> niệm</a:t>
                      </a:r>
                      <a:r>
                        <a:rPr lang="en-US" sz="2200" b="0" dirty="0" smtClean="0">
                          <a:effectLst/>
                          <a:latin typeface="Times New Roman" panose="02020603050405020304" pitchFamily="18" charset="0"/>
                          <a:cs typeface="Times New Roman" panose="02020603050405020304" pitchFamily="18" charset="0"/>
                        </a:rPr>
                        <a:t> </a:t>
                      </a:r>
                      <a:r>
                        <a:rPr lang="en-US" sz="2200" b="0" dirty="0">
                          <a:effectLst/>
                          <a:latin typeface="Times New Roman" panose="02020603050405020304" pitchFamily="18" charset="0"/>
                          <a:cs typeface="Times New Roman" panose="02020603050405020304" pitchFamily="18" charset="0"/>
                        </a:rPr>
                        <a:t>đối với bản thân</a:t>
                      </a:r>
                      <a:r>
                        <a:rPr lang="vi-VN" sz="2200" b="0" dirty="0">
                          <a:effectLst/>
                          <a:latin typeface="Times New Roman" panose="02020603050405020304" pitchFamily="18" charset="0"/>
                          <a:cs typeface="Times New Roman" panose="02020603050405020304" pitchFamily="18" charset="0"/>
                        </a:rPr>
                        <a:t>.   </a:t>
                      </a:r>
                      <a:endParaRPr lang="vi-VN" sz="2200" b="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vi-VN" sz="2000" dirty="0">
                          <a:effectLst/>
                          <a:latin typeface="+mj-lt"/>
                        </a:rPr>
                        <a:t> </a:t>
                      </a:r>
                      <a:endParaRPr lang="vi-VN" sz="2000" dirty="0">
                        <a:solidFill>
                          <a:srgbClr val="000000"/>
                        </a:solidFill>
                        <a:effectLst/>
                        <a:latin typeface="+mj-lt"/>
                        <a:ea typeface="Times New Roman" panose="02020603050405020304"/>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pic>
        <p:nvPicPr>
          <p:cNvPr id="51241" name="图片 18"/>
          <p:cNvPicPr>
            <a:picLocks noChangeAspect="1" noChangeArrowheads="1"/>
          </p:cNvPicPr>
          <p:nvPr/>
        </p:nvPicPr>
        <p:blipFill>
          <a:blip r:embed="rId4"/>
          <a:srcRect/>
          <a:stretch>
            <a:fillRect/>
          </a:stretch>
        </p:blipFill>
        <p:spPr bwMode="auto">
          <a:xfrm>
            <a:off x="9696450" y="-261938"/>
            <a:ext cx="1212850" cy="1168401"/>
          </a:xfrm>
          <a:prstGeom prst="rect">
            <a:avLst/>
          </a:prstGeom>
          <a:noFill/>
          <a:ln w="9525">
            <a:noFill/>
            <a:miter lim="800000"/>
            <a:headEnd/>
            <a:tailEnd/>
          </a:ln>
        </p:spPr>
      </p:pic>
      <p:pic>
        <p:nvPicPr>
          <p:cNvPr id="51242" name="图片 18"/>
          <p:cNvPicPr>
            <a:picLocks noChangeAspect="1" noChangeArrowheads="1"/>
          </p:cNvPicPr>
          <p:nvPr/>
        </p:nvPicPr>
        <p:blipFill>
          <a:blip r:embed="rId5"/>
          <a:srcRect/>
          <a:stretch>
            <a:fillRect/>
          </a:stretch>
        </p:blipFill>
        <p:spPr bwMode="auto">
          <a:xfrm>
            <a:off x="593725" y="-200301"/>
            <a:ext cx="1223963" cy="1222375"/>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5625" y="138411"/>
            <a:ext cx="7420749"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22225">
                  <a:solidFill>
                    <a:srgbClr val="ED7D31"/>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THỰC HÀNH VIẾT THEO CÁC BƯỚC</a:t>
            </a:r>
          </a:p>
        </p:txBody>
      </p:sp>
      <p:sp>
        <p:nvSpPr>
          <p:cNvPr id="5" name="Rectangle 4"/>
          <p:cNvSpPr/>
          <p:nvPr/>
        </p:nvSpPr>
        <p:spPr>
          <a:xfrm>
            <a:off x="357188" y="723186"/>
            <a:ext cx="8129587" cy="587853"/>
          </a:xfrm>
          <a:prstGeom prst="rect">
            <a:avLst/>
          </a:prstGeom>
        </p:spPr>
        <p:txBody>
          <a:bodyPr wrap="square">
            <a:spAutoFit/>
          </a:bodyPr>
          <a:lstStyle/>
          <a:p>
            <a:pPr lvl="0">
              <a:lnSpc>
                <a:spcPct val="115000"/>
              </a:lnSpc>
              <a:tabLst>
                <a:tab pos="1386840" algn="l"/>
              </a:tabLst>
            </a:pPr>
            <a:r>
              <a:rPr lang="en-US" sz="2800" b="1" dirty="0">
                <a:solidFill>
                  <a:srgbClr val="0D0D0D"/>
                </a:solidFill>
                <a:latin typeface="Times New Roman" panose="02020603050405020304" pitchFamily="18" charset="0"/>
                <a:ea typeface="MS Mincho"/>
                <a:cs typeface="Times New Roman" panose="02020603050405020304" pitchFamily="18" charset="0"/>
              </a:rPr>
              <a:t>4. </a:t>
            </a:r>
            <a:r>
              <a:rPr lang="en-US" sz="2800" b="1" dirty="0" err="1">
                <a:solidFill>
                  <a:srgbClr val="0D0D0D"/>
                </a:solidFill>
                <a:latin typeface="Times New Roman" panose="02020603050405020304" pitchFamily="18" charset="0"/>
                <a:ea typeface="MS Mincho"/>
                <a:cs typeface="Times New Roman" panose="02020603050405020304" pitchFamily="18" charset="0"/>
              </a:rPr>
              <a:t>Bước</a:t>
            </a:r>
            <a:r>
              <a:rPr lang="en-US" sz="2800" b="1" dirty="0">
                <a:solidFill>
                  <a:srgbClr val="0D0D0D"/>
                </a:solidFill>
                <a:latin typeface="Times New Roman" panose="02020603050405020304" pitchFamily="18" charset="0"/>
                <a:ea typeface="MS Mincho"/>
                <a:cs typeface="Times New Roman" panose="02020603050405020304" pitchFamily="18" charset="0"/>
              </a:rPr>
              <a:t> 4: </a:t>
            </a:r>
            <a:r>
              <a:rPr lang="en-US" sz="2800" b="1" dirty="0" err="1">
                <a:solidFill>
                  <a:srgbClr val="0D0D0D"/>
                </a:solidFill>
                <a:latin typeface="Times New Roman" panose="02020603050405020304" pitchFamily="18" charset="0"/>
                <a:ea typeface="MS Mincho"/>
                <a:cs typeface="Times New Roman" panose="02020603050405020304" pitchFamily="18" charset="0"/>
              </a:rPr>
              <a:t>Xem</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lại</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và</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chỉnh</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sửa</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rút</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kinh</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nghiệm</a:t>
            </a:r>
            <a:r>
              <a:rPr lang="en-US" sz="2800" b="1" dirty="0">
                <a:solidFill>
                  <a:srgbClr val="0D0D0D"/>
                </a:solidFill>
                <a:latin typeface="Times New Roman" panose="02020603050405020304" pitchFamily="18" charset="0"/>
                <a:ea typeface="MS Mincho"/>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3530553" y="1272896"/>
            <a:ext cx="5130893" cy="553357"/>
          </a:xfrm>
          <a:prstGeom prst="rect">
            <a:avLst/>
          </a:prstGeom>
        </p:spPr>
        <p:txBody>
          <a:bodyPr wrap="none">
            <a:spAutoFit/>
          </a:bodyPr>
          <a:lstStyle/>
          <a:p>
            <a:pPr algn="ctr">
              <a:lnSpc>
                <a:spcPct val="107000"/>
              </a:lnSpc>
              <a:spcAft>
                <a:spcPts val="0"/>
              </a:spcAft>
              <a:tabLst>
                <a:tab pos="1386840" algn="l"/>
              </a:tabLst>
            </a:pPr>
            <a:r>
              <a:rPr lang="en-US" sz="2800" b="1" dirty="0">
                <a:solidFill>
                  <a:srgbClr val="FF0000"/>
                </a:solidFill>
                <a:latin typeface="Times New Roman" panose="02020603050405020304" pitchFamily="18" charset="0"/>
                <a:ea typeface="MS Mincho"/>
                <a:cs typeface="Times New Roman" panose="02020603050405020304" pitchFamily="18" charset="0"/>
              </a:rPr>
              <a:t>PHIẾU CHỈNH SỬA BÀI VIẾT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909638" y="1895814"/>
            <a:ext cx="10372725" cy="4834400"/>
          </a:xfrm>
          <a:prstGeom prst="rect">
            <a:avLst/>
          </a:prstGeom>
          <a:ln w="28575">
            <a:solidFill>
              <a:srgbClr val="C00000"/>
            </a:solidFill>
          </a:ln>
        </p:spPr>
        <p:txBody>
          <a:bodyPr wrap="square">
            <a:spAutoFit/>
          </a:bodyPr>
          <a:lstStyle/>
          <a:p>
            <a:pPr>
              <a:lnSpc>
                <a:spcPct val="107000"/>
              </a:lnSpc>
              <a:spcAft>
                <a:spcPts val="0"/>
              </a:spcAft>
              <a:tabLst>
                <a:tab pos="1386840" algn="l"/>
              </a:tabLst>
            </a:pPr>
            <a:r>
              <a:rPr lang="en-US" sz="2400" b="1" dirty="0" err="1">
                <a:latin typeface="Times New Roman" panose="02020603050405020304" pitchFamily="18" charset="0"/>
                <a:ea typeface="MS Mincho"/>
                <a:cs typeface="Times New Roman" panose="02020603050405020304" pitchFamily="18" charset="0"/>
              </a:rPr>
              <a:t>Nhiệm</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vụ</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Hãy</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đọc</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bài</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viết</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của</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mình</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và</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hoàn</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chỉnh</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bài</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viết</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bằng</a:t>
            </a:r>
            <a:r>
              <a:rPr lang="en-US" sz="2400" b="1" dirty="0">
                <a:latin typeface="Times New Roman" panose="02020603050405020304" pitchFamily="18" charset="0"/>
                <a:ea typeface="MS Mincho"/>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386840" algn="l"/>
              </a:tabLst>
            </a:pPr>
            <a:r>
              <a:rPr lang="en-US" sz="2400" b="1" dirty="0" err="1">
                <a:latin typeface="Times New Roman" panose="02020603050405020304" pitchFamily="18" charset="0"/>
                <a:ea typeface="MS Mincho"/>
                <a:cs typeface="Times New Roman" panose="02020603050405020304" pitchFamily="18" charset="0"/>
              </a:rPr>
              <a:t>cách</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trả</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lời</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các</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câu</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hỏi</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sau</a:t>
            </a:r>
            <a:r>
              <a:rPr lang="en-US" sz="2400" b="1" dirty="0">
                <a:latin typeface="Times New Roman" panose="02020603050405020304" pitchFamily="18" charset="0"/>
                <a:ea typeface="MS Mincho"/>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386840" algn="l"/>
              </a:tabLst>
            </a:pPr>
            <a:r>
              <a:rPr lang="en-US" sz="2400" dirty="0">
                <a:solidFill>
                  <a:srgbClr val="0D0D0D"/>
                </a:solidFill>
                <a:latin typeface="Times New Roman" panose="02020603050405020304" pitchFamily="18" charset="0"/>
                <a:ea typeface="MS Mincho"/>
                <a:cs typeface="Times New Roman" panose="02020603050405020304" pitchFamily="18" charset="0"/>
              </a:rPr>
              <a:t>1.Bài viết  đã giới thiệu được </a:t>
            </a:r>
            <a:r>
              <a:rPr lang="en-US" sz="2400" dirty="0" smtClean="0">
                <a:solidFill>
                  <a:srgbClr val="0D0D0D"/>
                </a:solidFill>
                <a:latin typeface="Times New Roman" panose="02020603050405020304" pitchFamily="18" charset="0"/>
                <a:ea typeface="MS Mincho"/>
                <a:cs typeface="Times New Roman" panose="02020603050405020304" pitchFamily="18" charset="0"/>
              </a:rPr>
              <a:t>kỉ niệm </a:t>
            </a:r>
            <a:r>
              <a:rPr lang="en-US" sz="2400" dirty="0">
                <a:solidFill>
                  <a:srgbClr val="0D0D0D"/>
                </a:solidFill>
                <a:latin typeface="Times New Roman" panose="02020603050405020304" pitchFamily="18" charset="0"/>
                <a:ea typeface="MS Mincho"/>
                <a:cs typeface="Times New Roman" panose="02020603050405020304" pitchFamily="18" charset="0"/>
              </a:rPr>
              <a:t>đáng nhớ chưa?........................................</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386840" algn="l"/>
              </a:tabLst>
            </a:pPr>
            <a:r>
              <a:rPr lang="en-US" sz="2400" dirty="0">
                <a:solidFill>
                  <a:srgbClr val="0D0D0D"/>
                </a:solidFill>
                <a:latin typeface="Times New Roman" panose="02020603050405020304" pitchFamily="18" charset="0"/>
                <a:ea typeface="MS Mincho"/>
                <a:cs typeface="Times New Roman" panose="02020603050405020304" pitchFamily="18" charset="0"/>
              </a:rPr>
              <a:t>2. </a:t>
            </a:r>
            <a:r>
              <a:rPr lang="en-US" sz="2400" dirty="0" err="1">
                <a:solidFill>
                  <a:srgbClr val="0D0D0D"/>
                </a:solidFill>
                <a:latin typeface="Times New Roman" panose="02020603050405020304" pitchFamily="18" charset="0"/>
                <a:ea typeface="MS Mincho"/>
                <a:cs typeface="Times New Roman" panose="02020603050405020304" pitchFamily="18" charset="0"/>
              </a:rPr>
              <a:t>Nội</a:t>
            </a:r>
            <a:r>
              <a:rPr lang="en-US" sz="2400" dirty="0">
                <a:solidFill>
                  <a:srgbClr val="0D0D0D"/>
                </a:solidFill>
                <a:latin typeface="Times New Roman" panose="02020603050405020304" pitchFamily="18" charset="0"/>
                <a:ea typeface="MS Mincho"/>
                <a:cs typeface="Times New Roman" panose="02020603050405020304" pitchFamily="18" charset="0"/>
              </a:rPr>
              <a:t> dung </a:t>
            </a:r>
            <a:r>
              <a:rPr lang="en-US" sz="2400" dirty="0" err="1">
                <a:solidFill>
                  <a:srgbClr val="0D0D0D"/>
                </a:solidFill>
                <a:latin typeface="Times New Roman" panose="02020603050405020304" pitchFamily="18" charset="0"/>
                <a:ea typeface="MS Mincho"/>
                <a:cs typeface="Times New Roman" panose="02020603050405020304" pitchFamily="18" charset="0"/>
              </a:rPr>
              <a:t>bài</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viết</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đã</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được</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sắp</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xếp</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theo</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trình</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tự</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thời</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gian</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chưa</a:t>
            </a:r>
            <a:r>
              <a:rPr lang="en-US" sz="2400" dirty="0">
                <a:solidFill>
                  <a:srgbClr val="0D0D0D"/>
                </a:solidFill>
                <a:latin typeface="Times New Roman" panose="02020603050405020304" pitchFamily="18" charset="0"/>
                <a:ea typeface="MS Mincho"/>
                <a:cs typeface="Times New Roman" panose="02020603050405020304" pitchFamily="18" charset="0"/>
              </a:rPr>
              <a:t>?(</a:t>
            </a:r>
            <a:r>
              <a:rPr lang="en-US" sz="2400" dirty="0" err="1">
                <a:solidFill>
                  <a:srgbClr val="0D0D0D"/>
                </a:solidFill>
                <a:latin typeface="Times New Roman" panose="02020603050405020304" pitchFamily="18" charset="0"/>
                <a:ea typeface="MS Mincho"/>
                <a:cs typeface="Times New Roman" panose="02020603050405020304" pitchFamily="18" charset="0"/>
              </a:rPr>
              <a:t>Nếu</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chưa</a:t>
            </a:r>
            <a:r>
              <a:rPr lang="en-US" sz="2400" dirty="0">
                <a:solidFill>
                  <a:srgbClr val="0D0D0D"/>
                </a:solidFill>
                <a:latin typeface="Times New Roman" panose="02020603050405020304" pitchFamily="18" charset="0"/>
                <a:ea typeface="MS Mincho"/>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386840" algn="l"/>
              </a:tabLst>
            </a:pPr>
            <a:r>
              <a:rPr lang="en-US" sz="2400" dirty="0" err="1">
                <a:solidFill>
                  <a:srgbClr val="0D0D0D"/>
                </a:solidFill>
                <a:latin typeface="Times New Roman" panose="02020603050405020304" pitchFamily="18" charset="0"/>
                <a:ea typeface="MS Mincho"/>
                <a:cs typeface="Times New Roman" panose="02020603050405020304" pitchFamily="18" charset="0"/>
              </a:rPr>
              <a:t>hãy</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thay</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đổi</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như</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thế</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nào</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cho</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hợp</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lí</a:t>
            </a:r>
            <a:r>
              <a:rPr lang="en-US" sz="2400" dirty="0">
                <a:solidFill>
                  <a:srgbClr val="0D0D0D"/>
                </a:solidFill>
                <a:latin typeface="Times New Roman" panose="02020603050405020304" pitchFamily="18" charset="0"/>
                <a:ea typeface="MS Mincho"/>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386840" algn="l"/>
              </a:tabLst>
            </a:pPr>
            <a:r>
              <a:rPr lang="en-US" sz="2400" dirty="0">
                <a:latin typeface="Times New Roman" panose="02020603050405020304" pitchFamily="18" charset="0"/>
                <a:ea typeface="MS Mincho"/>
                <a:cs typeface="Times New Roman" panose="02020603050405020304" pitchFamily="18" charset="0"/>
              </a:rPr>
              <a:t>3. </a:t>
            </a:r>
            <a:r>
              <a:rPr lang="en-US" sz="2400" dirty="0" err="1">
                <a:latin typeface="Times New Roman" panose="02020603050405020304" pitchFamily="18" charset="0"/>
                <a:ea typeface="MS Mincho"/>
                <a:cs typeface="Times New Roman" panose="02020603050405020304" pitchFamily="18" charset="0"/>
              </a:rPr>
              <a:t>Bài</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có</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sử</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dụng</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nhất</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quán</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t</a:t>
            </a:r>
            <a:r>
              <a:rPr lang="en-US" sz="2400" dirty="0" err="1">
                <a:solidFill>
                  <a:srgbClr val="0D0D0D"/>
                </a:solidFill>
                <a:latin typeface="Times New Roman" panose="02020603050405020304" pitchFamily="18" charset="0"/>
                <a:ea typeface="MS Mincho"/>
                <a:cs typeface="Times New Roman" panose="02020603050405020304" pitchFamily="18" charset="0"/>
              </a:rPr>
              <a:t>ừ</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ngữ</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xưng</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hô</a:t>
            </a:r>
            <a:r>
              <a:rPr lang="en-US" sz="2400" dirty="0">
                <a:solidFill>
                  <a:srgbClr val="0D0D0D"/>
                </a:solidFill>
                <a:latin typeface="Times New Roman" panose="02020603050405020304" pitchFamily="18" charset="0"/>
                <a:ea typeface="MS Mincho"/>
                <a:cs typeface="Times New Roman" panose="02020603050405020304" pitchFamily="18" charset="0"/>
              </a:rPr>
              <a:t> </a:t>
            </a:r>
            <a:r>
              <a:rPr lang="en-US" sz="2400" dirty="0" err="1">
                <a:solidFill>
                  <a:srgbClr val="0D0D0D"/>
                </a:solidFill>
                <a:latin typeface="Times New Roman" panose="02020603050405020304" pitchFamily="18" charset="0"/>
                <a:ea typeface="MS Mincho"/>
                <a:cs typeface="Times New Roman" panose="02020603050405020304" pitchFamily="18" charset="0"/>
              </a:rPr>
              <a:t>không</a:t>
            </a:r>
            <a:r>
              <a:rPr lang="en-US" sz="2400" dirty="0">
                <a:solidFill>
                  <a:srgbClr val="0D0D0D"/>
                </a:solidFill>
                <a:latin typeface="Times New Roman" panose="02020603050405020304" pitchFamily="18" charset="0"/>
                <a:ea typeface="MS Mincho"/>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386840" algn="l"/>
              </a:tabLst>
            </a:pPr>
            <a:r>
              <a:rPr lang="en-US" sz="2400" dirty="0">
                <a:latin typeface="Times New Roman" panose="02020603050405020304" pitchFamily="18" charset="0"/>
                <a:ea typeface="MS Mincho"/>
                <a:cs typeface="Times New Roman" panose="02020603050405020304" pitchFamily="18" charset="0"/>
              </a:rPr>
              <a:t>4. </a:t>
            </a:r>
            <a:r>
              <a:rPr lang="en-US" sz="2400" dirty="0" err="1">
                <a:latin typeface="Times New Roman" panose="02020603050405020304" pitchFamily="18" charset="0"/>
                <a:ea typeface="MS Mincho"/>
                <a:cs typeface="Times New Roman" panose="02020603050405020304" pitchFamily="18" charset="0"/>
              </a:rPr>
              <a:t>Có</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nên</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bổ</a:t>
            </a:r>
            <a:r>
              <a:rPr lang="en-US" sz="2400" dirty="0">
                <a:latin typeface="Times New Roman" panose="02020603050405020304" pitchFamily="18" charset="0"/>
                <a:ea typeface="MS Mincho"/>
                <a:cs typeface="Times New Roman" panose="02020603050405020304" pitchFamily="18" charset="0"/>
              </a:rPr>
              <a:t> sung </a:t>
            </a:r>
            <a:r>
              <a:rPr lang="en-US" sz="2400" dirty="0" err="1">
                <a:latin typeface="Times New Roman" panose="02020603050405020304" pitchFamily="18" charset="0"/>
                <a:ea typeface="MS Mincho"/>
                <a:cs typeface="Times New Roman" panose="02020603050405020304" pitchFamily="18" charset="0"/>
              </a:rPr>
              <a:t>nội</a:t>
            </a:r>
            <a:r>
              <a:rPr lang="en-US" sz="2400" dirty="0">
                <a:latin typeface="Times New Roman" panose="02020603050405020304" pitchFamily="18" charset="0"/>
                <a:ea typeface="MS Mincho"/>
                <a:cs typeface="Times New Roman" panose="02020603050405020304" pitchFamily="18" charset="0"/>
              </a:rPr>
              <a:t> dung </a:t>
            </a:r>
            <a:r>
              <a:rPr lang="en-US" sz="2400" dirty="0" err="1">
                <a:latin typeface="Times New Roman" panose="02020603050405020304" pitchFamily="18" charset="0"/>
                <a:ea typeface="MS Mincho"/>
                <a:cs typeface="Times New Roman" panose="02020603050405020304" pitchFamily="18" charset="0"/>
              </a:rPr>
              <a:t>cho</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bài</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viết</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không</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Nếu</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có</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hãy</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viết</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rõ</a:t>
            </a:r>
            <a:r>
              <a:rPr lang="en-US" sz="2400" dirty="0">
                <a:latin typeface="Times New Roman" panose="02020603050405020304" pitchFamily="18" charset="0"/>
                <a:ea typeface="MS Mincho"/>
                <a:cs typeface="Times New Roman" panose="02020603050405020304" pitchFamily="18" charset="0"/>
              </a:rPr>
              <a:t> ý </a:t>
            </a:r>
            <a:r>
              <a:rPr lang="en-US" sz="2400" dirty="0" err="1">
                <a:latin typeface="Times New Roman" panose="02020603050405020304" pitchFamily="18" charset="0"/>
                <a:ea typeface="MS Mincho"/>
                <a:cs typeface="Times New Roman" panose="02020603050405020304" pitchFamily="18" charset="0"/>
              </a:rPr>
              <a:t>cần</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bổ</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386840" algn="l"/>
              </a:tabLst>
            </a:pPr>
            <a:r>
              <a:rPr lang="en-US" sz="2400" dirty="0">
                <a:latin typeface="Times New Roman" panose="02020603050405020304" pitchFamily="18" charset="0"/>
                <a:ea typeface="MS Mincho"/>
                <a:cs typeface="Times New Roman" panose="02020603050405020304" pitchFamily="18" charset="0"/>
              </a:rPr>
              <a:t>sung.) </a:t>
            </a:r>
            <a:r>
              <a:rPr lang="en-US" sz="2400" dirty="0">
                <a:solidFill>
                  <a:srgbClr val="0D0D0D"/>
                </a:solidFill>
                <a:latin typeface="Times New Roman" panose="02020603050405020304" pitchFamily="18" charset="0"/>
                <a:ea typeface="MS Mincho"/>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386840" algn="l"/>
              </a:tabLst>
            </a:pPr>
            <a:r>
              <a:rPr lang="en-US" sz="2400" dirty="0">
                <a:latin typeface="Times New Roman" panose="02020603050405020304" pitchFamily="18" charset="0"/>
                <a:ea typeface="MS Mincho"/>
                <a:cs typeface="Times New Roman" panose="02020603050405020304" pitchFamily="18" charset="0"/>
              </a:rPr>
              <a:t>5. </a:t>
            </a:r>
            <a:r>
              <a:rPr lang="en-US" sz="2400" dirty="0" err="1">
                <a:latin typeface="Times New Roman" panose="02020603050405020304" pitchFamily="18" charset="0"/>
                <a:ea typeface="MS Mincho"/>
                <a:cs typeface="Times New Roman" panose="02020603050405020304" pitchFamily="18" charset="0"/>
              </a:rPr>
              <a:t>Có</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nên</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lược</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bỏ</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các</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câu</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trong</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bài</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viết</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không</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Nếu</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có</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hãy</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viết</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rõ</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câu</a:t>
            </a:r>
            <a:r>
              <a:rPr lang="en-US" sz="2400" dirty="0">
                <a:latin typeface="Times New Roman" panose="02020603050405020304" pitchFamily="18" charset="0"/>
                <a:ea typeface="MS Mincho"/>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386840" algn="l"/>
              </a:tabLst>
            </a:pPr>
            <a:r>
              <a:rPr lang="en-US" sz="2400" dirty="0">
                <a:latin typeface="Times New Roman" panose="02020603050405020304" pitchFamily="18" charset="0"/>
                <a:ea typeface="MS Mincho"/>
                <a:cs typeface="Times New Roman" panose="02020603050405020304" pitchFamily="18" charset="0"/>
              </a:rPr>
              <a:t>hay </a:t>
            </a:r>
            <a:r>
              <a:rPr lang="en-US" sz="2400" dirty="0" err="1">
                <a:latin typeface="Times New Roman" panose="02020603050405020304" pitchFamily="18" charset="0"/>
                <a:ea typeface="MS Mincho"/>
                <a:cs typeface="Times New Roman" panose="02020603050405020304" pitchFamily="18" charset="0"/>
              </a:rPr>
              <a:t>đoạn</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cần</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lược</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bỏ</a:t>
            </a:r>
            <a:r>
              <a:rPr lang="en-US" sz="2400" dirty="0">
                <a:latin typeface="Times New Roman" panose="02020603050405020304" pitchFamily="18" charset="0"/>
                <a:ea typeface="MS Mincho"/>
                <a:cs typeface="Times New Roman" panose="02020603050405020304" pitchFamily="18" charset="0"/>
              </a:rPr>
              <a:t>.)</a:t>
            </a:r>
            <a:r>
              <a:rPr lang="en-US" sz="2400" dirty="0">
                <a:solidFill>
                  <a:srgbClr val="0D0D0D"/>
                </a:solidFill>
                <a:latin typeface="Times New Roman" panose="02020603050405020304" pitchFamily="18" charset="0"/>
                <a:ea typeface="MS Mincho"/>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386840" algn="l"/>
              </a:tabLst>
            </a:pPr>
            <a:r>
              <a:rPr lang="en-US" sz="2400" dirty="0">
                <a:latin typeface="Times New Roman" panose="02020603050405020304" pitchFamily="18" charset="0"/>
                <a:ea typeface="MS Mincho"/>
                <a:cs typeface="Times New Roman" panose="02020603050405020304" pitchFamily="18" charset="0"/>
              </a:rPr>
              <a:t>6. </a:t>
            </a:r>
            <a:r>
              <a:rPr lang="en-US" sz="2400" dirty="0" err="1">
                <a:latin typeface="Times New Roman" panose="02020603050405020304" pitchFamily="18" charset="0"/>
                <a:ea typeface="MS Mincho"/>
                <a:cs typeface="Times New Roman" panose="02020603050405020304" pitchFamily="18" charset="0"/>
              </a:rPr>
              <a:t>Bài</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viết</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có</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mắc</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lỗi</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chính</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tả</a:t>
            </a:r>
            <a:r>
              <a:rPr lang="en-US" sz="2400" dirty="0">
                <a:latin typeface="Times New Roman" panose="02020603050405020304" pitchFamily="18" charset="0"/>
                <a:ea typeface="MS Mincho"/>
                <a:cs typeface="Times New Roman" panose="02020603050405020304" pitchFamily="18" charset="0"/>
              </a:rPr>
              <a:t> hay </a:t>
            </a:r>
            <a:r>
              <a:rPr lang="en-US" sz="2400" dirty="0" err="1">
                <a:latin typeface="Times New Roman" panose="02020603050405020304" pitchFamily="18" charset="0"/>
                <a:ea typeface="MS Mincho"/>
                <a:cs typeface="Times New Roman" panose="02020603050405020304" pitchFamily="18" charset="0"/>
              </a:rPr>
              <a:t>lỗi</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diễn</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đạt</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không</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Nếu</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có</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hãy</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viết</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rõ</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386840" algn="l"/>
              </a:tabLst>
            </a:pP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các</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mắc</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lỗi</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chính</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tả</a:t>
            </a:r>
            <a:r>
              <a:rPr lang="en-US" sz="2400" dirty="0">
                <a:latin typeface="Times New Roman" panose="02020603050405020304" pitchFamily="18" charset="0"/>
                <a:ea typeface="MS Mincho"/>
                <a:cs typeface="Times New Roman" panose="02020603050405020304" pitchFamily="18" charset="0"/>
              </a:rPr>
              <a:t> hay </a:t>
            </a:r>
            <a:r>
              <a:rPr lang="en-US" sz="2400" dirty="0" err="1">
                <a:latin typeface="Times New Roman" panose="02020603050405020304" pitchFamily="18" charset="0"/>
                <a:ea typeface="MS Mincho"/>
                <a:cs typeface="Times New Roman" panose="02020603050405020304" pitchFamily="18" charset="0"/>
              </a:rPr>
              <a:t>lỗi</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diễn</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đạt</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cần</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sửa</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chữa</a:t>
            </a:r>
            <a:r>
              <a:rPr lang="en-US" sz="2400" dirty="0">
                <a:latin typeface="Times New Roman" panose="02020603050405020304" pitchFamily="18" charset="0"/>
                <a:ea typeface="MS Mincho"/>
                <a:cs typeface="Times New Roman" panose="02020603050405020304" pitchFamily="18" charset="0"/>
              </a:rPr>
              <a:t>.)</a:t>
            </a:r>
            <a:r>
              <a:rPr lang="en-US" sz="2400" dirty="0">
                <a:solidFill>
                  <a:srgbClr val="0D0D0D"/>
                </a:solidFill>
                <a:latin typeface="Times New Roman" panose="02020603050405020304" pitchFamily="18" charset="0"/>
                <a:ea typeface="MS Mincho"/>
              </a:rPr>
              <a:t>..................................................</a:t>
            </a:r>
            <a:endParaRPr lang="en-US" sz="2400" dirty="0"/>
          </a:p>
        </p:txBody>
      </p:sp>
    </p:spTree>
    <p:extLst>
      <p:ext uri="{BB962C8B-B14F-4D97-AF65-F5344CB8AC3E}">
        <p14:creationId xmlns="" xmlns:p14="http://schemas.microsoft.com/office/powerpoint/2010/main" val="272737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0999" y="756541"/>
            <a:ext cx="11390341" cy="523220"/>
          </a:xfrm>
          <a:prstGeom prst="rect">
            <a:avLst/>
          </a:prstGeom>
        </p:spPr>
        <p:txBody>
          <a:bodyPr wrap="square">
            <a:spAutoFit/>
          </a:bodyPr>
          <a:lstStyle/>
          <a:p>
            <a:pPr algn="just"/>
            <a:r>
              <a:rPr lang="vi-VN" sz="2800" dirty="0">
                <a:solidFill>
                  <a:srgbClr val="FF0000"/>
                </a:solidFill>
                <a:latin typeface="Times New Roman" panose="02020603050405020304" pitchFamily="18" charset="0"/>
                <a:ea typeface="Times New Roman" panose="02020603050405020304" pitchFamily="18" charset="0"/>
              </a:rPr>
              <a:t>*</a:t>
            </a:r>
            <a:r>
              <a:rPr lang="vi-VN" sz="2800" b="1" dirty="0">
                <a:solidFill>
                  <a:srgbClr val="FF0000"/>
                </a:solidFill>
                <a:latin typeface="Times New Roman" panose="02020603050405020304" pitchFamily="18" charset="0"/>
                <a:ea typeface="Times New Roman" panose="02020603050405020304" pitchFamily="18" charset="0"/>
              </a:rPr>
              <a:t>Sơ đồ tư duy hệ thống kiến thức bài Kể lại một </a:t>
            </a:r>
            <a:r>
              <a:rPr lang="vi-VN" sz="2800" b="1" dirty="0" smtClean="0">
                <a:solidFill>
                  <a:srgbClr val="FF0000"/>
                </a:solidFill>
                <a:latin typeface="Times New Roman" panose="02020603050405020304" pitchFamily="18" charset="0"/>
                <a:ea typeface="Times New Roman" panose="02020603050405020304" pitchFamily="18" charset="0"/>
              </a:rPr>
              <a:t>kỉ niệm </a:t>
            </a:r>
            <a:r>
              <a:rPr lang="vi-VN" sz="2800" b="1" dirty="0">
                <a:solidFill>
                  <a:srgbClr val="FF0000"/>
                </a:solidFill>
                <a:latin typeface="Times New Roman" panose="02020603050405020304" pitchFamily="18" charset="0"/>
                <a:ea typeface="Times New Roman" panose="02020603050405020304" pitchFamily="18" charset="0"/>
              </a:rPr>
              <a:t>của bản thân.</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pic>
        <p:nvPicPr>
          <p:cNvPr id="6" name="Picture 5" descr="Soạn văn chân trời sáng tạo văn 6 bài 4: Ôn tập"/>
          <p:cNvPicPr/>
          <p:nvPr/>
        </p:nvPicPr>
        <p:blipFill>
          <a:blip r:embed="rId2">
            <a:extLst>
              <a:ext uri="{28A0092B-C50C-407E-A947-70E740481C1C}">
                <a14:useLocalDpi xmlns="" xmlns:a14="http://schemas.microsoft.com/office/drawing/2010/main" val="0"/>
              </a:ext>
            </a:extLst>
          </a:blip>
          <a:srcRect/>
          <a:stretch>
            <a:fillRect/>
          </a:stretch>
        </p:blipFill>
        <p:spPr bwMode="auto">
          <a:xfrm>
            <a:off x="1955074" y="2194560"/>
            <a:ext cx="8281851" cy="4389120"/>
          </a:xfrm>
          <a:prstGeom prst="rect">
            <a:avLst/>
          </a:prstGeom>
          <a:noFill/>
          <a:ln>
            <a:noFill/>
          </a:ln>
        </p:spPr>
      </p:pic>
      <p:sp>
        <p:nvSpPr>
          <p:cNvPr id="7" name="Rectangle 6"/>
          <p:cNvSpPr/>
          <p:nvPr/>
        </p:nvSpPr>
        <p:spPr>
          <a:xfrm>
            <a:off x="4053756" y="1710648"/>
            <a:ext cx="4084489"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SƠ ĐỒ TƯ DUY</a:t>
            </a:r>
            <a:endParaRPr kumimoji="0" lang="en-US" sz="32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4465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0.jpg"/>
          <p:cNvPicPr>
            <a:picLocks noChangeAspect="1"/>
          </p:cNvPicPr>
          <p:nvPr/>
        </p:nvPicPr>
        <p:blipFill>
          <a:blip r:embed="rId2"/>
          <a:stretch>
            <a:fillRect/>
          </a:stretch>
        </p:blipFill>
        <p:spPr>
          <a:xfrm>
            <a:off x="579904" y="-760164"/>
            <a:ext cx="10972800" cy="6858000"/>
          </a:xfrm>
          <a:prstGeom prst="rect">
            <a:avLst/>
          </a:prstGeom>
        </p:spPr>
      </p:pic>
      <p:sp>
        <p:nvSpPr>
          <p:cNvPr id="2" name="Title 1"/>
          <p:cNvSpPr>
            <a:spLocks noGrp="1"/>
          </p:cNvSpPr>
          <p:nvPr>
            <p:ph type="ctrTitle"/>
          </p:nvPr>
        </p:nvSpPr>
        <p:spPr>
          <a:xfrm>
            <a:off x="2881291" y="1500174"/>
            <a:ext cx="5857916" cy="3357587"/>
          </a:xfrm>
        </p:spPr>
        <p:txBody>
          <a:bodyPr/>
          <a:lstStyle/>
          <a:p>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i="1" dirty="0">
                <a:solidFill>
                  <a:srgbClr val="FF0000"/>
                </a:solidFill>
                <a:latin typeface="Times New Roman" pitchFamily="18" charset="0"/>
                <a:cs typeface="Times New Roman" pitchFamily="18" charset="0"/>
              </a:rPr>
              <a:t>                       </a:t>
            </a:r>
            <a:endParaRPr lang="vi-VN" b="1" i="1" dirty="0">
              <a:solidFill>
                <a:srgbClr val="FF0000"/>
              </a:solidFill>
              <a:latin typeface="Times New Roman" pitchFamily="18" charset="0"/>
              <a:cs typeface="Times New Roman" pitchFamily="18" charset="0"/>
            </a:endParaRPr>
          </a:p>
        </p:txBody>
      </p:sp>
      <p:sp>
        <p:nvSpPr>
          <p:cNvPr id="4" name="TextBox 3"/>
          <p:cNvSpPr txBox="1"/>
          <p:nvPr/>
        </p:nvSpPr>
        <p:spPr>
          <a:xfrm>
            <a:off x="3398654" y="506777"/>
            <a:ext cx="23191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vi-V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VẬN </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TextBox 4"/>
          <p:cNvSpPr txBox="1"/>
          <p:nvPr/>
        </p:nvSpPr>
        <p:spPr>
          <a:xfrm>
            <a:off x="6268597" y="528811"/>
            <a:ext cx="2633032" cy="415498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vi-V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DỤNG</a:t>
            </a:r>
          </a:p>
          <a:p>
            <a:r>
              <a:rPr lang="vi-VN"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r>
              <a:rPr lang="vi-VN" sz="2400" dirty="0" smtClean="0"/>
              <a:t>Sửa lại bài viết.</a:t>
            </a:r>
          </a:p>
          <a:p>
            <a:r>
              <a:rPr lang="vi-VN" sz="2400" dirty="0" smtClean="0"/>
              <a:t>+Chọn đề tài (tự do) em thích về kỉ niệm để viết 1 bài văn hoàn chỉnh.</a:t>
            </a:r>
            <a:endParaRPr lang="en-US" sz="2400" dirty="0" smtClean="0"/>
          </a:p>
          <a:p>
            <a:endParaRPr lang="vi-VN" sz="3600" dirty="0" smtClean="0"/>
          </a:p>
          <a:p>
            <a:r>
              <a:rPr lang="vi-VN" sz="3600" dirty="0" smtClean="0"/>
              <a:t> </a:t>
            </a:r>
          </a:p>
          <a:p>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398391050"/>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82474" y="4174640"/>
            <a:ext cx="3580549" cy="1881187"/>
          </a:xfrm>
          <a:prstGeom prst="ellipse">
            <a:avLst/>
          </a:prstGeom>
          <a:ln>
            <a:noFill/>
          </a:ln>
          <a:effectLst>
            <a:softEdge rad="112500"/>
          </a:effectLst>
        </p:spPr>
      </p:pic>
      <p:sp>
        <p:nvSpPr>
          <p:cNvPr id="5" name="Rectangle 4"/>
          <p:cNvSpPr/>
          <p:nvPr/>
        </p:nvSpPr>
        <p:spPr>
          <a:xfrm>
            <a:off x="3592042" y="324147"/>
            <a:ext cx="5265095" cy="769441"/>
          </a:xfrm>
          <a:prstGeom prst="rect">
            <a:avLst/>
          </a:prstGeom>
          <a:blipFill>
            <a:blip r:embed="rId3"/>
            <a:tile tx="0" ty="0" sx="100000" sy="100000" flip="none" algn="tl"/>
          </a:blipFill>
        </p:spPr>
        <p:txBody>
          <a:bodyPr wrap="none" lIns="91440" tIns="45720" rIns="91440" bIns="45720">
            <a:spAutoFit/>
          </a:bodyPr>
          <a:lstStyle/>
          <a:p>
            <a:pPr algn="ctr"/>
            <a:r>
              <a:rPr lang="en-US" sz="4400" b="1" cap="none" spc="0" dirty="0">
                <a:ln w="6600">
                  <a:solidFill>
                    <a:schemeClr val="accent2"/>
                  </a:solidFill>
                  <a:prstDash val="solid"/>
                </a:ln>
                <a:solidFill>
                  <a:srgbClr val="FFFFFF"/>
                </a:solidFill>
                <a:effectLst>
                  <a:outerShdw dist="38100" dir="2700000" algn="tl" rotWithShape="0">
                    <a:schemeClr val="accent2"/>
                  </a:outerShdw>
                </a:effectLst>
              </a:rPr>
              <a:t>HƯỚNG DẪN TỰ HỌC</a:t>
            </a:r>
          </a:p>
        </p:txBody>
      </p:sp>
      <p:grpSp>
        <p:nvGrpSpPr>
          <p:cNvPr id="10" name="Group 9"/>
          <p:cNvGrpSpPr/>
          <p:nvPr/>
        </p:nvGrpSpPr>
        <p:grpSpPr>
          <a:xfrm>
            <a:off x="-796834" y="0"/>
            <a:ext cx="3711484" cy="6858000"/>
            <a:chOff x="0" y="0"/>
            <a:chExt cx="2914650" cy="6858000"/>
          </a:xfrm>
        </p:grpSpPr>
        <p:sp>
          <p:nvSpPr>
            <p:cNvPr id="6" name="Rectangle 5"/>
            <p:cNvSpPr/>
            <p:nvPr/>
          </p:nvSpPr>
          <p:spPr>
            <a:xfrm>
              <a:off x="0" y="0"/>
              <a:ext cx="2914650" cy="68580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a:off x="0" y="4200524"/>
              <a:ext cx="2914650" cy="2657475"/>
            </a:xfrm>
            <a:prstGeom prst="rtTriangl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0" y="849086"/>
              <a:ext cx="2795451" cy="3357153"/>
            </a:xfrm>
            <a:prstGeom prst="ellipse">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800" b="1" dirty="0" smtClean="0">
                  <a:solidFill>
                    <a:srgbClr val="FFFF00"/>
                  </a:solidFill>
                  <a:latin typeface="Times New Roman" pitchFamily="18" charset="0"/>
                  <a:cs typeface="Times New Roman" pitchFamily="18" charset="0"/>
                </a:rPr>
                <a:t>TẠM BiỆT CÁC EM, CHÚC HỌC TẬP TỐT!</a:t>
              </a:r>
            </a:p>
            <a:p>
              <a:pPr algn="ctr"/>
              <a:r>
                <a:rPr lang="en-US" sz="2800" b="1" dirty="0" smtClean="0">
                  <a:solidFill>
                    <a:srgbClr val="FF0000"/>
                  </a:solidFill>
                  <a:latin typeface="Times New Roman" pitchFamily="18" charset="0"/>
                  <a:cs typeface="Times New Roman" pitchFamily="18" charset="0"/>
                </a:rPr>
                <a:t>(Thầy Ông Đình Ninh)</a:t>
              </a:r>
              <a:endParaRPr lang="en-US" sz="2800" b="1" dirty="0">
                <a:solidFill>
                  <a:srgbClr val="FF0000"/>
                </a:solidFill>
                <a:latin typeface="Times New Roman" pitchFamily="18" charset="0"/>
                <a:cs typeface="Times New Roman" pitchFamily="18" charset="0"/>
              </a:endParaRPr>
            </a:p>
          </p:txBody>
        </p:sp>
      </p:grpSp>
      <p:sp>
        <p:nvSpPr>
          <p:cNvPr id="9" name="Rectangle 8"/>
          <p:cNvSpPr/>
          <p:nvPr/>
        </p:nvSpPr>
        <p:spPr>
          <a:xfrm>
            <a:off x="3136794" y="1370890"/>
            <a:ext cx="8110536" cy="3561744"/>
          </a:xfrm>
          <a:prstGeom prst="rect">
            <a:avLst/>
          </a:prstGeom>
          <a:blipFill>
            <a:blip r:embed="rId7"/>
            <a:tile tx="0" ty="0" sx="100000" sy="100000" flip="none" algn="tl"/>
          </a:blipFill>
        </p:spPr>
        <p:txBody>
          <a:bodyPr wrap="square">
            <a:spAutoFit/>
          </a:bodyPr>
          <a:lstStyle/>
          <a:p>
            <a:pPr>
              <a:lnSpc>
                <a:spcPct val="107000"/>
              </a:lnSpc>
              <a:spcAft>
                <a:spcPts val="800"/>
              </a:spcAft>
            </a:pP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Chuẩn bị bài nói: </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Kể lại một </a:t>
            </a:r>
            <a:r>
              <a:rPr lang="en-US" sz="3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kỉ niệm </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 bản thân</a:t>
            </a:r>
            <a:r>
              <a:rPr lang="en-US" sz="3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.(Xem </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bảng </a:t>
            </a:r>
            <a:r>
              <a:rPr lang="en-US" sz="3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kiểm</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 học)</a:t>
            </a:r>
            <a:endPar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Thực hiện ở nhà </a:t>
            </a:r>
            <a:r>
              <a:rPr lang="en-US" sz="3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tập </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trả lời các câu hỏi sgk trang </a:t>
            </a:r>
            <a:r>
              <a:rPr lang="en-US" sz="3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67.</a:t>
            </a:r>
            <a:endPar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Chuẩn bị </a:t>
            </a:r>
            <a:r>
              <a:rPr lang="en-US" sz="3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 nói và nghe cho tốt tại lớp.</a:t>
            </a:r>
          </a:p>
          <a:p>
            <a:pPr>
              <a:lnSpc>
                <a:spcPct val="107000"/>
              </a:lnSpc>
              <a:spcAft>
                <a:spcPts val="800"/>
              </a:spcAft>
            </a:pP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ight Triangle 10"/>
          <p:cNvSpPr/>
          <p:nvPr/>
        </p:nvSpPr>
        <p:spPr>
          <a:xfrm rot="10800000">
            <a:off x="11252940" y="9813"/>
            <a:ext cx="914400" cy="914400"/>
          </a:xfrm>
          <a:prstGeom prst="rtTriangle">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rot="10800000">
            <a:off x="11219606" y="47909"/>
            <a:ext cx="914400" cy="914400"/>
          </a:xfrm>
          <a:prstGeom prst="rtTriangl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p:nvSpPr>
        <p:spPr>
          <a:xfrm>
            <a:off x="2914650" y="5943600"/>
            <a:ext cx="914400" cy="914400"/>
          </a:xfrm>
          <a:prstGeom prst="rtTriangle">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p:cNvSpPr/>
          <p:nvPr/>
        </p:nvSpPr>
        <p:spPr>
          <a:xfrm rot="16200000">
            <a:off x="11247330" y="5924550"/>
            <a:ext cx="914400" cy="914400"/>
          </a:xfrm>
          <a:prstGeom prst="rtTriangl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10" cstate="print"/>
          <a:stretch>
            <a:fillRect/>
          </a:stretch>
        </p:blipFill>
        <p:spPr>
          <a:xfrm>
            <a:off x="3030583" y="4587864"/>
            <a:ext cx="5928952" cy="16859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Right Triangle 15"/>
          <p:cNvSpPr/>
          <p:nvPr/>
        </p:nvSpPr>
        <p:spPr>
          <a:xfrm rot="16200000">
            <a:off x="11192086" y="5873746"/>
            <a:ext cx="914400" cy="914400"/>
          </a:xfrm>
          <a:prstGeom prst="rtTriangl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a:off x="2971479" y="5902322"/>
            <a:ext cx="914400" cy="914400"/>
          </a:xfrm>
          <a:prstGeom prst="rtTriangl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706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 xmlns:a14="http://schemas.microsoft.com/office/drawing/2010/main">
                  <a14:imgLayer r:embed="rId3">
                    <a14:imgEffect>
                      <a14:brightnessContrast contrast="-20000"/>
                    </a14:imgEffect>
                  </a14:imgLayer>
                </a14:imgProps>
              </a:ext>
            </a:extLst>
          </a:blip>
          <a:srcRect t="9063" b="9063"/>
          <a:stretch/>
        </p:blipFill>
        <p:spPr>
          <a:xfrm>
            <a:off x="23706" y="0"/>
            <a:ext cx="12168294"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623872" y="3872972"/>
            <a:ext cx="10920549" cy="2677656"/>
          </a:xfrm>
          <a:prstGeom prst="rect">
            <a:avLst/>
          </a:prstGeom>
        </p:spPr>
        <p:txBody>
          <a:bodyPr wrap="square">
            <a:spAutoFit/>
          </a:bodyPr>
          <a:lstStyle/>
          <a:p>
            <a:pPr>
              <a:spcAft>
                <a:spcPts val="0"/>
              </a:spcAft>
              <a:tabLst>
                <a:tab pos="1386840" algn="l"/>
              </a:tabLst>
            </a:pPr>
            <a:r>
              <a:rPr lang="en-US" sz="2800" i="1" dirty="0" err="1">
                <a:solidFill>
                  <a:srgbClr val="FFFF00"/>
                </a:solidFill>
                <a:latin typeface="Times New Roman" pitchFamily="18" charset="0"/>
                <a:ea typeface="MS Mincho"/>
                <a:cs typeface="Times New Roman" pitchFamily="18" charset="0"/>
              </a:rPr>
              <a:t>Cuộc</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sống</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của</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mỗi</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người</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là</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một</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chuỗi</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những</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trải</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nghiệm</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Có</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trải</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nghiệm</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tạo</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ra</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niềm</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vui</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hạnh</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phúc</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Có</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trải</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nghiệm</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mang</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đến</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kinh</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nghiệm</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Có</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trải</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nghiệm</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để</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lại</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sự</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nuối</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tiếc</a:t>
            </a:r>
            <a:r>
              <a:rPr lang="en-US" sz="2800" i="1" dirty="0">
                <a:solidFill>
                  <a:srgbClr val="FFFF00"/>
                </a:solidFill>
                <a:latin typeface="Times New Roman" pitchFamily="18" charset="0"/>
                <a:ea typeface="MS Mincho"/>
                <a:cs typeface="Times New Roman" pitchFamily="18" charset="0"/>
              </a:rPr>
              <a:t>, day </a:t>
            </a:r>
            <a:r>
              <a:rPr lang="en-US" sz="2800" i="1" dirty="0" err="1">
                <a:solidFill>
                  <a:srgbClr val="FFFF00"/>
                </a:solidFill>
                <a:latin typeface="Times New Roman" pitchFamily="18" charset="0"/>
                <a:ea typeface="MS Mincho"/>
                <a:cs typeface="Times New Roman" pitchFamily="18" charset="0"/>
              </a:rPr>
              <a:t>dứt</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Tất</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cả</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đều</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là</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bài</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học</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quý</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giá</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trong</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hành</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trình</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khôn</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lớn</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trưởng</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thành</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của</a:t>
            </a:r>
            <a:r>
              <a:rPr lang="en-US" sz="2800" i="1" dirty="0">
                <a:solidFill>
                  <a:srgbClr val="FFFF00"/>
                </a:solidFill>
                <a:latin typeface="Times New Roman" pitchFamily="18" charset="0"/>
                <a:ea typeface="MS Mincho"/>
                <a:cs typeface="Times New Roman" pitchFamily="18" charset="0"/>
              </a:rPr>
              <a:t> </a:t>
            </a:r>
            <a:r>
              <a:rPr lang="en-US" sz="2800" i="1" dirty="0" err="1">
                <a:solidFill>
                  <a:srgbClr val="FFFF00"/>
                </a:solidFill>
                <a:latin typeface="Times New Roman" pitchFamily="18" charset="0"/>
                <a:ea typeface="MS Mincho"/>
                <a:cs typeface="Times New Roman" pitchFamily="18" charset="0"/>
              </a:rPr>
              <a:t>chúng</a:t>
            </a:r>
            <a:r>
              <a:rPr lang="en-US" sz="2800" i="1" dirty="0">
                <a:solidFill>
                  <a:srgbClr val="FFFF00"/>
                </a:solidFill>
                <a:latin typeface="Times New Roman" pitchFamily="18" charset="0"/>
                <a:ea typeface="MS Mincho"/>
                <a:cs typeface="Times New Roman" pitchFamily="18" charset="0"/>
              </a:rPr>
              <a:t> ta.</a:t>
            </a:r>
            <a:endParaRPr lang="en-US" sz="2800" dirty="0">
              <a:solidFill>
                <a:srgbClr val="FFFF00"/>
              </a:solidFill>
              <a:latin typeface="Times New Roman" pitchFamily="18" charset="0"/>
              <a:ea typeface="Times New Roman" panose="02020603050405020304" pitchFamily="18" charset="0"/>
              <a:cs typeface="Times New Roman" pitchFamily="18" charset="0"/>
            </a:endParaRPr>
          </a:p>
          <a:p>
            <a:pPr>
              <a:spcAft>
                <a:spcPts val="0"/>
              </a:spcAft>
              <a:tabLst>
                <a:tab pos="1386840" algn="l"/>
              </a:tabLst>
            </a:pPr>
            <a:r>
              <a:rPr lang="en-US" sz="2800" i="1" dirty="0">
                <a:solidFill>
                  <a:srgbClr val="FFFF00"/>
                </a:solidFill>
                <a:latin typeface="Times New Roman" pitchFamily="18" charset="0"/>
                <a:ea typeface="MS Mincho"/>
                <a:cs typeface="Times New Roman" pitchFamily="18" charset="0"/>
              </a:rPr>
              <a:t>Hôm nay, các em sẽ được trải nghiệm về những bài học đáng quý ấy qua những </a:t>
            </a:r>
            <a:r>
              <a:rPr lang="en-US" sz="2800" i="1" dirty="0" smtClean="0">
                <a:solidFill>
                  <a:srgbClr val="FFFF00"/>
                </a:solidFill>
                <a:latin typeface="Times New Roman" pitchFamily="18" charset="0"/>
                <a:ea typeface="MS Mincho"/>
                <a:cs typeface="Times New Roman" pitchFamily="18" charset="0"/>
              </a:rPr>
              <a:t>truyện</a:t>
            </a:r>
            <a:r>
              <a:rPr lang="en-US" sz="2800" i="1" dirty="0">
                <a:solidFill>
                  <a:srgbClr val="FFFF00"/>
                </a:solidFill>
                <a:latin typeface="Times New Roman" pitchFamily="18" charset="0"/>
                <a:ea typeface="MS Mincho"/>
                <a:cs typeface="Times New Roman" pitchFamily="18" charset="0"/>
              </a:rPr>
              <a:t>,</a:t>
            </a:r>
            <a:r>
              <a:rPr lang="en-US" sz="2800" i="1" dirty="0" smtClean="0">
                <a:solidFill>
                  <a:srgbClr val="FFFF00"/>
                </a:solidFill>
                <a:latin typeface="Times New Roman" pitchFamily="18" charset="0"/>
                <a:ea typeface="MS Mincho"/>
                <a:cs typeface="Times New Roman" pitchFamily="18" charset="0"/>
              </a:rPr>
              <a:t>những sự việc kể cho ta bài </a:t>
            </a:r>
            <a:r>
              <a:rPr lang="en-US" sz="2800" i="1" dirty="0">
                <a:solidFill>
                  <a:srgbClr val="FFFF00"/>
                </a:solidFill>
                <a:latin typeface="Times New Roman" pitchFamily="18" charset="0"/>
                <a:ea typeface="MS Mincho"/>
                <a:cs typeface="Times New Roman" pitchFamily="18" charset="0"/>
              </a:rPr>
              <a:t>học </a:t>
            </a:r>
            <a:r>
              <a:rPr lang="en-US" sz="2800" i="1" dirty="0" smtClean="0">
                <a:solidFill>
                  <a:srgbClr val="FFFF00"/>
                </a:solidFill>
                <a:latin typeface="Times New Roman" pitchFamily="18" charset="0"/>
                <a:ea typeface="MS Mincho"/>
                <a:cs typeface="Times New Roman" pitchFamily="18" charset="0"/>
              </a:rPr>
              <a:t>để giúp trưởng </a:t>
            </a:r>
            <a:r>
              <a:rPr lang="en-US" sz="2800" i="1" dirty="0">
                <a:solidFill>
                  <a:srgbClr val="FFFF00"/>
                </a:solidFill>
                <a:latin typeface="Times New Roman" pitchFamily="18" charset="0"/>
                <a:ea typeface="MS Mincho"/>
                <a:cs typeface="Times New Roman" pitchFamily="18" charset="0"/>
              </a:rPr>
              <a:t>thành hơn.</a:t>
            </a:r>
            <a:endParaRPr lang="en-US" sz="2800" dirty="0">
              <a:solidFill>
                <a:srgbClr val="FFFF00"/>
              </a:solidFill>
              <a:effectLst/>
              <a:latin typeface="Times New Roman" pitchFamily="18" charset="0"/>
              <a:ea typeface="Times New Roman" panose="02020603050405020304" pitchFamily="18" charset="0"/>
              <a:cs typeface="Times New Roman" pitchFamily="18" charset="0"/>
            </a:endParaRPr>
          </a:p>
        </p:txBody>
      </p:sp>
      <p:sp>
        <p:nvSpPr>
          <p:cNvPr id="6" name="Rectangle 5"/>
          <p:cNvSpPr/>
          <p:nvPr/>
        </p:nvSpPr>
        <p:spPr>
          <a:xfrm>
            <a:off x="3048000" y="3105835"/>
            <a:ext cx="6096000" cy="954107"/>
          </a:xfrm>
          <a:prstGeom prst="rect">
            <a:avLst/>
          </a:prstGeom>
        </p:spPr>
        <p:txBody>
          <a:bodyPr>
            <a:spAutoFit/>
          </a:bodyPr>
          <a:lstStyle/>
          <a:p>
            <a:pPr algn="ctr">
              <a:defRPr/>
            </a:pPr>
            <a:r>
              <a:rPr lang="en-US" sz="2800" b="1" i="1" dirty="0" smtClean="0">
                <a:ln w="11430"/>
                <a:solidFill>
                  <a:srgbClr val="0000CC"/>
                </a:solidFill>
                <a:latin typeface="Times New Roman" pitchFamily="18" charset="0"/>
                <a:cs typeface="Times New Roman" pitchFamily="18" charset="0"/>
              </a:rPr>
              <a:t>Tiết 41-42: </a:t>
            </a:r>
            <a:r>
              <a:rPr lang="en-US" sz="2800" b="1" dirty="0" smtClean="0">
                <a:ln w="11430"/>
                <a:solidFill>
                  <a:srgbClr val="0000CC"/>
                </a:solidFill>
                <a:latin typeface="Times New Roman" pitchFamily="18" charset="0"/>
                <a:cs typeface="Times New Roman" pitchFamily="18" charset="0"/>
              </a:rPr>
              <a:t>VIẾT BÀI VĂN KỂ VỀ MỘT KỈ NIỆM CỦA BẢN THÂN</a:t>
            </a:r>
            <a:endParaRPr lang="en-US" sz="2800" b="1" dirty="0">
              <a:ln w="11430"/>
              <a:solidFill>
                <a:srgbClr val="0000CC"/>
              </a:solidFill>
              <a:latin typeface="Times New Roman" pitchFamily="18" charset="0"/>
              <a:cs typeface="Times New Roman" pitchFamily="18" charset="0"/>
            </a:endParaRPr>
          </a:p>
        </p:txBody>
      </p:sp>
      <p:pic>
        <p:nvPicPr>
          <p:cNvPr id="7" name="Picture 38" descr="hoa8"/>
          <p:cNvPicPr>
            <a:picLocks noChangeAspect="1" noChangeArrowheads="1" noCrop="1"/>
          </p:cNvPicPr>
          <p:nvPr/>
        </p:nvPicPr>
        <p:blipFill>
          <a:blip r:embed="rId4"/>
          <a:srcRect/>
          <a:stretch>
            <a:fillRect/>
          </a:stretch>
        </p:blipFill>
        <p:spPr bwMode="auto">
          <a:xfrm>
            <a:off x="829242" y="1679800"/>
            <a:ext cx="1793876" cy="1371600"/>
          </a:xfrm>
          <a:prstGeom prst="rect">
            <a:avLst/>
          </a:prstGeom>
          <a:noFill/>
          <a:ln w="9525">
            <a:noFill/>
            <a:miter lim="800000"/>
            <a:headEnd/>
            <a:tailEnd/>
          </a:ln>
        </p:spPr>
      </p:pic>
      <p:pic>
        <p:nvPicPr>
          <p:cNvPr id="8" name="Picture 38" descr="hoa8"/>
          <p:cNvPicPr>
            <a:picLocks noChangeAspect="1" noChangeArrowheads="1" noCrop="1"/>
          </p:cNvPicPr>
          <p:nvPr/>
        </p:nvPicPr>
        <p:blipFill>
          <a:blip r:embed="rId4"/>
          <a:srcRect/>
          <a:stretch>
            <a:fillRect/>
          </a:stretch>
        </p:blipFill>
        <p:spPr bwMode="auto">
          <a:xfrm>
            <a:off x="9645864" y="392867"/>
            <a:ext cx="1793876" cy="1371600"/>
          </a:xfrm>
          <a:prstGeom prst="rect">
            <a:avLst/>
          </a:prstGeom>
          <a:noFill/>
          <a:ln w="9525">
            <a:noFill/>
            <a:miter lim="800000"/>
            <a:headEnd/>
            <a:tailEnd/>
          </a:ln>
        </p:spPr>
      </p:pic>
    </p:spTree>
    <p:extLst>
      <p:ext uri="{BB962C8B-B14F-4D97-AF65-F5344CB8AC3E}">
        <p14:creationId xmlns="" xmlns:p14="http://schemas.microsoft.com/office/powerpoint/2010/main" val="261902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82">
            <a:extLst>
              <a:ext uri="{FF2B5EF4-FFF2-40B4-BE49-F238E27FC236}">
                <a16:creationId xmlns:a16="http://schemas.microsoft.com/office/drawing/2014/main" xmlns="" id="{2C80EAD5-78D4-4D42-BDC9-38C63DE004BB}"/>
              </a:ext>
            </a:extLst>
          </p:cNvPr>
          <p:cNvSpPr/>
          <p:nvPr/>
        </p:nvSpPr>
        <p:spPr>
          <a:xfrm>
            <a:off x="1789611" y="1524001"/>
            <a:ext cx="796835" cy="66306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lnSpc>
                <a:spcPct val="80000"/>
              </a:lnSpc>
              <a:defRPr sz="2400" b="1" cap="all">
                <a:solidFill>
                  <a:srgbClr val="44474F"/>
                </a:solidFill>
                <a:latin typeface="Helvetica"/>
                <a:ea typeface="Helvetica"/>
                <a:cs typeface="Helvetica"/>
                <a:sym typeface="Helvetica"/>
              </a:defRPr>
            </a:lvl1pPr>
          </a:lstStyle>
          <a:p>
            <a:pPr defTabSz="457200"/>
            <a:r>
              <a:rPr lang="en-US" sz="4800" dirty="0" smtClean="0">
                <a:solidFill>
                  <a:srgbClr val="00B050"/>
                </a:solidFill>
                <a:latin typeface="Times New Roman" pitchFamily="18" charset="0"/>
                <a:cs typeface="Times New Roman" pitchFamily="18" charset="0"/>
              </a:rPr>
              <a:t>1</a:t>
            </a:r>
            <a:endParaRPr sz="4800" dirty="0">
              <a:solidFill>
                <a:srgbClr val="00B050"/>
              </a:solidFill>
              <a:latin typeface="Times New Roman" pitchFamily="18" charset="0"/>
              <a:cs typeface="Times New Roman" pitchFamily="18" charset="0"/>
            </a:endParaRPr>
          </a:p>
        </p:txBody>
      </p:sp>
      <p:sp>
        <p:nvSpPr>
          <p:cNvPr id="14" name="Shape 1282">
            <a:extLst>
              <a:ext uri="{FF2B5EF4-FFF2-40B4-BE49-F238E27FC236}">
                <a16:creationId xmlns:a16="http://schemas.microsoft.com/office/drawing/2014/main" xmlns="" id="{3AD0763C-EEFF-4E71-8FE6-9EA95080F5AB}"/>
              </a:ext>
            </a:extLst>
          </p:cNvPr>
          <p:cNvSpPr/>
          <p:nvPr/>
        </p:nvSpPr>
        <p:spPr>
          <a:xfrm>
            <a:off x="7929154" y="1386825"/>
            <a:ext cx="1045029" cy="66306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lnSpc>
                <a:spcPct val="80000"/>
              </a:lnSpc>
              <a:defRPr sz="2400" b="1" cap="all">
                <a:solidFill>
                  <a:srgbClr val="44474F"/>
                </a:solidFill>
                <a:latin typeface="Helvetica"/>
                <a:ea typeface="Helvetica"/>
                <a:cs typeface="Helvetica"/>
                <a:sym typeface="Helvetica"/>
              </a:defRPr>
            </a:lvl1pPr>
          </a:lstStyle>
          <a:p>
            <a:pPr defTabSz="457200"/>
            <a:r>
              <a:rPr lang="en-US" sz="4800" dirty="0" smtClean="0">
                <a:solidFill>
                  <a:srgbClr val="00B0F0"/>
                </a:solidFill>
                <a:latin typeface="Times New Roman" pitchFamily="18" charset="0"/>
                <a:cs typeface="Times New Roman" pitchFamily="18" charset="0"/>
              </a:rPr>
              <a:t>2</a:t>
            </a:r>
            <a:endParaRPr sz="4800" dirty="0">
              <a:solidFill>
                <a:srgbClr val="00B0F0"/>
              </a:solidFill>
              <a:latin typeface="Times New Roman" pitchFamily="18" charset="0"/>
              <a:cs typeface="Times New Roman" pitchFamily="18" charset="0"/>
            </a:endParaRPr>
          </a:p>
        </p:txBody>
      </p:sp>
      <p:sp>
        <p:nvSpPr>
          <p:cNvPr id="16" name="Shape 1282">
            <a:extLst>
              <a:ext uri="{FF2B5EF4-FFF2-40B4-BE49-F238E27FC236}">
                <a16:creationId xmlns:a16="http://schemas.microsoft.com/office/drawing/2014/main" xmlns="" id="{B9B6CC4F-5002-48C2-A1B3-47D93127495F}"/>
              </a:ext>
            </a:extLst>
          </p:cNvPr>
          <p:cNvSpPr/>
          <p:nvPr/>
        </p:nvSpPr>
        <p:spPr>
          <a:xfrm>
            <a:off x="5460274" y="4010297"/>
            <a:ext cx="587830" cy="66306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lnSpc>
                <a:spcPct val="80000"/>
              </a:lnSpc>
              <a:defRPr sz="2400" b="1" cap="all">
                <a:solidFill>
                  <a:srgbClr val="44474F"/>
                </a:solidFill>
                <a:latin typeface="Helvetica"/>
                <a:ea typeface="Helvetica"/>
                <a:cs typeface="Helvetica"/>
                <a:sym typeface="Helvetica"/>
              </a:defRPr>
            </a:lvl1pPr>
          </a:lstStyle>
          <a:p>
            <a:pPr defTabSz="457200"/>
            <a:r>
              <a:rPr lang="en-US" sz="4800" dirty="0" smtClean="0">
                <a:solidFill>
                  <a:srgbClr val="7030A0"/>
                </a:solidFill>
                <a:latin typeface="Times New Roman" pitchFamily="18" charset="0"/>
                <a:cs typeface="Times New Roman" pitchFamily="18" charset="0"/>
              </a:rPr>
              <a:t>3</a:t>
            </a:r>
            <a:endParaRPr sz="4800" dirty="0">
              <a:solidFill>
                <a:srgbClr val="7030A0"/>
              </a:solidFill>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xmlns="" id="{3585C937-89CC-7246-B4B9-76423AE23277}"/>
              </a:ext>
            </a:extLst>
          </p:cNvPr>
          <p:cNvSpPr txBox="1"/>
          <p:nvPr/>
        </p:nvSpPr>
        <p:spPr>
          <a:xfrm>
            <a:off x="508001" y="557031"/>
            <a:ext cx="11303001" cy="707886"/>
          </a:xfrm>
          <a:prstGeom prst="rect">
            <a:avLst/>
          </a:prstGeom>
          <a:noFill/>
        </p:spPr>
        <p:txBody>
          <a:bodyPr wrap="square" rtlCol="0">
            <a:spAutoFit/>
          </a:bodyPr>
          <a:lstStyle/>
          <a:p>
            <a:pPr algn="just" defTabSz="457200"/>
            <a:r>
              <a:rPr lang="en-US" sz="3200" b="1" dirty="0" smtClean="0">
                <a:solidFill>
                  <a:srgbClr val="7030A0"/>
                </a:solidFill>
                <a:latin typeface="Times New Roman" pitchFamily="18" charset="0"/>
                <a:cs typeface="Times New Roman" pitchFamily="18" charset="0"/>
              </a:rPr>
              <a:t>Nội dung: </a:t>
            </a:r>
            <a:r>
              <a:rPr lang="en-US" sz="4000" b="1" i="1" dirty="0" smtClean="0">
                <a:solidFill>
                  <a:srgbClr val="7030A0"/>
                </a:solidFill>
                <a:latin typeface="Times New Roman" pitchFamily="18" charset="0"/>
                <a:cs typeface="Times New Roman" pitchFamily="18" charset="0"/>
              </a:rPr>
              <a:t>Viết </a:t>
            </a:r>
            <a:r>
              <a:rPr lang="x-none" sz="4000" b="1" i="1" dirty="0" smtClean="0">
                <a:solidFill>
                  <a:srgbClr val="7030A0"/>
                </a:solidFill>
                <a:latin typeface="Times New Roman" pitchFamily="18" charset="0"/>
                <a:cs typeface="Times New Roman" pitchFamily="18" charset="0"/>
              </a:rPr>
              <a:t>bài </a:t>
            </a:r>
            <a:r>
              <a:rPr lang="en-US" sz="4000" b="1" i="1" dirty="0" smtClean="0">
                <a:solidFill>
                  <a:srgbClr val="7030A0"/>
                </a:solidFill>
                <a:latin typeface="Times New Roman" pitchFamily="18" charset="0"/>
                <a:cs typeface="Times New Roman" pitchFamily="18" charset="0"/>
              </a:rPr>
              <a:t>văn </a:t>
            </a:r>
            <a:r>
              <a:rPr lang="x-none" sz="4000" b="1" i="1" dirty="0" smtClean="0">
                <a:solidFill>
                  <a:srgbClr val="7030A0"/>
                </a:solidFill>
                <a:latin typeface="Times New Roman" pitchFamily="18" charset="0"/>
                <a:cs typeface="Times New Roman" pitchFamily="18" charset="0"/>
              </a:rPr>
              <a:t>kể </a:t>
            </a:r>
            <a:r>
              <a:rPr lang="en-US" sz="4000" b="1" i="1" dirty="0" smtClean="0">
                <a:solidFill>
                  <a:srgbClr val="7030A0"/>
                </a:solidFill>
                <a:latin typeface="Times New Roman" pitchFamily="18" charset="0"/>
                <a:cs typeface="Times New Roman" pitchFamily="18" charset="0"/>
              </a:rPr>
              <a:t>về kỉ niệm của bản thân:</a:t>
            </a:r>
            <a:endParaRPr lang="x-none" sz="4000" b="1" i="1" dirty="0">
              <a:solidFill>
                <a:srgbClr val="7030A0"/>
              </a:solidFill>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xmlns="" id="{F724D518-BFFB-8F46-B2B5-89F6DBE771D9}"/>
              </a:ext>
            </a:extLst>
          </p:cNvPr>
          <p:cNvSpPr txBox="1"/>
          <p:nvPr/>
        </p:nvSpPr>
        <p:spPr>
          <a:xfrm>
            <a:off x="742069" y="2030410"/>
            <a:ext cx="3281291" cy="523220"/>
          </a:xfrm>
          <a:prstGeom prst="rect">
            <a:avLst/>
          </a:prstGeom>
          <a:noFill/>
        </p:spPr>
        <p:txBody>
          <a:bodyPr wrap="square" rtlCol="0">
            <a:spAutoFit/>
          </a:bodyPr>
          <a:lstStyle/>
          <a:p>
            <a:pPr algn="ctr" defTabSz="457200"/>
            <a:r>
              <a:rPr lang="en-US" sz="2800" b="1" i="1" dirty="0" smtClean="0">
                <a:solidFill>
                  <a:srgbClr val="FF0000"/>
                </a:solidFill>
                <a:latin typeface="Times New Roman" panose="02020603050405020304" pitchFamily="18" charset="0"/>
                <a:cs typeface="Times New Roman" panose="02020603050405020304" pitchFamily="18" charset="0"/>
              </a:rPr>
              <a:t>I/ Xác định vấn đề.</a:t>
            </a:r>
            <a:endParaRPr lang="x-none" sz="2800" b="1" i="1" dirty="0">
              <a:solidFill>
                <a:srgbClr val="FF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D6731398-128C-B347-A99C-CD0680C8F573}"/>
              </a:ext>
            </a:extLst>
          </p:cNvPr>
          <p:cNvSpPr txBox="1"/>
          <p:nvPr/>
        </p:nvSpPr>
        <p:spPr>
          <a:xfrm>
            <a:off x="6413864" y="1964999"/>
            <a:ext cx="3522618" cy="1384995"/>
          </a:xfrm>
          <a:prstGeom prst="rect">
            <a:avLst/>
          </a:prstGeom>
          <a:noFill/>
        </p:spPr>
        <p:txBody>
          <a:bodyPr wrap="square" rtlCol="0">
            <a:spAutoFit/>
          </a:bodyPr>
          <a:lstStyle/>
          <a:p>
            <a:pPr algn="ctr" defTabSz="457200"/>
            <a:r>
              <a:rPr lang="en-US" sz="2800" b="1" i="1" dirty="0" smtClean="0">
                <a:solidFill>
                  <a:srgbClr val="FF0000"/>
                </a:solidFill>
                <a:latin typeface="Times New Roman" pitchFamily="18" charset="0"/>
                <a:cs typeface="Times New Roman" pitchFamily="18" charset="0"/>
              </a:rPr>
              <a:t>II/ Tìm hiểu yêu cầu viết bài văn kể về kỉ niệm bản thân</a:t>
            </a:r>
            <a:endParaRPr lang="x-none" sz="2800" b="1" i="1" dirty="0">
              <a:solidFill>
                <a:srgbClr val="FF0000"/>
              </a:solidFill>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xmlns="" id="{5A2D69DF-8C93-C243-884F-1289B3005153}"/>
              </a:ext>
            </a:extLst>
          </p:cNvPr>
          <p:cNvSpPr txBox="1"/>
          <p:nvPr/>
        </p:nvSpPr>
        <p:spPr>
          <a:xfrm>
            <a:off x="2377440" y="4624251"/>
            <a:ext cx="7158446" cy="584775"/>
          </a:xfrm>
          <a:prstGeom prst="rect">
            <a:avLst/>
          </a:prstGeom>
          <a:noFill/>
        </p:spPr>
        <p:txBody>
          <a:bodyPr wrap="square" rtlCol="0">
            <a:spAutoFit/>
          </a:bodyPr>
          <a:lstStyle/>
          <a:p>
            <a:pPr algn="ctr" defTabSz="457200"/>
            <a:r>
              <a:rPr lang="en-US" sz="3200" b="1" i="1" dirty="0" smtClean="0">
                <a:solidFill>
                  <a:srgbClr val="FF0000"/>
                </a:solidFill>
                <a:latin typeface="Times New Roman" panose="02020603050405020304" pitchFamily="18" charset="0"/>
                <a:cs typeface="Times New Roman" panose="02020603050405020304" pitchFamily="18" charset="0"/>
              </a:rPr>
              <a:t>III/ Thực hành viết bài văn</a:t>
            </a:r>
            <a:r>
              <a:rPr lang="x-none" sz="3200" dirty="0" smtClean="0">
                <a:solidFill>
                  <a:srgbClr val="FF0000"/>
                </a:solidFill>
                <a:latin typeface="Times New Roman" panose="02020603050405020304" pitchFamily="18" charset="0"/>
                <a:cs typeface="Times New Roman" panose="02020603050405020304" pitchFamily="18" charset="0"/>
              </a:rPr>
              <a:t>.</a:t>
            </a:r>
            <a:endParaRPr lang="x-none" sz="3200" dirty="0">
              <a:solidFill>
                <a:srgbClr val="FF0000"/>
              </a:solidFill>
              <a:latin typeface="Times New Roman" panose="02020603050405020304" pitchFamily="18" charset="0"/>
              <a:cs typeface="Times New Roman" panose="02020603050405020304" pitchFamily="18" charset="0"/>
            </a:endParaRPr>
          </a:p>
        </p:txBody>
      </p:sp>
      <p:pic>
        <p:nvPicPr>
          <p:cNvPr id="9" name="Picture 38" descr="hoa8"/>
          <p:cNvPicPr>
            <a:picLocks noChangeAspect="1" noChangeArrowheads="1" noCrop="1"/>
          </p:cNvPicPr>
          <p:nvPr/>
        </p:nvPicPr>
        <p:blipFill>
          <a:blip r:embed="rId3"/>
          <a:srcRect/>
          <a:stretch>
            <a:fillRect/>
          </a:stretch>
        </p:blipFill>
        <p:spPr bwMode="auto">
          <a:xfrm>
            <a:off x="9703125" y="3762261"/>
            <a:ext cx="1793876" cy="1371600"/>
          </a:xfrm>
          <a:prstGeom prst="rect">
            <a:avLst/>
          </a:prstGeom>
          <a:noFill/>
          <a:ln w="9525">
            <a:noFill/>
            <a:miter lim="800000"/>
            <a:headEnd/>
            <a:tailEnd/>
          </a:ln>
        </p:spPr>
      </p:pic>
      <p:pic>
        <p:nvPicPr>
          <p:cNvPr id="11" name="Picture 38" descr="hoa8"/>
          <p:cNvPicPr>
            <a:picLocks noChangeAspect="1" noChangeArrowheads="1" noCrop="1"/>
          </p:cNvPicPr>
          <p:nvPr/>
        </p:nvPicPr>
        <p:blipFill>
          <a:blip r:embed="rId3"/>
          <a:srcRect/>
          <a:stretch>
            <a:fillRect/>
          </a:stretch>
        </p:blipFill>
        <p:spPr bwMode="auto">
          <a:xfrm>
            <a:off x="4844686" y="5128352"/>
            <a:ext cx="1793876" cy="1371600"/>
          </a:xfrm>
          <a:prstGeom prst="rect">
            <a:avLst/>
          </a:prstGeom>
          <a:noFill/>
          <a:ln w="9525">
            <a:noFill/>
            <a:miter lim="800000"/>
            <a:headEnd/>
            <a:tailEnd/>
          </a:ln>
        </p:spPr>
      </p:pic>
      <p:pic>
        <p:nvPicPr>
          <p:cNvPr id="13" name="图片 18"/>
          <p:cNvPicPr>
            <a:picLocks noChangeAspect="1" noChangeArrowheads="1"/>
          </p:cNvPicPr>
          <p:nvPr/>
        </p:nvPicPr>
        <p:blipFill>
          <a:blip r:embed="rId4"/>
          <a:srcRect/>
          <a:stretch>
            <a:fillRect/>
          </a:stretch>
        </p:blipFill>
        <p:spPr bwMode="auto">
          <a:xfrm>
            <a:off x="10579099" y="0"/>
            <a:ext cx="1612901" cy="1614488"/>
          </a:xfrm>
          <a:prstGeom prst="rect">
            <a:avLst/>
          </a:prstGeom>
          <a:noFill/>
          <a:ln w="9525">
            <a:noFill/>
            <a:miter lim="800000"/>
            <a:headEnd/>
            <a:tailEnd/>
          </a:ln>
        </p:spPr>
      </p:pic>
      <p:pic>
        <p:nvPicPr>
          <p:cNvPr id="15" name="图片 18"/>
          <p:cNvPicPr>
            <a:picLocks noChangeAspect="1" noChangeArrowheads="1"/>
          </p:cNvPicPr>
          <p:nvPr/>
        </p:nvPicPr>
        <p:blipFill>
          <a:blip r:embed="rId4"/>
          <a:srcRect/>
          <a:stretch>
            <a:fillRect/>
          </a:stretch>
        </p:blipFill>
        <p:spPr bwMode="auto">
          <a:xfrm>
            <a:off x="600592" y="3357026"/>
            <a:ext cx="1612901" cy="1614488"/>
          </a:xfrm>
          <a:prstGeom prst="rect">
            <a:avLst/>
          </a:prstGeom>
          <a:noFill/>
          <a:ln w="9525">
            <a:noFill/>
            <a:miter lim="800000"/>
            <a:headEnd/>
            <a:tailEnd/>
          </a:ln>
        </p:spPr>
      </p:pic>
    </p:spTree>
    <p:extLst>
      <p:ext uri="{BB962C8B-B14F-4D97-AF65-F5344CB8AC3E}">
        <p14:creationId xmlns="" xmlns:p14="http://schemas.microsoft.com/office/powerpoint/2010/main" val="1826774273"/>
      </p:ext>
    </p:extLst>
  </p:cSld>
  <p:clrMapOvr>
    <a:masterClrMapping/>
  </p:clrMapOvr>
  <mc:AlternateContent xmlns:mc="http://schemas.openxmlformats.org/markup-compatibility/2006">
    <mc:Choice xmlns="" xmlns:p14="http://schemas.microsoft.com/office/powerpoint/2010/main" Requires="p14">
      <p:transition spd="slow" p14:dur="1750" advClick="0">
        <p14:prism dir="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horizont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3"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3" presetClass="entr" presetSubtype="1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1.jpg"/>
          <p:cNvPicPr>
            <a:picLocks noChangeAspect="1"/>
          </p:cNvPicPr>
          <p:nvPr/>
        </p:nvPicPr>
        <p:blipFill>
          <a:blip r:embed="rId2"/>
          <a:stretch>
            <a:fillRect/>
          </a:stretch>
        </p:blipFill>
        <p:spPr>
          <a:xfrm>
            <a:off x="-1098208" y="9"/>
            <a:ext cx="11757486" cy="7348429"/>
          </a:xfrm>
          <a:prstGeom prst="rect">
            <a:avLst/>
          </a:prstGeom>
        </p:spPr>
      </p:pic>
      <p:sp>
        <p:nvSpPr>
          <p:cNvPr id="2" name="Title 1"/>
          <p:cNvSpPr>
            <a:spLocks noGrp="1"/>
          </p:cNvSpPr>
          <p:nvPr>
            <p:ph type="title"/>
          </p:nvPr>
        </p:nvSpPr>
        <p:spPr>
          <a:xfrm>
            <a:off x="793376" y="4061012"/>
            <a:ext cx="9407080" cy="1358153"/>
          </a:xfrm>
        </p:spPr>
        <p:txBody>
          <a:bodyPr>
            <a:noAutofit/>
          </a:bodyPr>
          <a:lstStyle/>
          <a:p>
            <a:r>
              <a:rPr lang="x-none" sz="3200" b="1" i="1" dirty="0" smtClean="0">
                <a:solidFill>
                  <a:prstClr val="black"/>
                </a:solidFill>
                <a:latin typeface="Times New Roman" panose="02020603050405020304" pitchFamily="18" charset="0"/>
                <a:cs typeface="Times New Roman" panose="02020603050405020304" pitchFamily="18" charset="0"/>
              </a:rPr>
              <a:t/>
            </a:r>
            <a:br>
              <a:rPr lang="x-none" sz="3200" b="1" i="1" dirty="0" smtClean="0">
                <a:solidFill>
                  <a:prstClr val="black"/>
                </a:solidFill>
                <a:latin typeface="Times New Roman" panose="02020603050405020304" pitchFamily="18" charset="0"/>
                <a:cs typeface="Times New Roman" panose="02020603050405020304" pitchFamily="18" charset="0"/>
              </a:rPr>
            </a:br>
            <a:endParaRPr lang="en-US" sz="3200" dirty="0">
              <a:latin typeface="Times New Roman" pitchFamily="18" charset="0"/>
              <a:cs typeface="Times New Roman" pitchFamily="18" charset="0"/>
            </a:endParaRPr>
          </a:p>
        </p:txBody>
      </p:sp>
      <p:sp>
        <p:nvSpPr>
          <p:cNvPr id="5" name="TextBox 4">
            <a:extLst>
              <a:ext uri="{FF2B5EF4-FFF2-40B4-BE49-F238E27FC236}">
                <a16:creationId xmlns="" xmlns:a16="http://schemas.microsoft.com/office/drawing/2014/main" id="{382F214A-EE21-558B-9232-33E343043E44}"/>
              </a:ext>
            </a:extLst>
          </p:cNvPr>
          <p:cNvSpPr txBox="1"/>
          <p:nvPr/>
        </p:nvSpPr>
        <p:spPr>
          <a:xfrm>
            <a:off x="666206" y="528212"/>
            <a:ext cx="10737667" cy="3970318"/>
          </a:xfrm>
          <a:prstGeom prst="rect">
            <a:avLst/>
          </a:prstGeom>
          <a:noFill/>
        </p:spPr>
        <p:txBody>
          <a:bodyPr wrap="square">
            <a:spAutoFit/>
          </a:bodyPr>
          <a:lstStyle/>
          <a:p>
            <a:r>
              <a:rPr lang="en-US" sz="2800" b="1" i="1" dirty="0" smtClean="0">
                <a:ln w="11430"/>
                <a:solidFill>
                  <a:srgbClr val="0000CC"/>
                </a:solidFill>
                <a:latin typeface="Times New Roman" pitchFamily="18" charset="0"/>
                <a:cs typeface="Times New Roman" pitchFamily="18" charset="0"/>
              </a:rPr>
              <a:t>Tiết 41-42: </a:t>
            </a:r>
            <a:r>
              <a:rPr lang="en-US" sz="2800" b="1" dirty="0" smtClean="0">
                <a:ln w="11430"/>
                <a:solidFill>
                  <a:srgbClr val="0000CC"/>
                </a:solidFill>
                <a:latin typeface="Times New Roman" pitchFamily="18" charset="0"/>
                <a:cs typeface="Times New Roman" pitchFamily="18" charset="0"/>
              </a:rPr>
              <a:t>VIẾT BÀI VĂN KỂ VỀ MỘT KỈ NIỆM CỦA BẢN THÂN</a:t>
            </a:r>
          </a:p>
          <a:p>
            <a:r>
              <a:rPr lang="vi-VN" sz="2800" b="1" i="1" u="sng" dirty="0" smtClean="0">
                <a:solidFill>
                  <a:srgbClr val="FF0000"/>
                </a:solidFill>
                <a:latin typeface="+mj-lt"/>
              </a:rPr>
              <a:t>*Thảo luận nhóm: </a:t>
            </a:r>
          </a:p>
          <a:p>
            <a:r>
              <a:rPr lang="vi-VN" sz="2800" b="1" i="1" u="sng" dirty="0" smtClean="0">
                <a:solidFill>
                  <a:srgbClr val="FF0000"/>
                </a:solidFill>
                <a:latin typeface="+mj-lt"/>
              </a:rPr>
              <a:t>I/ Xác định vấn đề</a:t>
            </a:r>
            <a:r>
              <a:rPr lang="vi-VN" sz="2800" b="1" i="1" dirty="0" smtClean="0">
                <a:solidFill>
                  <a:srgbClr val="FF0000"/>
                </a:solidFill>
                <a:latin typeface="+mj-lt"/>
              </a:rPr>
              <a:t>: </a:t>
            </a:r>
            <a:r>
              <a:rPr lang="vi-VN" sz="2800" b="1" dirty="0" smtClean="0">
                <a:solidFill>
                  <a:srgbClr val="002060"/>
                </a:solidFill>
                <a:latin typeface="+mj-lt"/>
              </a:rPr>
              <a:t>- Hồi kí là gì?</a:t>
            </a:r>
          </a:p>
          <a:p>
            <a:r>
              <a:rPr lang="vi-VN" sz="2800" b="1" dirty="0" smtClean="0">
                <a:solidFill>
                  <a:srgbClr val="7030A0"/>
                </a:solidFill>
                <a:latin typeface="+mj-lt"/>
              </a:rPr>
              <a:t>- Du kí là gì?  </a:t>
            </a:r>
          </a:p>
          <a:p>
            <a:pPr>
              <a:buFontTx/>
              <a:buChar char="-"/>
            </a:pPr>
            <a:r>
              <a:rPr lang="vi-VN" sz="2800" b="1" dirty="0" smtClean="0">
                <a:solidFill>
                  <a:srgbClr val="002060"/>
                </a:solidFill>
                <a:latin typeface="+mj-lt"/>
              </a:rPr>
              <a:t> Em đã học </a:t>
            </a:r>
            <a:r>
              <a:rPr lang="vi-VN" sz="2800" b="1" i="1" dirty="0" smtClean="0">
                <a:solidFill>
                  <a:srgbClr val="002060"/>
                </a:solidFill>
                <a:latin typeface="+mj-lt"/>
              </a:rPr>
              <a:t>văn bản nào là </a:t>
            </a:r>
            <a:r>
              <a:rPr lang="vi-VN" sz="2800" b="1" i="1" u="sng" dirty="0" smtClean="0">
                <a:solidFill>
                  <a:srgbClr val="002060"/>
                </a:solidFill>
                <a:latin typeface="+mj-lt"/>
              </a:rPr>
              <a:t>Hồi kí</a:t>
            </a:r>
            <a:r>
              <a:rPr lang="vi-VN" sz="2800" b="1" dirty="0" smtClean="0">
                <a:solidFill>
                  <a:srgbClr val="002060"/>
                </a:solidFill>
                <a:latin typeface="+mj-lt"/>
              </a:rPr>
              <a:t>? </a:t>
            </a:r>
            <a:r>
              <a:rPr lang="vi-VN" sz="2800" b="1" i="1" u="sng" dirty="0" smtClean="0">
                <a:solidFill>
                  <a:srgbClr val="002060"/>
                </a:solidFill>
                <a:latin typeface="+mj-lt"/>
              </a:rPr>
              <a:t>Du kí</a:t>
            </a:r>
            <a:r>
              <a:rPr lang="vi-VN" sz="2800" b="1" i="1" dirty="0" smtClean="0">
                <a:solidFill>
                  <a:srgbClr val="002060"/>
                </a:solidFill>
                <a:latin typeface="+mj-lt"/>
              </a:rPr>
              <a:t>?</a:t>
            </a:r>
          </a:p>
          <a:p>
            <a:r>
              <a:rPr lang="vi-VN" sz="2800" b="1" dirty="0" smtClean="0">
                <a:solidFill>
                  <a:srgbClr val="7030A0"/>
                </a:solidFill>
                <a:latin typeface="+mj-lt"/>
              </a:rPr>
              <a:t>- Yêu cầu đối với bài học này là ta phải làm gì?</a:t>
            </a:r>
          </a:p>
          <a:p>
            <a:pPr>
              <a:buFontTx/>
              <a:buChar char="-"/>
            </a:pPr>
            <a:endParaRPr lang="vi-VN" sz="2800" b="1" dirty="0" smtClean="0">
              <a:solidFill>
                <a:srgbClr val="FF0000"/>
              </a:solidFill>
              <a:latin typeface="+mj-lt"/>
            </a:endParaRPr>
          </a:p>
          <a:p>
            <a:r>
              <a:rPr lang="vi-VN" sz="2800" b="1" dirty="0" smtClean="0">
                <a:solidFill>
                  <a:srgbClr val="FF0000"/>
                </a:solidFill>
                <a:latin typeface="+mj-lt"/>
              </a:rPr>
              <a:t>  </a:t>
            </a:r>
            <a:endParaRPr lang="en-US" sz="3200" dirty="0"/>
          </a:p>
        </p:txBody>
      </p:sp>
      <p:pic>
        <p:nvPicPr>
          <p:cNvPr id="6" name="Picture 38" descr="hoa8"/>
          <p:cNvPicPr>
            <a:picLocks noChangeAspect="1" noChangeArrowheads="1" noCrop="1"/>
          </p:cNvPicPr>
          <p:nvPr/>
        </p:nvPicPr>
        <p:blipFill>
          <a:blip r:embed="rId3"/>
          <a:srcRect/>
          <a:stretch>
            <a:fillRect/>
          </a:stretch>
        </p:blipFill>
        <p:spPr bwMode="auto">
          <a:xfrm>
            <a:off x="9250753" y="1386289"/>
            <a:ext cx="1793876" cy="1371600"/>
          </a:xfrm>
          <a:prstGeom prst="rect">
            <a:avLst/>
          </a:prstGeom>
          <a:noFill/>
          <a:ln w="9525">
            <a:noFill/>
            <a:miter lim="800000"/>
            <a:headEnd/>
            <a:tailEnd/>
          </a:ln>
        </p:spPr>
      </p:pic>
      <p:pic>
        <p:nvPicPr>
          <p:cNvPr id="7" name="Picture 38" descr="hoa8"/>
          <p:cNvPicPr>
            <a:picLocks noChangeAspect="1" noChangeArrowheads="1" noCrop="1"/>
          </p:cNvPicPr>
          <p:nvPr/>
        </p:nvPicPr>
        <p:blipFill>
          <a:blip r:embed="rId3"/>
          <a:srcRect/>
          <a:stretch>
            <a:fillRect/>
          </a:stretch>
        </p:blipFill>
        <p:spPr bwMode="auto">
          <a:xfrm>
            <a:off x="6981686" y="4660067"/>
            <a:ext cx="1793876" cy="1371600"/>
          </a:xfrm>
          <a:prstGeom prst="rect">
            <a:avLst/>
          </a:prstGeom>
          <a:noFill/>
          <a:ln w="9525">
            <a:noFill/>
            <a:miter lim="800000"/>
            <a:headEnd/>
            <a:tailEnd/>
          </a:ln>
        </p:spPr>
      </p:pic>
      <p:pic>
        <p:nvPicPr>
          <p:cNvPr id="8" name="图片 18"/>
          <p:cNvPicPr>
            <a:picLocks noChangeAspect="1" noChangeArrowheads="1"/>
          </p:cNvPicPr>
          <p:nvPr/>
        </p:nvPicPr>
        <p:blipFill>
          <a:blip r:embed="rId4"/>
          <a:srcRect/>
          <a:stretch>
            <a:fillRect/>
          </a:stretch>
        </p:blipFill>
        <p:spPr bwMode="auto">
          <a:xfrm>
            <a:off x="1994429" y="4697412"/>
            <a:ext cx="1612901" cy="1614488"/>
          </a:xfrm>
          <a:prstGeom prst="rect">
            <a:avLst/>
          </a:prstGeom>
          <a:noFill/>
          <a:ln w="9525">
            <a:noFill/>
            <a:miter lim="800000"/>
            <a:headEnd/>
            <a:tailEnd/>
          </a:ln>
        </p:spPr>
      </p:pic>
    </p:spTree>
    <p:extLst>
      <p:ext uri="{BB962C8B-B14F-4D97-AF65-F5344CB8AC3E}">
        <p14:creationId xmlns="" xmlns:p14="http://schemas.microsoft.com/office/powerpoint/2010/main" val="2141109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stretch>
            <a:fillRect/>
          </a:stretch>
        </p:blipFill>
        <p:spPr>
          <a:xfrm>
            <a:off x="0" y="0"/>
            <a:ext cx="12192000" cy="6858000"/>
          </a:xfrm>
          <a:prstGeom prst="rect">
            <a:avLst/>
          </a:prstGeom>
        </p:spPr>
      </p:pic>
      <p:sp>
        <p:nvSpPr>
          <p:cNvPr id="5" name="Rectangle 4"/>
          <p:cNvSpPr/>
          <p:nvPr/>
        </p:nvSpPr>
        <p:spPr>
          <a:xfrm>
            <a:off x="304800" y="321206"/>
            <a:ext cx="11174896" cy="1577996"/>
          </a:xfrm>
          <a:prstGeom prst="rect">
            <a:avLst/>
          </a:prstGeom>
        </p:spPr>
        <p:txBody>
          <a:bodyPr wrap="square">
            <a:spAutoFit/>
          </a:bodyPr>
          <a:lstStyle/>
          <a:p>
            <a:pPr algn="ctr">
              <a:lnSpc>
                <a:spcPct val="107000"/>
              </a:lnSpc>
              <a:spcAft>
                <a:spcPts val="0"/>
              </a:spcAft>
              <a:tabLst>
                <a:tab pos="1386840" algn="l"/>
              </a:tabLst>
            </a:pPr>
            <a:r>
              <a:rPr lang="vi-VN" sz="2800" b="1" dirty="0" smtClean="0">
                <a:solidFill>
                  <a:srgbClr val="FFFF00"/>
                </a:solidFill>
                <a:latin typeface="Times New Roman" pitchFamily="18" charset="0"/>
                <a:ea typeface="MS Mincho"/>
                <a:cs typeface="Times New Roman" pitchFamily="18" charset="0"/>
              </a:rPr>
              <a:t>Tiết 41-42</a:t>
            </a:r>
            <a:endParaRPr lang="en-US" sz="2800" dirty="0">
              <a:solidFill>
                <a:srgbClr val="FFFF00"/>
              </a:solidFill>
              <a:latin typeface="Times New Roman" pitchFamily="18" charset="0"/>
              <a:ea typeface="Calibri" panose="020F0502020204030204" pitchFamily="34" charset="0"/>
              <a:cs typeface="Times New Roman" pitchFamily="18" charset="0"/>
            </a:endParaRPr>
          </a:p>
          <a:p>
            <a:pPr algn="ctr">
              <a:lnSpc>
                <a:spcPct val="107000"/>
              </a:lnSpc>
              <a:spcAft>
                <a:spcPts val="800"/>
              </a:spcAft>
            </a:pPr>
            <a:r>
              <a:rPr lang="vi-VN" sz="2800" b="1" i="1" u="sng" kern="1800" dirty="0" smtClean="0">
                <a:solidFill>
                  <a:srgbClr val="FFC000"/>
                </a:solidFill>
                <a:latin typeface="Times New Roman" pitchFamily="18" charset="0"/>
                <a:ea typeface="Times New Roman" panose="02020603050405020304" pitchFamily="18" charset="0"/>
                <a:cs typeface="Times New Roman" pitchFamily="18" charset="0"/>
              </a:rPr>
              <a:t>KỂ </a:t>
            </a:r>
            <a:r>
              <a:rPr lang="vi-VN" sz="2800" b="1" i="1" u="sng" kern="1800" dirty="0">
                <a:solidFill>
                  <a:srgbClr val="FFC000"/>
                </a:solidFill>
                <a:latin typeface="Times New Roman" pitchFamily="18" charset="0"/>
                <a:ea typeface="Times New Roman" panose="02020603050405020304" pitchFamily="18" charset="0"/>
                <a:cs typeface="Times New Roman" pitchFamily="18" charset="0"/>
              </a:rPr>
              <a:t>LẠI MỘT </a:t>
            </a:r>
            <a:r>
              <a:rPr lang="vi-VN" sz="2800" b="1" i="1" u="sng" kern="1800" dirty="0" smtClean="0">
                <a:solidFill>
                  <a:srgbClr val="FFC000"/>
                </a:solidFill>
                <a:latin typeface="Times New Roman" pitchFamily="18" charset="0"/>
                <a:ea typeface="Times New Roman" panose="02020603050405020304" pitchFamily="18" charset="0"/>
                <a:cs typeface="Times New Roman" pitchFamily="18" charset="0"/>
              </a:rPr>
              <a:t>KỈ NiỆM </a:t>
            </a:r>
            <a:r>
              <a:rPr lang="vi-VN" sz="2800" b="1" i="1" u="sng" kern="1800" dirty="0">
                <a:solidFill>
                  <a:srgbClr val="FFC000"/>
                </a:solidFill>
                <a:latin typeface="Times New Roman" pitchFamily="18" charset="0"/>
                <a:ea typeface="Times New Roman" panose="02020603050405020304" pitchFamily="18" charset="0"/>
                <a:cs typeface="Times New Roman" pitchFamily="18" charset="0"/>
              </a:rPr>
              <a:t>CỦA BẢN </a:t>
            </a:r>
            <a:r>
              <a:rPr lang="vi-VN" sz="2800" b="1" i="1" u="sng" kern="1800" dirty="0" smtClean="0">
                <a:solidFill>
                  <a:srgbClr val="FFC000"/>
                </a:solidFill>
                <a:latin typeface="Times New Roman" pitchFamily="18" charset="0"/>
                <a:ea typeface="Times New Roman" panose="02020603050405020304" pitchFamily="18" charset="0"/>
                <a:cs typeface="Times New Roman" pitchFamily="18" charset="0"/>
              </a:rPr>
              <a:t>THÂN</a:t>
            </a:r>
          </a:p>
          <a:p>
            <a:pPr algn="ctr">
              <a:lnSpc>
                <a:spcPct val="107000"/>
              </a:lnSpc>
              <a:spcAft>
                <a:spcPts val="800"/>
              </a:spcAft>
            </a:pPr>
            <a:endParaRPr lang="en-US" sz="2800" dirty="0">
              <a:solidFill>
                <a:schemeClr val="bg1"/>
              </a:solidFill>
              <a:effectLst/>
              <a:latin typeface="Times New Roman" pitchFamily="18" charset="0"/>
              <a:ea typeface="Calibri" panose="020F0502020204030204" pitchFamily="34" charset="0"/>
              <a:cs typeface="Times New Roman" pitchFamily="18" charset="0"/>
            </a:endParaRPr>
          </a:p>
        </p:txBody>
      </p:sp>
      <p:sp>
        <p:nvSpPr>
          <p:cNvPr id="6" name="Rectangle 5"/>
          <p:cNvSpPr/>
          <p:nvPr/>
        </p:nvSpPr>
        <p:spPr>
          <a:xfrm>
            <a:off x="1018903" y="1358538"/>
            <a:ext cx="10084526" cy="4401205"/>
          </a:xfrm>
          <a:prstGeom prst="rect">
            <a:avLst/>
          </a:prstGeom>
        </p:spPr>
        <p:txBody>
          <a:bodyPr wrap="square">
            <a:spAutoFit/>
          </a:bodyPr>
          <a:lstStyle/>
          <a:p>
            <a:pPr lvl="0"/>
            <a:r>
              <a:rPr lang="vi-VN" sz="2800" b="1" u="sng" dirty="0" smtClean="0">
                <a:solidFill>
                  <a:srgbClr val="FFFF00"/>
                </a:solidFill>
                <a:latin typeface="Times New Roman" pitchFamily="18" charset="0"/>
                <a:cs typeface="Times New Roman" pitchFamily="18" charset="0"/>
              </a:rPr>
              <a:t>I/ Xác định vấn đề: </a:t>
            </a:r>
            <a:r>
              <a:rPr lang="vi-VN" sz="2800" b="1" i="1" dirty="0" smtClean="0">
                <a:solidFill>
                  <a:srgbClr val="C00000"/>
                </a:solidFill>
                <a:latin typeface="Times New Roman" pitchFamily="18" charset="0"/>
                <a:cs typeface="Times New Roman" pitchFamily="18" charset="0"/>
              </a:rPr>
              <a:t>- Hồi kí</a:t>
            </a:r>
            <a:r>
              <a:rPr lang="vi-VN" sz="2800" b="1" i="1" dirty="0" smtClean="0">
                <a:solidFill>
                  <a:srgbClr val="FFFF00"/>
                </a:solidFill>
                <a:latin typeface="Times New Roman" pitchFamily="18" charset="0"/>
                <a:cs typeface="Times New Roman" pitchFamily="18" charset="0"/>
              </a:rPr>
              <a:t>:</a:t>
            </a:r>
            <a:r>
              <a:rPr lang="vi-VN" sz="2800" dirty="0" smtClean="0">
                <a:solidFill>
                  <a:srgbClr val="FFFF00"/>
                </a:solidFill>
                <a:latin typeface="Times New Roman" pitchFamily="18" charset="0"/>
                <a:cs typeface="Times New Roman" pitchFamily="18" charset="0"/>
              </a:rPr>
              <a:t>Là</a:t>
            </a:r>
            <a:r>
              <a:rPr lang="vi-VN" sz="2800" i="1" dirty="0" smtClean="0">
                <a:solidFill>
                  <a:srgbClr val="FFFF00"/>
                </a:solidFill>
                <a:latin typeface="Times New Roman" pitchFamily="18" charset="0"/>
                <a:cs typeface="Times New Roman" pitchFamily="18" charset="0"/>
              </a:rPr>
              <a:t> </a:t>
            </a:r>
            <a:r>
              <a:rPr lang="vi-VN" sz="2800" dirty="0" smtClean="0">
                <a:solidFill>
                  <a:srgbClr val="FFFF00"/>
                </a:solidFill>
                <a:latin typeface="Times New Roman" pitchFamily="18" charset="0"/>
                <a:cs typeface="Times New Roman" pitchFamily="18" charset="0"/>
              </a:rPr>
              <a:t>một thể của kí dùng để ghi chép lại những sự việc, những quan sát, nhận xét và tâm trạng có thực của tác giả đã trải qua.</a:t>
            </a:r>
          </a:p>
          <a:p>
            <a:pPr lvl="0"/>
            <a:r>
              <a:rPr lang="vi-VN" sz="2800" b="1" dirty="0" smtClean="0">
                <a:solidFill>
                  <a:srgbClr val="C00000"/>
                </a:solidFill>
                <a:latin typeface="Times New Roman" pitchFamily="18" charset="0"/>
                <a:cs typeface="Times New Roman" pitchFamily="18" charset="0"/>
              </a:rPr>
              <a:t>-</a:t>
            </a:r>
            <a:r>
              <a:rPr lang="vi-VN" sz="2800" b="1" i="1" dirty="0" smtClean="0">
                <a:solidFill>
                  <a:srgbClr val="FF0000"/>
                </a:solidFill>
                <a:latin typeface="Times New Roman" pitchFamily="18" charset="0"/>
                <a:cs typeface="Times New Roman" pitchFamily="18" charset="0"/>
              </a:rPr>
              <a:t>Du </a:t>
            </a:r>
            <a:r>
              <a:rPr lang="vi-VN" sz="2800" b="1" i="1" dirty="0" smtClean="0">
                <a:solidFill>
                  <a:srgbClr val="C00000"/>
                </a:solidFill>
                <a:latin typeface="Times New Roman" pitchFamily="18" charset="0"/>
                <a:cs typeface="Times New Roman" pitchFamily="18" charset="0"/>
              </a:rPr>
              <a:t>kí</a:t>
            </a:r>
            <a:r>
              <a:rPr lang="vi-VN" sz="2800" b="1" i="1" dirty="0" smtClean="0">
                <a:solidFill>
                  <a:srgbClr val="FFFF00"/>
                </a:solidFill>
                <a:latin typeface="Times New Roman" pitchFamily="18" charset="0"/>
                <a:cs typeface="Times New Roman" pitchFamily="18" charset="0"/>
              </a:rPr>
              <a:t>:</a:t>
            </a:r>
            <a:r>
              <a:rPr lang="vi-VN" sz="2800" i="1" dirty="0" smtClean="0">
                <a:solidFill>
                  <a:srgbClr val="FFFF00"/>
                </a:solidFill>
                <a:latin typeface="Times New Roman" pitchFamily="18" charset="0"/>
                <a:cs typeface="Times New Roman" pitchFamily="18" charset="0"/>
              </a:rPr>
              <a:t>Là </a:t>
            </a:r>
            <a:r>
              <a:rPr lang="vi-VN" sz="2800" dirty="0" smtClean="0">
                <a:solidFill>
                  <a:srgbClr val="FFFF00"/>
                </a:solidFill>
                <a:latin typeface="Times New Roman" pitchFamily="18" charset="0"/>
                <a:cs typeface="Times New Roman" pitchFamily="18" charset="0"/>
              </a:rPr>
              <a:t>một thể của kí dùng để ghi lại những điều đã chứng kiến trong một chuyến đi diễn ra chưa lâu của bản thân tới một miền đất khác.</a:t>
            </a:r>
            <a:endParaRPr lang="vi-VN" sz="2800" b="1" dirty="0" smtClean="0">
              <a:solidFill>
                <a:srgbClr val="FFFF00"/>
              </a:solidFill>
              <a:latin typeface="Times New Roman" pitchFamily="18" charset="0"/>
              <a:cs typeface="Times New Roman" pitchFamily="18" charset="0"/>
            </a:endParaRPr>
          </a:p>
          <a:p>
            <a:pPr>
              <a:buFontTx/>
              <a:buChar char="-"/>
            </a:pPr>
            <a:r>
              <a:rPr lang="vi-VN" sz="2800" b="1" dirty="0" smtClean="0">
                <a:solidFill>
                  <a:srgbClr val="FF0000"/>
                </a:solidFill>
                <a:latin typeface="Times New Roman" pitchFamily="18" charset="0"/>
                <a:cs typeface="Times New Roman" pitchFamily="18" charset="0"/>
              </a:rPr>
              <a:t> Em đã học </a:t>
            </a:r>
            <a:r>
              <a:rPr lang="vi-VN" sz="2800" b="1" i="1" dirty="0" smtClean="0">
                <a:solidFill>
                  <a:srgbClr val="FF0000"/>
                </a:solidFill>
                <a:latin typeface="Times New Roman" pitchFamily="18" charset="0"/>
                <a:cs typeface="Times New Roman" pitchFamily="18" charset="0"/>
              </a:rPr>
              <a:t>văn bản là </a:t>
            </a:r>
            <a:r>
              <a:rPr lang="vi-VN" sz="2800" b="1" i="1" u="sng" dirty="0" smtClean="0">
                <a:solidFill>
                  <a:srgbClr val="FF0000"/>
                </a:solidFill>
                <a:latin typeface="Times New Roman" pitchFamily="18" charset="0"/>
                <a:cs typeface="Times New Roman" pitchFamily="18" charset="0"/>
              </a:rPr>
              <a:t>Hồi kí: </a:t>
            </a:r>
            <a:r>
              <a:rPr lang="vi-VN" sz="2800" b="1" dirty="0" smtClean="0">
                <a:solidFill>
                  <a:srgbClr val="FF0000"/>
                </a:solidFill>
                <a:latin typeface="Times New Roman" pitchFamily="18" charset="0"/>
                <a:cs typeface="Times New Roman" pitchFamily="18" charset="0"/>
              </a:rPr>
              <a:t>TRONG LÒNG MẸ</a:t>
            </a:r>
            <a:endParaRPr lang="vi-VN" sz="2800" b="1" i="1" u="sng" dirty="0" smtClean="0">
              <a:solidFill>
                <a:srgbClr val="FF0000"/>
              </a:solidFill>
              <a:latin typeface="Times New Roman" pitchFamily="18" charset="0"/>
              <a:cs typeface="Times New Roman" pitchFamily="18" charset="0"/>
            </a:endParaRPr>
          </a:p>
          <a:p>
            <a:pPr>
              <a:buFontTx/>
              <a:buChar char="-"/>
            </a:pPr>
            <a:r>
              <a:rPr lang="vi-VN" sz="2800" b="1" i="1" u="sng" dirty="0" smtClean="0">
                <a:solidFill>
                  <a:srgbClr val="FF0000"/>
                </a:solidFill>
                <a:latin typeface="Times New Roman" pitchFamily="18" charset="0"/>
                <a:cs typeface="Times New Roman" pitchFamily="18" charset="0"/>
              </a:rPr>
              <a:t>Du kí:</a:t>
            </a:r>
            <a:r>
              <a:rPr lang="vi-VN" sz="2800" b="1" dirty="0" smtClean="0">
                <a:solidFill>
                  <a:srgbClr val="FF0000"/>
                </a:solidFill>
                <a:latin typeface="Times New Roman" pitchFamily="18" charset="0"/>
                <a:cs typeface="Times New Roman" pitchFamily="18" charset="0"/>
              </a:rPr>
              <a:t>  ĐỒNG THÁP MƯỜI MÙA NƯỚC NỔI</a:t>
            </a:r>
            <a:endParaRPr lang="vi-VN" sz="2800" b="1" i="1" dirty="0" smtClean="0">
              <a:solidFill>
                <a:srgbClr val="FF0000"/>
              </a:solidFill>
              <a:latin typeface="Times New Roman" pitchFamily="18" charset="0"/>
              <a:cs typeface="Times New Roman" pitchFamily="18" charset="0"/>
            </a:endParaRPr>
          </a:p>
          <a:p>
            <a:r>
              <a:rPr lang="vi-VN" sz="2800" b="1" dirty="0" smtClean="0">
                <a:solidFill>
                  <a:srgbClr val="FF0000"/>
                </a:solidFill>
                <a:latin typeface="Times New Roman" pitchFamily="18" charset="0"/>
                <a:cs typeface="Times New Roman" pitchFamily="18" charset="0"/>
              </a:rPr>
              <a:t>- Yêu cầu đối với bài học này là ta phải: </a:t>
            </a:r>
            <a:r>
              <a:rPr lang="vi-VN" sz="2800" b="1" i="1" dirty="0" smtClean="0">
                <a:solidFill>
                  <a:srgbClr val="7030A0"/>
                </a:solidFill>
                <a:latin typeface="Times New Roman" pitchFamily="18" charset="0"/>
                <a:cs typeface="Times New Roman" pitchFamily="18" charset="0"/>
              </a:rPr>
              <a:t>Kể trải nghiệm của bản thân.</a:t>
            </a:r>
          </a:p>
        </p:txBody>
      </p:sp>
      <p:pic>
        <p:nvPicPr>
          <p:cNvPr id="7" name="Picture 38" descr="hoa8"/>
          <p:cNvPicPr>
            <a:picLocks noChangeAspect="1" noChangeArrowheads="1" noCrop="1"/>
          </p:cNvPicPr>
          <p:nvPr/>
        </p:nvPicPr>
        <p:blipFill>
          <a:blip r:embed="rId3"/>
          <a:srcRect/>
          <a:stretch>
            <a:fillRect/>
          </a:stretch>
        </p:blipFill>
        <p:spPr bwMode="auto">
          <a:xfrm>
            <a:off x="823529" y="0"/>
            <a:ext cx="1793876" cy="1371600"/>
          </a:xfrm>
          <a:prstGeom prst="rect">
            <a:avLst/>
          </a:prstGeom>
          <a:noFill/>
          <a:ln w="9525">
            <a:noFill/>
            <a:miter lim="800000"/>
            <a:headEnd/>
            <a:tailEnd/>
          </a:ln>
        </p:spPr>
      </p:pic>
      <p:pic>
        <p:nvPicPr>
          <p:cNvPr id="8" name="Picture 38" descr="hoa8"/>
          <p:cNvPicPr>
            <a:picLocks noChangeAspect="1" noChangeArrowheads="1" noCrop="1"/>
          </p:cNvPicPr>
          <p:nvPr/>
        </p:nvPicPr>
        <p:blipFill>
          <a:blip r:embed="rId3"/>
          <a:srcRect/>
          <a:stretch>
            <a:fillRect/>
          </a:stretch>
        </p:blipFill>
        <p:spPr bwMode="auto">
          <a:xfrm>
            <a:off x="9989563" y="5128351"/>
            <a:ext cx="1793876" cy="1371600"/>
          </a:xfrm>
          <a:prstGeom prst="rect">
            <a:avLst/>
          </a:prstGeom>
          <a:noFill/>
          <a:ln w="9525">
            <a:noFill/>
            <a:miter lim="800000"/>
            <a:headEnd/>
            <a:tailEnd/>
          </a:ln>
        </p:spPr>
      </p:pic>
      <p:pic>
        <p:nvPicPr>
          <p:cNvPr id="9" name="图片 18"/>
          <p:cNvPicPr>
            <a:picLocks noChangeAspect="1" noChangeArrowheads="1"/>
          </p:cNvPicPr>
          <p:nvPr/>
        </p:nvPicPr>
        <p:blipFill>
          <a:blip r:embed="rId4"/>
          <a:srcRect/>
          <a:stretch>
            <a:fillRect/>
          </a:stretch>
        </p:blipFill>
        <p:spPr bwMode="auto">
          <a:xfrm>
            <a:off x="1999734" y="5108708"/>
            <a:ext cx="1612901" cy="1614488"/>
          </a:xfrm>
          <a:prstGeom prst="rect">
            <a:avLst/>
          </a:prstGeom>
          <a:noFill/>
          <a:ln w="9525">
            <a:noFill/>
            <a:miter lim="800000"/>
            <a:headEnd/>
            <a:tailEnd/>
          </a:ln>
        </p:spPr>
      </p:pic>
    </p:spTree>
    <p:extLst>
      <p:ext uri="{BB962C8B-B14F-4D97-AF65-F5344CB8AC3E}">
        <p14:creationId xmlns="" xmlns:p14="http://schemas.microsoft.com/office/powerpoint/2010/main" val="399534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A2DF5B-1FE8-9E3D-484F-EBB172C7DB56}"/>
              </a:ext>
            </a:extLst>
          </p:cNvPr>
          <p:cNvSpPr>
            <a:spLocks noGrp="1"/>
          </p:cNvSpPr>
          <p:nvPr>
            <p:ph type="title"/>
          </p:nvPr>
        </p:nvSpPr>
        <p:spPr>
          <a:xfrm>
            <a:off x="838200" y="365125"/>
            <a:ext cx="10839994" cy="1325563"/>
          </a:xfrm>
        </p:spPr>
        <p:txBody>
          <a:bodyPr>
            <a:normAutofit fontScale="90000"/>
          </a:bodyPr>
          <a:lstStyle/>
          <a:p>
            <a:r>
              <a:rPr lang="vi-VN" dirty="0" smtClean="0">
                <a:solidFill>
                  <a:srgbClr val="FF0000"/>
                </a:solidFill>
              </a:rPr>
              <a:t/>
            </a:r>
            <a:br>
              <a:rPr lang="vi-VN" dirty="0" smtClean="0">
                <a:solidFill>
                  <a:srgbClr val="FF0000"/>
                </a:solidFill>
              </a:rPr>
            </a:br>
            <a:r>
              <a:rPr lang="en-US" dirty="0" smtClean="0">
                <a:solidFill>
                  <a:srgbClr val="FF0000"/>
                </a:solidFill>
              </a:rPr>
              <a:t/>
            </a:r>
            <a:br>
              <a:rPr lang="en-US" dirty="0" smtClean="0">
                <a:solidFill>
                  <a:srgbClr val="FF0000"/>
                </a:solidFill>
              </a:rPr>
            </a:br>
            <a:r>
              <a:rPr lang="en-US" sz="3100" b="1" i="1" dirty="0" smtClean="0">
                <a:ln w="11430"/>
                <a:solidFill>
                  <a:srgbClr val="0000CC"/>
                </a:solidFill>
                <a:latin typeface="Times New Roman" pitchFamily="18" charset="0"/>
                <a:cs typeface="Times New Roman" pitchFamily="18" charset="0"/>
              </a:rPr>
              <a:t>Tiết 41-42: </a:t>
            </a:r>
            <a:r>
              <a:rPr lang="en-US" sz="3100" b="1" dirty="0" smtClean="0">
                <a:ln w="11430"/>
                <a:solidFill>
                  <a:srgbClr val="0000CC"/>
                </a:solidFill>
                <a:latin typeface="Times New Roman" pitchFamily="18" charset="0"/>
                <a:cs typeface="Times New Roman" pitchFamily="18" charset="0"/>
              </a:rPr>
              <a:t>VIẾT BÀI VĂN KỂ VỀ MỘT KỈ NIỆM CỦA BẢN THÂN</a:t>
            </a:r>
            <a:r>
              <a:rPr lang="en-US" b="1" dirty="0" smtClean="0">
                <a:ln w="11430"/>
                <a:solidFill>
                  <a:srgbClr val="0000CC"/>
                </a:solidFill>
                <a:latin typeface="Times New Roman" pitchFamily="18" charset="0"/>
                <a:cs typeface="Times New Roman" pitchFamily="18" charset="0"/>
              </a:rPr>
              <a:t/>
            </a:r>
            <a:br>
              <a:rPr lang="en-US" b="1" dirty="0" smtClean="0">
                <a:ln w="11430"/>
                <a:solidFill>
                  <a:srgbClr val="0000CC"/>
                </a:solidFill>
                <a:latin typeface="Times New Roman" pitchFamily="18" charset="0"/>
                <a:cs typeface="Times New Roman" pitchFamily="18" charset="0"/>
              </a:rPr>
            </a:br>
            <a:r>
              <a:rPr lang="vi-VN" sz="3100" b="1" i="1" u="sng" dirty="0" smtClean="0">
                <a:solidFill>
                  <a:srgbClr val="7030A0"/>
                </a:solidFill>
                <a:latin typeface="Times New Roman" pitchFamily="18" charset="0"/>
                <a:cs typeface="Times New Roman" pitchFamily="18" charset="0"/>
              </a:rPr>
              <a:t>I/ Xác định vấn đề:</a:t>
            </a:r>
            <a:r>
              <a:rPr lang="vi-VN" sz="3100" i="1" dirty="0" smtClean="0">
                <a:solidFill>
                  <a:srgbClr val="7030A0"/>
                </a:solidFill>
                <a:latin typeface="Times New Roman" pitchFamily="18" charset="0"/>
                <a:cs typeface="Times New Roman" pitchFamily="18" charset="0"/>
              </a:rPr>
              <a:t> </a:t>
            </a:r>
            <a:r>
              <a:rPr lang="en-US" dirty="0" smtClean="0">
                <a:solidFill>
                  <a:srgbClr val="7030A0"/>
                </a:solidFill>
              </a:rPr>
              <a:t/>
            </a:r>
            <a:br>
              <a:rPr lang="en-US" dirty="0" smtClean="0">
                <a:solidFill>
                  <a:srgbClr val="7030A0"/>
                </a:solidFill>
              </a:rPr>
            </a:br>
            <a:r>
              <a:rPr lang="en-US" sz="3100" b="1" i="1" u="sng" dirty="0" smtClean="0">
                <a:solidFill>
                  <a:srgbClr val="FF0000"/>
                </a:solidFill>
                <a:latin typeface="Times New Roman" pitchFamily="18" charset="0"/>
                <a:cs typeface="Times New Roman" pitchFamily="18" charset="0"/>
              </a:rPr>
              <a:t>II/ Tìm hiểu yêu cầu viết bài văn kể về kỉ niệm bản thân</a:t>
            </a:r>
            <a:r>
              <a:rPr lang="en-US" sz="3600" b="1" i="1" u="sng" dirty="0" smtClean="0">
                <a:solidFill>
                  <a:srgbClr val="FF0000"/>
                </a:solidFill>
                <a:latin typeface="Times New Roman" pitchFamily="18" charset="0"/>
                <a:cs typeface="Times New Roman" pitchFamily="18" charset="0"/>
              </a:rPr>
              <a:t>:</a:t>
            </a:r>
            <a:r>
              <a:rPr lang="x-none" b="1" i="1" dirty="0" smtClean="0">
                <a:solidFill>
                  <a:srgbClr val="FF0000"/>
                </a:solidFill>
                <a:latin typeface="Times New Roman" pitchFamily="18" charset="0"/>
                <a:cs typeface="Times New Roman" pitchFamily="18" charset="0"/>
              </a:rPr>
              <a:t/>
            </a:r>
            <a:br>
              <a:rPr lang="x-none" b="1" i="1" dirty="0" smtClean="0">
                <a:solidFill>
                  <a:srgbClr val="FF0000"/>
                </a:solidFill>
                <a:latin typeface="Times New Roman" pitchFamily="18" charset="0"/>
                <a:cs typeface="Times New Roman" pitchFamily="18" charset="0"/>
              </a:rPr>
            </a:br>
            <a:endParaRPr lang="en-US" dirty="0">
              <a:solidFill>
                <a:srgbClr val="FF0000"/>
              </a:solidFill>
            </a:endParaRPr>
          </a:p>
        </p:txBody>
      </p:sp>
      <p:sp>
        <p:nvSpPr>
          <p:cNvPr id="3" name="Content Placeholder 2">
            <a:extLst>
              <a:ext uri="{FF2B5EF4-FFF2-40B4-BE49-F238E27FC236}">
                <a16:creationId xmlns="" xmlns:a16="http://schemas.microsoft.com/office/drawing/2014/main" id="{6525E2B8-1BD1-B63F-357D-E30434DE3174}"/>
              </a:ext>
            </a:extLst>
          </p:cNvPr>
          <p:cNvSpPr>
            <a:spLocks noGrp="1"/>
          </p:cNvSpPr>
          <p:nvPr>
            <p:ph idx="1"/>
          </p:nvPr>
        </p:nvSpPr>
        <p:spPr>
          <a:xfrm>
            <a:off x="838200" y="2005070"/>
            <a:ext cx="10515600" cy="3977090"/>
          </a:xfrm>
        </p:spPr>
        <p:txBody>
          <a:bodyPr/>
          <a:lstStyle/>
          <a:p>
            <a:pPr>
              <a:buNone/>
            </a:pPr>
            <a:r>
              <a:rPr lang="en-US" b="1" i="1" dirty="0" smtClean="0">
                <a:solidFill>
                  <a:srgbClr val="FF0000"/>
                </a:solidFill>
                <a:latin typeface="Times New Roman" pitchFamily="18" charset="0"/>
                <a:cs typeface="Times New Roman" pitchFamily="18" charset="0"/>
              </a:rPr>
              <a:t>1/ Những yêu cầu của dạng bài:</a:t>
            </a:r>
          </a:p>
          <a:p>
            <a:pPr>
              <a:buNone/>
            </a:pPr>
            <a:r>
              <a:rPr lang="vi-VN" b="1" i="1" u="sng" dirty="0" smtClean="0">
                <a:solidFill>
                  <a:srgbClr val="FF0000"/>
                </a:solidFill>
                <a:latin typeface="Times New Roman" pitchFamily="18" charset="0"/>
                <a:cs typeface="Times New Roman" pitchFamily="18" charset="0"/>
              </a:rPr>
              <a:t>*Thảo luận nhóm:</a:t>
            </a:r>
            <a:endParaRPr lang="x-none" b="1" i="1" dirty="0" smtClean="0">
              <a:solidFill>
                <a:srgbClr val="FF0000"/>
              </a:solidFill>
              <a:latin typeface="Times New Roman" pitchFamily="18" charset="0"/>
              <a:cs typeface="Times New Roman" pitchFamily="18" charset="0"/>
            </a:endParaRPr>
          </a:p>
          <a:p>
            <a:pPr>
              <a:buNone/>
            </a:pPr>
            <a:r>
              <a:rPr lang="vi-VN" dirty="0" smtClean="0">
                <a:solidFill>
                  <a:srgbClr val="7030A0"/>
                </a:solidFill>
                <a:latin typeface="Times New Roman" pitchFamily="18" charset="0"/>
                <a:cs typeface="Times New Roman" pitchFamily="18" charset="0"/>
              </a:rPr>
              <a:t>a/ Thế nào là </a:t>
            </a:r>
            <a:r>
              <a:rPr lang="vi-VN" b="1" i="1" dirty="0" smtClean="0">
                <a:solidFill>
                  <a:srgbClr val="7030A0"/>
                </a:solidFill>
                <a:latin typeface="Times New Roman" pitchFamily="18" charset="0"/>
                <a:cs typeface="Times New Roman" pitchFamily="18" charset="0"/>
              </a:rPr>
              <a:t>kỉ niệm</a:t>
            </a:r>
            <a:r>
              <a:rPr lang="vi-VN" dirty="0" smtClean="0">
                <a:solidFill>
                  <a:srgbClr val="7030A0"/>
                </a:solidFill>
                <a:latin typeface="Times New Roman" pitchFamily="18" charset="0"/>
                <a:cs typeface="Times New Roman" pitchFamily="18" charset="0"/>
              </a:rPr>
              <a:t>?</a:t>
            </a:r>
          </a:p>
          <a:p>
            <a:pPr>
              <a:buNone/>
            </a:pPr>
            <a:r>
              <a:rPr lang="vi-VN" dirty="0" smtClean="0">
                <a:solidFill>
                  <a:srgbClr val="7030A0"/>
                </a:solidFill>
                <a:latin typeface="Times New Roman" pitchFamily="18" charset="0"/>
                <a:cs typeface="Times New Roman" pitchFamily="18" charset="0"/>
              </a:rPr>
              <a:t>b/ Thế nào là </a:t>
            </a:r>
            <a:r>
              <a:rPr lang="vi-VN" b="1" i="1" dirty="0" smtClean="0">
                <a:solidFill>
                  <a:srgbClr val="7030A0"/>
                </a:solidFill>
                <a:latin typeface="Times New Roman" pitchFamily="18" charset="0"/>
                <a:cs typeface="Times New Roman" pitchFamily="18" charset="0"/>
              </a:rPr>
              <a:t>viết bài văn kể về kỉ niệm</a:t>
            </a:r>
            <a:r>
              <a:rPr lang="vi-VN" dirty="0" smtClean="0">
                <a:solidFill>
                  <a:srgbClr val="7030A0"/>
                </a:solidFill>
                <a:latin typeface="Times New Roman" pitchFamily="18" charset="0"/>
                <a:cs typeface="Times New Roman" pitchFamily="18" charset="0"/>
              </a:rPr>
              <a:t>?</a:t>
            </a:r>
          </a:p>
          <a:p>
            <a:pPr>
              <a:buNone/>
            </a:pPr>
            <a:r>
              <a:rPr lang="vi-VN" dirty="0" smtClean="0">
                <a:solidFill>
                  <a:srgbClr val="7030A0"/>
                </a:solidFill>
                <a:latin typeface="Times New Roman" pitchFamily="18" charset="0"/>
                <a:cs typeface="Times New Roman" pitchFamily="18" charset="0"/>
              </a:rPr>
              <a:t>c/ Khi viết  người kể </a:t>
            </a:r>
            <a:r>
              <a:rPr lang="vi-VN" b="1" i="1" dirty="0" smtClean="0">
                <a:solidFill>
                  <a:srgbClr val="7030A0"/>
                </a:solidFill>
                <a:latin typeface="Times New Roman" pitchFamily="18" charset="0"/>
                <a:cs typeface="Times New Roman" pitchFamily="18" charset="0"/>
              </a:rPr>
              <a:t>sử dụng ngôi thứ mấy</a:t>
            </a:r>
            <a:r>
              <a:rPr lang="vi-VN" dirty="0" smtClean="0">
                <a:solidFill>
                  <a:srgbClr val="7030A0"/>
                </a:solidFill>
                <a:latin typeface="Times New Roman" pitchFamily="18" charset="0"/>
                <a:cs typeface="Times New Roman" pitchFamily="18" charset="0"/>
              </a:rPr>
              <a:t>? </a:t>
            </a:r>
            <a:r>
              <a:rPr lang="vi-VN" b="1" i="1" dirty="0" smtClean="0">
                <a:solidFill>
                  <a:srgbClr val="7030A0"/>
                </a:solidFill>
                <a:latin typeface="Times New Roman" pitchFamily="18" charset="0"/>
                <a:cs typeface="Times New Roman" pitchFamily="18" charset="0"/>
              </a:rPr>
              <a:t>Xưng hô </a:t>
            </a:r>
            <a:r>
              <a:rPr lang="vi-VN" dirty="0" smtClean="0">
                <a:solidFill>
                  <a:srgbClr val="7030A0"/>
                </a:solidFill>
                <a:latin typeface="Times New Roman" pitchFamily="18" charset="0"/>
                <a:cs typeface="Times New Roman" pitchFamily="18" charset="0"/>
              </a:rPr>
              <a:t>là gì?</a:t>
            </a:r>
            <a:endParaRPr lang="en-US" dirty="0">
              <a:solidFill>
                <a:srgbClr val="7030A0"/>
              </a:solidFill>
              <a:latin typeface="Times New Roman" pitchFamily="18" charset="0"/>
              <a:cs typeface="Times New Roman" pitchFamily="18" charset="0"/>
            </a:endParaRPr>
          </a:p>
        </p:txBody>
      </p:sp>
      <p:pic>
        <p:nvPicPr>
          <p:cNvPr id="4" name="Picture 38" descr="hoa8"/>
          <p:cNvPicPr>
            <a:picLocks noChangeAspect="1" noChangeArrowheads="1" noCrop="1"/>
          </p:cNvPicPr>
          <p:nvPr/>
        </p:nvPicPr>
        <p:blipFill>
          <a:blip r:embed="rId2"/>
          <a:srcRect/>
          <a:stretch>
            <a:fillRect/>
          </a:stretch>
        </p:blipFill>
        <p:spPr bwMode="auto">
          <a:xfrm>
            <a:off x="9493803" y="2131765"/>
            <a:ext cx="1793876" cy="1371600"/>
          </a:xfrm>
          <a:prstGeom prst="rect">
            <a:avLst/>
          </a:prstGeom>
          <a:noFill/>
          <a:ln w="9525">
            <a:noFill/>
            <a:miter lim="800000"/>
            <a:headEnd/>
            <a:tailEnd/>
          </a:ln>
        </p:spPr>
      </p:pic>
      <p:pic>
        <p:nvPicPr>
          <p:cNvPr id="5" name="Picture 38" descr="hoa8"/>
          <p:cNvPicPr>
            <a:picLocks noChangeAspect="1" noChangeArrowheads="1" noCrop="1"/>
          </p:cNvPicPr>
          <p:nvPr/>
        </p:nvPicPr>
        <p:blipFill>
          <a:blip r:embed="rId2"/>
          <a:srcRect/>
          <a:stretch>
            <a:fillRect/>
          </a:stretch>
        </p:blipFill>
        <p:spPr bwMode="auto">
          <a:xfrm>
            <a:off x="966748" y="4698694"/>
            <a:ext cx="1793876" cy="1371600"/>
          </a:xfrm>
          <a:prstGeom prst="rect">
            <a:avLst/>
          </a:prstGeom>
          <a:noFill/>
          <a:ln w="9525">
            <a:noFill/>
            <a:miter lim="800000"/>
            <a:headEnd/>
            <a:tailEnd/>
          </a:ln>
        </p:spPr>
      </p:pic>
      <p:pic>
        <p:nvPicPr>
          <p:cNvPr id="6" name="图片 18"/>
          <p:cNvPicPr>
            <a:picLocks noChangeAspect="1" noChangeArrowheads="1"/>
          </p:cNvPicPr>
          <p:nvPr/>
        </p:nvPicPr>
        <p:blipFill>
          <a:blip r:embed="rId3"/>
          <a:srcRect/>
          <a:stretch>
            <a:fillRect/>
          </a:stretch>
        </p:blipFill>
        <p:spPr bwMode="auto">
          <a:xfrm>
            <a:off x="7871724" y="4668034"/>
            <a:ext cx="1612901" cy="1614488"/>
          </a:xfrm>
          <a:prstGeom prst="rect">
            <a:avLst/>
          </a:prstGeom>
          <a:noFill/>
          <a:ln w="9525">
            <a:noFill/>
            <a:miter lim="800000"/>
            <a:headEnd/>
            <a:tailEnd/>
          </a:ln>
        </p:spPr>
      </p:pic>
    </p:spTree>
    <p:extLst>
      <p:ext uri="{BB962C8B-B14F-4D97-AF65-F5344CB8AC3E}">
        <p14:creationId xmlns="" xmlns:p14="http://schemas.microsoft.com/office/powerpoint/2010/main" val="227599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1314" y="0"/>
            <a:ext cx="7667898" cy="1014380"/>
          </a:xfrm>
          <a:prstGeom prst="rect">
            <a:avLst/>
          </a:prstGeom>
        </p:spPr>
        <p:txBody>
          <a:bodyPr wrap="square">
            <a:spAutoFit/>
          </a:bodyPr>
          <a:lstStyle/>
          <a:p>
            <a:pPr algn="ctr">
              <a:lnSpc>
                <a:spcPct val="107000"/>
              </a:lnSpc>
              <a:tabLst>
                <a:tab pos="1386840" algn="l"/>
              </a:tabLst>
            </a:pPr>
            <a:r>
              <a:rPr lang="vi-VN" sz="2800" b="1" i="1" dirty="0" smtClean="0">
                <a:solidFill>
                  <a:srgbClr val="7030A0"/>
                </a:solidFill>
                <a:latin typeface="Times New Roman" pitchFamily="18" charset="0"/>
                <a:ea typeface="MS Mincho"/>
                <a:cs typeface="Times New Roman" pitchFamily="18" charset="0"/>
              </a:rPr>
              <a:t>Tiết 41-42:</a:t>
            </a:r>
            <a:r>
              <a:rPr lang="en-US" sz="2800" b="1" dirty="0" smtClean="0">
                <a:solidFill>
                  <a:srgbClr val="0D0D0D"/>
                </a:solidFill>
                <a:latin typeface="Times New Roman" pitchFamily="18" charset="0"/>
                <a:ea typeface="MS Mincho"/>
                <a:cs typeface="Times New Roman" pitchFamily="18" charset="0"/>
              </a:rPr>
              <a:t>VIẾT</a:t>
            </a:r>
            <a:endParaRPr lang="en-US" sz="2800" dirty="0">
              <a:latin typeface="Times New Roman" pitchFamily="18" charset="0"/>
              <a:ea typeface="Calibri" panose="020F0502020204030204" pitchFamily="34" charset="0"/>
              <a:cs typeface="Times New Roman" pitchFamily="18" charset="0"/>
            </a:endParaRPr>
          </a:p>
          <a:p>
            <a:pPr algn="ctr">
              <a:lnSpc>
                <a:spcPct val="107000"/>
              </a:lnSpc>
              <a:spcAft>
                <a:spcPts val="800"/>
              </a:spcAft>
            </a:pPr>
            <a:r>
              <a:rPr lang="vi-VN" sz="2800" b="1" kern="1800" dirty="0">
                <a:solidFill>
                  <a:srgbClr val="FF0000"/>
                </a:solidFill>
                <a:latin typeface="Times New Roman" pitchFamily="18" charset="0"/>
                <a:ea typeface="Times New Roman" panose="02020603050405020304" pitchFamily="18" charset="0"/>
                <a:cs typeface="Times New Roman" pitchFamily="18" charset="0"/>
              </a:rPr>
              <a:t>KỂ LẠI MỘT </a:t>
            </a:r>
            <a:r>
              <a:rPr lang="vi-VN" sz="2800" b="1" kern="1800" dirty="0" smtClean="0">
                <a:solidFill>
                  <a:srgbClr val="FF0000"/>
                </a:solidFill>
                <a:latin typeface="Times New Roman" pitchFamily="18" charset="0"/>
                <a:ea typeface="Times New Roman" panose="02020603050405020304" pitchFamily="18" charset="0"/>
                <a:cs typeface="Times New Roman" pitchFamily="18" charset="0"/>
              </a:rPr>
              <a:t>KỈ NIỆM </a:t>
            </a:r>
            <a:r>
              <a:rPr lang="vi-VN" sz="2800" b="1" kern="1800" dirty="0">
                <a:solidFill>
                  <a:srgbClr val="FF0000"/>
                </a:solidFill>
                <a:latin typeface="Times New Roman" pitchFamily="18" charset="0"/>
                <a:ea typeface="Times New Roman" panose="02020603050405020304" pitchFamily="18" charset="0"/>
                <a:cs typeface="Times New Roman" pitchFamily="18" charset="0"/>
              </a:rPr>
              <a:t>CỦA BẢN </a:t>
            </a:r>
            <a:r>
              <a:rPr lang="vi-VN" sz="2800" b="1" kern="1800" dirty="0" smtClean="0">
                <a:solidFill>
                  <a:srgbClr val="FF0000"/>
                </a:solidFill>
                <a:latin typeface="Times New Roman" pitchFamily="18" charset="0"/>
                <a:ea typeface="Times New Roman" panose="02020603050405020304" pitchFamily="18" charset="0"/>
                <a:cs typeface="Times New Roman" pitchFamily="18" charset="0"/>
              </a:rPr>
              <a:t>THÂN</a:t>
            </a:r>
          </a:p>
        </p:txBody>
      </p:sp>
      <p:sp>
        <p:nvSpPr>
          <p:cNvPr id="5" name="Rectangle 4"/>
          <p:cNvSpPr/>
          <p:nvPr/>
        </p:nvSpPr>
        <p:spPr>
          <a:xfrm>
            <a:off x="185736" y="953590"/>
            <a:ext cx="9676721" cy="1631985"/>
          </a:xfrm>
          <a:prstGeom prst="rect">
            <a:avLst/>
          </a:prstGeom>
        </p:spPr>
        <p:txBody>
          <a:bodyPr wrap="square">
            <a:spAutoFit/>
          </a:bodyPr>
          <a:lstStyle/>
          <a:p>
            <a:pPr>
              <a:lnSpc>
                <a:spcPct val="115000"/>
              </a:lnSpc>
              <a:spcAft>
                <a:spcPts val="0"/>
              </a:spcAft>
              <a:tabLst>
                <a:tab pos="1386840" algn="l"/>
              </a:tabLst>
            </a:pPr>
            <a:r>
              <a:rPr lang="vi-VN" sz="2800" b="1" u="sng" dirty="0" smtClean="0">
                <a:solidFill>
                  <a:srgbClr val="7030A0"/>
                </a:solidFill>
                <a:latin typeface="Times New Roman" pitchFamily="18" charset="0"/>
                <a:cs typeface="Times New Roman" pitchFamily="18" charset="0"/>
              </a:rPr>
              <a:t> </a:t>
            </a:r>
            <a:r>
              <a:rPr lang="vi-VN" sz="2800" b="1" i="1" u="sng" dirty="0" smtClean="0">
                <a:solidFill>
                  <a:srgbClr val="7030A0"/>
                </a:solidFill>
                <a:latin typeface="Times New Roman" pitchFamily="18" charset="0"/>
                <a:cs typeface="Times New Roman" pitchFamily="18" charset="0"/>
              </a:rPr>
              <a:t>I/ Xác định vấn đề:</a:t>
            </a:r>
            <a:r>
              <a:rPr lang="vi-VN" sz="2800" i="1" dirty="0" smtClean="0">
                <a:solidFill>
                  <a:srgbClr val="7030A0"/>
                </a:solidFill>
                <a:latin typeface="Times New Roman" pitchFamily="18" charset="0"/>
                <a:cs typeface="Times New Roman" pitchFamily="18" charset="0"/>
              </a:rPr>
              <a:t> </a:t>
            </a:r>
            <a:endParaRPr lang="en-US" sz="2800" i="1" dirty="0" smtClean="0">
              <a:solidFill>
                <a:srgbClr val="7030A0"/>
              </a:solidFill>
              <a:latin typeface="Times New Roman" pitchFamily="18" charset="0"/>
              <a:cs typeface="Times New Roman" pitchFamily="18" charset="0"/>
            </a:endParaRPr>
          </a:p>
          <a:p>
            <a:pPr>
              <a:lnSpc>
                <a:spcPct val="115000"/>
              </a:lnSpc>
              <a:spcAft>
                <a:spcPts val="0"/>
              </a:spcAft>
              <a:tabLst>
                <a:tab pos="1386840" algn="l"/>
              </a:tabLst>
            </a:pPr>
            <a:r>
              <a:rPr lang="en-US" sz="2800" b="1" i="1" u="sng" dirty="0" smtClean="0">
                <a:solidFill>
                  <a:srgbClr val="7030A0"/>
                </a:solidFill>
                <a:latin typeface="Times New Roman" pitchFamily="18" charset="0"/>
                <a:ea typeface="MS Mincho"/>
                <a:cs typeface="Times New Roman" pitchFamily="18" charset="0"/>
              </a:rPr>
              <a:t>II/  Tìm hiểu yêu cầu viết bài văn kể kỉ niệm bản thân</a:t>
            </a:r>
          </a:p>
          <a:p>
            <a:pPr>
              <a:lnSpc>
                <a:spcPct val="115000"/>
              </a:lnSpc>
              <a:spcAft>
                <a:spcPts val="0"/>
              </a:spcAft>
              <a:tabLst>
                <a:tab pos="1386840" algn="l"/>
              </a:tabLst>
            </a:pPr>
            <a:r>
              <a:rPr lang="en-US" sz="2800" b="1" i="1" u="sng" dirty="0" smtClean="0">
                <a:solidFill>
                  <a:srgbClr val="7030A0"/>
                </a:solidFill>
                <a:latin typeface="Times New Roman" pitchFamily="18" charset="0"/>
                <a:ea typeface="MS Mincho"/>
                <a:cs typeface="Times New Roman" pitchFamily="18" charset="0"/>
              </a:rPr>
              <a:t>1/ </a:t>
            </a:r>
            <a:r>
              <a:rPr lang="en-US" sz="2800" b="1" i="1" u="sng" dirty="0">
                <a:solidFill>
                  <a:srgbClr val="7030A0"/>
                </a:solidFill>
                <a:latin typeface="Times New Roman" pitchFamily="18" charset="0"/>
                <a:ea typeface="MS Mincho"/>
                <a:cs typeface="Times New Roman" pitchFamily="18" charset="0"/>
              </a:rPr>
              <a:t>Yêu cầu đối với </a:t>
            </a:r>
            <a:r>
              <a:rPr lang="en-US" sz="2800" b="1" i="1" u="sng" dirty="0" smtClean="0">
                <a:solidFill>
                  <a:srgbClr val="7030A0"/>
                </a:solidFill>
                <a:latin typeface="Times New Roman" pitchFamily="18" charset="0"/>
                <a:ea typeface="MS Mincho"/>
                <a:cs typeface="Times New Roman" pitchFamily="18" charset="0"/>
              </a:rPr>
              <a:t>dạng bài </a:t>
            </a:r>
            <a:r>
              <a:rPr lang="en-US" sz="2800" b="1" i="1" u="sng" dirty="0">
                <a:solidFill>
                  <a:srgbClr val="7030A0"/>
                </a:solidFill>
                <a:latin typeface="Times New Roman" pitchFamily="18" charset="0"/>
                <a:ea typeface="MS Mincho"/>
                <a:cs typeface="Times New Roman" pitchFamily="18" charset="0"/>
              </a:rPr>
              <a:t>văn </a:t>
            </a:r>
            <a:r>
              <a:rPr lang="en-US" sz="2800" b="1" i="1" u="sng" dirty="0" smtClean="0">
                <a:solidFill>
                  <a:srgbClr val="7030A0"/>
                </a:solidFill>
                <a:latin typeface="Times New Roman" pitchFamily="18" charset="0"/>
                <a:ea typeface="MS Mincho"/>
                <a:cs typeface="Times New Roman" pitchFamily="18" charset="0"/>
              </a:rPr>
              <a:t>kể:</a:t>
            </a:r>
            <a:endParaRPr lang="en-US" sz="2800" i="1" u="sng" dirty="0">
              <a:solidFill>
                <a:srgbClr val="7030A0"/>
              </a:solidFill>
              <a:effectLst/>
              <a:latin typeface="Times New Roman" pitchFamily="18" charset="0"/>
              <a:ea typeface="Calibri" panose="020F0502020204030204" pitchFamily="34" charset="0"/>
              <a:cs typeface="Times New Roman" pitchFamily="18" charset="0"/>
            </a:endParaRPr>
          </a:p>
        </p:txBody>
      </p:sp>
      <p:sp>
        <p:nvSpPr>
          <p:cNvPr id="8" name="Freeform 7"/>
          <p:cNvSpPr/>
          <p:nvPr/>
        </p:nvSpPr>
        <p:spPr>
          <a:xfrm>
            <a:off x="378825" y="2573384"/>
            <a:ext cx="11351622" cy="692330"/>
          </a:xfrm>
          <a:custGeom>
            <a:avLst/>
            <a:gdLst>
              <a:gd name="connsiteX0" fmla="*/ 0 w 2312987"/>
              <a:gd name="connsiteY0" fmla="*/ 98425 h 984250"/>
              <a:gd name="connsiteX1" fmla="*/ 98425 w 2312987"/>
              <a:gd name="connsiteY1" fmla="*/ 0 h 984250"/>
              <a:gd name="connsiteX2" fmla="*/ 2214562 w 2312987"/>
              <a:gd name="connsiteY2" fmla="*/ 0 h 984250"/>
              <a:gd name="connsiteX3" fmla="*/ 2312987 w 2312987"/>
              <a:gd name="connsiteY3" fmla="*/ 98425 h 984250"/>
              <a:gd name="connsiteX4" fmla="*/ 2312987 w 2312987"/>
              <a:gd name="connsiteY4" fmla="*/ 885825 h 984250"/>
              <a:gd name="connsiteX5" fmla="*/ 2214562 w 2312987"/>
              <a:gd name="connsiteY5" fmla="*/ 984250 h 984250"/>
              <a:gd name="connsiteX6" fmla="*/ 98425 w 2312987"/>
              <a:gd name="connsiteY6" fmla="*/ 984250 h 984250"/>
              <a:gd name="connsiteX7" fmla="*/ 0 w 2312987"/>
              <a:gd name="connsiteY7" fmla="*/ 885825 h 984250"/>
              <a:gd name="connsiteX8" fmla="*/ 0 w 2312987"/>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2987" h="984250">
                <a:moveTo>
                  <a:pt x="0" y="98425"/>
                </a:moveTo>
                <a:cubicBezTo>
                  <a:pt x="0" y="44066"/>
                  <a:pt x="44066" y="0"/>
                  <a:pt x="98425" y="0"/>
                </a:cubicBezTo>
                <a:lnTo>
                  <a:pt x="2214562" y="0"/>
                </a:lnTo>
                <a:cubicBezTo>
                  <a:pt x="2268921" y="0"/>
                  <a:pt x="2312987" y="44066"/>
                  <a:pt x="2312987" y="98425"/>
                </a:cubicBezTo>
                <a:lnTo>
                  <a:pt x="2312987" y="885825"/>
                </a:lnTo>
                <a:cubicBezTo>
                  <a:pt x="2312987" y="940184"/>
                  <a:pt x="2268921" y="984250"/>
                  <a:pt x="2214562" y="984250"/>
                </a:cubicBezTo>
                <a:lnTo>
                  <a:pt x="98425" y="984250"/>
                </a:lnTo>
                <a:cubicBezTo>
                  <a:pt x="44066" y="984250"/>
                  <a:pt x="0" y="940184"/>
                  <a:pt x="0" y="885825"/>
                </a:cubicBezTo>
                <a:lnTo>
                  <a:pt x="0" y="98425"/>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408" tIns="97408" rIns="97408" bIns="97408" numCol="1" spcCol="1270" anchor="ctr" anchorCtr="0">
            <a:noAutofit/>
          </a:bodyPr>
          <a:lstStyle/>
          <a:p>
            <a:pPr lvl="0" algn="ctr" defTabSz="800100">
              <a:lnSpc>
                <a:spcPct val="90000"/>
              </a:lnSpc>
              <a:spcBef>
                <a:spcPct val="0"/>
              </a:spcBef>
              <a:spcAft>
                <a:spcPct val="35000"/>
              </a:spcAft>
            </a:pPr>
            <a:r>
              <a:rPr lang="vi-VN" sz="2400" b="1" i="1" dirty="0" smtClean="0">
                <a:solidFill>
                  <a:srgbClr val="FFFF00"/>
                </a:solidFill>
                <a:latin typeface="Times New Roman" pitchFamily="18" charset="0"/>
                <a:cs typeface="Times New Roman" pitchFamily="18" charset="0"/>
              </a:rPr>
              <a:t>Kỉ niệm: </a:t>
            </a:r>
            <a:r>
              <a:rPr lang="vi-VN" sz="2400" dirty="0" smtClean="0">
                <a:latin typeface="Times New Roman" pitchFamily="18" charset="0"/>
                <a:cs typeface="Times New Roman" pitchFamily="18" charset="0"/>
              </a:rPr>
              <a:t>là những câu chuyện còn giữ lại trong trí nhớ của mỗi người.</a:t>
            </a:r>
            <a:endParaRPr lang="en-US" sz="2400" kern="1200" dirty="0">
              <a:latin typeface="Times New Roman" pitchFamily="18" charset="0"/>
              <a:cs typeface="Times New Roman" pitchFamily="18" charset="0"/>
            </a:endParaRPr>
          </a:p>
        </p:txBody>
      </p:sp>
      <p:sp>
        <p:nvSpPr>
          <p:cNvPr id="9" name="Freeform 8"/>
          <p:cNvSpPr/>
          <p:nvPr/>
        </p:nvSpPr>
        <p:spPr>
          <a:xfrm>
            <a:off x="5236219" y="2327350"/>
            <a:ext cx="1327675" cy="318617"/>
          </a:xfrm>
          <a:custGeom>
            <a:avLst/>
            <a:gdLst>
              <a:gd name="connsiteX0" fmla="*/ 0 w 369093"/>
              <a:gd name="connsiteY0" fmla="*/ 88582 h 442912"/>
              <a:gd name="connsiteX1" fmla="*/ 184547 w 369093"/>
              <a:gd name="connsiteY1" fmla="*/ 88582 h 442912"/>
              <a:gd name="connsiteX2" fmla="*/ 184547 w 369093"/>
              <a:gd name="connsiteY2" fmla="*/ 0 h 442912"/>
              <a:gd name="connsiteX3" fmla="*/ 369093 w 369093"/>
              <a:gd name="connsiteY3" fmla="*/ 221456 h 442912"/>
              <a:gd name="connsiteX4" fmla="*/ 184547 w 369093"/>
              <a:gd name="connsiteY4" fmla="*/ 442912 h 442912"/>
              <a:gd name="connsiteX5" fmla="*/ 184547 w 369093"/>
              <a:gd name="connsiteY5" fmla="*/ 354330 h 442912"/>
              <a:gd name="connsiteX6" fmla="*/ 0 w 369093"/>
              <a:gd name="connsiteY6" fmla="*/ 354330 h 442912"/>
              <a:gd name="connsiteX7" fmla="*/ 0 w 369093"/>
              <a:gd name="connsiteY7" fmla="*/ 88582 h 44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093" h="442912">
                <a:moveTo>
                  <a:pt x="295274" y="1"/>
                </a:moveTo>
                <a:lnTo>
                  <a:pt x="295274" y="221457"/>
                </a:lnTo>
                <a:lnTo>
                  <a:pt x="369093" y="221457"/>
                </a:lnTo>
                <a:lnTo>
                  <a:pt x="184547" y="442911"/>
                </a:lnTo>
                <a:lnTo>
                  <a:pt x="0" y="221457"/>
                </a:lnTo>
                <a:lnTo>
                  <a:pt x="73819" y="221457"/>
                </a:lnTo>
                <a:lnTo>
                  <a:pt x="73819" y="1"/>
                </a:lnTo>
                <a:lnTo>
                  <a:pt x="295274"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8583" tIns="0" rIns="88582" bIns="110729"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404949" y="3696789"/>
            <a:ext cx="11207931" cy="1227909"/>
          </a:xfrm>
          <a:custGeom>
            <a:avLst/>
            <a:gdLst>
              <a:gd name="connsiteX0" fmla="*/ 0 w 2312987"/>
              <a:gd name="connsiteY0" fmla="*/ 98425 h 984250"/>
              <a:gd name="connsiteX1" fmla="*/ 98425 w 2312987"/>
              <a:gd name="connsiteY1" fmla="*/ 0 h 984250"/>
              <a:gd name="connsiteX2" fmla="*/ 2214562 w 2312987"/>
              <a:gd name="connsiteY2" fmla="*/ 0 h 984250"/>
              <a:gd name="connsiteX3" fmla="*/ 2312987 w 2312987"/>
              <a:gd name="connsiteY3" fmla="*/ 98425 h 984250"/>
              <a:gd name="connsiteX4" fmla="*/ 2312987 w 2312987"/>
              <a:gd name="connsiteY4" fmla="*/ 885825 h 984250"/>
              <a:gd name="connsiteX5" fmla="*/ 2214562 w 2312987"/>
              <a:gd name="connsiteY5" fmla="*/ 984250 h 984250"/>
              <a:gd name="connsiteX6" fmla="*/ 98425 w 2312987"/>
              <a:gd name="connsiteY6" fmla="*/ 984250 h 984250"/>
              <a:gd name="connsiteX7" fmla="*/ 0 w 2312987"/>
              <a:gd name="connsiteY7" fmla="*/ 885825 h 984250"/>
              <a:gd name="connsiteX8" fmla="*/ 0 w 2312987"/>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2987" h="984250">
                <a:moveTo>
                  <a:pt x="0" y="98425"/>
                </a:moveTo>
                <a:cubicBezTo>
                  <a:pt x="0" y="44066"/>
                  <a:pt x="44066" y="0"/>
                  <a:pt x="98425" y="0"/>
                </a:cubicBezTo>
                <a:lnTo>
                  <a:pt x="2214562" y="0"/>
                </a:lnTo>
                <a:cubicBezTo>
                  <a:pt x="2268921" y="0"/>
                  <a:pt x="2312987" y="44066"/>
                  <a:pt x="2312987" y="98425"/>
                </a:cubicBezTo>
                <a:lnTo>
                  <a:pt x="2312987" y="885825"/>
                </a:lnTo>
                <a:cubicBezTo>
                  <a:pt x="2312987" y="940184"/>
                  <a:pt x="2268921" y="984250"/>
                  <a:pt x="2214562" y="984250"/>
                </a:cubicBezTo>
                <a:lnTo>
                  <a:pt x="98425" y="984250"/>
                </a:lnTo>
                <a:cubicBezTo>
                  <a:pt x="44066" y="984250"/>
                  <a:pt x="0" y="940184"/>
                  <a:pt x="0" y="885825"/>
                </a:cubicBezTo>
                <a:lnTo>
                  <a:pt x="0" y="98425"/>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408" tIns="97408" rIns="97408" bIns="97408" numCol="1" spcCol="1270" anchor="ctr" anchorCtr="0">
            <a:noAutofit/>
          </a:bodyPr>
          <a:lstStyle/>
          <a:p>
            <a:pPr algn="ctr" defTabSz="800100">
              <a:lnSpc>
                <a:spcPct val="90000"/>
              </a:lnSpc>
              <a:spcBef>
                <a:spcPct val="0"/>
              </a:spcBef>
              <a:spcAft>
                <a:spcPct val="35000"/>
              </a:spcAft>
            </a:pPr>
            <a:r>
              <a:rPr lang="vi-VN" sz="2400" b="1" i="1" dirty="0" smtClean="0">
                <a:solidFill>
                  <a:srgbClr val="FFFF00"/>
                </a:solidFill>
                <a:latin typeface="Times New Roman" panose="02020603050405020304" pitchFamily="18" charset="0"/>
                <a:cs typeface="Times New Roman" panose="02020603050405020304" pitchFamily="18" charset="0"/>
              </a:rPr>
              <a:t>Viết bài văn kể về kỉ niệm:</a:t>
            </a:r>
            <a:r>
              <a:rPr lang="vi-VN" sz="2400" dirty="0" smtClean="0"/>
              <a:t> </a:t>
            </a:r>
            <a:r>
              <a:rPr lang="vi-VN" sz="2400" dirty="0" smtClean="0">
                <a:latin typeface="Times New Roman" pitchFamily="18" charset="0"/>
                <a:cs typeface="Times New Roman" pitchFamily="18" charset="0"/>
              </a:rPr>
              <a:t>là ghi lại những điều thú vị, có ấn tượng sâu sắc về một sự việc trong quá khứ mà em đã chứng kiến và trải qua.</a:t>
            </a:r>
          </a:p>
          <a:p>
            <a:pPr lvl="0" algn="ctr" defTabSz="800100">
              <a:lnSpc>
                <a:spcPct val="90000"/>
              </a:lnSpc>
              <a:spcBef>
                <a:spcPct val="0"/>
              </a:spcBef>
              <a:spcAft>
                <a:spcPct val="35000"/>
              </a:spcAft>
            </a:pPr>
            <a:endParaRPr lang="en-US" sz="2400" b="1" i="1" kern="1200" dirty="0">
              <a:solidFill>
                <a:srgbClr val="FFFF00"/>
              </a:solidFill>
              <a:latin typeface="Times New Roman" panose="02020603050405020304" pitchFamily="18" charset="0"/>
              <a:cs typeface="Times New Roman" panose="02020603050405020304" pitchFamily="18" charset="0"/>
            </a:endParaRPr>
          </a:p>
        </p:txBody>
      </p:sp>
      <p:sp>
        <p:nvSpPr>
          <p:cNvPr id="11" name="Freeform 10"/>
          <p:cNvSpPr/>
          <p:nvPr/>
        </p:nvSpPr>
        <p:spPr>
          <a:xfrm>
            <a:off x="5210092" y="4868915"/>
            <a:ext cx="1327675" cy="318617"/>
          </a:xfrm>
          <a:custGeom>
            <a:avLst/>
            <a:gdLst>
              <a:gd name="connsiteX0" fmla="*/ 0 w 369093"/>
              <a:gd name="connsiteY0" fmla="*/ 88582 h 442912"/>
              <a:gd name="connsiteX1" fmla="*/ 184547 w 369093"/>
              <a:gd name="connsiteY1" fmla="*/ 88582 h 442912"/>
              <a:gd name="connsiteX2" fmla="*/ 184547 w 369093"/>
              <a:gd name="connsiteY2" fmla="*/ 0 h 442912"/>
              <a:gd name="connsiteX3" fmla="*/ 369093 w 369093"/>
              <a:gd name="connsiteY3" fmla="*/ 221456 h 442912"/>
              <a:gd name="connsiteX4" fmla="*/ 184547 w 369093"/>
              <a:gd name="connsiteY4" fmla="*/ 442912 h 442912"/>
              <a:gd name="connsiteX5" fmla="*/ 184547 w 369093"/>
              <a:gd name="connsiteY5" fmla="*/ 354330 h 442912"/>
              <a:gd name="connsiteX6" fmla="*/ 0 w 369093"/>
              <a:gd name="connsiteY6" fmla="*/ 354330 h 442912"/>
              <a:gd name="connsiteX7" fmla="*/ 0 w 369093"/>
              <a:gd name="connsiteY7" fmla="*/ 88582 h 44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093" h="442912">
                <a:moveTo>
                  <a:pt x="295274" y="1"/>
                </a:moveTo>
                <a:lnTo>
                  <a:pt x="295274" y="221457"/>
                </a:lnTo>
                <a:lnTo>
                  <a:pt x="369093" y="221457"/>
                </a:lnTo>
                <a:lnTo>
                  <a:pt x="184547" y="442911"/>
                </a:lnTo>
                <a:lnTo>
                  <a:pt x="0" y="221457"/>
                </a:lnTo>
                <a:lnTo>
                  <a:pt x="73819" y="221457"/>
                </a:lnTo>
                <a:lnTo>
                  <a:pt x="73819" y="1"/>
                </a:lnTo>
                <a:lnTo>
                  <a:pt x="295274"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8583" tIns="0" rIns="88582" bIns="110729"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940526" y="5172891"/>
            <a:ext cx="9875520" cy="1110343"/>
          </a:xfrm>
          <a:custGeom>
            <a:avLst/>
            <a:gdLst>
              <a:gd name="connsiteX0" fmla="*/ 0 w 2312987"/>
              <a:gd name="connsiteY0" fmla="*/ 98425 h 984250"/>
              <a:gd name="connsiteX1" fmla="*/ 98425 w 2312987"/>
              <a:gd name="connsiteY1" fmla="*/ 0 h 984250"/>
              <a:gd name="connsiteX2" fmla="*/ 2214562 w 2312987"/>
              <a:gd name="connsiteY2" fmla="*/ 0 h 984250"/>
              <a:gd name="connsiteX3" fmla="*/ 2312987 w 2312987"/>
              <a:gd name="connsiteY3" fmla="*/ 98425 h 984250"/>
              <a:gd name="connsiteX4" fmla="*/ 2312987 w 2312987"/>
              <a:gd name="connsiteY4" fmla="*/ 885825 h 984250"/>
              <a:gd name="connsiteX5" fmla="*/ 2214562 w 2312987"/>
              <a:gd name="connsiteY5" fmla="*/ 984250 h 984250"/>
              <a:gd name="connsiteX6" fmla="*/ 98425 w 2312987"/>
              <a:gd name="connsiteY6" fmla="*/ 984250 h 984250"/>
              <a:gd name="connsiteX7" fmla="*/ 0 w 2312987"/>
              <a:gd name="connsiteY7" fmla="*/ 885825 h 984250"/>
              <a:gd name="connsiteX8" fmla="*/ 0 w 2312987"/>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2987" h="984250">
                <a:moveTo>
                  <a:pt x="0" y="98425"/>
                </a:moveTo>
                <a:cubicBezTo>
                  <a:pt x="0" y="44066"/>
                  <a:pt x="44066" y="0"/>
                  <a:pt x="98425" y="0"/>
                </a:cubicBezTo>
                <a:lnTo>
                  <a:pt x="2214562" y="0"/>
                </a:lnTo>
                <a:cubicBezTo>
                  <a:pt x="2268921" y="0"/>
                  <a:pt x="2312987" y="44066"/>
                  <a:pt x="2312987" y="98425"/>
                </a:cubicBezTo>
                <a:lnTo>
                  <a:pt x="2312987" y="885825"/>
                </a:lnTo>
                <a:cubicBezTo>
                  <a:pt x="2312987" y="940184"/>
                  <a:pt x="2268921" y="984250"/>
                  <a:pt x="2214562" y="984250"/>
                </a:cubicBezTo>
                <a:lnTo>
                  <a:pt x="98425" y="984250"/>
                </a:lnTo>
                <a:cubicBezTo>
                  <a:pt x="44066" y="984250"/>
                  <a:pt x="0" y="940184"/>
                  <a:pt x="0" y="885825"/>
                </a:cubicBezTo>
                <a:lnTo>
                  <a:pt x="0" y="98425"/>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408" tIns="97408" rIns="97408" bIns="97408" numCol="1" spcCol="1270" anchor="ctr" anchorCtr="0">
            <a:noAutofit/>
          </a:bodyPr>
          <a:lstStyle/>
          <a:p>
            <a:pPr lvl="0" algn="ctr" defTabSz="800100">
              <a:lnSpc>
                <a:spcPct val="90000"/>
              </a:lnSpc>
              <a:spcBef>
                <a:spcPct val="0"/>
              </a:spcBef>
              <a:spcAft>
                <a:spcPct val="35000"/>
              </a:spcAft>
              <a:buFontTx/>
              <a:buChar char="-"/>
            </a:pPr>
            <a:r>
              <a:rPr lang="vi-VN" sz="2800" b="1" i="1" dirty="0" smtClean="0">
                <a:solidFill>
                  <a:srgbClr val="FFFF00"/>
                </a:solidFill>
                <a:latin typeface="Times New Roman" pitchFamily="18" charset="0"/>
                <a:cs typeface="Times New Roman" pitchFamily="18" charset="0"/>
              </a:rPr>
              <a:t>Sử dụng ngôi: </a:t>
            </a:r>
            <a:r>
              <a:rPr lang="vi-VN" sz="2800" b="1" i="1" dirty="0" smtClean="0">
                <a:solidFill>
                  <a:schemeClr val="accent6">
                    <a:lumMod val="20000"/>
                    <a:lumOff val="80000"/>
                  </a:schemeClr>
                </a:solidFill>
                <a:latin typeface="Times New Roman" pitchFamily="18" charset="0"/>
                <a:cs typeface="Times New Roman" pitchFamily="18" charset="0"/>
              </a:rPr>
              <a:t>Thứ nhất </a:t>
            </a:r>
            <a:r>
              <a:rPr lang="vi-VN" sz="2800" b="1" i="1" dirty="0" smtClean="0">
                <a:solidFill>
                  <a:srgbClr val="FFFF00"/>
                </a:solidFill>
                <a:latin typeface="Times New Roman" pitchFamily="18" charset="0"/>
                <a:cs typeface="Times New Roman" pitchFamily="18" charset="0"/>
              </a:rPr>
              <a:t>. Xưng: </a:t>
            </a:r>
            <a:r>
              <a:rPr lang="vi-VN" sz="2800" b="1" i="1" dirty="0" smtClean="0">
                <a:solidFill>
                  <a:schemeClr val="accent6">
                    <a:lumMod val="20000"/>
                    <a:lumOff val="80000"/>
                  </a:schemeClr>
                </a:solidFill>
                <a:latin typeface="Times New Roman" pitchFamily="18" charset="0"/>
                <a:cs typeface="Times New Roman" pitchFamily="18" charset="0"/>
              </a:rPr>
              <a:t>Tôi </a:t>
            </a:r>
            <a:endParaRPr lang="en-US" sz="2800" kern="1200" dirty="0">
              <a:solidFill>
                <a:schemeClr val="accent6">
                  <a:lumMod val="20000"/>
                  <a:lumOff val="80000"/>
                </a:schemeClr>
              </a:solidFill>
              <a:latin typeface="Times New Roman" panose="02020603050405020304" pitchFamily="18" charset="0"/>
              <a:cs typeface="Times New Roman" panose="02020603050405020304" pitchFamily="18" charset="0"/>
            </a:endParaRPr>
          </a:p>
        </p:txBody>
      </p:sp>
      <p:sp>
        <p:nvSpPr>
          <p:cNvPr id="16" name="Freeform 15"/>
          <p:cNvSpPr/>
          <p:nvPr/>
        </p:nvSpPr>
        <p:spPr>
          <a:xfrm>
            <a:off x="5271052" y="3375394"/>
            <a:ext cx="1327675" cy="318617"/>
          </a:xfrm>
          <a:custGeom>
            <a:avLst/>
            <a:gdLst>
              <a:gd name="connsiteX0" fmla="*/ 0 w 369093"/>
              <a:gd name="connsiteY0" fmla="*/ 88582 h 442912"/>
              <a:gd name="connsiteX1" fmla="*/ 184547 w 369093"/>
              <a:gd name="connsiteY1" fmla="*/ 88582 h 442912"/>
              <a:gd name="connsiteX2" fmla="*/ 184547 w 369093"/>
              <a:gd name="connsiteY2" fmla="*/ 0 h 442912"/>
              <a:gd name="connsiteX3" fmla="*/ 369093 w 369093"/>
              <a:gd name="connsiteY3" fmla="*/ 221456 h 442912"/>
              <a:gd name="connsiteX4" fmla="*/ 184547 w 369093"/>
              <a:gd name="connsiteY4" fmla="*/ 442912 h 442912"/>
              <a:gd name="connsiteX5" fmla="*/ 184547 w 369093"/>
              <a:gd name="connsiteY5" fmla="*/ 354330 h 442912"/>
              <a:gd name="connsiteX6" fmla="*/ 0 w 369093"/>
              <a:gd name="connsiteY6" fmla="*/ 354330 h 442912"/>
              <a:gd name="connsiteX7" fmla="*/ 0 w 369093"/>
              <a:gd name="connsiteY7" fmla="*/ 88582 h 44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093" h="442912">
                <a:moveTo>
                  <a:pt x="295274" y="1"/>
                </a:moveTo>
                <a:lnTo>
                  <a:pt x="295274" y="221457"/>
                </a:lnTo>
                <a:lnTo>
                  <a:pt x="369093" y="221457"/>
                </a:lnTo>
                <a:lnTo>
                  <a:pt x="184547" y="442911"/>
                </a:lnTo>
                <a:lnTo>
                  <a:pt x="0" y="221457"/>
                </a:lnTo>
                <a:lnTo>
                  <a:pt x="73819" y="221457"/>
                </a:lnTo>
                <a:lnTo>
                  <a:pt x="73819" y="1"/>
                </a:lnTo>
                <a:lnTo>
                  <a:pt x="295274"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8583" tIns="0" rIns="88582" bIns="110729" numCol="1" spcCol="1270" anchor="ctr" anchorCtr="0">
            <a:noAutofit/>
          </a:bodyPr>
          <a:lstStyle/>
          <a:p>
            <a:pPr lvl="0" algn="ctr" defTabSz="622300">
              <a:lnSpc>
                <a:spcPct val="90000"/>
              </a:lnSpc>
              <a:spcBef>
                <a:spcPct val="0"/>
              </a:spcBef>
              <a:spcAft>
                <a:spcPct val="35000"/>
              </a:spcAft>
            </a:pPr>
            <a:endParaRPr lang="en-US" sz="1400" kern="1200"/>
          </a:p>
        </p:txBody>
      </p:sp>
      <p:pic>
        <p:nvPicPr>
          <p:cNvPr id="13" name="Picture 38" descr="hoa8"/>
          <p:cNvPicPr>
            <a:picLocks noChangeAspect="1" noChangeArrowheads="1" noCrop="1"/>
          </p:cNvPicPr>
          <p:nvPr/>
        </p:nvPicPr>
        <p:blipFill>
          <a:blip r:embed="rId3"/>
          <a:srcRect/>
          <a:stretch>
            <a:fillRect/>
          </a:stretch>
        </p:blipFill>
        <p:spPr bwMode="auto">
          <a:xfrm>
            <a:off x="9923461" y="633470"/>
            <a:ext cx="1793876" cy="1371600"/>
          </a:xfrm>
          <a:prstGeom prst="rect">
            <a:avLst/>
          </a:prstGeom>
          <a:noFill/>
          <a:ln w="9525">
            <a:noFill/>
            <a:miter lim="800000"/>
            <a:headEnd/>
            <a:tailEnd/>
          </a:ln>
        </p:spPr>
      </p:pic>
      <p:pic>
        <p:nvPicPr>
          <p:cNvPr id="14" name="图片 18"/>
          <p:cNvPicPr>
            <a:picLocks noChangeAspect="1" noChangeArrowheads="1"/>
          </p:cNvPicPr>
          <p:nvPr/>
        </p:nvPicPr>
        <p:blipFill>
          <a:blip r:embed="rId4"/>
          <a:srcRect/>
          <a:stretch>
            <a:fillRect/>
          </a:stretch>
        </p:blipFill>
        <p:spPr bwMode="auto">
          <a:xfrm>
            <a:off x="8334433" y="999417"/>
            <a:ext cx="1612901" cy="1614488"/>
          </a:xfrm>
          <a:prstGeom prst="rect">
            <a:avLst/>
          </a:prstGeom>
          <a:noFill/>
          <a:ln w="9525">
            <a:noFill/>
            <a:miter lim="800000"/>
            <a:headEnd/>
            <a:tailEnd/>
          </a:ln>
        </p:spPr>
      </p:pic>
    </p:spTree>
    <p:extLst>
      <p:ext uri="{BB962C8B-B14F-4D97-AF65-F5344CB8AC3E}">
        <p14:creationId xmlns="" xmlns:p14="http://schemas.microsoft.com/office/powerpoint/2010/main" val="35013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193" y="182880"/>
            <a:ext cx="11129556" cy="1588512"/>
          </a:xfrm>
          <a:prstGeom prst="rect">
            <a:avLst/>
          </a:prstGeom>
        </p:spPr>
        <p:txBody>
          <a:bodyPr wrap="square">
            <a:spAutoFit/>
          </a:bodyPr>
          <a:lstStyle/>
          <a:p>
            <a:pPr algn="just">
              <a:lnSpc>
                <a:spcPct val="107000"/>
              </a:lnSpc>
              <a:spcAft>
                <a:spcPts val="800"/>
              </a:spcAft>
            </a:pPr>
            <a:r>
              <a:rPr lang="en-US" b="1" i="1" dirty="0" smtClean="0">
                <a:ln w="11430"/>
                <a:solidFill>
                  <a:srgbClr val="0000CC"/>
                </a:solidFill>
                <a:latin typeface="Times New Roman" pitchFamily="18" charset="0"/>
                <a:cs typeface="Times New Roman" pitchFamily="18" charset="0"/>
              </a:rPr>
              <a:t>Tiết 41-42: </a:t>
            </a:r>
            <a:r>
              <a:rPr lang="en-US" b="1" dirty="0" smtClean="0">
                <a:ln w="11430"/>
                <a:solidFill>
                  <a:srgbClr val="0000CC"/>
                </a:solidFill>
                <a:latin typeface="Times New Roman" pitchFamily="18" charset="0"/>
                <a:cs typeface="Times New Roman" pitchFamily="18" charset="0"/>
              </a:rPr>
              <a:t>VIẾT BÀI VĂN KỂ VỀ MỘT KỈ NIỆM CỦA BẢN THÂN</a:t>
            </a:r>
          </a:p>
          <a:p>
            <a:pPr>
              <a:lnSpc>
                <a:spcPct val="115000"/>
              </a:lnSpc>
              <a:spcAft>
                <a:spcPts val="0"/>
              </a:spcAft>
              <a:tabLst>
                <a:tab pos="1386840" algn="l"/>
              </a:tabLst>
            </a:pPr>
            <a:r>
              <a:rPr lang="vi-VN" b="1" u="sng" dirty="0" smtClean="0">
                <a:solidFill>
                  <a:srgbClr val="7030A0"/>
                </a:solidFill>
                <a:latin typeface="Times New Roman" pitchFamily="18" charset="0"/>
                <a:cs typeface="Times New Roman" pitchFamily="18" charset="0"/>
              </a:rPr>
              <a:t> </a:t>
            </a:r>
            <a:r>
              <a:rPr lang="vi-VN" b="1" i="1" u="sng" dirty="0" smtClean="0">
                <a:solidFill>
                  <a:srgbClr val="7030A0"/>
                </a:solidFill>
                <a:latin typeface="Times New Roman" pitchFamily="18" charset="0"/>
                <a:cs typeface="Times New Roman" pitchFamily="18" charset="0"/>
              </a:rPr>
              <a:t>I/ Xác định vấn đề:</a:t>
            </a:r>
            <a:r>
              <a:rPr lang="vi-VN" i="1" dirty="0" smtClean="0">
                <a:solidFill>
                  <a:srgbClr val="7030A0"/>
                </a:solidFill>
                <a:latin typeface="Times New Roman" pitchFamily="18" charset="0"/>
                <a:cs typeface="Times New Roman" pitchFamily="18" charset="0"/>
              </a:rPr>
              <a:t> </a:t>
            </a:r>
            <a:endParaRPr lang="en-US" i="1" dirty="0" smtClean="0">
              <a:solidFill>
                <a:srgbClr val="7030A0"/>
              </a:solidFill>
              <a:latin typeface="Times New Roman" pitchFamily="18" charset="0"/>
              <a:cs typeface="Times New Roman" pitchFamily="18" charset="0"/>
            </a:endParaRPr>
          </a:p>
          <a:p>
            <a:pPr>
              <a:lnSpc>
                <a:spcPct val="115000"/>
              </a:lnSpc>
              <a:spcAft>
                <a:spcPts val="0"/>
              </a:spcAft>
              <a:tabLst>
                <a:tab pos="1386840" algn="l"/>
              </a:tabLst>
            </a:pPr>
            <a:r>
              <a:rPr lang="en-US" b="1" i="1" u="sng" dirty="0" smtClean="0">
                <a:solidFill>
                  <a:srgbClr val="7030A0"/>
                </a:solidFill>
                <a:latin typeface="Times New Roman" pitchFamily="18" charset="0"/>
                <a:ea typeface="MS Mincho"/>
                <a:cs typeface="Times New Roman" pitchFamily="18" charset="0"/>
              </a:rPr>
              <a:t>II/  Tìm hiểu yêu cầu viết bài văn kể kỉ niệm bản thân:   </a:t>
            </a:r>
            <a:r>
              <a:rPr lang="en-US" sz="2000" b="1" i="1" u="sng" dirty="0" smtClean="0">
                <a:solidFill>
                  <a:srgbClr val="000000"/>
                </a:solidFill>
                <a:effectLst/>
                <a:latin typeface="Times New Roman" pitchFamily="18" charset="0"/>
                <a:ea typeface="Calibri" panose="020F0502020204030204" pitchFamily="34" charset="0"/>
                <a:cs typeface="Times New Roman" pitchFamily="18" charset="0"/>
              </a:rPr>
              <a:t>1/ </a:t>
            </a:r>
            <a:r>
              <a:rPr lang="en-US" sz="2000" b="1" i="1" u="sng" dirty="0" smtClean="0">
                <a:solidFill>
                  <a:srgbClr val="7030A0"/>
                </a:solidFill>
                <a:latin typeface="Times New Roman" pitchFamily="18" charset="0"/>
                <a:ea typeface="MS Mincho"/>
                <a:cs typeface="Times New Roman" pitchFamily="18" charset="0"/>
              </a:rPr>
              <a:t>Yêu cầu đối với dạng bài văn kể: </a:t>
            </a:r>
          </a:p>
          <a:p>
            <a:pPr>
              <a:lnSpc>
                <a:spcPct val="115000"/>
              </a:lnSpc>
              <a:spcAft>
                <a:spcPts val="0"/>
              </a:spcAft>
              <a:tabLst>
                <a:tab pos="1386840" algn="l"/>
              </a:tabLst>
            </a:pPr>
            <a:r>
              <a:rPr lang="en-US" sz="2400" b="1"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b="1" i="1" u="sng"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 xét vb: “Người Thủ thư thời thơ ấu”(SGK/Tr65)</a:t>
            </a:r>
            <a:endParaRPr lang="en-US" sz="2400" i="1"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324195" y="2706261"/>
            <a:ext cx="2795462" cy="954107"/>
          </a:xfrm>
          <a:prstGeom prst="rect">
            <a:avLst/>
          </a:prstGeom>
          <a:ln>
            <a:noFill/>
          </a:ln>
          <a:effectLst>
            <a:outerShdw blurRad="107950" dist="12700" dir="5400000" algn="ctr">
              <a:srgbClr val="000000"/>
            </a:outerShdw>
          </a:effectLst>
          <a:scene3d>
            <a:camera prst="perspectiveContrastingRightFacing"/>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NHÓM</a:t>
            </a:r>
          </a:p>
        </p:txBody>
      </p:sp>
      <p:pic>
        <p:nvPicPr>
          <p:cNvPr id="7" name="Picture 6"/>
          <p:cNvPicPr>
            <a:picLocks noChangeAspect="1"/>
          </p:cNvPicPr>
          <p:nvPr/>
        </p:nvPicPr>
        <p:blipFill>
          <a:blip r:embed="rId2">
            <a:extLst>
              <a:ext uri="{BEBA8EAE-BF5A-486C-A8C5-ECC9F3942E4B}">
                <a14:imgProps xmlns="" xmlns:a14="http://schemas.microsoft.com/office/drawing/2010/main">
                  <a14:imgLayer r:embed="rId3">
                    <a14:imgEffect>
                      <a14:backgroundRemoval t="0" b="100000" l="0" r="98333"/>
                    </a14:imgEffect>
                  </a14:imgLayer>
                </a14:imgProps>
              </a:ext>
            </a:extLst>
          </a:blip>
          <a:stretch>
            <a:fillRect/>
          </a:stretch>
        </p:blipFill>
        <p:spPr>
          <a:xfrm>
            <a:off x="209006" y="3828536"/>
            <a:ext cx="3148748" cy="204974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Diamond 9"/>
          <p:cNvSpPr/>
          <p:nvPr/>
        </p:nvSpPr>
        <p:spPr>
          <a:xfrm>
            <a:off x="3256754" y="3513266"/>
            <a:ext cx="914400" cy="914400"/>
          </a:xfrm>
          <a:prstGeom prst="diamond">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p>
        </p:txBody>
      </p:sp>
      <p:sp>
        <p:nvSpPr>
          <p:cNvPr id="11" name="Diamond 10"/>
          <p:cNvSpPr/>
          <p:nvPr/>
        </p:nvSpPr>
        <p:spPr>
          <a:xfrm>
            <a:off x="3256755" y="4405615"/>
            <a:ext cx="914400" cy="914400"/>
          </a:xfrm>
          <a:prstGeom prst="diamond">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4</a:t>
            </a:r>
          </a:p>
        </p:txBody>
      </p:sp>
      <p:sp>
        <p:nvSpPr>
          <p:cNvPr id="12" name="Diamond 11"/>
          <p:cNvSpPr/>
          <p:nvPr/>
        </p:nvSpPr>
        <p:spPr>
          <a:xfrm>
            <a:off x="3230630" y="2604627"/>
            <a:ext cx="914400" cy="914400"/>
          </a:xfrm>
          <a:prstGeom prst="diamond">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p>
        </p:txBody>
      </p:sp>
      <p:sp>
        <p:nvSpPr>
          <p:cNvPr id="13" name="Diamond 12"/>
          <p:cNvSpPr/>
          <p:nvPr/>
        </p:nvSpPr>
        <p:spPr>
          <a:xfrm>
            <a:off x="3243691" y="1749521"/>
            <a:ext cx="914400" cy="914400"/>
          </a:xfrm>
          <a:prstGeom prst="diamond">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p>
        </p:txBody>
      </p:sp>
      <p:sp>
        <p:nvSpPr>
          <p:cNvPr id="14" name="Rectangle 13"/>
          <p:cNvSpPr/>
          <p:nvPr/>
        </p:nvSpPr>
        <p:spPr>
          <a:xfrm>
            <a:off x="5829775" y="777698"/>
            <a:ext cx="6141135" cy="548099"/>
          </a:xfrm>
          <a:prstGeom prst="rect">
            <a:avLst/>
          </a:prstGeom>
        </p:spPr>
        <p:txBody>
          <a:bodyPr wrap="square">
            <a:spAutoFit/>
          </a:bodyPr>
          <a:lstStyle/>
          <a:p>
            <a:pPr>
              <a:lnSpc>
                <a:spcPct val="115000"/>
              </a:lnSpc>
              <a:spcAft>
                <a:spcPts val="0"/>
              </a:spcAft>
              <a:tabLst>
                <a:tab pos="1386840" algn="l"/>
              </a:tabLst>
            </a:pPr>
            <a:r>
              <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4223657" y="836024"/>
            <a:ext cx="6892834" cy="6601807"/>
          </a:xfrm>
          <a:prstGeom prst="rect">
            <a:avLst/>
          </a:prstGeom>
        </p:spPr>
        <p:txBody>
          <a:bodyPr wrap="square">
            <a:spAutoFit/>
          </a:bodyPr>
          <a:lstStyle/>
          <a:p>
            <a:endParaRPr lang="vi-VN" sz="2000" b="1" i="1" dirty="0" smtClean="0">
              <a:solidFill>
                <a:srgbClr val="002060"/>
              </a:solidFill>
              <a:latin typeface="Times New Roman" pitchFamily="18" charset="0"/>
              <a:cs typeface="Times New Roman" pitchFamily="18" charset="0"/>
            </a:endParaRPr>
          </a:p>
          <a:p>
            <a:endParaRPr lang="vi-VN" sz="2000" b="1" i="1" dirty="0" smtClean="0">
              <a:solidFill>
                <a:srgbClr val="002060"/>
              </a:solidFill>
              <a:latin typeface="Times New Roman" pitchFamily="18" charset="0"/>
              <a:cs typeface="Times New Roman" pitchFamily="18" charset="0"/>
            </a:endParaRPr>
          </a:p>
          <a:p>
            <a:endParaRPr lang="vi-VN" sz="2000" b="1" i="1" dirty="0" smtClean="0">
              <a:solidFill>
                <a:srgbClr val="002060"/>
              </a:solidFill>
              <a:latin typeface="Times New Roman" pitchFamily="18" charset="0"/>
              <a:cs typeface="Times New Roman" pitchFamily="18" charset="0"/>
            </a:endParaRPr>
          </a:p>
          <a:p>
            <a:r>
              <a:rPr lang="vi-VN" sz="2000" b="1" i="1" dirty="0" smtClean="0">
                <a:solidFill>
                  <a:srgbClr val="002060"/>
                </a:solidFill>
                <a:latin typeface="Times New Roman" pitchFamily="18" charset="0"/>
                <a:cs typeface="Times New Roman" pitchFamily="18" charset="0"/>
              </a:rPr>
              <a:t>Kỷ niệm được kể lại trong bài “Người thủ thư thời thơ ấu” là kỷ niệm gì?</a:t>
            </a:r>
          </a:p>
          <a:p>
            <a:endParaRPr lang="vi-VN" sz="2000" dirty="0" smtClean="0">
              <a:solidFill>
                <a:srgbClr val="002060"/>
              </a:solidFill>
              <a:latin typeface="Times New Roman" pitchFamily="18" charset="0"/>
              <a:cs typeface="Times New Roman" pitchFamily="18" charset="0"/>
            </a:endParaRPr>
          </a:p>
          <a:p>
            <a:pPr lvl="0">
              <a:lnSpc>
                <a:spcPct val="115000"/>
              </a:lnSpc>
              <a:tabLst>
                <a:tab pos="1386840" algn="l"/>
              </a:tabLst>
            </a:pPr>
            <a:r>
              <a:rPr lang="vi-VN" sz="2000" b="1" i="1" dirty="0" smtClean="0">
                <a:solidFill>
                  <a:srgbClr val="7030A0"/>
                </a:solidFill>
                <a:latin typeface="Times New Roman" pitchFamily="18" charset="0"/>
                <a:cs typeface="Times New Roman" pitchFamily="18" charset="0"/>
              </a:rPr>
              <a:t>Kỉ niệm đã xảy ra như thế nào? Có gì đặc sắc và đáng nhớ?</a:t>
            </a:r>
          </a:p>
          <a:p>
            <a:pPr lvl="0"/>
            <a:endParaRPr lang="vi-VN" sz="2000" b="1" i="1" dirty="0" smtClean="0">
              <a:solidFill>
                <a:srgbClr val="002060"/>
              </a:solidFill>
              <a:latin typeface="Times New Roman" pitchFamily="18" charset="0"/>
              <a:cs typeface="Times New Roman" pitchFamily="18" charset="0"/>
            </a:endParaRPr>
          </a:p>
          <a:p>
            <a:pPr lvl="0"/>
            <a:r>
              <a:rPr lang="vi-VN" sz="2000" b="1" i="1" dirty="0" smtClean="0">
                <a:solidFill>
                  <a:srgbClr val="002060"/>
                </a:solidFill>
                <a:latin typeface="Times New Roman" pitchFamily="18" charset="0"/>
                <a:cs typeface="Times New Roman" pitchFamily="18" charset="0"/>
              </a:rPr>
              <a:t>Câu chuyện được kể theo ngôi thứ mấy? Xưng hô?- Tác dụng của việc sử dụng ngôi kể thứ nhất?</a:t>
            </a:r>
          </a:p>
          <a:p>
            <a:pPr lvl="0"/>
            <a:endParaRPr lang="vi-VN" sz="2000" b="1" i="1" dirty="0" smtClean="0">
              <a:solidFill>
                <a:srgbClr val="002060"/>
              </a:solidFill>
              <a:latin typeface="Times New Roman" pitchFamily="18" charset="0"/>
              <a:cs typeface="Times New Roman" pitchFamily="18" charset="0"/>
            </a:endParaRPr>
          </a:p>
          <a:p>
            <a:pPr lvl="0"/>
            <a:endParaRPr lang="vi-VN" sz="2000" b="1" i="1" dirty="0" smtClean="0">
              <a:solidFill>
                <a:srgbClr val="7030A0"/>
              </a:solidFill>
              <a:latin typeface="Times New Roman" pitchFamily="18" charset="0"/>
              <a:cs typeface="Times New Roman" pitchFamily="18" charset="0"/>
            </a:endParaRPr>
          </a:p>
          <a:p>
            <a:pPr lvl="0"/>
            <a:r>
              <a:rPr lang="vi-VN" sz="2000" b="1" i="1" dirty="0" smtClean="0">
                <a:solidFill>
                  <a:srgbClr val="7030A0"/>
                </a:solidFill>
                <a:latin typeface="Times New Roman" pitchFamily="18" charset="0"/>
                <a:cs typeface="Times New Roman" pitchFamily="18" charset="0"/>
              </a:rPr>
              <a:t>Những kỉ niệm ấy đã tác động như thế nào đến suy nghĩ và tình cảm của người kể?</a:t>
            </a:r>
          </a:p>
          <a:p>
            <a:endParaRPr lang="vi-VN" sz="2000" b="1" i="1" dirty="0" smtClean="0">
              <a:solidFill>
                <a:srgbClr val="002060"/>
              </a:solidFill>
              <a:latin typeface="Times New Roman" pitchFamily="18" charset="0"/>
              <a:cs typeface="Times New Roman" pitchFamily="18" charset="0"/>
            </a:endParaRPr>
          </a:p>
          <a:p>
            <a:r>
              <a:rPr lang="vi-VN" sz="2000" b="1" i="1" dirty="0" smtClean="0">
                <a:solidFill>
                  <a:srgbClr val="002060"/>
                </a:solidFill>
                <a:latin typeface="Times New Roman" pitchFamily="18" charset="0"/>
                <a:cs typeface="Times New Roman" pitchFamily="18" charset="0"/>
              </a:rPr>
              <a:t>Người kể có mong ước và cảm nghĩ gì?</a:t>
            </a:r>
          </a:p>
          <a:p>
            <a:pPr lvl="0"/>
            <a:endParaRPr lang="vi-VN" sz="2000" dirty="0" smtClean="0"/>
          </a:p>
          <a:p>
            <a:pPr lvl="0"/>
            <a:endParaRPr lang="vi-VN" sz="2000" dirty="0" smtClean="0">
              <a:solidFill>
                <a:srgbClr val="002060"/>
              </a:solidFill>
              <a:latin typeface="Times New Roman" pitchFamily="18" charset="0"/>
              <a:cs typeface="Times New Roman" pitchFamily="18" charset="0"/>
            </a:endParaRPr>
          </a:p>
          <a:p>
            <a:endParaRPr lang="vi-VN" sz="2000" dirty="0" smtClean="0">
              <a:solidFill>
                <a:srgbClr val="002060"/>
              </a:solidFill>
              <a:latin typeface="Times New Roman" pitchFamily="18" charset="0"/>
              <a:cs typeface="Times New Roman" pitchFamily="18" charset="0"/>
            </a:endParaRPr>
          </a:p>
          <a:p>
            <a:endParaRPr lang="vi-VN" sz="2000" dirty="0" smtClean="0">
              <a:solidFill>
                <a:srgbClr val="002060"/>
              </a:solidFill>
              <a:latin typeface="Times New Roman" pitchFamily="18" charset="0"/>
              <a:cs typeface="Times New Roman" pitchFamily="18" charset="0"/>
            </a:endParaRPr>
          </a:p>
          <a:p>
            <a:endParaRPr lang="vi-VN" sz="2000" dirty="0">
              <a:solidFill>
                <a:srgbClr val="002060"/>
              </a:solidFill>
              <a:latin typeface="Times New Roman" pitchFamily="18" charset="0"/>
              <a:cs typeface="Times New Roman" pitchFamily="18" charset="0"/>
            </a:endParaRPr>
          </a:p>
        </p:txBody>
      </p:sp>
      <p:sp>
        <p:nvSpPr>
          <p:cNvPr id="16" name="Diamond 15"/>
          <p:cNvSpPr/>
          <p:nvPr/>
        </p:nvSpPr>
        <p:spPr>
          <a:xfrm>
            <a:off x="3238954" y="5319119"/>
            <a:ext cx="914400" cy="914400"/>
          </a:xfrm>
          <a:prstGeom prst="diamond">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5</a:t>
            </a:r>
          </a:p>
        </p:txBody>
      </p:sp>
      <p:pic>
        <p:nvPicPr>
          <p:cNvPr id="17" name="图片 18"/>
          <p:cNvPicPr>
            <a:picLocks noChangeAspect="1" noChangeArrowheads="1"/>
          </p:cNvPicPr>
          <p:nvPr/>
        </p:nvPicPr>
        <p:blipFill>
          <a:blip r:embed="rId5"/>
          <a:srcRect/>
          <a:stretch>
            <a:fillRect/>
          </a:stretch>
        </p:blipFill>
        <p:spPr bwMode="auto">
          <a:xfrm>
            <a:off x="9997980" y="195186"/>
            <a:ext cx="1612901" cy="1614488"/>
          </a:xfrm>
          <a:prstGeom prst="rect">
            <a:avLst/>
          </a:prstGeom>
          <a:noFill/>
          <a:ln w="9525">
            <a:noFill/>
            <a:miter lim="800000"/>
            <a:headEnd/>
            <a:tailEnd/>
          </a:ln>
        </p:spPr>
      </p:pic>
      <p:pic>
        <p:nvPicPr>
          <p:cNvPr id="18" name="图片 18"/>
          <p:cNvPicPr>
            <a:picLocks noChangeAspect="1" noChangeArrowheads="1"/>
          </p:cNvPicPr>
          <p:nvPr/>
        </p:nvPicPr>
        <p:blipFill>
          <a:blip r:embed="rId5"/>
          <a:srcRect/>
          <a:stretch>
            <a:fillRect/>
          </a:stretch>
        </p:blipFill>
        <p:spPr bwMode="auto">
          <a:xfrm>
            <a:off x="9843744" y="4965489"/>
            <a:ext cx="1612901" cy="1614488"/>
          </a:xfrm>
          <a:prstGeom prst="rect">
            <a:avLst/>
          </a:prstGeom>
          <a:noFill/>
          <a:ln w="9525">
            <a:noFill/>
            <a:miter lim="800000"/>
            <a:headEnd/>
            <a:tailEnd/>
          </a:ln>
        </p:spPr>
      </p:pic>
    </p:spTree>
    <p:extLst>
      <p:ext uri="{BB962C8B-B14F-4D97-AF65-F5344CB8AC3E}">
        <p14:creationId xmlns="" xmlns:p14="http://schemas.microsoft.com/office/powerpoint/2010/main" val="254851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1000"/>
                                        <p:tgtEl>
                                          <p:spTgt spid="14">
                                            <p:txEl>
                                              <p:pRg st="0" end="0"/>
                                            </p:txEl>
                                          </p:spTgt>
                                        </p:tgtEl>
                                      </p:cBhvr>
                                    </p:animEffect>
                                    <p:anim calcmode="lin" valueType="num">
                                      <p:cBhvr>
                                        <p:cTn id="4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3566CD-03DB-0158-DD26-0A633233A205}"/>
              </a:ext>
            </a:extLst>
          </p:cNvPr>
          <p:cNvSpPr>
            <a:spLocks noGrp="1"/>
          </p:cNvSpPr>
          <p:nvPr>
            <p:ph type="title"/>
          </p:nvPr>
        </p:nvSpPr>
        <p:spPr>
          <a:xfrm>
            <a:off x="838199" y="0"/>
            <a:ext cx="10487298" cy="6858000"/>
          </a:xfrm>
        </p:spPr>
        <p:txBody>
          <a:bodyPr>
            <a:normAutofit fontScale="90000"/>
          </a:bodyPr>
          <a:lstStyle/>
          <a:p>
            <a:pPr lvl="0">
              <a:lnSpc>
                <a:spcPct val="107000"/>
              </a:lnSpc>
              <a:spcAft>
                <a:spcPts val="800"/>
              </a:spcAft>
            </a:pPr>
            <a:r>
              <a:rPr lang="en-US" sz="3100" b="1" i="1" dirty="0" smtClean="0">
                <a:solidFill>
                  <a:srgbClr val="000000"/>
                </a:solidFill>
                <a:latin typeface="Times New Roman" pitchFamily="18" charset="0"/>
                <a:ea typeface="Calibri" panose="020F0502020204030204" pitchFamily="34" charset="0"/>
                <a:cs typeface="Times New Roman" pitchFamily="18" charset="0"/>
              </a:rPr>
              <a:t/>
            </a:r>
            <a:br>
              <a:rPr lang="en-US" sz="3100" b="1" i="1" dirty="0" smtClean="0">
                <a:solidFill>
                  <a:srgbClr val="000000"/>
                </a:solidFill>
                <a:latin typeface="Times New Roman" pitchFamily="18" charset="0"/>
                <a:ea typeface="Calibri" panose="020F0502020204030204" pitchFamily="34" charset="0"/>
                <a:cs typeface="Times New Roman" pitchFamily="18" charset="0"/>
              </a:rPr>
            </a:br>
            <a:r>
              <a:rPr lang="en-US" sz="3100" b="1" i="1" dirty="0" smtClean="0">
                <a:solidFill>
                  <a:srgbClr val="000000"/>
                </a:solidFill>
                <a:latin typeface="Times New Roman" pitchFamily="18" charset="0"/>
                <a:ea typeface="Calibri" panose="020F0502020204030204" pitchFamily="34" charset="0"/>
                <a:cs typeface="Times New Roman" pitchFamily="18" charset="0"/>
              </a:rPr>
              <a:t/>
            </a:r>
            <a:br>
              <a:rPr lang="en-US" sz="3100" b="1" i="1" dirty="0" smtClean="0">
                <a:solidFill>
                  <a:srgbClr val="000000"/>
                </a:solidFill>
                <a:latin typeface="Times New Roman" pitchFamily="18" charset="0"/>
                <a:ea typeface="Calibri" panose="020F0502020204030204" pitchFamily="34" charset="0"/>
                <a:cs typeface="Times New Roman" pitchFamily="18" charset="0"/>
              </a:rPr>
            </a:br>
            <a:r>
              <a:rPr lang="en-US" sz="3100" b="1" i="1" dirty="0" smtClean="0">
                <a:solidFill>
                  <a:srgbClr val="000000"/>
                </a:solidFill>
                <a:latin typeface="Times New Roman" pitchFamily="18" charset="0"/>
                <a:ea typeface="Calibri" panose="020F0502020204030204" pitchFamily="34" charset="0"/>
                <a:cs typeface="Times New Roman" pitchFamily="18" charset="0"/>
              </a:rPr>
              <a:t> </a:t>
            </a:r>
            <a:br>
              <a:rPr lang="en-US" sz="3100" b="1" i="1" dirty="0" smtClean="0">
                <a:solidFill>
                  <a:srgbClr val="000000"/>
                </a:solidFill>
                <a:latin typeface="Times New Roman" pitchFamily="18" charset="0"/>
                <a:ea typeface="Calibri" panose="020F0502020204030204" pitchFamily="34" charset="0"/>
                <a:cs typeface="Times New Roman" pitchFamily="18" charset="0"/>
              </a:rPr>
            </a:br>
            <a:r>
              <a:rPr lang="en-US" sz="3100" b="1" i="1" dirty="0" smtClean="0">
                <a:solidFill>
                  <a:srgbClr val="000000"/>
                </a:solidFill>
                <a:latin typeface="Times New Roman" pitchFamily="18" charset="0"/>
                <a:ea typeface="Calibri" panose="020F0502020204030204" pitchFamily="34" charset="0"/>
                <a:cs typeface="Times New Roman" pitchFamily="18" charset="0"/>
              </a:rPr>
              <a:t/>
            </a:r>
            <a:br>
              <a:rPr lang="en-US" sz="3100" b="1" i="1" dirty="0" smtClean="0">
                <a:solidFill>
                  <a:srgbClr val="000000"/>
                </a:solidFill>
                <a:latin typeface="Times New Roman" pitchFamily="18" charset="0"/>
                <a:ea typeface="Calibri" panose="020F0502020204030204" pitchFamily="34" charset="0"/>
                <a:cs typeface="Times New Roman" pitchFamily="18" charset="0"/>
              </a:rPr>
            </a:br>
            <a:r>
              <a:rPr lang="en-US" sz="3100" b="1" i="1" dirty="0" smtClean="0">
                <a:solidFill>
                  <a:srgbClr val="000000"/>
                </a:solidFill>
                <a:latin typeface="Times New Roman" pitchFamily="18" charset="0"/>
                <a:ea typeface="Calibri" panose="020F0502020204030204" pitchFamily="34" charset="0"/>
                <a:cs typeface="Times New Roman" pitchFamily="18" charset="0"/>
              </a:rPr>
              <a:t/>
            </a:r>
            <a:br>
              <a:rPr lang="en-US" sz="3100" b="1" i="1" dirty="0" smtClean="0">
                <a:solidFill>
                  <a:srgbClr val="000000"/>
                </a:solidFill>
                <a:latin typeface="Times New Roman" pitchFamily="18" charset="0"/>
                <a:ea typeface="Calibri" panose="020F0502020204030204" pitchFamily="34" charset="0"/>
                <a:cs typeface="Times New Roman" pitchFamily="18" charset="0"/>
              </a:rPr>
            </a:br>
            <a:r>
              <a:rPr lang="en-US" sz="2000" b="1" i="1" dirty="0" smtClean="0">
                <a:solidFill>
                  <a:srgbClr val="000000"/>
                </a:solidFill>
                <a:latin typeface="Times New Roman" pitchFamily="18" charset="0"/>
                <a:ea typeface="Calibri" panose="020F0502020204030204" pitchFamily="34" charset="0"/>
                <a:cs typeface="Times New Roman" pitchFamily="18" charset="0"/>
              </a:rPr>
              <a:t>1/ </a:t>
            </a:r>
            <a:r>
              <a:rPr lang="en-US" sz="2000" b="1" i="1" u="sng" dirty="0" smtClean="0">
                <a:solidFill>
                  <a:srgbClr val="7030A0"/>
                </a:solidFill>
                <a:latin typeface="Times New Roman" pitchFamily="18" charset="0"/>
                <a:ea typeface="MS Mincho"/>
                <a:cs typeface="Times New Roman" pitchFamily="18" charset="0"/>
              </a:rPr>
              <a:t>Yêu </a:t>
            </a:r>
            <a:r>
              <a:rPr lang="en-US" sz="2400" b="1" i="1" u="sng" dirty="0" smtClean="0">
                <a:solidFill>
                  <a:srgbClr val="7030A0"/>
                </a:solidFill>
                <a:latin typeface="Times New Roman" pitchFamily="18" charset="0"/>
                <a:ea typeface="MS Mincho"/>
                <a:cs typeface="Times New Roman" pitchFamily="18" charset="0"/>
              </a:rPr>
              <a:t>cầu đối với dạng bài văn kể: </a:t>
            </a:r>
            <a:br>
              <a:rPr lang="en-US" sz="2400" b="1" i="1" u="sng" dirty="0" smtClean="0">
                <a:solidFill>
                  <a:srgbClr val="7030A0"/>
                </a:solidFill>
                <a:latin typeface="Times New Roman" pitchFamily="18" charset="0"/>
                <a:ea typeface="MS Mincho"/>
                <a:cs typeface="Times New Roman" pitchFamily="18" charset="0"/>
              </a:rPr>
            </a:br>
            <a:r>
              <a:rPr lang="en-US" sz="24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i="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 xét vb: “Người Thủ thư thời thơ ấu”(SGK/Tr65)</a:t>
            </a:r>
            <a:r>
              <a:rPr lang="vi-VN" sz="2400" b="1" i="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vi-VN" sz="2400" b="1" i="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700" dirty="0" smtClean="0">
                <a:solidFill>
                  <a:srgbClr val="7030A0"/>
                </a:solidFill>
              </a:rPr>
              <a:t>Kỉ niệm về bác thủ thư ( giữ sách) tốt bụng thời thơ ấu, về những ngày đầu đến với thư viện.</a:t>
            </a:r>
            <a:br>
              <a:rPr lang="vi-VN" sz="2700" dirty="0" smtClean="0">
                <a:solidFill>
                  <a:srgbClr val="7030A0"/>
                </a:solidFill>
              </a:rPr>
            </a:br>
            <a:r>
              <a:rPr lang="vi-VN" sz="2700" dirty="0" smtClean="0">
                <a:solidFill>
                  <a:srgbClr val="7030A0"/>
                </a:solidFill>
              </a:rPr>
              <a:t>-Kỉ niệm đã xảy ra từ khi “ tôi” lên 6,7 tuổi, kể về bác thủ thư đi xe đạp lọc cọc, chòm râu quai nón bạc rung rung, những lời động viên của bác,về những ngày đầu tiên “tôi” đến thư viện </a:t>
            </a:r>
            <a:r>
              <a:rPr lang="vi-VN" sz="2700" b="1" i="1" dirty="0" smtClean="0">
                <a:solidFill>
                  <a:srgbClr val="7030A0"/>
                </a:solidFill>
              </a:rPr>
              <a:t>(*Đặc sắc: </a:t>
            </a:r>
            <a:r>
              <a:rPr lang="vi-VN" sz="2700" dirty="0" smtClean="0">
                <a:solidFill>
                  <a:srgbClr val="7030A0"/>
                </a:solidFill>
              </a:rPr>
              <a:t>thư viện chưa chuyên nghiệp,ngày mùa đông khô hanh, ngày mưa lũ)</a:t>
            </a:r>
            <a:br>
              <a:rPr lang="vi-VN" sz="2700" dirty="0" smtClean="0">
                <a:solidFill>
                  <a:srgbClr val="7030A0"/>
                </a:solidFill>
              </a:rPr>
            </a:br>
            <a:r>
              <a:rPr lang="vi-VN" sz="2700" dirty="0" smtClean="0">
                <a:solidFill>
                  <a:srgbClr val="7030A0"/>
                </a:solidFill>
              </a:rPr>
              <a:t/>
            </a:r>
            <a:br>
              <a:rPr lang="vi-VN" sz="2700" dirty="0" smtClean="0">
                <a:solidFill>
                  <a:srgbClr val="7030A0"/>
                </a:solidFill>
              </a:rPr>
            </a:br>
            <a:r>
              <a:rPr lang="vi-VN" sz="2700" dirty="0" smtClean="0">
                <a:solidFill>
                  <a:srgbClr val="7030A0"/>
                </a:solidFill>
              </a:rPr>
              <a:t>-Sử dụng ngôi kể </a:t>
            </a:r>
            <a:r>
              <a:rPr lang="vi-VN" sz="2700" b="1" i="1" dirty="0" smtClean="0">
                <a:solidFill>
                  <a:srgbClr val="7030A0"/>
                </a:solidFill>
              </a:rPr>
              <a:t>thứ nhất</a:t>
            </a:r>
            <a:r>
              <a:rPr lang="vi-VN" sz="2700" dirty="0" smtClean="0">
                <a:solidFill>
                  <a:srgbClr val="7030A0"/>
                </a:solidFill>
              </a:rPr>
              <a:t>, </a:t>
            </a:r>
            <a:r>
              <a:rPr lang="vi-VN" sz="2700" b="1" i="1" dirty="0" smtClean="0">
                <a:solidFill>
                  <a:srgbClr val="7030A0"/>
                </a:solidFill>
              </a:rPr>
              <a:t>xưng "tôi" </a:t>
            </a:r>
            <a:r>
              <a:rPr lang="vi-VN" sz="2700" dirty="0" smtClean="0">
                <a:solidFill>
                  <a:srgbClr val="7030A0"/>
                </a:solidFill>
              </a:rPr>
              <a:t>để dễ dàng trình bày những quan sát, suy nghĩ, cảm xúc của bản thân về bác thủ thư, về những kỉ niệm.</a:t>
            </a:r>
            <a:br>
              <a:rPr lang="vi-VN" sz="2700" dirty="0" smtClean="0">
                <a:solidFill>
                  <a:srgbClr val="7030A0"/>
                </a:solidFill>
              </a:rPr>
            </a:br>
            <a:r>
              <a:rPr lang="vi-VN" sz="2700" dirty="0" smtClean="0">
                <a:solidFill>
                  <a:srgbClr val="7030A0"/>
                </a:solidFill>
              </a:rPr>
              <a:t/>
            </a:r>
            <a:br>
              <a:rPr lang="vi-VN" sz="2700" dirty="0" smtClean="0">
                <a:solidFill>
                  <a:srgbClr val="7030A0"/>
                </a:solidFill>
              </a:rPr>
            </a:br>
            <a:r>
              <a:rPr lang="vi-VN" sz="2700" dirty="0" smtClean="0">
                <a:solidFill>
                  <a:srgbClr val="7030A0"/>
                </a:solidFill>
              </a:rPr>
              <a:t>-Kỷ niệm ấy giúp “tôi” thầm tự hào, trở nên tự tin, dám nói, dám viết, dám chia sẻ những gì mình nghĩ.</a:t>
            </a:r>
            <a:br>
              <a:rPr lang="vi-VN" sz="2700" dirty="0" smtClean="0">
                <a:solidFill>
                  <a:srgbClr val="7030A0"/>
                </a:solidFill>
              </a:rPr>
            </a:br>
            <a:r>
              <a:rPr lang="vi-VN" sz="2700" b="1" i="1" dirty="0" smtClean="0">
                <a:solidFill>
                  <a:srgbClr val="7030A0"/>
                </a:solidFill>
              </a:rPr>
              <a:t>-Nói lên mong ước và cảm nghĩ của người viết: </a:t>
            </a:r>
            <a:r>
              <a:rPr lang="vi-VN" sz="2700" dirty="0" smtClean="0">
                <a:solidFill>
                  <a:srgbClr val="7030A0"/>
                </a:solidFill>
              </a:rPr>
              <a:t>+ Mong ước được nghe bác đàn, bác hát, sẽ gặp được những người tốt bụng.+ Trân trọng, biết ơn </a:t>
            </a:r>
            <a:r>
              <a:rPr lang="vi-VN" sz="2400" dirty="0" smtClean="0"/>
              <a:t/>
            </a:r>
            <a:br>
              <a:rPr lang="vi-VN" sz="2400" dirty="0" smtClean="0"/>
            </a:br>
            <a:r>
              <a:rPr lang="vi-VN" sz="2400" dirty="0" smtClean="0"/>
              <a:t/>
            </a:r>
            <a:br>
              <a:rPr lang="vi-VN" sz="2400" dirty="0" smtClean="0"/>
            </a:br>
            <a:r>
              <a:rPr lang="vi-VN" sz="2700" dirty="0" smtClean="0">
                <a:solidFill>
                  <a:srgbClr val="002060"/>
                </a:solidFill>
              </a:rPr>
              <a:t/>
            </a:r>
            <a:br>
              <a:rPr lang="vi-VN" sz="2700" dirty="0" smtClean="0">
                <a:solidFill>
                  <a:srgbClr val="002060"/>
                </a:solidFill>
              </a:rPr>
            </a:br>
            <a:r>
              <a:rPr lang="vi-VN" sz="2700" dirty="0" smtClean="0">
                <a:solidFill>
                  <a:srgbClr val="002060"/>
                </a:solidFill>
              </a:rPr>
              <a:t/>
            </a:r>
            <a:br>
              <a:rPr lang="vi-VN" sz="2700" dirty="0" smtClean="0">
                <a:solidFill>
                  <a:srgbClr val="002060"/>
                </a:solidFill>
              </a:rPr>
            </a:br>
            <a:r>
              <a:rPr lang="vi-VN" dirty="0" smtClean="0"/>
              <a:t/>
            </a:r>
            <a:br>
              <a:rPr lang="vi-VN" dirty="0" smtClean="0"/>
            </a:b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0" y="731519"/>
            <a:ext cx="731520" cy="862149"/>
          </a:xfrm>
          <a:prstGeom prst="diamond">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buNone/>
            </a:pPr>
            <a:r>
              <a:rPr lang="en-US" sz="2800" b="1" dirty="0">
                <a:latin typeface="Times New Roman" panose="02020603050405020304" pitchFamily="18" charset="0"/>
                <a:cs typeface="Times New Roman" panose="02020603050405020304" pitchFamily="18" charset="0"/>
              </a:rPr>
              <a:t>1</a:t>
            </a:r>
          </a:p>
        </p:txBody>
      </p:sp>
      <p:sp>
        <p:nvSpPr>
          <p:cNvPr id="7" name="Content Placeholder 5"/>
          <p:cNvSpPr txBox="1">
            <a:spLocks/>
          </p:cNvSpPr>
          <p:nvPr/>
        </p:nvSpPr>
        <p:spPr>
          <a:xfrm>
            <a:off x="0" y="1602376"/>
            <a:ext cx="718457" cy="862149"/>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smtClean="0">
                <a:latin typeface="Times New Roman" panose="02020603050405020304" pitchFamily="18" charset="0"/>
                <a:cs typeface="Times New Roman" panose="02020603050405020304" pitchFamily="18" charset="0"/>
              </a:rPr>
              <a:t>2</a:t>
            </a:r>
            <a:endParaRPr kumimoji="0" lang="en-US" sz="28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8" name="Content Placeholder 5"/>
          <p:cNvSpPr txBox="1">
            <a:spLocks/>
          </p:cNvSpPr>
          <p:nvPr/>
        </p:nvSpPr>
        <p:spPr>
          <a:xfrm>
            <a:off x="0" y="3518262"/>
            <a:ext cx="731520" cy="862149"/>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smtClean="0">
                <a:latin typeface="Times New Roman" panose="02020603050405020304" pitchFamily="18" charset="0"/>
                <a:cs typeface="Times New Roman" panose="02020603050405020304" pitchFamily="18" charset="0"/>
              </a:rPr>
              <a:t>3</a:t>
            </a:r>
            <a:endParaRPr kumimoji="0" lang="en-US" sz="28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9" name="Content Placeholder 5"/>
          <p:cNvSpPr txBox="1">
            <a:spLocks/>
          </p:cNvSpPr>
          <p:nvPr/>
        </p:nvSpPr>
        <p:spPr>
          <a:xfrm>
            <a:off x="0" y="4585062"/>
            <a:ext cx="731520" cy="862149"/>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smtClean="0">
                <a:latin typeface="Times New Roman" panose="02020603050405020304" pitchFamily="18" charset="0"/>
                <a:cs typeface="Times New Roman" panose="02020603050405020304" pitchFamily="18" charset="0"/>
              </a:rPr>
              <a:t>4</a:t>
            </a:r>
            <a:endParaRPr kumimoji="0" lang="en-US" sz="28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0" name="Content Placeholder 5"/>
          <p:cNvSpPr txBox="1">
            <a:spLocks/>
          </p:cNvSpPr>
          <p:nvPr/>
        </p:nvSpPr>
        <p:spPr>
          <a:xfrm>
            <a:off x="0" y="5416731"/>
            <a:ext cx="731520" cy="862149"/>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smtClean="0">
                <a:latin typeface="Times New Roman" panose="02020603050405020304" pitchFamily="18" charset="0"/>
                <a:cs typeface="Times New Roman" panose="02020603050405020304" pitchFamily="18" charset="0"/>
              </a:rPr>
              <a:t>5</a:t>
            </a:r>
            <a:endParaRPr kumimoji="0" lang="en-US" sz="28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11" name="图片 18"/>
          <p:cNvPicPr>
            <a:picLocks noChangeAspect="1" noChangeArrowheads="1"/>
          </p:cNvPicPr>
          <p:nvPr/>
        </p:nvPicPr>
        <p:blipFill>
          <a:blip r:embed="rId3"/>
          <a:srcRect/>
          <a:stretch>
            <a:fillRect/>
          </a:stretch>
        </p:blipFill>
        <p:spPr bwMode="auto">
          <a:xfrm>
            <a:off x="10579099" y="0"/>
            <a:ext cx="1612901" cy="1614488"/>
          </a:xfrm>
          <a:prstGeom prst="rect">
            <a:avLst/>
          </a:prstGeom>
          <a:noFill/>
          <a:ln w="9525">
            <a:noFill/>
            <a:miter lim="800000"/>
            <a:headEnd/>
            <a:tailEnd/>
          </a:ln>
        </p:spPr>
      </p:pic>
    </p:spTree>
    <p:extLst>
      <p:ext uri="{BB962C8B-B14F-4D97-AF65-F5344CB8AC3E}">
        <p14:creationId xmlns="" xmlns:p14="http://schemas.microsoft.com/office/powerpoint/2010/main" val="265651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2948</TotalTime>
  <Words>1645</Words>
  <Application>Microsoft Office PowerPoint</Application>
  <PresentationFormat>Custom</PresentationFormat>
  <Paragraphs>170</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 </vt:lpstr>
      <vt:lpstr>Slide 5</vt:lpstr>
      <vt:lpstr>  Tiết 41-42: VIẾT BÀI VĂN KỂ VỀ MỘT KỈ NIỆM CỦA BẢN THÂN I/ Xác định vấn đề:  II/ Tìm hiểu yêu cầu viết bài văn kể về kỉ niệm bản thân: </vt:lpstr>
      <vt:lpstr>Slide 7</vt:lpstr>
      <vt:lpstr>Slide 8</vt:lpstr>
      <vt:lpstr>      1/ Yêu cầu đối với dạng bài văn kể:  2/ Đọc, xét vb: “Người Thủ thư thời thơ ấu”(SGK/Tr65) -Kỉ niệm về bác thủ thư ( giữ sách) tốt bụng thời thơ ấu, về những ngày đầu đến với thư viện. -Kỉ niệm đã xảy ra từ khi “ tôi” lên 6,7 tuổi, kể về bác thủ thư đi xe đạp lọc cọc, chòm râu quai nón bạc rung rung, những lời động viên của bác,về những ngày đầu tiên “tôi” đến thư viện (*Đặc sắc: thư viện chưa chuyên nghiệp,ngày mùa đông khô hanh, ngày mưa lũ)  -Sử dụng ngôi kể thứ nhất, xưng "tôi" để dễ dàng trình bày những quan sát, suy nghĩ, cảm xúc của bản thân về bác thủ thư, về những kỉ niệm.  -Kỷ niệm ấy giúp “tôi” thầm tự hào, trở nên tự tin, dám nói, dám viết, dám chia sẻ những gì mình nghĩ. -Nói lên mong ước và cảm nghĩ của người viết: + Mong ước được nghe bác đàn, bác hát, sẽ gặp được những người tốt bụng.+ Trân trọng, biết ơn      </vt:lpstr>
      <vt:lpstr>Slide 10</vt:lpstr>
      <vt:lpstr>Slide 11</vt:lpstr>
      <vt:lpstr>Slide 12</vt:lpstr>
      <vt:lpstr>Slide 13</vt:lpstr>
      <vt:lpstr>Slide 14</vt:lpstr>
      <vt:lpstr>Slide 15</vt:lpstr>
      <vt:lpstr>Slide 16</vt:lpstr>
      <vt:lpstr>                         </vt:lpstr>
      <vt:lpstr>Slide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Ong Tu Minh</cp:lastModifiedBy>
  <cp:revision>239</cp:revision>
  <dcterms:created xsi:type="dcterms:W3CDTF">2021-06-08T00:37:11Z</dcterms:created>
  <dcterms:modified xsi:type="dcterms:W3CDTF">2023-11-14T17:14:51Z</dcterms:modified>
</cp:coreProperties>
</file>