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406" r:id="rId2"/>
    <p:sldId id="475" r:id="rId3"/>
    <p:sldId id="257" r:id="rId4"/>
    <p:sldId id="464" r:id="rId5"/>
    <p:sldId id="502" r:id="rId6"/>
    <p:sldId id="258" r:id="rId7"/>
    <p:sldId id="260" r:id="rId8"/>
    <p:sldId id="474" r:id="rId9"/>
    <p:sldId id="404" r:id="rId10"/>
    <p:sldId id="387" r:id="rId11"/>
    <p:sldId id="467" r:id="rId12"/>
    <p:sldId id="476" r:id="rId13"/>
    <p:sldId id="478" r:id="rId14"/>
    <p:sldId id="483" r:id="rId15"/>
    <p:sldId id="479" r:id="rId16"/>
    <p:sldId id="481" r:id="rId17"/>
    <p:sldId id="482" r:id="rId18"/>
    <p:sldId id="484" r:id="rId19"/>
    <p:sldId id="488" r:id="rId20"/>
    <p:sldId id="485" r:id="rId21"/>
    <p:sldId id="486" r:id="rId22"/>
    <p:sldId id="489" r:id="rId23"/>
    <p:sldId id="490" r:id="rId24"/>
    <p:sldId id="491" r:id="rId25"/>
    <p:sldId id="492" r:id="rId26"/>
    <p:sldId id="328" r:id="rId27"/>
    <p:sldId id="319" r:id="rId28"/>
    <p:sldId id="259" r:id="rId29"/>
    <p:sldId id="494" r:id="rId30"/>
    <p:sldId id="320" r:id="rId31"/>
    <p:sldId id="321" r:id="rId32"/>
    <p:sldId id="322" r:id="rId33"/>
    <p:sldId id="311" r:id="rId34"/>
    <p:sldId id="323" r:id="rId35"/>
    <p:sldId id="324" r:id="rId36"/>
    <p:sldId id="325" r:id="rId37"/>
    <p:sldId id="496" r:id="rId38"/>
    <p:sldId id="277" r:id="rId39"/>
    <p:sldId id="495" r:id="rId40"/>
    <p:sldId id="498" r:id="rId41"/>
    <p:sldId id="499" r:id="rId42"/>
    <p:sldId id="500" r:id="rId43"/>
    <p:sldId id="497" r:id="rId44"/>
    <p:sldId id="501" r:id="rId45"/>
    <p:sldId id="429" r:id="rId46"/>
    <p:sldId id="405"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B38B142-15F8-43AF-871F-12726E8A5BA4}">
          <p14:sldIdLst>
            <p14:sldId id="406"/>
            <p14:sldId id="475"/>
            <p14:sldId id="257"/>
            <p14:sldId id="464"/>
            <p14:sldId id="502"/>
            <p14:sldId id="258"/>
            <p14:sldId id="260"/>
            <p14:sldId id="474"/>
            <p14:sldId id="404"/>
            <p14:sldId id="387"/>
            <p14:sldId id="467"/>
            <p14:sldId id="476"/>
            <p14:sldId id="478"/>
            <p14:sldId id="483"/>
            <p14:sldId id="479"/>
            <p14:sldId id="481"/>
            <p14:sldId id="482"/>
            <p14:sldId id="484"/>
            <p14:sldId id="488"/>
            <p14:sldId id="485"/>
            <p14:sldId id="486"/>
            <p14:sldId id="489"/>
            <p14:sldId id="490"/>
            <p14:sldId id="491"/>
            <p14:sldId id="492"/>
          </p14:sldIdLst>
        </p14:section>
        <p14:section name="Default Section" id="{0C86BC0F-F7D7-433D-A79D-14139681DC8A}">
          <p14:sldIdLst>
            <p14:sldId id="328"/>
          </p14:sldIdLst>
        </p14:section>
        <p14:section name="Untitled Section" id="{B9C7A3D5-BDC5-4C4E-B759-84DDBDB3FF22}">
          <p14:sldIdLst>
            <p14:sldId id="319"/>
          </p14:sldIdLst>
        </p14:section>
        <p14:section name="Untitled Section" id="{3538E4A6-1ABE-4A22-98D1-B0D48C6C5E15}">
          <p14:sldIdLst>
            <p14:sldId id="259"/>
            <p14:sldId id="494"/>
            <p14:sldId id="320"/>
            <p14:sldId id="321"/>
            <p14:sldId id="322"/>
            <p14:sldId id="311"/>
            <p14:sldId id="323"/>
            <p14:sldId id="324"/>
            <p14:sldId id="325"/>
            <p14:sldId id="496"/>
            <p14:sldId id="277"/>
            <p14:sldId id="495"/>
            <p14:sldId id="498"/>
            <p14:sldId id="499"/>
            <p14:sldId id="500"/>
            <p14:sldId id="497"/>
            <p14:sldId id="501"/>
            <p14:sldId id="429"/>
            <p14:sldId id="40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ương Thị Lan" initials="TTL" lastIdx="1" clrIdx="0">
    <p:extLst>
      <p:ext uri="{19B8F6BF-5375-455C-9EA6-DF929625EA0E}">
        <p15:presenceInfo xmlns:p15="http://schemas.microsoft.com/office/powerpoint/2012/main" userId="Trương Thị L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82449" autoAdjust="0"/>
  </p:normalViewPr>
  <p:slideViewPr>
    <p:cSldViewPr snapToGrid="0">
      <p:cViewPr varScale="1">
        <p:scale>
          <a:sx n="51" d="100"/>
          <a:sy n="51" d="100"/>
        </p:scale>
        <p:origin x="1060"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BEF7B6-C54C-4495-B798-0AB8E32C4E2D}" type="datetimeFigureOut">
              <a:rPr lang="en-US" smtClean="0"/>
              <a:t>7/16/2022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293B56-1FFC-4E1B-B789-60B7677C6DF0}" type="slidenum">
              <a:rPr lang="en-US" smtClean="0"/>
              <a:t>‹#›</a:t>
            </a:fld>
            <a:endParaRPr lang="en-US"/>
          </a:p>
        </p:txBody>
      </p:sp>
    </p:spTree>
    <p:extLst>
      <p:ext uri="{BB962C8B-B14F-4D97-AF65-F5344CB8AC3E}">
        <p14:creationId xmlns:p14="http://schemas.microsoft.com/office/powerpoint/2010/main" val="2748981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581D93-A355-4DAC-A5A6-C62626542EC5}" type="slidenum">
              <a:rPr lang="zh-CN" altLang="en-US" smtClean="0"/>
              <a:t>1</a:t>
            </a:fld>
            <a:endParaRPr lang="zh-CN" altLang="en-US"/>
          </a:p>
        </p:txBody>
      </p:sp>
    </p:spTree>
    <p:extLst>
      <p:ext uri="{BB962C8B-B14F-4D97-AF65-F5344CB8AC3E}">
        <p14:creationId xmlns:p14="http://schemas.microsoft.com/office/powerpoint/2010/main" val="3683681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93B56-1FFC-4E1B-B789-60B7677C6DF0}" type="slidenum">
              <a:rPr lang="en-US" smtClean="0"/>
              <a:t>31</a:t>
            </a:fld>
            <a:endParaRPr lang="en-US"/>
          </a:p>
        </p:txBody>
      </p:sp>
    </p:spTree>
    <p:extLst>
      <p:ext uri="{BB962C8B-B14F-4D97-AF65-F5344CB8AC3E}">
        <p14:creationId xmlns:p14="http://schemas.microsoft.com/office/powerpoint/2010/main" val="1428791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93B56-1FFC-4E1B-B789-60B7677C6DF0}" type="slidenum">
              <a:rPr lang="en-US" smtClean="0"/>
              <a:t>32</a:t>
            </a:fld>
            <a:endParaRPr lang="en-US"/>
          </a:p>
        </p:txBody>
      </p:sp>
    </p:spTree>
    <p:extLst>
      <p:ext uri="{BB962C8B-B14F-4D97-AF65-F5344CB8AC3E}">
        <p14:creationId xmlns:p14="http://schemas.microsoft.com/office/powerpoint/2010/main" val="3259799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38</a:t>
            </a:fld>
            <a:endParaRPr lang="zh-CN" altLang="en-US"/>
          </a:p>
        </p:txBody>
      </p:sp>
    </p:spTree>
    <p:extLst>
      <p:ext uri="{BB962C8B-B14F-4D97-AF65-F5344CB8AC3E}">
        <p14:creationId xmlns:p14="http://schemas.microsoft.com/office/powerpoint/2010/main" val="2166061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93B56-1FFC-4E1B-B789-60B7677C6DF0}" type="slidenum">
              <a:rPr lang="en-US" smtClean="0"/>
              <a:t>44</a:t>
            </a:fld>
            <a:endParaRPr lang="en-US"/>
          </a:p>
        </p:txBody>
      </p:sp>
    </p:spTree>
    <p:extLst>
      <p:ext uri="{BB962C8B-B14F-4D97-AF65-F5344CB8AC3E}">
        <p14:creationId xmlns:p14="http://schemas.microsoft.com/office/powerpoint/2010/main" val="2308110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1702423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614602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extLst>
      <p:ext uri="{BB962C8B-B14F-4D97-AF65-F5344CB8AC3E}">
        <p14:creationId xmlns:p14="http://schemas.microsoft.com/office/powerpoint/2010/main" val="4243869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786247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93B56-1FFC-4E1B-B789-60B7677C6DF0}" type="slidenum">
              <a:rPr lang="en-US" smtClean="0"/>
              <a:t>12</a:t>
            </a:fld>
            <a:endParaRPr lang="en-US"/>
          </a:p>
        </p:txBody>
      </p:sp>
    </p:spTree>
    <p:extLst>
      <p:ext uri="{BB962C8B-B14F-4D97-AF65-F5344CB8AC3E}">
        <p14:creationId xmlns:p14="http://schemas.microsoft.com/office/powerpoint/2010/main" val="4088798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93B56-1FFC-4E1B-B789-60B7677C6DF0}" type="slidenum">
              <a:rPr lang="en-US" smtClean="0"/>
              <a:t>17</a:t>
            </a:fld>
            <a:endParaRPr lang="en-US"/>
          </a:p>
        </p:txBody>
      </p:sp>
    </p:spTree>
    <p:extLst>
      <p:ext uri="{BB962C8B-B14F-4D97-AF65-F5344CB8AC3E}">
        <p14:creationId xmlns:p14="http://schemas.microsoft.com/office/powerpoint/2010/main" val="440939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4B9AD-E836-9F10-0634-4FC9F355D6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A32227-0BE7-035A-CF0F-A313BC9FA4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41BF2B-0C48-E002-3104-4DD488407DC5}"/>
              </a:ext>
            </a:extLst>
          </p:cNvPr>
          <p:cNvSpPr>
            <a:spLocks noGrp="1"/>
          </p:cNvSpPr>
          <p:nvPr>
            <p:ph type="dt" sz="half" idx="10"/>
          </p:nvPr>
        </p:nvSpPr>
        <p:spPr/>
        <p:txBody>
          <a:bodyPr/>
          <a:lstStyle/>
          <a:p>
            <a:fld id="{31079D98-DA13-4B36-95DC-20C868B82A84}" type="datetimeFigureOut">
              <a:rPr lang="en-US" smtClean="0"/>
              <a:t>7/16/2022</a:t>
            </a:fld>
            <a:endParaRPr lang="en-US"/>
          </a:p>
        </p:txBody>
      </p:sp>
      <p:sp>
        <p:nvSpPr>
          <p:cNvPr id="5" name="Footer Placeholder 4">
            <a:extLst>
              <a:ext uri="{FF2B5EF4-FFF2-40B4-BE49-F238E27FC236}">
                <a16:creationId xmlns:a16="http://schemas.microsoft.com/office/drawing/2014/main" id="{A750B4A8-BFE2-8CF5-23E7-39F0F9705A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F8BC1B-50FD-31C9-B411-7FC6D6EB39BB}"/>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1957832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B229-DBF4-6764-A73A-C675C2D6EB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E4E573-4C45-B2F7-58A2-C4E06D3853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93D482-4592-4D44-6DE5-927E2B6734B8}"/>
              </a:ext>
            </a:extLst>
          </p:cNvPr>
          <p:cNvSpPr>
            <a:spLocks noGrp="1"/>
          </p:cNvSpPr>
          <p:nvPr>
            <p:ph type="dt" sz="half" idx="10"/>
          </p:nvPr>
        </p:nvSpPr>
        <p:spPr/>
        <p:txBody>
          <a:bodyPr/>
          <a:lstStyle/>
          <a:p>
            <a:fld id="{31079D98-DA13-4B36-95DC-20C868B82A84}" type="datetimeFigureOut">
              <a:rPr lang="en-US" smtClean="0"/>
              <a:t>7/16/2022</a:t>
            </a:fld>
            <a:endParaRPr lang="en-US"/>
          </a:p>
        </p:txBody>
      </p:sp>
      <p:sp>
        <p:nvSpPr>
          <p:cNvPr id="5" name="Footer Placeholder 4">
            <a:extLst>
              <a:ext uri="{FF2B5EF4-FFF2-40B4-BE49-F238E27FC236}">
                <a16:creationId xmlns:a16="http://schemas.microsoft.com/office/drawing/2014/main" id="{365C5F88-758C-7715-6A5E-BC772626DD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F0DF26-8405-8208-E206-61AED55D8F3F}"/>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2610775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ADC189-BC15-4266-12E1-29AF5E1065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6548B6-CA22-135B-8E30-C9FE90E1A3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41A0F7-3FAF-D4C1-8C10-C378699CEF9B}"/>
              </a:ext>
            </a:extLst>
          </p:cNvPr>
          <p:cNvSpPr>
            <a:spLocks noGrp="1"/>
          </p:cNvSpPr>
          <p:nvPr>
            <p:ph type="dt" sz="half" idx="10"/>
          </p:nvPr>
        </p:nvSpPr>
        <p:spPr/>
        <p:txBody>
          <a:bodyPr/>
          <a:lstStyle/>
          <a:p>
            <a:fld id="{31079D98-DA13-4B36-95DC-20C868B82A84}" type="datetimeFigureOut">
              <a:rPr lang="en-US" smtClean="0"/>
              <a:t>7/16/2022</a:t>
            </a:fld>
            <a:endParaRPr lang="en-US"/>
          </a:p>
        </p:txBody>
      </p:sp>
      <p:sp>
        <p:nvSpPr>
          <p:cNvPr id="5" name="Footer Placeholder 4">
            <a:extLst>
              <a:ext uri="{FF2B5EF4-FFF2-40B4-BE49-F238E27FC236}">
                <a16:creationId xmlns:a16="http://schemas.microsoft.com/office/drawing/2014/main" id="{7A320E13-E6FB-9B56-C50B-D924AA3A86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DF9B28-0BEE-6F78-3BF7-3D6D845BC0C0}"/>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1647414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879820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922967" y="2655767"/>
            <a:ext cx="6346000" cy="1546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5600"/>
              <a:buNone/>
              <a:defRPr sz="7466">
                <a:solidFill>
                  <a:schemeClr val="lt1"/>
                </a:solidFill>
              </a:defRPr>
            </a:lvl1pPr>
            <a:lvl2pPr lvl="1" algn="ctr">
              <a:spcBef>
                <a:spcPts val="0"/>
              </a:spcBef>
              <a:spcAft>
                <a:spcPts val="0"/>
              </a:spcAft>
              <a:buClr>
                <a:schemeClr val="lt1"/>
              </a:buClr>
              <a:buSzPts val="5600"/>
              <a:buNone/>
              <a:defRPr sz="7466">
                <a:solidFill>
                  <a:schemeClr val="lt1"/>
                </a:solidFill>
              </a:defRPr>
            </a:lvl2pPr>
            <a:lvl3pPr lvl="2" algn="ctr">
              <a:spcBef>
                <a:spcPts val="0"/>
              </a:spcBef>
              <a:spcAft>
                <a:spcPts val="0"/>
              </a:spcAft>
              <a:buClr>
                <a:schemeClr val="lt1"/>
              </a:buClr>
              <a:buSzPts val="5600"/>
              <a:buNone/>
              <a:defRPr sz="7466">
                <a:solidFill>
                  <a:schemeClr val="lt1"/>
                </a:solidFill>
              </a:defRPr>
            </a:lvl3pPr>
            <a:lvl4pPr lvl="3" algn="ctr">
              <a:spcBef>
                <a:spcPts val="0"/>
              </a:spcBef>
              <a:spcAft>
                <a:spcPts val="0"/>
              </a:spcAft>
              <a:buClr>
                <a:schemeClr val="lt1"/>
              </a:buClr>
              <a:buSzPts val="5600"/>
              <a:buNone/>
              <a:defRPr sz="7466">
                <a:solidFill>
                  <a:schemeClr val="lt1"/>
                </a:solidFill>
              </a:defRPr>
            </a:lvl4pPr>
            <a:lvl5pPr lvl="4" algn="ctr">
              <a:spcBef>
                <a:spcPts val="0"/>
              </a:spcBef>
              <a:spcAft>
                <a:spcPts val="0"/>
              </a:spcAft>
              <a:buClr>
                <a:schemeClr val="lt1"/>
              </a:buClr>
              <a:buSzPts val="5600"/>
              <a:buNone/>
              <a:defRPr sz="7466">
                <a:solidFill>
                  <a:schemeClr val="lt1"/>
                </a:solidFill>
              </a:defRPr>
            </a:lvl5pPr>
            <a:lvl6pPr lvl="5" algn="ctr">
              <a:spcBef>
                <a:spcPts val="0"/>
              </a:spcBef>
              <a:spcAft>
                <a:spcPts val="0"/>
              </a:spcAft>
              <a:buClr>
                <a:schemeClr val="lt1"/>
              </a:buClr>
              <a:buSzPts val="5600"/>
              <a:buNone/>
              <a:defRPr sz="7466">
                <a:solidFill>
                  <a:schemeClr val="lt1"/>
                </a:solidFill>
              </a:defRPr>
            </a:lvl6pPr>
            <a:lvl7pPr lvl="6" algn="ctr">
              <a:spcBef>
                <a:spcPts val="0"/>
              </a:spcBef>
              <a:spcAft>
                <a:spcPts val="0"/>
              </a:spcAft>
              <a:buClr>
                <a:schemeClr val="lt1"/>
              </a:buClr>
              <a:buSzPts val="5600"/>
              <a:buNone/>
              <a:defRPr sz="7466">
                <a:solidFill>
                  <a:schemeClr val="lt1"/>
                </a:solidFill>
              </a:defRPr>
            </a:lvl7pPr>
            <a:lvl8pPr lvl="7" algn="ctr">
              <a:spcBef>
                <a:spcPts val="0"/>
              </a:spcBef>
              <a:spcAft>
                <a:spcPts val="0"/>
              </a:spcAft>
              <a:buClr>
                <a:schemeClr val="lt1"/>
              </a:buClr>
              <a:buSzPts val="5600"/>
              <a:buNone/>
              <a:defRPr sz="7466">
                <a:solidFill>
                  <a:schemeClr val="lt1"/>
                </a:solidFill>
              </a:defRPr>
            </a:lvl8pPr>
            <a:lvl9pPr lvl="8" algn="ctr">
              <a:spcBef>
                <a:spcPts val="0"/>
              </a:spcBef>
              <a:spcAft>
                <a:spcPts val="0"/>
              </a:spcAft>
              <a:buClr>
                <a:schemeClr val="lt1"/>
              </a:buClr>
              <a:buSzPts val="5600"/>
              <a:buNone/>
              <a:defRPr sz="7466">
                <a:solidFill>
                  <a:schemeClr val="lt1"/>
                </a:solidFill>
              </a:defRPr>
            </a:lvl9pPr>
          </a:lstStyle>
          <a:p>
            <a:endParaRPr/>
          </a:p>
        </p:txBody>
      </p:sp>
      <p:grpSp>
        <p:nvGrpSpPr>
          <p:cNvPr id="11" name="Google Shape;11;p2"/>
          <p:cNvGrpSpPr/>
          <p:nvPr/>
        </p:nvGrpSpPr>
        <p:grpSpPr>
          <a:xfrm rot="-5400000">
            <a:off x="2470756" y="2112527"/>
            <a:ext cx="1868209" cy="7012940"/>
            <a:chOff x="818425" y="238125"/>
            <a:chExt cx="1395575" cy="5238750"/>
          </a:xfrm>
        </p:grpSpPr>
        <p:sp>
          <p:nvSpPr>
            <p:cNvPr id="12" name="Google Shape;12;p2"/>
            <p:cNvSpPr/>
            <p:nvPr/>
          </p:nvSpPr>
          <p:spPr>
            <a:xfrm>
              <a:off x="1253650" y="245150"/>
              <a:ext cx="731300" cy="1178875"/>
            </a:xfrm>
            <a:custGeom>
              <a:avLst/>
              <a:gdLst/>
              <a:ahLst/>
              <a:cxnLst/>
              <a:rect l="l" t="t" r="r" b="b"/>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 name="Google Shape;13;p2"/>
            <p:cNvGrpSpPr/>
            <p:nvPr/>
          </p:nvGrpSpPr>
          <p:grpSpPr>
            <a:xfrm>
              <a:off x="818425" y="1334150"/>
              <a:ext cx="925100" cy="1370950"/>
              <a:chOff x="3112200" y="1334150"/>
              <a:chExt cx="925100" cy="1370950"/>
            </a:xfrm>
          </p:grpSpPr>
          <p:sp>
            <p:nvSpPr>
              <p:cNvPr id="14" name="Google Shape;14;p2"/>
              <p:cNvSpPr/>
              <p:nvPr/>
            </p:nvSpPr>
            <p:spPr>
              <a:xfrm>
                <a:off x="3173850" y="1334150"/>
                <a:ext cx="819400" cy="1279300"/>
              </a:xfrm>
              <a:custGeom>
                <a:avLst/>
                <a:gdLst/>
                <a:ahLst/>
                <a:cxnLst/>
                <a:rect l="l" t="t" r="r" b="b"/>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757125" y="2555275"/>
                <a:ext cx="58150" cy="59950"/>
              </a:xfrm>
              <a:custGeom>
                <a:avLst/>
                <a:gdLst/>
                <a:ahLst/>
                <a:cxnLst/>
                <a:rect l="l" t="t" r="r" b="b"/>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764150" y="2631050"/>
                <a:ext cx="75800" cy="74050"/>
              </a:xfrm>
              <a:custGeom>
                <a:avLst/>
                <a:gdLst/>
                <a:ahLst/>
                <a:cxnLst/>
                <a:rect l="l" t="t" r="r" b="b"/>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852275" y="2620475"/>
                <a:ext cx="65200" cy="68750"/>
              </a:xfrm>
              <a:custGeom>
                <a:avLst/>
                <a:gdLst/>
                <a:ahLst/>
                <a:cxnLst/>
                <a:rect l="l" t="t" r="r" b="b"/>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883975" y="2544725"/>
                <a:ext cx="67000" cy="68725"/>
              </a:xfrm>
              <a:custGeom>
                <a:avLst/>
                <a:gdLst/>
                <a:ahLst/>
                <a:cxnLst/>
                <a:rect l="l" t="t" r="r" b="b"/>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876925" y="2454850"/>
                <a:ext cx="56425" cy="61700"/>
              </a:xfrm>
              <a:custGeom>
                <a:avLst/>
                <a:gdLst/>
                <a:ahLst/>
                <a:cxnLst/>
                <a:rect l="l" t="t" r="r" b="b"/>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674300" y="2435450"/>
                <a:ext cx="45825" cy="47625"/>
              </a:xfrm>
              <a:custGeom>
                <a:avLst/>
                <a:gdLst/>
                <a:ahLst/>
                <a:cxnLst/>
                <a:rect l="l" t="t" r="r" b="b"/>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834650" y="2060125"/>
                <a:ext cx="72275" cy="61700"/>
              </a:xfrm>
              <a:custGeom>
                <a:avLst/>
                <a:gdLst/>
                <a:ahLst/>
                <a:cxnLst/>
                <a:rect l="l" t="t" r="r" b="b"/>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973850" y="1963225"/>
                <a:ext cx="63450" cy="66975"/>
              </a:xfrm>
              <a:custGeom>
                <a:avLst/>
                <a:gdLst/>
                <a:ahLst/>
                <a:cxnLst/>
                <a:rect l="l" t="t" r="r" b="b"/>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3942125" y="1933250"/>
                <a:ext cx="51125" cy="42325"/>
              </a:xfrm>
              <a:custGeom>
                <a:avLst/>
                <a:gdLst/>
                <a:ahLst/>
                <a:cxnLst/>
                <a:rect l="l" t="t" r="r" b="b"/>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353600" y="2167625"/>
                <a:ext cx="51125" cy="51125"/>
              </a:xfrm>
              <a:custGeom>
                <a:avLst/>
                <a:gdLst/>
                <a:ahLst/>
                <a:cxnLst/>
                <a:rect l="l" t="t" r="r" b="b"/>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411750" y="2151775"/>
                <a:ext cx="31725" cy="24675"/>
              </a:xfrm>
              <a:custGeom>
                <a:avLst/>
                <a:gdLst/>
                <a:ahLst/>
                <a:cxnLst/>
                <a:rect l="l" t="t" r="r" b="b"/>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112200" y="1920925"/>
                <a:ext cx="54625" cy="54650"/>
              </a:xfrm>
              <a:custGeom>
                <a:avLst/>
                <a:gdLst/>
                <a:ahLst/>
                <a:cxnLst/>
                <a:rect l="l" t="t" r="r" b="b"/>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150950" y="1836350"/>
                <a:ext cx="75800" cy="70500"/>
              </a:xfrm>
              <a:custGeom>
                <a:avLst/>
                <a:gdLst/>
                <a:ahLst/>
                <a:cxnLst/>
                <a:rect l="l" t="t" r="r" b="b"/>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182675" y="1952650"/>
                <a:ext cx="40550" cy="38775"/>
              </a:xfrm>
              <a:custGeom>
                <a:avLst/>
                <a:gdLst/>
                <a:ahLst/>
                <a:cxnLst/>
                <a:rect l="l" t="t" r="r" b="b"/>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709525" y="1667175"/>
                <a:ext cx="58175" cy="59950"/>
              </a:xfrm>
              <a:custGeom>
                <a:avLst/>
                <a:gdLst/>
                <a:ahLst/>
                <a:cxnLst/>
                <a:rect l="l" t="t" r="r" b="b"/>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767675" y="1591400"/>
                <a:ext cx="52900" cy="52900"/>
              </a:xfrm>
              <a:custGeom>
                <a:avLst/>
                <a:gdLst/>
                <a:ahLst/>
                <a:cxnLst/>
                <a:rect l="l" t="t" r="r" b="b"/>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813500" y="1635475"/>
                <a:ext cx="35275" cy="40550"/>
              </a:xfrm>
              <a:custGeom>
                <a:avLst/>
                <a:gdLst/>
                <a:ahLst/>
                <a:cxnLst/>
                <a:rect l="l" t="t" r="r" b="b"/>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74725" y="1668950"/>
                <a:ext cx="51125" cy="45825"/>
              </a:xfrm>
              <a:custGeom>
                <a:avLst/>
                <a:gdLst/>
                <a:ahLst/>
                <a:cxnLst/>
                <a:rect l="l" t="t" r="r" b="b"/>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 name="Google Shape;33;p2"/>
            <p:cNvSpPr/>
            <p:nvPr/>
          </p:nvSpPr>
          <p:spPr>
            <a:xfrm>
              <a:off x="1177875" y="2516525"/>
              <a:ext cx="652000" cy="1566525"/>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 name="Google Shape;34;p2"/>
            <p:cNvGrpSpPr/>
            <p:nvPr/>
          </p:nvGrpSpPr>
          <p:grpSpPr>
            <a:xfrm>
              <a:off x="1583150" y="1350000"/>
              <a:ext cx="216775" cy="269625"/>
              <a:chOff x="3876925" y="1350000"/>
              <a:chExt cx="216775" cy="269625"/>
            </a:xfrm>
          </p:grpSpPr>
          <p:sp>
            <p:nvSpPr>
              <p:cNvPr id="35" name="Google Shape;35;p2"/>
              <p:cNvSpPr/>
              <p:nvPr/>
            </p:nvSpPr>
            <p:spPr>
              <a:xfrm>
                <a:off x="3876925" y="1350000"/>
                <a:ext cx="216775" cy="269625"/>
              </a:xfrm>
              <a:custGeom>
                <a:avLst/>
                <a:gdLst/>
                <a:ahLst/>
                <a:cxnLst/>
                <a:rect l="l" t="t" r="r" b="b"/>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F7CA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876925" y="1350000"/>
                <a:ext cx="216775" cy="269625"/>
              </a:xfrm>
              <a:custGeom>
                <a:avLst/>
                <a:gdLst/>
                <a:ahLst/>
                <a:cxnLst/>
                <a:rect l="l" t="t" r="r" b="b"/>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40375" y="1512125"/>
                <a:ext cx="31725" cy="75800"/>
              </a:xfrm>
              <a:custGeom>
                <a:avLst/>
                <a:gdLst/>
                <a:ahLst/>
                <a:cxnLst/>
                <a:rect l="l" t="t" r="r" b="b"/>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54475" y="1404625"/>
                <a:ext cx="22925" cy="65225"/>
              </a:xfrm>
              <a:custGeom>
                <a:avLst/>
                <a:gdLst/>
                <a:ahLst/>
                <a:cxnLst/>
                <a:rect l="l" t="t" r="r" b="b"/>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899850" y="1462775"/>
                <a:ext cx="56400" cy="29975"/>
              </a:xfrm>
              <a:custGeom>
                <a:avLst/>
                <a:gdLst/>
                <a:ahLst/>
                <a:cxnLst/>
                <a:rect l="l" t="t" r="r" b="b"/>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 name="Google Shape;40;p2"/>
            <p:cNvSpPr/>
            <p:nvPr/>
          </p:nvSpPr>
          <p:spPr>
            <a:xfrm>
              <a:off x="1086250" y="2701550"/>
              <a:ext cx="237900" cy="313675"/>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924150" y="1106825"/>
              <a:ext cx="244950" cy="345400"/>
            </a:xfrm>
            <a:custGeom>
              <a:avLst/>
              <a:gdLst/>
              <a:ahLst/>
              <a:cxnLst/>
              <a:rect l="l" t="t" r="r" b="b"/>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750550" y="2135900"/>
              <a:ext cx="260825" cy="227350"/>
            </a:xfrm>
            <a:custGeom>
              <a:avLst/>
              <a:gdLst/>
              <a:ahLst/>
              <a:cxnLst/>
              <a:rect l="l" t="t" r="r" b="b"/>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1133825" y="238125"/>
              <a:ext cx="246725" cy="246700"/>
            </a:xfrm>
            <a:custGeom>
              <a:avLst/>
              <a:gdLst/>
              <a:ahLst/>
              <a:cxnLst/>
              <a:rect l="l" t="t" r="r" b="b"/>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 name="Google Shape;44;p2"/>
            <p:cNvGrpSpPr/>
            <p:nvPr/>
          </p:nvGrpSpPr>
          <p:grpSpPr>
            <a:xfrm>
              <a:off x="1863325" y="2900650"/>
              <a:ext cx="206200" cy="244975"/>
              <a:chOff x="4157100" y="2900650"/>
              <a:chExt cx="206200" cy="244975"/>
            </a:xfrm>
          </p:grpSpPr>
          <p:sp>
            <p:nvSpPr>
              <p:cNvPr id="45" name="Google Shape;45;p2"/>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 name="Google Shape;48;p2"/>
            <p:cNvGrpSpPr/>
            <p:nvPr/>
          </p:nvGrpSpPr>
          <p:grpSpPr>
            <a:xfrm>
              <a:off x="1923250" y="773800"/>
              <a:ext cx="290750" cy="361250"/>
              <a:chOff x="4217025" y="773800"/>
              <a:chExt cx="290750" cy="361250"/>
            </a:xfrm>
          </p:grpSpPr>
          <p:sp>
            <p:nvSpPr>
              <p:cNvPr id="49" name="Google Shape;49;p2"/>
              <p:cNvSpPr/>
              <p:nvPr/>
            </p:nvSpPr>
            <p:spPr>
              <a:xfrm>
                <a:off x="4231125" y="773800"/>
                <a:ext cx="56400" cy="135700"/>
              </a:xfrm>
              <a:custGeom>
                <a:avLst/>
                <a:gdLst/>
                <a:ahLst/>
                <a:cxnLst/>
                <a:rect l="l" t="t" r="r" b="b"/>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291025" y="858375"/>
                <a:ext cx="216750" cy="109275"/>
              </a:xfrm>
              <a:custGeom>
                <a:avLst/>
                <a:gdLst/>
                <a:ahLst/>
                <a:cxnLst/>
                <a:rect l="l" t="t" r="r" b="b"/>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217025" y="1004625"/>
                <a:ext cx="68750" cy="130425"/>
              </a:xfrm>
              <a:custGeom>
                <a:avLst/>
                <a:gdLst/>
                <a:ahLst/>
                <a:cxnLst/>
                <a:rect l="l" t="t" r="r" b="b"/>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2"/>
            <p:cNvGrpSpPr/>
            <p:nvPr/>
          </p:nvGrpSpPr>
          <p:grpSpPr>
            <a:xfrm>
              <a:off x="959375" y="2320925"/>
              <a:ext cx="149800" cy="299575"/>
              <a:chOff x="3253150" y="2320925"/>
              <a:chExt cx="149800" cy="299575"/>
            </a:xfrm>
          </p:grpSpPr>
          <p:sp>
            <p:nvSpPr>
              <p:cNvPr id="53" name="Google Shape;53;p2"/>
              <p:cNvSpPr/>
              <p:nvPr/>
            </p:nvSpPr>
            <p:spPr>
              <a:xfrm>
                <a:off x="3290150" y="2476000"/>
                <a:ext cx="112800" cy="144500"/>
              </a:xfrm>
              <a:custGeom>
                <a:avLst/>
                <a:gdLst/>
                <a:ahLst/>
                <a:cxnLst/>
                <a:rect l="l" t="t" r="r" b="b"/>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253150" y="2320925"/>
                <a:ext cx="100475" cy="130425"/>
              </a:xfrm>
              <a:custGeom>
                <a:avLst/>
                <a:gdLst/>
                <a:ahLst/>
                <a:cxnLst/>
                <a:rect l="l" t="t" r="r" b="b"/>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 name="Google Shape;55;p2"/>
            <p:cNvGrpSpPr/>
            <p:nvPr/>
          </p:nvGrpSpPr>
          <p:grpSpPr>
            <a:xfrm>
              <a:off x="1193750" y="3986125"/>
              <a:ext cx="766525" cy="1452000"/>
              <a:chOff x="3487525" y="3986125"/>
              <a:chExt cx="766525" cy="1452000"/>
            </a:xfrm>
          </p:grpSpPr>
          <p:sp>
            <p:nvSpPr>
              <p:cNvPr id="56" name="Google Shape;56;p2"/>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 name="Google Shape;60;p2"/>
            <p:cNvSpPr/>
            <p:nvPr/>
          </p:nvSpPr>
          <p:spPr>
            <a:xfrm>
              <a:off x="1660700" y="3957925"/>
              <a:ext cx="244950" cy="246725"/>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971725" y="3707700"/>
              <a:ext cx="220275" cy="341875"/>
            </a:xfrm>
            <a:custGeom>
              <a:avLst/>
              <a:gdLst/>
              <a:ahLst/>
              <a:cxnLst/>
              <a:rect l="l" t="t" r="r" b="b"/>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7CA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2016625" y="4890075"/>
              <a:ext cx="119850" cy="586800"/>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3" name="Google Shape;63;p2"/>
            <p:cNvGrpSpPr/>
            <p:nvPr/>
          </p:nvGrpSpPr>
          <p:grpSpPr>
            <a:xfrm>
              <a:off x="1216650" y="5036325"/>
              <a:ext cx="169175" cy="269650"/>
              <a:chOff x="3510425" y="5036325"/>
              <a:chExt cx="169175" cy="269650"/>
            </a:xfrm>
          </p:grpSpPr>
          <p:sp>
            <p:nvSpPr>
              <p:cNvPr id="64" name="Google Shape;64;p2"/>
              <p:cNvSpPr/>
              <p:nvPr/>
            </p:nvSpPr>
            <p:spPr>
              <a:xfrm>
                <a:off x="3510425" y="5105050"/>
                <a:ext cx="86350" cy="77575"/>
              </a:xfrm>
              <a:custGeom>
                <a:avLst/>
                <a:gdLst/>
                <a:ahLst/>
                <a:cxnLst/>
                <a:rect l="l" t="t" r="r" b="b"/>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3602050" y="5157925"/>
                <a:ext cx="66975" cy="63450"/>
              </a:xfrm>
              <a:custGeom>
                <a:avLst/>
                <a:gdLst/>
                <a:ahLst/>
                <a:cxnLst/>
                <a:rect l="l" t="t" r="r" b="b"/>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538625" y="5221350"/>
                <a:ext cx="82825" cy="84625"/>
              </a:xfrm>
              <a:custGeom>
                <a:avLst/>
                <a:gdLst/>
                <a:ahLst/>
                <a:cxnLst/>
                <a:rect l="l" t="t" r="r" b="b"/>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3640825" y="5036325"/>
                <a:ext cx="38775" cy="42325"/>
              </a:xfrm>
              <a:custGeom>
                <a:avLst/>
                <a:gdLst/>
                <a:ahLst/>
                <a:cxnLst/>
                <a:rect l="l" t="t" r="r" b="b"/>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8" name="Google Shape;68;p2"/>
          <p:cNvGrpSpPr/>
          <p:nvPr/>
        </p:nvGrpSpPr>
        <p:grpSpPr>
          <a:xfrm rot="5400000">
            <a:off x="7853022" y="-2267573"/>
            <a:ext cx="1868209" cy="7012940"/>
            <a:chOff x="818425" y="238125"/>
            <a:chExt cx="1395575" cy="5238750"/>
          </a:xfrm>
        </p:grpSpPr>
        <p:sp>
          <p:nvSpPr>
            <p:cNvPr id="69" name="Google Shape;69;p2"/>
            <p:cNvSpPr/>
            <p:nvPr/>
          </p:nvSpPr>
          <p:spPr>
            <a:xfrm>
              <a:off x="1253650" y="245150"/>
              <a:ext cx="731300" cy="1178875"/>
            </a:xfrm>
            <a:custGeom>
              <a:avLst/>
              <a:gdLst/>
              <a:ahLst/>
              <a:cxnLst/>
              <a:rect l="l" t="t" r="r" b="b"/>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0" name="Google Shape;70;p2"/>
            <p:cNvGrpSpPr/>
            <p:nvPr/>
          </p:nvGrpSpPr>
          <p:grpSpPr>
            <a:xfrm>
              <a:off x="818425" y="1334150"/>
              <a:ext cx="925100" cy="1370950"/>
              <a:chOff x="3112200" y="1334150"/>
              <a:chExt cx="925100" cy="1370950"/>
            </a:xfrm>
          </p:grpSpPr>
          <p:sp>
            <p:nvSpPr>
              <p:cNvPr id="71" name="Google Shape;71;p2"/>
              <p:cNvSpPr/>
              <p:nvPr/>
            </p:nvSpPr>
            <p:spPr>
              <a:xfrm>
                <a:off x="3173850" y="1334150"/>
                <a:ext cx="819400" cy="1279300"/>
              </a:xfrm>
              <a:custGeom>
                <a:avLst/>
                <a:gdLst/>
                <a:ahLst/>
                <a:cxnLst/>
                <a:rect l="l" t="t" r="r" b="b"/>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3757125" y="2555275"/>
                <a:ext cx="58150" cy="59950"/>
              </a:xfrm>
              <a:custGeom>
                <a:avLst/>
                <a:gdLst/>
                <a:ahLst/>
                <a:cxnLst/>
                <a:rect l="l" t="t" r="r" b="b"/>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764150" y="2631050"/>
                <a:ext cx="75800" cy="74050"/>
              </a:xfrm>
              <a:custGeom>
                <a:avLst/>
                <a:gdLst/>
                <a:ahLst/>
                <a:cxnLst/>
                <a:rect l="l" t="t" r="r" b="b"/>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852275" y="2620475"/>
                <a:ext cx="65200" cy="68750"/>
              </a:xfrm>
              <a:custGeom>
                <a:avLst/>
                <a:gdLst/>
                <a:ahLst/>
                <a:cxnLst/>
                <a:rect l="l" t="t" r="r" b="b"/>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883975" y="2544725"/>
                <a:ext cx="67000" cy="68725"/>
              </a:xfrm>
              <a:custGeom>
                <a:avLst/>
                <a:gdLst/>
                <a:ahLst/>
                <a:cxnLst/>
                <a:rect l="l" t="t" r="r" b="b"/>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876925" y="2454850"/>
                <a:ext cx="56425" cy="61700"/>
              </a:xfrm>
              <a:custGeom>
                <a:avLst/>
                <a:gdLst/>
                <a:ahLst/>
                <a:cxnLst/>
                <a:rect l="l" t="t" r="r" b="b"/>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674300" y="2435450"/>
                <a:ext cx="45825" cy="47625"/>
              </a:xfrm>
              <a:custGeom>
                <a:avLst/>
                <a:gdLst/>
                <a:ahLst/>
                <a:cxnLst/>
                <a:rect l="l" t="t" r="r" b="b"/>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834650" y="2060125"/>
                <a:ext cx="72275" cy="61700"/>
              </a:xfrm>
              <a:custGeom>
                <a:avLst/>
                <a:gdLst/>
                <a:ahLst/>
                <a:cxnLst/>
                <a:rect l="l" t="t" r="r" b="b"/>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973850" y="1963225"/>
                <a:ext cx="63450" cy="66975"/>
              </a:xfrm>
              <a:custGeom>
                <a:avLst/>
                <a:gdLst/>
                <a:ahLst/>
                <a:cxnLst/>
                <a:rect l="l" t="t" r="r" b="b"/>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942125" y="1933250"/>
                <a:ext cx="51125" cy="42325"/>
              </a:xfrm>
              <a:custGeom>
                <a:avLst/>
                <a:gdLst/>
                <a:ahLst/>
                <a:cxnLst/>
                <a:rect l="l" t="t" r="r" b="b"/>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353600" y="2167625"/>
                <a:ext cx="51125" cy="51125"/>
              </a:xfrm>
              <a:custGeom>
                <a:avLst/>
                <a:gdLst/>
                <a:ahLst/>
                <a:cxnLst/>
                <a:rect l="l" t="t" r="r" b="b"/>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411750" y="2151775"/>
                <a:ext cx="31725" cy="24675"/>
              </a:xfrm>
              <a:custGeom>
                <a:avLst/>
                <a:gdLst/>
                <a:ahLst/>
                <a:cxnLst/>
                <a:rect l="l" t="t" r="r" b="b"/>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112200" y="1920925"/>
                <a:ext cx="54625" cy="54650"/>
              </a:xfrm>
              <a:custGeom>
                <a:avLst/>
                <a:gdLst/>
                <a:ahLst/>
                <a:cxnLst/>
                <a:rect l="l" t="t" r="r" b="b"/>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150950" y="1836350"/>
                <a:ext cx="75800" cy="70500"/>
              </a:xfrm>
              <a:custGeom>
                <a:avLst/>
                <a:gdLst/>
                <a:ahLst/>
                <a:cxnLst/>
                <a:rect l="l" t="t" r="r" b="b"/>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182675" y="1952650"/>
                <a:ext cx="40550" cy="38775"/>
              </a:xfrm>
              <a:custGeom>
                <a:avLst/>
                <a:gdLst/>
                <a:ahLst/>
                <a:cxnLst/>
                <a:rect l="l" t="t" r="r" b="b"/>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09525" y="1667175"/>
                <a:ext cx="58175" cy="59950"/>
              </a:xfrm>
              <a:custGeom>
                <a:avLst/>
                <a:gdLst/>
                <a:ahLst/>
                <a:cxnLst/>
                <a:rect l="l" t="t" r="r" b="b"/>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767675" y="1591400"/>
                <a:ext cx="52900" cy="52900"/>
              </a:xfrm>
              <a:custGeom>
                <a:avLst/>
                <a:gdLst/>
                <a:ahLst/>
                <a:cxnLst/>
                <a:rect l="l" t="t" r="r" b="b"/>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813500" y="1635475"/>
                <a:ext cx="35275" cy="40550"/>
              </a:xfrm>
              <a:custGeom>
                <a:avLst/>
                <a:gdLst/>
                <a:ahLst/>
                <a:cxnLst/>
                <a:rect l="l" t="t" r="r" b="b"/>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774725" y="1668950"/>
                <a:ext cx="51125" cy="45825"/>
              </a:xfrm>
              <a:custGeom>
                <a:avLst/>
                <a:gdLst/>
                <a:ahLst/>
                <a:cxnLst/>
                <a:rect l="l" t="t" r="r" b="b"/>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 name="Google Shape;90;p2"/>
            <p:cNvSpPr/>
            <p:nvPr/>
          </p:nvSpPr>
          <p:spPr>
            <a:xfrm>
              <a:off x="1177875" y="2516525"/>
              <a:ext cx="652000" cy="1566525"/>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 name="Google Shape;91;p2"/>
            <p:cNvGrpSpPr/>
            <p:nvPr/>
          </p:nvGrpSpPr>
          <p:grpSpPr>
            <a:xfrm>
              <a:off x="1583150" y="1350000"/>
              <a:ext cx="216775" cy="269625"/>
              <a:chOff x="3876925" y="1350000"/>
              <a:chExt cx="216775" cy="269625"/>
            </a:xfrm>
          </p:grpSpPr>
          <p:sp>
            <p:nvSpPr>
              <p:cNvPr id="92" name="Google Shape;92;p2"/>
              <p:cNvSpPr/>
              <p:nvPr/>
            </p:nvSpPr>
            <p:spPr>
              <a:xfrm>
                <a:off x="3876925" y="1350000"/>
                <a:ext cx="216775" cy="269625"/>
              </a:xfrm>
              <a:custGeom>
                <a:avLst/>
                <a:gdLst/>
                <a:ahLst/>
                <a:cxnLst/>
                <a:rect l="l" t="t" r="r" b="b"/>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F7CA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876925" y="1350000"/>
                <a:ext cx="216775" cy="269625"/>
              </a:xfrm>
              <a:custGeom>
                <a:avLst/>
                <a:gdLst/>
                <a:ahLst/>
                <a:cxnLst/>
                <a:rect l="l" t="t" r="r" b="b"/>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940375" y="1512125"/>
                <a:ext cx="31725" cy="75800"/>
              </a:xfrm>
              <a:custGeom>
                <a:avLst/>
                <a:gdLst/>
                <a:ahLst/>
                <a:cxnLst/>
                <a:rect l="l" t="t" r="r" b="b"/>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954475" y="1404625"/>
                <a:ext cx="22925" cy="65225"/>
              </a:xfrm>
              <a:custGeom>
                <a:avLst/>
                <a:gdLst/>
                <a:ahLst/>
                <a:cxnLst/>
                <a:rect l="l" t="t" r="r" b="b"/>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899850" y="1462775"/>
                <a:ext cx="56400" cy="29975"/>
              </a:xfrm>
              <a:custGeom>
                <a:avLst/>
                <a:gdLst/>
                <a:ahLst/>
                <a:cxnLst/>
                <a:rect l="l" t="t" r="r" b="b"/>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086250" y="2701550"/>
              <a:ext cx="237900" cy="313675"/>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924150" y="1106825"/>
              <a:ext cx="244950" cy="345400"/>
            </a:xfrm>
            <a:custGeom>
              <a:avLst/>
              <a:gdLst/>
              <a:ahLst/>
              <a:cxnLst/>
              <a:rect l="l" t="t" r="r" b="b"/>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750550" y="2135900"/>
              <a:ext cx="260825" cy="227350"/>
            </a:xfrm>
            <a:custGeom>
              <a:avLst/>
              <a:gdLst/>
              <a:ahLst/>
              <a:cxnLst/>
              <a:rect l="l" t="t" r="r" b="b"/>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1133825" y="238125"/>
              <a:ext cx="246725" cy="246700"/>
            </a:xfrm>
            <a:custGeom>
              <a:avLst/>
              <a:gdLst/>
              <a:ahLst/>
              <a:cxnLst/>
              <a:rect l="l" t="t" r="r" b="b"/>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1" name="Google Shape;101;p2"/>
            <p:cNvGrpSpPr/>
            <p:nvPr/>
          </p:nvGrpSpPr>
          <p:grpSpPr>
            <a:xfrm>
              <a:off x="1863325" y="2900650"/>
              <a:ext cx="206200" cy="244975"/>
              <a:chOff x="4157100" y="2900650"/>
              <a:chExt cx="206200" cy="244975"/>
            </a:xfrm>
          </p:grpSpPr>
          <p:sp>
            <p:nvSpPr>
              <p:cNvPr id="102" name="Google Shape;102;p2"/>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 name="Google Shape;105;p2"/>
            <p:cNvGrpSpPr/>
            <p:nvPr/>
          </p:nvGrpSpPr>
          <p:grpSpPr>
            <a:xfrm>
              <a:off x="1923250" y="773800"/>
              <a:ext cx="290750" cy="361250"/>
              <a:chOff x="4217025" y="773800"/>
              <a:chExt cx="290750" cy="361250"/>
            </a:xfrm>
          </p:grpSpPr>
          <p:sp>
            <p:nvSpPr>
              <p:cNvPr id="106" name="Google Shape;106;p2"/>
              <p:cNvSpPr/>
              <p:nvPr/>
            </p:nvSpPr>
            <p:spPr>
              <a:xfrm>
                <a:off x="4231125" y="773800"/>
                <a:ext cx="56400" cy="135700"/>
              </a:xfrm>
              <a:custGeom>
                <a:avLst/>
                <a:gdLst/>
                <a:ahLst/>
                <a:cxnLst/>
                <a:rect l="l" t="t" r="r" b="b"/>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4291025" y="858375"/>
                <a:ext cx="216750" cy="109275"/>
              </a:xfrm>
              <a:custGeom>
                <a:avLst/>
                <a:gdLst/>
                <a:ahLst/>
                <a:cxnLst/>
                <a:rect l="l" t="t" r="r" b="b"/>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4217025" y="1004625"/>
                <a:ext cx="68750" cy="130425"/>
              </a:xfrm>
              <a:custGeom>
                <a:avLst/>
                <a:gdLst/>
                <a:ahLst/>
                <a:cxnLst/>
                <a:rect l="l" t="t" r="r" b="b"/>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 name="Google Shape;109;p2"/>
            <p:cNvGrpSpPr/>
            <p:nvPr/>
          </p:nvGrpSpPr>
          <p:grpSpPr>
            <a:xfrm>
              <a:off x="959375" y="2320925"/>
              <a:ext cx="149800" cy="299575"/>
              <a:chOff x="3253150" y="2320925"/>
              <a:chExt cx="149800" cy="299575"/>
            </a:xfrm>
          </p:grpSpPr>
          <p:sp>
            <p:nvSpPr>
              <p:cNvPr id="110" name="Google Shape;110;p2"/>
              <p:cNvSpPr/>
              <p:nvPr/>
            </p:nvSpPr>
            <p:spPr>
              <a:xfrm>
                <a:off x="3290150" y="2476000"/>
                <a:ext cx="112800" cy="144500"/>
              </a:xfrm>
              <a:custGeom>
                <a:avLst/>
                <a:gdLst/>
                <a:ahLst/>
                <a:cxnLst/>
                <a:rect l="l" t="t" r="r" b="b"/>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3253150" y="2320925"/>
                <a:ext cx="100475" cy="130425"/>
              </a:xfrm>
              <a:custGeom>
                <a:avLst/>
                <a:gdLst/>
                <a:ahLst/>
                <a:cxnLst/>
                <a:rect l="l" t="t" r="r" b="b"/>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2"/>
            <p:cNvGrpSpPr/>
            <p:nvPr/>
          </p:nvGrpSpPr>
          <p:grpSpPr>
            <a:xfrm>
              <a:off x="1193750" y="3986125"/>
              <a:ext cx="766525" cy="1452000"/>
              <a:chOff x="3487525" y="3986125"/>
              <a:chExt cx="766525" cy="1452000"/>
            </a:xfrm>
          </p:grpSpPr>
          <p:sp>
            <p:nvSpPr>
              <p:cNvPr id="113" name="Google Shape;113;p2"/>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 name="Google Shape;117;p2"/>
            <p:cNvSpPr/>
            <p:nvPr/>
          </p:nvSpPr>
          <p:spPr>
            <a:xfrm>
              <a:off x="1660700" y="3957925"/>
              <a:ext cx="244950" cy="246725"/>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971725" y="3707700"/>
              <a:ext cx="220275" cy="341875"/>
            </a:xfrm>
            <a:custGeom>
              <a:avLst/>
              <a:gdLst/>
              <a:ahLst/>
              <a:cxnLst/>
              <a:rect l="l" t="t" r="r" b="b"/>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7CA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16625" y="4890075"/>
              <a:ext cx="119850" cy="586800"/>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 name="Google Shape;120;p2"/>
            <p:cNvGrpSpPr/>
            <p:nvPr/>
          </p:nvGrpSpPr>
          <p:grpSpPr>
            <a:xfrm>
              <a:off x="1216650" y="5036325"/>
              <a:ext cx="169175" cy="269650"/>
              <a:chOff x="3510425" y="5036325"/>
              <a:chExt cx="169175" cy="269650"/>
            </a:xfrm>
          </p:grpSpPr>
          <p:sp>
            <p:nvSpPr>
              <p:cNvPr id="121" name="Google Shape;121;p2"/>
              <p:cNvSpPr/>
              <p:nvPr/>
            </p:nvSpPr>
            <p:spPr>
              <a:xfrm>
                <a:off x="3510425" y="5105050"/>
                <a:ext cx="86350" cy="77575"/>
              </a:xfrm>
              <a:custGeom>
                <a:avLst/>
                <a:gdLst/>
                <a:ahLst/>
                <a:cxnLst/>
                <a:rect l="l" t="t" r="r" b="b"/>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3602050" y="5157925"/>
                <a:ext cx="66975" cy="63450"/>
              </a:xfrm>
              <a:custGeom>
                <a:avLst/>
                <a:gdLst/>
                <a:ahLst/>
                <a:cxnLst/>
                <a:rect l="l" t="t" r="r" b="b"/>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3538625" y="5221350"/>
                <a:ext cx="82825" cy="84625"/>
              </a:xfrm>
              <a:custGeom>
                <a:avLst/>
                <a:gdLst/>
                <a:ahLst/>
                <a:cxnLst/>
                <a:rect l="l" t="t" r="r" b="b"/>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3640825" y="5036325"/>
                <a:ext cx="38775" cy="42325"/>
              </a:xfrm>
              <a:custGeom>
                <a:avLst/>
                <a:gdLst/>
                <a:ahLst/>
                <a:cxnLst/>
                <a:rect l="l" t="t" r="r" b="b"/>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757051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accent2"/>
        </a:solidFill>
        <a:effectLst/>
      </p:bgPr>
    </p:bg>
    <p:spTree>
      <p:nvGrpSpPr>
        <p:cNvPr id="1" name="Shape 125"/>
        <p:cNvGrpSpPr/>
        <p:nvPr/>
      </p:nvGrpSpPr>
      <p:grpSpPr>
        <a:xfrm>
          <a:off x="0" y="0"/>
          <a:ext cx="0" cy="0"/>
          <a:chOff x="0" y="0"/>
          <a:chExt cx="0" cy="0"/>
        </a:xfrm>
      </p:grpSpPr>
      <p:sp>
        <p:nvSpPr>
          <p:cNvPr id="126" name="Google Shape;126;p3"/>
          <p:cNvSpPr txBox="1">
            <a:spLocks noGrp="1"/>
          </p:cNvSpPr>
          <p:nvPr>
            <p:ph type="ctrTitle"/>
          </p:nvPr>
        </p:nvSpPr>
        <p:spPr>
          <a:xfrm>
            <a:off x="1207133" y="3838333"/>
            <a:ext cx="6872000" cy="1316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4800"/>
              <a:buNone/>
              <a:defRPr sz="6400">
                <a:solidFill>
                  <a:schemeClr val="lt1"/>
                </a:solidFill>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endParaRPr/>
          </a:p>
        </p:txBody>
      </p:sp>
      <p:sp>
        <p:nvSpPr>
          <p:cNvPr id="127" name="Google Shape;127;p3"/>
          <p:cNvSpPr txBox="1">
            <a:spLocks noGrp="1"/>
          </p:cNvSpPr>
          <p:nvPr>
            <p:ph type="subTitle" idx="1"/>
          </p:nvPr>
        </p:nvSpPr>
        <p:spPr>
          <a:xfrm>
            <a:off x="1207133" y="5091301"/>
            <a:ext cx="6872000" cy="890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800"/>
              <a:buNone/>
              <a:defRPr sz="2400">
                <a:solidFill>
                  <a:schemeClr val="lt1"/>
                </a:solidFill>
              </a:defRPr>
            </a:lvl1pPr>
            <a:lvl2pPr lvl="1" rtl="0">
              <a:spcBef>
                <a:spcPts val="0"/>
              </a:spcBef>
              <a:spcAft>
                <a:spcPts val="0"/>
              </a:spcAft>
              <a:buClr>
                <a:schemeClr val="lt1"/>
              </a:buClr>
              <a:buSzPts val="1800"/>
              <a:buNone/>
              <a:defRPr sz="2400">
                <a:solidFill>
                  <a:schemeClr val="lt1"/>
                </a:solidFill>
              </a:defRPr>
            </a:lvl2pPr>
            <a:lvl3pPr lvl="2" rtl="0">
              <a:spcBef>
                <a:spcPts val="0"/>
              </a:spcBef>
              <a:spcAft>
                <a:spcPts val="0"/>
              </a:spcAft>
              <a:buClr>
                <a:schemeClr val="lt1"/>
              </a:buClr>
              <a:buSzPts val="1800"/>
              <a:buNone/>
              <a:defRPr sz="2400">
                <a:solidFill>
                  <a:schemeClr val="lt1"/>
                </a:solidFill>
              </a:defRPr>
            </a:lvl3pPr>
            <a:lvl4pPr lvl="3" rtl="0">
              <a:spcBef>
                <a:spcPts val="0"/>
              </a:spcBef>
              <a:spcAft>
                <a:spcPts val="0"/>
              </a:spcAft>
              <a:buClr>
                <a:schemeClr val="lt1"/>
              </a:buClr>
              <a:buSzPts val="1800"/>
              <a:buNone/>
              <a:defRPr sz="2400">
                <a:solidFill>
                  <a:schemeClr val="lt1"/>
                </a:solidFill>
              </a:defRPr>
            </a:lvl4pPr>
            <a:lvl5pPr lvl="4" rtl="0">
              <a:spcBef>
                <a:spcPts val="0"/>
              </a:spcBef>
              <a:spcAft>
                <a:spcPts val="0"/>
              </a:spcAft>
              <a:buClr>
                <a:schemeClr val="lt1"/>
              </a:buClr>
              <a:buSzPts val="1800"/>
              <a:buNone/>
              <a:defRPr sz="2400">
                <a:solidFill>
                  <a:schemeClr val="lt1"/>
                </a:solidFill>
              </a:defRPr>
            </a:lvl5pPr>
            <a:lvl6pPr lvl="5" rtl="0">
              <a:spcBef>
                <a:spcPts val="0"/>
              </a:spcBef>
              <a:spcAft>
                <a:spcPts val="0"/>
              </a:spcAft>
              <a:buClr>
                <a:schemeClr val="lt1"/>
              </a:buClr>
              <a:buSzPts val="1800"/>
              <a:buNone/>
              <a:defRPr sz="2400">
                <a:solidFill>
                  <a:schemeClr val="lt1"/>
                </a:solidFill>
              </a:defRPr>
            </a:lvl6pPr>
            <a:lvl7pPr lvl="6" rtl="0">
              <a:spcBef>
                <a:spcPts val="0"/>
              </a:spcBef>
              <a:spcAft>
                <a:spcPts val="0"/>
              </a:spcAft>
              <a:buClr>
                <a:schemeClr val="lt1"/>
              </a:buClr>
              <a:buSzPts val="1800"/>
              <a:buNone/>
              <a:defRPr sz="2400">
                <a:solidFill>
                  <a:schemeClr val="lt1"/>
                </a:solidFill>
              </a:defRPr>
            </a:lvl7pPr>
            <a:lvl8pPr lvl="7" rtl="0">
              <a:spcBef>
                <a:spcPts val="0"/>
              </a:spcBef>
              <a:spcAft>
                <a:spcPts val="0"/>
              </a:spcAft>
              <a:buClr>
                <a:schemeClr val="lt1"/>
              </a:buClr>
              <a:buSzPts val="1800"/>
              <a:buNone/>
              <a:defRPr sz="2400">
                <a:solidFill>
                  <a:schemeClr val="lt1"/>
                </a:solidFill>
              </a:defRPr>
            </a:lvl8pPr>
            <a:lvl9pPr lvl="8" rtl="0">
              <a:spcBef>
                <a:spcPts val="0"/>
              </a:spcBef>
              <a:spcAft>
                <a:spcPts val="0"/>
              </a:spcAft>
              <a:buClr>
                <a:schemeClr val="lt1"/>
              </a:buClr>
              <a:buSzPts val="1800"/>
              <a:buNone/>
              <a:defRPr sz="2400">
                <a:solidFill>
                  <a:schemeClr val="lt1"/>
                </a:solidFill>
              </a:defRPr>
            </a:lvl9pPr>
          </a:lstStyle>
          <a:p>
            <a:endParaRPr/>
          </a:p>
        </p:txBody>
      </p:sp>
      <p:grpSp>
        <p:nvGrpSpPr>
          <p:cNvPr id="128" name="Google Shape;128;p3"/>
          <p:cNvGrpSpPr/>
          <p:nvPr/>
        </p:nvGrpSpPr>
        <p:grpSpPr>
          <a:xfrm>
            <a:off x="9451789" y="-77473"/>
            <a:ext cx="1868209" cy="7012940"/>
            <a:chOff x="818425" y="238125"/>
            <a:chExt cx="1395575" cy="5238750"/>
          </a:xfrm>
        </p:grpSpPr>
        <p:sp>
          <p:nvSpPr>
            <p:cNvPr id="129" name="Google Shape;129;p3"/>
            <p:cNvSpPr/>
            <p:nvPr/>
          </p:nvSpPr>
          <p:spPr>
            <a:xfrm>
              <a:off x="1253650" y="245150"/>
              <a:ext cx="731300" cy="1178875"/>
            </a:xfrm>
            <a:custGeom>
              <a:avLst/>
              <a:gdLst/>
              <a:ahLst/>
              <a:cxnLst/>
              <a:rect l="l" t="t" r="r" b="b"/>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0" name="Google Shape;130;p3"/>
            <p:cNvGrpSpPr/>
            <p:nvPr/>
          </p:nvGrpSpPr>
          <p:grpSpPr>
            <a:xfrm>
              <a:off x="818425" y="1334150"/>
              <a:ext cx="925100" cy="1370950"/>
              <a:chOff x="3112200" y="1334150"/>
              <a:chExt cx="925100" cy="1370950"/>
            </a:xfrm>
          </p:grpSpPr>
          <p:sp>
            <p:nvSpPr>
              <p:cNvPr id="131" name="Google Shape;131;p3"/>
              <p:cNvSpPr/>
              <p:nvPr/>
            </p:nvSpPr>
            <p:spPr>
              <a:xfrm>
                <a:off x="3173850" y="1334150"/>
                <a:ext cx="819400" cy="1279300"/>
              </a:xfrm>
              <a:custGeom>
                <a:avLst/>
                <a:gdLst/>
                <a:ahLst/>
                <a:cxnLst/>
                <a:rect l="l" t="t" r="r" b="b"/>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3757125" y="2555275"/>
                <a:ext cx="58150" cy="59950"/>
              </a:xfrm>
              <a:custGeom>
                <a:avLst/>
                <a:gdLst/>
                <a:ahLst/>
                <a:cxnLst/>
                <a:rect l="l" t="t" r="r" b="b"/>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3764150" y="2631050"/>
                <a:ext cx="75800" cy="74050"/>
              </a:xfrm>
              <a:custGeom>
                <a:avLst/>
                <a:gdLst/>
                <a:ahLst/>
                <a:cxnLst/>
                <a:rect l="l" t="t" r="r" b="b"/>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3852275" y="2620475"/>
                <a:ext cx="65200" cy="68750"/>
              </a:xfrm>
              <a:custGeom>
                <a:avLst/>
                <a:gdLst/>
                <a:ahLst/>
                <a:cxnLst/>
                <a:rect l="l" t="t" r="r" b="b"/>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3883975" y="2544725"/>
                <a:ext cx="67000" cy="68725"/>
              </a:xfrm>
              <a:custGeom>
                <a:avLst/>
                <a:gdLst/>
                <a:ahLst/>
                <a:cxnLst/>
                <a:rect l="l" t="t" r="r" b="b"/>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3876925" y="2454850"/>
                <a:ext cx="56425" cy="61700"/>
              </a:xfrm>
              <a:custGeom>
                <a:avLst/>
                <a:gdLst/>
                <a:ahLst/>
                <a:cxnLst/>
                <a:rect l="l" t="t" r="r" b="b"/>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3674300" y="2435450"/>
                <a:ext cx="45825" cy="47625"/>
              </a:xfrm>
              <a:custGeom>
                <a:avLst/>
                <a:gdLst/>
                <a:ahLst/>
                <a:cxnLst/>
                <a:rect l="l" t="t" r="r" b="b"/>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3834650" y="2060125"/>
                <a:ext cx="72275" cy="61700"/>
              </a:xfrm>
              <a:custGeom>
                <a:avLst/>
                <a:gdLst/>
                <a:ahLst/>
                <a:cxnLst/>
                <a:rect l="l" t="t" r="r" b="b"/>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3973850" y="1963225"/>
                <a:ext cx="63450" cy="66975"/>
              </a:xfrm>
              <a:custGeom>
                <a:avLst/>
                <a:gdLst/>
                <a:ahLst/>
                <a:cxnLst/>
                <a:rect l="l" t="t" r="r" b="b"/>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3942125" y="1933250"/>
                <a:ext cx="51125" cy="42325"/>
              </a:xfrm>
              <a:custGeom>
                <a:avLst/>
                <a:gdLst/>
                <a:ahLst/>
                <a:cxnLst/>
                <a:rect l="l" t="t" r="r" b="b"/>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3353600" y="2167625"/>
                <a:ext cx="51125" cy="51125"/>
              </a:xfrm>
              <a:custGeom>
                <a:avLst/>
                <a:gdLst/>
                <a:ahLst/>
                <a:cxnLst/>
                <a:rect l="l" t="t" r="r" b="b"/>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3411750" y="2151775"/>
                <a:ext cx="31725" cy="24675"/>
              </a:xfrm>
              <a:custGeom>
                <a:avLst/>
                <a:gdLst/>
                <a:ahLst/>
                <a:cxnLst/>
                <a:rect l="l" t="t" r="r" b="b"/>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3112200" y="1920925"/>
                <a:ext cx="54625" cy="54650"/>
              </a:xfrm>
              <a:custGeom>
                <a:avLst/>
                <a:gdLst/>
                <a:ahLst/>
                <a:cxnLst/>
                <a:rect l="l" t="t" r="r" b="b"/>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3150950" y="1836350"/>
                <a:ext cx="75800" cy="70500"/>
              </a:xfrm>
              <a:custGeom>
                <a:avLst/>
                <a:gdLst/>
                <a:ahLst/>
                <a:cxnLst/>
                <a:rect l="l" t="t" r="r" b="b"/>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3182675" y="1952650"/>
                <a:ext cx="40550" cy="38775"/>
              </a:xfrm>
              <a:custGeom>
                <a:avLst/>
                <a:gdLst/>
                <a:ahLst/>
                <a:cxnLst/>
                <a:rect l="l" t="t" r="r" b="b"/>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3709525" y="1667175"/>
                <a:ext cx="58175" cy="59950"/>
              </a:xfrm>
              <a:custGeom>
                <a:avLst/>
                <a:gdLst/>
                <a:ahLst/>
                <a:cxnLst/>
                <a:rect l="l" t="t" r="r" b="b"/>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3767675" y="1591400"/>
                <a:ext cx="52900" cy="52900"/>
              </a:xfrm>
              <a:custGeom>
                <a:avLst/>
                <a:gdLst/>
                <a:ahLst/>
                <a:cxnLst/>
                <a:rect l="l" t="t" r="r" b="b"/>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3813500" y="1635475"/>
                <a:ext cx="35275" cy="40550"/>
              </a:xfrm>
              <a:custGeom>
                <a:avLst/>
                <a:gdLst/>
                <a:ahLst/>
                <a:cxnLst/>
                <a:rect l="l" t="t" r="r" b="b"/>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3774725" y="1668950"/>
                <a:ext cx="51125" cy="45825"/>
              </a:xfrm>
              <a:custGeom>
                <a:avLst/>
                <a:gdLst/>
                <a:ahLst/>
                <a:cxnLst/>
                <a:rect l="l" t="t" r="r" b="b"/>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0" name="Google Shape;150;p3"/>
            <p:cNvSpPr/>
            <p:nvPr/>
          </p:nvSpPr>
          <p:spPr>
            <a:xfrm>
              <a:off x="1177875" y="2516525"/>
              <a:ext cx="652000" cy="1566525"/>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 name="Google Shape;151;p3"/>
            <p:cNvGrpSpPr/>
            <p:nvPr/>
          </p:nvGrpSpPr>
          <p:grpSpPr>
            <a:xfrm>
              <a:off x="1583150" y="1350000"/>
              <a:ext cx="216775" cy="269625"/>
              <a:chOff x="3876925" y="1350000"/>
              <a:chExt cx="216775" cy="269625"/>
            </a:xfrm>
          </p:grpSpPr>
          <p:sp>
            <p:nvSpPr>
              <p:cNvPr id="152" name="Google Shape;152;p3"/>
              <p:cNvSpPr/>
              <p:nvPr/>
            </p:nvSpPr>
            <p:spPr>
              <a:xfrm>
                <a:off x="3876925" y="1350000"/>
                <a:ext cx="216775" cy="269625"/>
              </a:xfrm>
              <a:custGeom>
                <a:avLst/>
                <a:gdLst/>
                <a:ahLst/>
                <a:cxnLst/>
                <a:rect l="l" t="t" r="r" b="b"/>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3876925" y="1350000"/>
                <a:ext cx="216775" cy="269625"/>
              </a:xfrm>
              <a:custGeom>
                <a:avLst/>
                <a:gdLst/>
                <a:ahLst/>
                <a:cxnLst/>
                <a:rect l="l" t="t" r="r" b="b"/>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3940375" y="1512125"/>
                <a:ext cx="31725" cy="75800"/>
              </a:xfrm>
              <a:custGeom>
                <a:avLst/>
                <a:gdLst/>
                <a:ahLst/>
                <a:cxnLst/>
                <a:rect l="l" t="t" r="r" b="b"/>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3954475" y="1404625"/>
                <a:ext cx="22925" cy="65225"/>
              </a:xfrm>
              <a:custGeom>
                <a:avLst/>
                <a:gdLst/>
                <a:ahLst/>
                <a:cxnLst/>
                <a:rect l="l" t="t" r="r" b="b"/>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3899850" y="1462775"/>
                <a:ext cx="56400" cy="29975"/>
              </a:xfrm>
              <a:custGeom>
                <a:avLst/>
                <a:gdLst/>
                <a:ahLst/>
                <a:cxnLst/>
                <a:rect l="l" t="t" r="r" b="b"/>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7" name="Google Shape;157;p3"/>
            <p:cNvSpPr/>
            <p:nvPr/>
          </p:nvSpPr>
          <p:spPr>
            <a:xfrm>
              <a:off x="1086250" y="2701550"/>
              <a:ext cx="237900" cy="313675"/>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924150" y="1106825"/>
              <a:ext cx="244950" cy="345400"/>
            </a:xfrm>
            <a:custGeom>
              <a:avLst/>
              <a:gdLst/>
              <a:ahLst/>
              <a:cxnLst/>
              <a:rect l="l" t="t" r="r" b="b"/>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750550" y="2135900"/>
              <a:ext cx="260825" cy="227350"/>
            </a:xfrm>
            <a:custGeom>
              <a:avLst/>
              <a:gdLst/>
              <a:ahLst/>
              <a:cxnLst/>
              <a:rect l="l" t="t" r="r" b="b"/>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133825" y="238125"/>
              <a:ext cx="246725" cy="246700"/>
            </a:xfrm>
            <a:custGeom>
              <a:avLst/>
              <a:gdLst/>
              <a:ahLst/>
              <a:cxnLst/>
              <a:rect l="l" t="t" r="r" b="b"/>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1" name="Google Shape;161;p3"/>
            <p:cNvGrpSpPr/>
            <p:nvPr/>
          </p:nvGrpSpPr>
          <p:grpSpPr>
            <a:xfrm>
              <a:off x="1863325" y="2900650"/>
              <a:ext cx="206200" cy="244975"/>
              <a:chOff x="4157100" y="2900650"/>
              <a:chExt cx="206200" cy="244975"/>
            </a:xfrm>
          </p:grpSpPr>
          <p:sp>
            <p:nvSpPr>
              <p:cNvPr id="162" name="Google Shape;162;p3"/>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3"/>
            <p:cNvGrpSpPr/>
            <p:nvPr/>
          </p:nvGrpSpPr>
          <p:grpSpPr>
            <a:xfrm>
              <a:off x="1923250" y="773800"/>
              <a:ext cx="290750" cy="361250"/>
              <a:chOff x="4217025" y="773800"/>
              <a:chExt cx="290750" cy="361250"/>
            </a:xfrm>
          </p:grpSpPr>
          <p:sp>
            <p:nvSpPr>
              <p:cNvPr id="166" name="Google Shape;166;p3"/>
              <p:cNvSpPr/>
              <p:nvPr/>
            </p:nvSpPr>
            <p:spPr>
              <a:xfrm>
                <a:off x="4231125" y="773800"/>
                <a:ext cx="56400" cy="135700"/>
              </a:xfrm>
              <a:custGeom>
                <a:avLst/>
                <a:gdLst/>
                <a:ahLst/>
                <a:cxnLst/>
                <a:rect l="l" t="t" r="r" b="b"/>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4291025" y="858375"/>
                <a:ext cx="216750" cy="109275"/>
              </a:xfrm>
              <a:custGeom>
                <a:avLst/>
                <a:gdLst/>
                <a:ahLst/>
                <a:cxnLst/>
                <a:rect l="l" t="t" r="r" b="b"/>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4217025" y="1004625"/>
                <a:ext cx="68750" cy="130425"/>
              </a:xfrm>
              <a:custGeom>
                <a:avLst/>
                <a:gdLst/>
                <a:ahLst/>
                <a:cxnLst/>
                <a:rect l="l" t="t" r="r" b="b"/>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 name="Google Shape;169;p3"/>
            <p:cNvGrpSpPr/>
            <p:nvPr/>
          </p:nvGrpSpPr>
          <p:grpSpPr>
            <a:xfrm>
              <a:off x="959375" y="2320925"/>
              <a:ext cx="149800" cy="299575"/>
              <a:chOff x="3253150" y="2320925"/>
              <a:chExt cx="149800" cy="299575"/>
            </a:xfrm>
          </p:grpSpPr>
          <p:sp>
            <p:nvSpPr>
              <p:cNvPr id="170" name="Google Shape;170;p3"/>
              <p:cNvSpPr/>
              <p:nvPr/>
            </p:nvSpPr>
            <p:spPr>
              <a:xfrm>
                <a:off x="3290150" y="2476000"/>
                <a:ext cx="112800" cy="144500"/>
              </a:xfrm>
              <a:custGeom>
                <a:avLst/>
                <a:gdLst/>
                <a:ahLst/>
                <a:cxnLst/>
                <a:rect l="l" t="t" r="r" b="b"/>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3253150" y="2320925"/>
                <a:ext cx="100475" cy="130425"/>
              </a:xfrm>
              <a:custGeom>
                <a:avLst/>
                <a:gdLst/>
                <a:ahLst/>
                <a:cxnLst/>
                <a:rect l="l" t="t" r="r" b="b"/>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2" name="Google Shape;172;p3"/>
            <p:cNvGrpSpPr/>
            <p:nvPr/>
          </p:nvGrpSpPr>
          <p:grpSpPr>
            <a:xfrm>
              <a:off x="1193750" y="3986125"/>
              <a:ext cx="766525" cy="1452000"/>
              <a:chOff x="3487525" y="3986125"/>
              <a:chExt cx="766525" cy="1452000"/>
            </a:xfrm>
          </p:grpSpPr>
          <p:sp>
            <p:nvSpPr>
              <p:cNvPr id="173" name="Google Shape;173;p3"/>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 name="Google Shape;177;p3"/>
            <p:cNvSpPr/>
            <p:nvPr/>
          </p:nvSpPr>
          <p:spPr>
            <a:xfrm>
              <a:off x="1660700" y="3957925"/>
              <a:ext cx="244950" cy="246725"/>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971725" y="3707700"/>
              <a:ext cx="220275" cy="341875"/>
            </a:xfrm>
            <a:custGeom>
              <a:avLst/>
              <a:gdLst/>
              <a:ahLst/>
              <a:cxnLst/>
              <a:rect l="l" t="t" r="r" b="b"/>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2016625" y="4890075"/>
              <a:ext cx="119850" cy="586800"/>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0" name="Google Shape;180;p3"/>
            <p:cNvGrpSpPr/>
            <p:nvPr/>
          </p:nvGrpSpPr>
          <p:grpSpPr>
            <a:xfrm>
              <a:off x="1216650" y="5036325"/>
              <a:ext cx="169175" cy="269650"/>
              <a:chOff x="3510425" y="5036325"/>
              <a:chExt cx="169175" cy="269650"/>
            </a:xfrm>
          </p:grpSpPr>
          <p:sp>
            <p:nvSpPr>
              <p:cNvPr id="181" name="Google Shape;181;p3"/>
              <p:cNvSpPr/>
              <p:nvPr/>
            </p:nvSpPr>
            <p:spPr>
              <a:xfrm>
                <a:off x="3510425" y="5105050"/>
                <a:ext cx="86350" cy="77575"/>
              </a:xfrm>
              <a:custGeom>
                <a:avLst/>
                <a:gdLst/>
                <a:ahLst/>
                <a:cxnLst/>
                <a:rect l="l" t="t" r="r" b="b"/>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3602050" y="5157925"/>
                <a:ext cx="66975" cy="63450"/>
              </a:xfrm>
              <a:custGeom>
                <a:avLst/>
                <a:gdLst/>
                <a:ahLst/>
                <a:cxnLst/>
                <a:rect l="l" t="t" r="r" b="b"/>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3538625" y="5221350"/>
                <a:ext cx="82825" cy="84625"/>
              </a:xfrm>
              <a:custGeom>
                <a:avLst/>
                <a:gdLst/>
                <a:ahLst/>
                <a:cxnLst/>
                <a:rect l="l" t="t" r="r" b="b"/>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3640825" y="5036325"/>
                <a:ext cx="38775" cy="42325"/>
              </a:xfrm>
              <a:custGeom>
                <a:avLst/>
                <a:gdLst/>
                <a:ahLst/>
                <a:cxnLst/>
                <a:rect l="l" t="t" r="r" b="b"/>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0981374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86"/>
        <p:cNvGrpSpPr/>
        <p:nvPr/>
      </p:nvGrpSpPr>
      <p:grpSpPr>
        <a:xfrm>
          <a:off x="0" y="0"/>
          <a:ext cx="0" cy="0"/>
          <a:chOff x="0" y="0"/>
          <a:chExt cx="0" cy="0"/>
        </a:xfrm>
      </p:grpSpPr>
      <p:grpSp>
        <p:nvGrpSpPr>
          <p:cNvPr id="587" name="Google Shape;587;p10"/>
          <p:cNvGrpSpPr/>
          <p:nvPr/>
        </p:nvGrpSpPr>
        <p:grpSpPr>
          <a:xfrm rot="131350">
            <a:off x="3235511" y="5176304"/>
            <a:ext cx="5720980" cy="1438155"/>
            <a:chOff x="2503650" y="3729893"/>
            <a:chExt cx="4290606" cy="1078583"/>
          </a:xfrm>
        </p:grpSpPr>
        <p:sp>
          <p:nvSpPr>
            <p:cNvPr id="588" name="Google Shape;588;p10"/>
            <p:cNvSpPr/>
            <p:nvPr/>
          </p:nvSpPr>
          <p:spPr>
            <a:xfrm rot="4499919">
              <a:off x="3385216" y="3559057"/>
              <a:ext cx="626202" cy="1504540"/>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0"/>
            <p:cNvSpPr/>
            <p:nvPr/>
          </p:nvSpPr>
          <p:spPr>
            <a:xfrm rot="2120693">
              <a:off x="2569733" y="4367036"/>
              <a:ext cx="228484" cy="301260"/>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0" name="Google Shape;590;p10"/>
            <p:cNvGrpSpPr/>
            <p:nvPr/>
          </p:nvGrpSpPr>
          <p:grpSpPr>
            <a:xfrm rot="-4499919">
              <a:off x="5164310" y="3568656"/>
              <a:ext cx="736195" cy="1394547"/>
              <a:chOff x="3487525" y="3986125"/>
              <a:chExt cx="766525" cy="1452000"/>
            </a:xfrm>
          </p:grpSpPr>
          <p:sp>
            <p:nvSpPr>
              <p:cNvPr id="591" name="Google Shape;591;p10"/>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0"/>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0"/>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10"/>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5" name="Google Shape;595;p10"/>
            <p:cNvSpPr/>
            <p:nvPr/>
          </p:nvSpPr>
          <p:spPr>
            <a:xfrm>
              <a:off x="4535406" y="4308991"/>
              <a:ext cx="198042" cy="199452"/>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0"/>
            <p:cNvSpPr/>
            <p:nvPr/>
          </p:nvSpPr>
          <p:spPr>
            <a:xfrm rot="-4500104">
              <a:off x="6518556" y="4207572"/>
              <a:ext cx="115131" cy="420814"/>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7" name="Google Shape;597;p10"/>
            <p:cNvGrpSpPr/>
            <p:nvPr/>
          </p:nvGrpSpPr>
          <p:grpSpPr>
            <a:xfrm rot="4061973">
              <a:off x="4591314" y="4522570"/>
              <a:ext cx="150793" cy="179149"/>
              <a:chOff x="4157100" y="2900650"/>
              <a:chExt cx="206200" cy="244975"/>
            </a:xfrm>
          </p:grpSpPr>
          <p:sp>
            <p:nvSpPr>
              <p:cNvPr id="598" name="Google Shape;598;p10"/>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0"/>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0"/>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1" name="Google Shape;601;p10"/>
          <p:cNvSpPr txBox="1">
            <a:spLocks noGrp="1"/>
          </p:cNvSpPr>
          <p:nvPr>
            <p:ph type="body" idx="1"/>
          </p:nvPr>
        </p:nvSpPr>
        <p:spPr>
          <a:xfrm>
            <a:off x="2302200" y="4647233"/>
            <a:ext cx="7587600" cy="692800"/>
          </a:xfrm>
          <a:prstGeom prst="rect">
            <a:avLst/>
          </a:prstGeom>
        </p:spPr>
        <p:txBody>
          <a:bodyPr spcFirstLastPara="1" wrap="square" lIns="91425" tIns="91425" rIns="91425" bIns="91425" anchor="t" anchorCtr="0">
            <a:noAutofit/>
          </a:bodyPr>
          <a:lstStyle>
            <a:lvl1pPr marL="609585" lvl="0" indent="-304792" algn="ctr">
              <a:spcBef>
                <a:spcPts val="480"/>
              </a:spcBef>
              <a:spcAft>
                <a:spcPts val="0"/>
              </a:spcAft>
              <a:buSzPts val="1800"/>
              <a:buNone/>
              <a:defRPr sz="2400"/>
            </a:lvl1pPr>
          </a:lstStyle>
          <a:p>
            <a:endParaRPr/>
          </a:p>
        </p:txBody>
      </p:sp>
      <p:sp>
        <p:nvSpPr>
          <p:cNvPr id="602" name="Google Shape;602;p10"/>
          <p:cNvSpPr txBox="1">
            <a:spLocks noGrp="1"/>
          </p:cNvSpPr>
          <p:nvPr>
            <p:ph type="sldNum" idx="12"/>
          </p:nvPr>
        </p:nvSpPr>
        <p:spPr>
          <a:xfrm>
            <a:off x="5730200" y="6333135"/>
            <a:ext cx="731600" cy="5248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pPr/>
              <a:t>‹#›</a:t>
            </a:fld>
            <a:endParaRPr lang="en"/>
          </a:p>
        </p:txBody>
      </p:sp>
      <p:grpSp>
        <p:nvGrpSpPr>
          <p:cNvPr id="18" name="Group 17"/>
          <p:cNvGrpSpPr/>
          <p:nvPr userDrawn="1"/>
        </p:nvGrpSpPr>
        <p:grpSpPr>
          <a:xfrm>
            <a:off x="10564945" y="0"/>
            <a:ext cx="1828800" cy="2644827"/>
            <a:chOff x="6062379" y="154276"/>
            <a:chExt cx="1371600" cy="1983620"/>
          </a:xfrm>
        </p:grpSpPr>
        <p:pic>
          <p:nvPicPr>
            <p:cNvPr id="19" name="Picture 22" descr="https://o.remove.bg/downloads/1cf4ff39-f7c0-4fdb-9b16-d006a97bfcab/image-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2379" y="1004420"/>
              <a:ext cx="1371600" cy="11334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s://o.remove.bg/downloads/c8d08884-7b93-4ada-a509-ca01d9675627/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5254" y="154276"/>
              <a:ext cx="1085850" cy="1409700"/>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0" descr="https://o.remove.bg/downloads/ee7b7f72-45f2-4c1a-bf7e-db1f9085e616/image-removebg-preview.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4708035">
            <a:off x="-907133" y="-1901695"/>
            <a:ext cx="3745287" cy="5499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617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F0BE8-CF27-9041-EEC3-980888DE68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5F30AA-32E1-69E2-D30B-3B4AD41CD3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152D5A-A47C-9009-0C50-B4BFE3EB9811}"/>
              </a:ext>
            </a:extLst>
          </p:cNvPr>
          <p:cNvSpPr>
            <a:spLocks noGrp="1"/>
          </p:cNvSpPr>
          <p:nvPr>
            <p:ph type="dt" sz="half" idx="10"/>
          </p:nvPr>
        </p:nvSpPr>
        <p:spPr/>
        <p:txBody>
          <a:bodyPr/>
          <a:lstStyle/>
          <a:p>
            <a:fld id="{31079D98-DA13-4B36-95DC-20C868B82A84}" type="datetimeFigureOut">
              <a:rPr lang="en-US" smtClean="0"/>
              <a:t>7/16/2022</a:t>
            </a:fld>
            <a:endParaRPr lang="en-US"/>
          </a:p>
        </p:txBody>
      </p:sp>
      <p:sp>
        <p:nvSpPr>
          <p:cNvPr id="5" name="Footer Placeholder 4">
            <a:extLst>
              <a:ext uri="{FF2B5EF4-FFF2-40B4-BE49-F238E27FC236}">
                <a16:creationId xmlns:a16="http://schemas.microsoft.com/office/drawing/2014/main" id="{8CEE847F-4685-5A04-BD42-ED07F6D74F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0EC73A-E1CD-411B-7298-3C162E062011}"/>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3347226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F0CA5-D3D6-22E0-6B78-82E092165A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2912C4-452E-72EC-7406-DDD2543A44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7446D5-B7F4-74F1-7D4C-000E34C5215C}"/>
              </a:ext>
            </a:extLst>
          </p:cNvPr>
          <p:cNvSpPr>
            <a:spLocks noGrp="1"/>
          </p:cNvSpPr>
          <p:nvPr>
            <p:ph type="dt" sz="half" idx="10"/>
          </p:nvPr>
        </p:nvSpPr>
        <p:spPr/>
        <p:txBody>
          <a:bodyPr/>
          <a:lstStyle/>
          <a:p>
            <a:fld id="{31079D98-DA13-4B36-95DC-20C868B82A84}" type="datetimeFigureOut">
              <a:rPr lang="en-US" smtClean="0"/>
              <a:t>7/16/2022</a:t>
            </a:fld>
            <a:endParaRPr lang="en-US"/>
          </a:p>
        </p:txBody>
      </p:sp>
      <p:sp>
        <p:nvSpPr>
          <p:cNvPr id="5" name="Footer Placeholder 4">
            <a:extLst>
              <a:ext uri="{FF2B5EF4-FFF2-40B4-BE49-F238E27FC236}">
                <a16:creationId xmlns:a16="http://schemas.microsoft.com/office/drawing/2014/main" id="{113F25FC-6B28-78C6-34A3-89D1A8A8D2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ADFEE8-68BF-CDEB-F072-BE8B76315EDC}"/>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1221839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19A99-231E-A135-A1F9-7B9E27CCA8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1497B3-912A-FE70-45ED-6B771A26E7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BF76E4-19CC-CC9B-B69F-025AC91EEE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897A8D-0107-2E8C-D685-4743B3A73352}"/>
              </a:ext>
            </a:extLst>
          </p:cNvPr>
          <p:cNvSpPr>
            <a:spLocks noGrp="1"/>
          </p:cNvSpPr>
          <p:nvPr>
            <p:ph type="dt" sz="half" idx="10"/>
          </p:nvPr>
        </p:nvSpPr>
        <p:spPr/>
        <p:txBody>
          <a:bodyPr/>
          <a:lstStyle/>
          <a:p>
            <a:fld id="{31079D98-DA13-4B36-95DC-20C868B82A84}" type="datetimeFigureOut">
              <a:rPr lang="en-US" smtClean="0"/>
              <a:t>7/16/2022</a:t>
            </a:fld>
            <a:endParaRPr lang="en-US"/>
          </a:p>
        </p:txBody>
      </p:sp>
      <p:sp>
        <p:nvSpPr>
          <p:cNvPr id="6" name="Footer Placeholder 5">
            <a:extLst>
              <a:ext uri="{FF2B5EF4-FFF2-40B4-BE49-F238E27FC236}">
                <a16:creationId xmlns:a16="http://schemas.microsoft.com/office/drawing/2014/main" id="{B32BFA9C-F143-B24E-48AF-DDBFA3830E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87EFDB-1B7E-0890-3E69-D955981A1C39}"/>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765562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917D0-AC07-CE3C-A260-3A018C739E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375B41-0AF3-CBF9-67AC-36D70DB305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926373-1975-7FC1-62A3-D57B27663F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86E40B-7C95-D106-631E-736625FC31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658C70-1E64-1C1B-5DA8-7DCDF4EDB4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0DA29F-5FFA-893A-3D76-3BAD0EECC7C7}"/>
              </a:ext>
            </a:extLst>
          </p:cNvPr>
          <p:cNvSpPr>
            <a:spLocks noGrp="1"/>
          </p:cNvSpPr>
          <p:nvPr>
            <p:ph type="dt" sz="half" idx="10"/>
          </p:nvPr>
        </p:nvSpPr>
        <p:spPr/>
        <p:txBody>
          <a:bodyPr/>
          <a:lstStyle/>
          <a:p>
            <a:fld id="{31079D98-DA13-4B36-95DC-20C868B82A84}" type="datetimeFigureOut">
              <a:rPr lang="en-US" smtClean="0"/>
              <a:t>7/16/2022</a:t>
            </a:fld>
            <a:endParaRPr lang="en-US"/>
          </a:p>
        </p:txBody>
      </p:sp>
      <p:sp>
        <p:nvSpPr>
          <p:cNvPr id="8" name="Footer Placeholder 7">
            <a:extLst>
              <a:ext uri="{FF2B5EF4-FFF2-40B4-BE49-F238E27FC236}">
                <a16:creationId xmlns:a16="http://schemas.microsoft.com/office/drawing/2014/main" id="{4D0E6ADF-D97C-E4EC-EBE4-BC803FEAFC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53E53D-297E-4ADB-4DEC-701C8CA528E9}"/>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3034133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DDB34-CEDA-DA51-B866-4AA3DFDD47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991E32-253B-6A4B-ABD4-14395C7CB0DA}"/>
              </a:ext>
            </a:extLst>
          </p:cNvPr>
          <p:cNvSpPr>
            <a:spLocks noGrp="1"/>
          </p:cNvSpPr>
          <p:nvPr>
            <p:ph type="dt" sz="half" idx="10"/>
          </p:nvPr>
        </p:nvSpPr>
        <p:spPr/>
        <p:txBody>
          <a:bodyPr/>
          <a:lstStyle/>
          <a:p>
            <a:fld id="{31079D98-DA13-4B36-95DC-20C868B82A84}" type="datetimeFigureOut">
              <a:rPr lang="en-US" smtClean="0"/>
              <a:t>7/16/2022</a:t>
            </a:fld>
            <a:endParaRPr lang="en-US"/>
          </a:p>
        </p:txBody>
      </p:sp>
      <p:sp>
        <p:nvSpPr>
          <p:cNvPr id="4" name="Footer Placeholder 3">
            <a:extLst>
              <a:ext uri="{FF2B5EF4-FFF2-40B4-BE49-F238E27FC236}">
                <a16:creationId xmlns:a16="http://schemas.microsoft.com/office/drawing/2014/main" id="{ED2A5546-0D87-49C7-97FA-A901EC3196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D4680E-5DFE-E94D-2C6C-7AEFA5B79ED7}"/>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174733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B857B1-7E1F-4E37-2857-D4E392FF3E37}"/>
              </a:ext>
            </a:extLst>
          </p:cNvPr>
          <p:cNvSpPr>
            <a:spLocks noGrp="1"/>
          </p:cNvSpPr>
          <p:nvPr>
            <p:ph type="dt" sz="half" idx="10"/>
          </p:nvPr>
        </p:nvSpPr>
        <p:spPr/>
        <p:txBody>
          <a:bodyPr/>
          <a:lstStyle/>
          <a:p>
            <a:fld id="{31079D98-DA13-4B36-95DC-20C868B82A84}" type="datetimeFigureOut">
              <a:rPr lang="en-US" smtClean="0"/>
              <a:t>7/16/2022</a:t>
            </a:fld>
            <a:endParaRPr lang="en-US"/>
          </a:p>
        </p:txBody>
      </p:sp>
      <p:sp>
        <p:nvSpPr>
          <p:cNvPr id="3" name="Footer Placeholder 2">
            <a:extLst>
              <a:ext uri="{FF2B5EF4-FFF2-40B4-BE49-F238E27FC236}">
                <a16:creationId xmlns:a16="http://schemas.microsoft.com/office/drawing/2014/main" id="{06D38D99-81EC-C173-9A58-1EFA63974C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17B545-44A5-0609-4032-BB0F0C787F6C}"/>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4078426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E103C-FCC1-F5F5-FFE3-5DE521E7D5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9AC877-F9F2-AB42-EF46-756D89A66F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96F5B9-73D1-3D6B-F03F-08C709931F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B968B6-1138-4B47-841A-741A1DF246DF}"/>
              </a:ext>
            </a:extLst>
          </p:cNvPr>
          <p:cNvSpPr>
            <a:spLocks noGrp="1"/>
          </p:cNvSpPr>
          <p:nvPr>
            <p:ph type="dt" sz="half" idx="10"/>
          </p:nvPr>
        </p:nvSpPr>
        <p:spPr/>
        <p:txBody>
          <a:bodyPr/>
          <a:lstStyle/>
          <a:p>
            <a:fld id="{31079D98-DA13-4B36-95DC-20C868B82A84}" type="datetimeFigureOut">
              <a:rPr lang="en-US" smtClean="0"/>
              <a:t>7/16/2022</a:t>
            </a:fld>
            <a:endParaRPr lang="en-US"/>
          </a:p>
        </p:txBody>
      </p:sp>
      <p:sp>
        <p:nvSpPr>
          <p:cNvPr id="6" name="Footer Placeholder 5">
            <a:extLst>
              <a:ext uri="{FF2B5EF4-FFF2-40B4-BE49-F238E27FC236}">
                <a16:creationId xmlns:a16="http://schemas.microsoft.com/office/drawing/2014/main" id="{6FEA3937-EA04-1585-88CC-477DD84453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8A21B3-A100-7C45-86C1-F805C7ACC384}"/>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1671531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ACB8C-7EEF-9817-BE45-645A43D438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64DC06-734E-5464-62A4-9024A33C3A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24BA8C-4BFE-1D98-FC46-19AC73A4DE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155DF0-941E-A22E-459B-4A5E61801E8C}"/>
              </a:ext>
            </a:extLst>
          </p:cNvPr>
          <p:cNvSpPr>
            <a:spLocks noGrp="1"/>
          </p:cNvSpPr>
          <p:nvPr>
            <p:ph type="dt" sz="half" idx="10"/>
          </p:nvPr>
        </p:nvSpPr>
        <p:spPr/>
        <p:txBody>
          <a:bodyPr/>
          <a:lstStyle/>
          <a:p>
            <a:fld id="{31079D98-DA13-4B36-95DC-20C868B82A84}" type="datetimeFigureOut">
              <a:rPr lang="en-US" smtClean="0"/>
              <a:t>7/16/2022</a:t>
            </a:fld>
            <a:endParaRPr lang="en-US"/>
          </a:p>
        </p:txBody>
      </p:sp>
      <p:sp>
        <p:nvSpPr>
          <p:cNvPr id="6" name="Footer Placeholder 5">
            <a:extLst>
              <a:ext uri="{FF2B5EF4-FFF2-40B4-BE49-F238E27FC236}">
                <a16:creationId xmlns:a16="http://schemas.microsoft.com/office/drawing/2014/main" id="{401C5B17-1248-673B-9AED-C9A9267BDC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C8CA2A-8BA4-0D96-5357-5B199F634A41}"/>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1519095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70657A-0003-DFB6-A445-83DD558D99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389890-5BB9-2FFD-7AB7-CB6EA0AA8D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5C6884-F42A-46B5-6C3A-E50037C466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79D98-DA13-4B36-95DC-20C868B82A84}" type="datetimeFigureOut">
              <a:rPr lang="en-US" smtClean="0"/>
              <a:t>7/16/2022</a:t>
            </a:fld>
            <a:endParaRPr lang="en-US"/>
          </a:p>
        </p:txBody>
      </p:sp>
      <p:sp>
        <p:nvSpPr>
          <p:cNvPr id="5" name="Footer Placeholder 4">
            <a:extLst>
              <a:ext uri="{FF2B5EF4-FFF2-40B4-BE49-F238E27FC236}">
                <a16:creationId xmlns:a16="http://schemas.microsoft.com/office/drawing/2014/main" id="{79A979D4-DB84-354D-9AF9-CC2CF8F5BE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881555-CA8E-8574-622C-454EEBE1AA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89D78A-BADD-4B04-BC83-978CDE30AFA6}" type="slidenum">
              <a:rPr lang="en-US" smtClean="0"/>
              <a:t>‹#›</a:t>
            </a:fld>
            <a:endParaRPr lang="en-US"/>
          </a:p>
        </p:txBody>
      </p:sp>
    </p:spTree>
    <p:extLst>
      <p:ext uri="{BB962C8B-B14F-4D97-AF65-F5344CB8AC3E}">
        <p14:creationId xmlns:p14="http://schemas.microsoft.com/office/powerpoint/2010/main" val="1521373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7"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audio" Target="../media/media1.mp3"/><Relationship Id="rId26" Type="http://schemas.openxmlformats.org/officeDocument/2006/relationships/image" Target="../media/image14.png"/><Relationship Id="rId3" Type="http://schemas.openxmlformats.org/officeDocument/2006/relationships/tags" Target="../tags/tag3.xml"/><Relationship Id="rId21" Type="http://schemas.openxmlformats.org/officeDocument/2006/relationships/image" Target="../media/image10.png"/><Relationship Id="rId34" Type="http://schemas.openxmlformats.org/officeDocument/2006/relationships/image" Target="../media/image22.png"/><Relationship Id="rId7" Type="http://schemas.openxmlformats.org/officeDocument/2006/relationships/tags" Target="../tags/tag7.xml"/><Relationship Id="rId12" Type="http://schemas.openxmlformats.org/officeDocument/2006/relationships/tags" Target="../tags/tag12.xml"/><Relationship Id="rId17" Type="http://schemas.microsoft.com/office/2007/relationships/media" Target="../media/media1.mp3"/><Relationship Id="rId25" Type="http://schemas.openxmlformats.org/officeDocument/2006/relationships/image" Target="../media/image13.png"/><Relationship Id="rId33" Type="http://schemas.openxmlformats.org/officeDocument/2006/relationships/image" Target="../media/image21.png"/><Relationship Id="rId38" Type="http://schemas.openxmlformats.org/officeDocument/2006/relationships/image" Target="../media/image25.png"/><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notesSlide" Target="../notesSlides/notesSlide2.xml"/><Relationship Id="rId29" Type="http://schemas.openxmlformats.org/officeDocument/2006/relationships/image" Target="../media/image17.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image" Target="../media/image12.png"/><Relationship Id="rId32" Type="http://schemas.openxmlformats.org/officeDocument/2006/relationships/image" Target="../media/image20.png"/><Relationship Id="rId37" Type="http://schemas.microsoft.com/office/2007/relationships/hdphoto" Target="../media/hdphoto2.wdp"/><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image" Target="../media/image11.png"/><Relationship Id="rId28" Type="http://schemas.openxmlformats.org/officeDocument/2006/relationships/image" Target="../media/image16.png"/><Relationship Id="rId36" Type="http://schemas.openxmlformats.org/officeDocument/2006/relationships/image" Target="../media/image24.png"/><Relationship Id="rId10" Type="http://schemas.openxmlformats.org/officeDocument/2006/relationships/tags" Target="../tags/tag10.xml"/><Relationship Id="rId19" Type="http://schemas.openxmlformats.org/officeDocument/2006/relationships/slideLayout" Target="../slideLayouts/slideLayout7.xml"/><Relationship Id="rId31" Type="http://schemas.openxmlformats.org/officeDocument/2006/relationships/image" Target="../media/image19.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microsoft.com/office/2007/relationships/hdphoto" Target="../media/hdphoto1.wdp"/><Relationship Id="rId27" Type="http://schemas.openxmlformats.org/officeDocument/2006/relationships/image" Target="../media/image15.png"/><Relationship Id="rId30" Type="http://schemas.openxmlformats.org/officeDocument/2006/relationships/image" Target="../media/image18.png"/><Relationship Id="rId35" Type="http://schemas.openxmlformats.org/officeDocument/2006/relationships/image" Target="../media/image23.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0.wmf"/><Relationship Id="rId7" Type="http://schemas.openxmlformats.org/officeDocument/2006/relationships/image" Target="../media/image54.gif"/><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53.wmf"/><Relationship Id="rId5" Type="http://schemas.openxmlformats.org/officeDocument/2006/relationships/image" Target="../media/image52.gif"/><Relationship Id="rId4" Type="http://schemas.openxmlformats.org/officeDocument/2006/relationships/image" Target="../media/image51.wmf"/></Relationships>
</file>

<file path=ppt/slides/_rels/slide46.xml.rels><?xml version="1.0" encoding="UTF-8" standalone="yes"?>
<Relationships xmlns="http://schemas.openxmlformats.org/package/2006/relationships"><Relationship Id="rId3" Type="http://schemas.openxmlformats.org/officeDocument/2006/relationships/hyperlink" Target="file:///E:\DU%20LIEU\ly%208%20hg\ROMEOJUL.MID" TargetMode="External"/><Relationship Id="rId7" Type="http://schemas.openxmlformats.org/officeDocument/2006/relationships/image" Target="../media/image57.png"/><Relationship Id="rId2" Type="http://schemas.openxmlformats.org/officeDocument/2006/relationships/slideLayout" Target="../slideLayouts/slideLayout7.xml"/><Relationship Id="rId1" Type="http://schemas.openxmlformats.org/officeDocument/2006/relationships/audio" Target="file:///C:\Users\Toshiba\Desktop\h&#7897;i%20gi&#7843;ng%20v&#242;ng%20hai%20khu&#234;\ROMEOJUL.MID" TargetMode="External"/><Relationship Id="rId6" Type="http://schemas.openxmlformats.org/officeDocument/2006/relationships/image" Target="../media/image53.wmf"/><Relationship Id="rId5" Type="http://schemas.openxmlformats.org/officeDocument/2006/relationships/image" Target="../media/image56.wmf"/><Relationship Id="rId4" Type="http://schemas.openxmlformats.org/officeDocument/2006/relationships/image" Target="../media/image5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hao ho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682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white">
          <a:xfrm>
            <a:off x="916518" y="1692276"/>
            <a:ext cx="10358967" cy="1736725"/>
          </a:xfrm>
          <a:prstGeom prst="rect">
            <a:avLst/>
          </a:prstGeom>
          <a:noFill/>
          <a:ln w="9525">
            <a:noFill/>
            <a:miter lim="800000"/>
            <a:headEnd/>
            <a:tailEnd/>
          </a:ln>
          <a:effectLst/>
        </p:spPr>
        <p:txBody>
          <a:bodyPr anchor="ctr"/>
          <a:lstStyle/>
          <a:p>
            <a:pPr algn="ctr">
              <a:defRPr/>
            </a:pPr>
            <a:r>
              <a:rPr lang="en-US" sz="3600">
                <a:solidFill>
                  <a:schemeClr val="bg1"/>
                </a:solidFill>
                <a:latin typeface="+mj-lt"/>
                <a:ea typeface="+mj-ea"/>
                <a:cs typeface="+mj-cs"/>
              </a:rPr>
              <a:t> </a:t>
            </a:r>
          </a:p>
        </p:txBody>
      </p:sp>
      <p:sp>
        <p:nvSpPr>
          <p:cNvPr id="4100" name="WordArt 4"/>
          <p:cNvSpPr>
            <a:spLocks noChangeArrowheads="1" noChangeShapeType="1" noTextEdit="1"/>
          </p:cNvSpPr>
          <p:nvPr/>
        </p:nvSpPr>
        <p:spPr bwMode="auto">
          <a:xfrm>
            <a:off x="285751" y="2514600"/>
            <a:ext cx="11684000" cy="2667000"/>
          </a:xfrm>
          <a:prstGeom prst="rect">
            <a:avLst/>
          </a:prstGeom>
        </p:spPr>
        <p:txBody>
          <a:bodyPr wrap="none" fromWordArt="1">
            <a:prstTxWarp prst="textPlain">
              <a:avLst>
                <a:gd name="adj" fmla="val 50000"/>
              </a:avLst>
            </a:prstTxWarp>
          </a:bodyPr>
          <a:lstStyle/>
          <a:p>
            <a:pPr algn="ctr"/>
            <a:r>
              <a:rPr lang="en-US" sz="3600" kern="10" dirty="0">
                <a:ln w="19050">
                  <a:solidFill>
                    <a:srgbClr val="FF0000"/>
                  </a:solidFill>
                  <a:round/>
                  <a:headEnd/>
                  <a:tailEnd/>
                </a:ln>
                <a:solidFill>
                  <a:srgbClr val="FFFF66"/>
                </a:solidFill>
                <a:effectLst>
                  <a:outerShdw dist="35921" dir="2700000" algn="ctr" rotWithShape="0">
                    <a:srgbClr val="990000"/>
                  </a:outerShdw>
                </a:effectLst>
                <a:latin typeface="Times New Roman"/>
                <a:cs typeface="Times New Roman"/>
              </a:rPr>
              <a:t>CHÀO MỪNG QUÝ THẦY CÔ</a:t>
            </a:r>
          </a:p>
          <a:p>
            <a:pPr algn="ctr"/>
            <a:r>
              <a:rPr lang="en-US" sz="3600" kern="10" dirty="0" err="1">
                <a:ln w="19050">
                  <a:solidFill>
                    <a:srgbClr val="FF0000"/>
                  </a:solidFill>
                  <a:round/>
                  <a:headEnd/>
                  <a:tailEnd/>
                </a:ln>
                <a:solidFill>
                  <a:srgbClr val="FFFF66"/>
                </a:solidFill>
                <a:effectLst>
                  <a:outerShdw dist="35921" dir="2700000" algn="ctr" rotWithShape="0">
                    <a:srgbClr val="990000"/>
                  </a:outerShdw>
                </a:effectLst>
                <a:latin typeface="Times New Roman"/>
                <a:cs typeface="Times New Roman"/>
              </a:rPr>
              <a:t>Cùng</a:t>
            </a:r>
            <a:r>
              <a:rPr lang="en-US" sz="3600" kern="10" dirty="0">
                <a:ln w="19050">
                  <a:solidFill>
                    <a:srgbClr val="FF0000"/>
                  </a:solidFill>
                  <a:round/>
                  <a:headEnd/>
                  <a:tailEnd/>
                </a:ln>
                <a:solidFill>
                  <a:srgbClr val="FFFF66"/>
                </a:solidFill>
                <a:effectLst>
                  <a:outerShdw dist="35921" dir="2700000" algn="ctr" rotWithShape="0">
                    <a:srgbClr val="990000"/>
                  </a:outerShdw>
                </a:effectLst>
                <a:latin typeface="Times New Roman"/>
                <a:cs typeface="Times New Roman"/>
              </a:rPr>
              <a:t> </a:t>
            </a:r>
            <a:r>
              <a:rPr lang="en-US" sz="3600" kern="10" dirty="0" err="1">
                <a:ln w="19050">
                  <a:solidFill>
                    <a:srgbClr val="FF0000"/>
                  </a:solidFill>
                  <a:round/>
                  <a:headEnd/>
                  <a:tailEnd/>
                </a:ln>
                <a:solidFill>
                  <a:srgbClr val="FFFF66"/>
                </a:solidFill>
                <a:effectLst>
                  <a:outerShdw dist="35921" dir="2700000" algn="ctr" rotWithShape="0">
                    <a:srgbClr val="990000"/>
                  </a:outerShdw>
                </a:effectLst>
                <a:latin typeface="Times New Roman"/>
                <a:cs typeface="Times New Roman"/>
              </a:rPr>
              <a:t>tất</a:t>
            </a:r>
            <a:r>
              <a:rPr lang="en-US" sz="3600" kern="10" dirty="0">
                <a:ln w="19050">
                  <a:solidFill>
                    <a:srgbClr val="FF0000"/>
                  </a:solidFill>
                  <a:round/>
                  <a:headEnd/>
                  <a:tailEnd/>
                </a:ln>
                <a:solidFill>
                  <a:srgbClr val="FFFF66"/>
                </a:solidFill>
                <a:effectLst>
                  <a:outerShdw dist="35921" dir="2700000" algn="ctr" rotWithShape="0">
                    <a:srgbClr val="990000"/>
                  </a:outerShdw>
                </a:effectLst>
                <a:latin typeface="Times New Roman"/>
                <a:cs typeface="Times New Roman"/>
              </a:rPr>
              <a:t> </a:t>
            </a:r>
            <a:r>
              <a:rPr lang="en-US" sz="3600" kern="10" dirty="0" err="1">
                <a:ln w="19050">
                  <a:solidFill>
                    <a:srgbClr val="FF0000"/>
                  </a:solidFill>
                  <a:round/>
                  <a:headEnd/>
                  <a:tailEnd/>
                </a:ln>
                <a:solidFill>
                  <a:srgbClr val="FFFF66"/>
                </a:solidFill>
                <a:effectLst>
                  <a:outerShdw dist="35921" dir="2700000" algn="ctr" rotWithShape="0">
                    <a:srgbClr val="990000"/>
                  </a:outerShdw>
                </a:effectLst>
                <a:latin typeface="Times New Roman"/>
                <a:cs typeface="Times New Roman"/>
              </a:rPr>
              <a:t>cả</a:t>
            </a:r>
            <a:r>
              <a:rPr lang="en-US" sz="3600" kern="10" dirty="0">
                <a:ln w="19050">
                  <a:solidFill>
                    <a:srgbClr val="FF0000"/>
                  </a:solidFill>
                  <a:round/>
                  <a:headEnd/>
                  <a:tailEnd/>
                </a:ln>
                <a:solidFill>
                  <a:srgbClr val="FFFF66"/>
                </a:solidFill>
                <a:effectLst>
                  <a:outerShdw dist="35921" dir="2700000" algn="ctr" rotWithShape="0">
                    <a:srgbClr val="990000"/>
                  </a:outerShdw>
                </a:effectLst>
                <a:latin typeface="Times New Roman"/>
                <a:cs typeface="Times New Roman"/>
              </a:rPr>
              <a:t> </a:t>
            </a:r>
            <a:r>
              <a:rPr lang="en-US" sz="3600" kern="10" dirty="0" err="1">
                <a:ln w="19050">
                  <a:solidFill>
                    <a:srgbClr val="FF0000"/>
                  </a:solidFill>
                  <a:round/>
                  <a:headEnd/>
                  <a:tailEnd/>
                </a:ln>
                <a:solidFill>
                  <a:srgbClr val="FFFF66"/>
                </a:solidFill>
                <a:effectLst>
                  <a:outerShdw dist="35921" dir="2700000" algn="ctr" rotWithShape="0">
                    <a:srgbClr val="990000"/>
                  </a:outerShdw>
                </a:effectLst>
                <a:latin typeface="Times New Roman"/>
                <a:cs typeface="Times New Roman"/>
              </a:rPr>
              <a:t>các</a:t>
            </a:r>
            <a:r>
              <a:rPr lang="en-US" sz="3600" kern="10" dirty="0">
                <a:ln w="19050">
                  <a:solidFill>
                    <a:srgbClr val="FF0000"/>
                  </a:solidFill>
                  <a:round/>
                  <a:headEnd/>
                  <a:tailEnd/>
                </a:ln>
                <a:solidFill>
                  <a:srgbClr val="FFFF66"/>
                </a:solidFill>
                <a:effectLst>
                  <a:outerShdw dist="35921" dir="2700000" algn="ctr" rotWithShape="0">
                    <a:srgbClr val="990000"/>
                  </a:outerShdw>
                </a:effectLst>
                <a:latin typeface="Times New Roman"/>
                <a:cs typeface="Times New Roman"/>
              </a:rPr>
              <a:t> </a:t>
            </a:r>
            <a:r>
              <a:rPr lang="en-US" sz="3600" kern="10" dirty="0" err="1">
                <a:ln w="19050">
                  <a:solidFill>
                    <a:srgbClr val="FF0000"/>
                  </a:solidFill>
                  <a:round/>
                  <a:headEnd/>
                  <a:tailEnd/>
                </a:ln>
                <a:solidFill>
                  <a:srgbClr val="FFFF66"/>
                </a:solidFill>
                <a:effectLst>
                  <a:outerShdw dist="35921" dir="2700000" algn="ctr" rotWithShape="0">
                    <a:srgbClr val="990000"/>
                  </a:outerShdw>
                </a:effectLst>
                <a:latin typeface="Times New Roman"/>
                <a:cs typeface="Times New Roman"/>
              </a:rPr>
              <a:t>em</a:t>
            </a:r>
            <a:r>
              <a:rPr lang="en-US" sz="3600" kern="10" dirty="0">
                <a:ln w="19050">
                  <a:solidFill>
                    <a:srgbClr val="FF0000"/>
                  </a:solidFill>
                  <a:round/>
                  <a:headEnd/>
                  <a:tailEnd/>
                </a:ln>
                <a:solidFill>
                  <a:srgbClr val="FFFF66"/>
                </a:solidFill>
                <a:effectLst>
                  <a:outerShdw dist="35921" dir="2700000" algn="ctr" rotWithShape="0">
                    <a:srgbClr val="990000"/>
                  </a:outerShdw>
                </a:effectLst>
                <a:latin typeface="Times New Roman"/>
                <a:cs typeface="Times New Roman"/>
              </a:rPr>
              <a:t> </a:t>
            </a:r>
            <a:r>
              <a:rPr lang="en-US" sz="3600" kern="10" dirty="0" err="1">
                <a:ln w="19050">
                  <a:solidFill>
                    <a:srgbClr val="FF0000"/>
                  </a:solidFill>
                  <a:round/>
                  <a:headEnd/>
                  <a:tailEnd/>
                </a:ln>
                <a:solidFill>
                  <a:srgbClr val="FFFF66"/>
                </a:solidFill>
                <a:effectLst>
                  <a:outerShdw dist="35921" dir="2700000" algn="ctr" rotWithShape="0">
                    <a:srgbClr val="990000"/>
                  </a:outerShdw>
                </a:effectLst>
                <a:latin typeface="Times New Roman"/>
                <a:cs typeface="Times New Roman"/>
              </a:rPr>
              <a:t>học</a:t>
            </a:r>
            <a:r>
              <a:rPr lang="en-US" sz="3600" kern="10" dirty="0">
                <a:ln w="19050">
                  <a:solidFill>
                    <a:srgbClr val="FF0000"/>
                  </a:solidFill>
                  <a:round/>
                  <a:headEnd/>
                  <a:tailEnd/>
                </a:ln>
                <a:solidFill>
                  <a:srgbClr val="FFFF66"/>
                </a:solidFill>
                <a:effectLst>
                  <a:outerShdw dist="35921" dir="2700000" algn="ctr" rotWithShape="0">
                    <a:srgbClr val="990000"/>
                  </a:outerShdw>
                </a:effectLst>
                <a:latin typeface="Times New Roman"/>
                <a:cs typeface="Times New Roman"/>
              </a:rPr>
              <a:t> </a:t>
            </a:r>
            <a:r>
              <a:rPr lang="en-US" sz="3600" kern="10" dirty="0" err="1">
                <a:ln w="19050">
                  <a:solidFill>
                    <a:srgbClr val="FF0000"/>
                  </a:solidFill>
                  <a:round/>
                  <a:headEnd/>
                  <a:tailEnd/>
                </a:ln>
                <a:solidFill>
                  <a:srgbClr val="FFFF66"/>
                </a:solidFill>
                <a:effectLst>
                  <a:outerShdw dist="35921" dir="2700000" algn="ctr" rotWithShape="0">
                    <a:srgbClr val="990000"/>
                  </a:outerShdw>
                </a:effectLst>
                <a:latin typeface="Times New Roman"/>
                <a:cs typeface="Times New Roman"/>
              </a:rPr>
              <a:t>sinh</a:t>
            </a:r>
            <a:endParaRPr lang="en-US" sz="3600" kern="10" dirty="0">
              <a:ln w="19050">
                <a:solidFill>
                  <a:srgbClr val="FF0000"/>
                </a:solidFill>
                <a:round/>
                <a:headEnd/>
                <a:tailEnd/>
              </a:ln>
              <a:solidFill>
                <a:srgbClr val="FFFF66"/>
              </a:solidFill>
              <a:effectLst>
                <a:outerShdw dist="35921" dir="2700000" algn="ctr" rotWithShape="0">
                  <a:srgbClr val="990000"/>
                </a:outerShdw>
              </a:effectLst>
              <a:latin typeface="Times New Roman"/>
              <a:cs typeface="Times New Roman"/>
            </a:endParaRPr>
          </a:p>
        </p:txBody>
      </p:sp>
      <p:pic>
        <p:nvPicPr>
          <p:cNvPr id="4101" name="Picture 10" descr="Picture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4986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11"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384800" y="838201"/>
            <a:ext cx="1320800"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2" descr="ATOM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483851" y="0"/>
            <a:ext cx="1727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6" descr="dovec"/>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540000" y="685800"/>
            <a:ext cx="2133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7" descr="dovec"/>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7518400" y="685801"/>
            <a:ext cx="2032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277010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椭圆 106"/>
          <p:cNvSpPr>
            <a:spLocks noChangeAspect="1"/>
          </p:cNvSpPr>
          <p:nvPr/>
        </p:nvSpPr>
        <p:spPr>
          <a:xfrm>
            <a:off x="2785478" y="815892"/>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椭圆 107"/>
          <p:cNvSpPr>
            <a:spLocks noChangeAspect="1"/>
          </p:cNvSpPr>
          <p:nvPr/>
        </p:nvSpPr>
        <p:spPr>
          <a:xfrm>
            <a:off x="2785478" y="815892"/>
            <a:ext cx="2520000" cy="2520000"/>
          </a:xfrm>
          <a:prstGeom prst="ellipse">
            <a:avLst/>
          </a:prstGeom>
          <a:solidFill>
            <a:schemeClr val="accent3">
              <a:lumMod val="75000"/>
            </a:schemeClr>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p:cNvSpPr>
            <a:spLocks noChangeAspect="1"/>
          </p:cNvSpPr>
          <p:nvPr/>
        </p:nvSpPr>
        <p:spPr>
          <a:xfrm>
            <a:off x="3065478" y="1095892"/>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任意多边形 109"/>
          <p:cNvSpPr/>
          <p:nvPr/>
        </p:nvSpPr>
        <p:spPr>
          <a:xfrm>
            <a:off x="3960664" y="1291892"/>
            <a:ext cx="4657000"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椭圆 110"/>
          <p:cNvSpPr>
            <a:spLocks noChangeAspect="1"/>
          </p:cNvSpPr>
          <p:nvPr/>
        </p:nvSpPr>
        <p:spPr>
          <a:xfrm>
            <a:off x="3261478" y="1291892"/>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文本框 111"/>
          <p:cNvSpPr txBox="1"/>
          <p:nvPr/>
        </p:nvSpPr>
        <p:spPr>
          <a:xfrm>
            <a:off x="3574093" y="1582464"/>
            <a:ext cx="982961" cy="1015663"/>
          </a:xfrm>
          <a:prstGeom prst="rect">
            <a:avLst/>
          </a:prstGeom>
          <a:noFill/>
        </p:spPr>
        <p:txBody>
          <a:bodyPr wrap="none" rtlCol="0">
            <a:spAutoFit/>
          </a:bodyPr>
          <a:lstStyle/>
          <a:p>
            <a:r>
              <a:rPr lang="en-US" altLang="zh-CN" sz="6000" dirty="0">
                <a:solidFill>
                  <a:schemeClr val="accent3">
                    <a:lumMod val="75000"/>
                  </a:schemeClr>
                </a:solidFill>
                <a:latin typeface="Impact" panose="020B0806030902050204" pitchFamily="34" charset="0"/>
              </a:rPr>
              <a:t>02</a:t>
            </a:r>
            <a:endParaRPr lang="zh-CN" altLang="en-US" sz="6000" dirty="0">
              <a:solidFill>
                <a:schemeClr val="accent3">
                  <a:lumMod val="75000"/>
                </a:schemeClr>
              </a:solidFill>
              <a:latin typeface="Impact" panose="020B0806030902050204" pitchFamily="34" charset="0"/>
            </a:endParaRPr>
          </a:p>
        </p:txBody>
      </p:sp>
      <p:sp>
        <p:nvSpPr>
          <p:cNvPr id="113" name="文本框 112"/>
          <p:cNvSpPr txBox="1"/>
          <p:nvPr/>
        </p:nvSpPr>
        <p:spPr>
          <a:xfrm>
            <a:off x="5352693" y="1596395"/>
            <a:ext cx="2982483" cy="1077218"/>
          </a:xfrm>
          <a:prstGeom prst="rect">
            <a:avLst/>
          </a:prstGeom>
          <a:noFill/>
        </p:spPr>
        <p:txBody>
          <a:bodyPr wrap="none" rtlCol="0">
            <a:spAutoFit/>
          </a:bodyPr>
          <a:lstStyle/>
          <a:p>
            <a:pPr algn="ctr"/>
            <a:r>
              <a:rPr lang="en-US" altLang="zh-CN" sz="32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HÌNH THÀNH </a:t>
            </a:r>
          </a:p>
          <a:p>
            <a:pPr algn="ctr"/>
            <a:r>
              <a:rPr lang="en-US" altLang="zh-CN" sz="32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KIẾN THỨC</a:t>
            </a:r>
            <a:endParaRPr lang="zh-CN" altLang="en-US" sz="32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14" name="组合 113"/>
          <p:cNvGrpSpPr/>
          <p:nvPr/>
        </p:nvGrpSpPr>
        <p:grpSpPr>
          <a:xfrm>
            <a:off x="1094439" y="3813066"/>
            <a:ext cx="682388" cy="682388"/>
            <a:chOff x="2822348" y="3744846"/>
            <a:chExt cx="682388" cy="682388"/>
          </a:xfrm>
        </p:grpSpPr>
        <p:grpSp>
          <p:nvGrpSpPr>
            <p:cNvPr id="115" name="组合 114"/>
            <p:cNvGrpSpPr/>
            <p:nvPr/>
          </p:nvGrpSpPr>
          <p:grpSpPr>
            <a:xfrm>
              <a:off x="2822348" y="3744846"/>
              <a:ext cx="682388" cy="682388"/>
              <a:chOff x="4993868" y="2326869"/>
              <a:chExt cx="2204264" cy="2204264"/>
            </a:xfrm>
            <a:effectLst>
              <a:outerShdw blurRad="292100" dist="114300" dir="2700000" algn="tl" rotWithShape="0">
                <a:prstClr val="black">
                  <a:alpha val="25000"/>
                </a:prstClr>
              </a:outerShdw>
            </a:effectLst>
          </p:grpSpPr>
          <p:sp>
            <p:nvSpPr>
              <p:cNvPr id="119" name="任意多边形 118"/>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0" name="椭圆 119"/>
              <p:cNvSpPr/>
              <p:nvPr/>
            </p:nvSpPr>
            <p:spPr>
              <a:xfrm>
                <a:off x="5305426" y="2638424"/>
                <a:ext cx="1581148" cy="1581148"/>
              </a:xfrm>
              <a:prstGeom prst="ellipse">
                <a:avLst/>
              </a:prstGeom>
              <a:no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1" name="椭圆 120"/>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16" name="椭圆 115"/>
            <p:cNvSpPr/>
            <p:nvPr/>
          </p:nvSpPr>
          <p:spPr>
            <a:xfrm>
              <a:off x="2964635" y="3890345"/>
              <a:ext cx="392218" cy="392218"/>
            </a:xfrm>
            <a:prstGeom prst="ellipse">
              <a:avLst/>
            </a:prstGeom>
            <a:gradFill>
              <a:gsLst>
                <a:gs pos="100000">
                  <a:srgbClr val="01ACBE"/>
                </a:gs>
                <a:gs pos="53000">
                  <a:srgbClr val="01C4D9"/>
                </a:gs>
                <a:gs pos="0">
                  <a:srgbClr val="5EEFFE"/>
                </a:gs>
              </a:gsLst>
              <a:lin ang="5400000" scaled="1"/>
            </a:gradFill>
            <a:ln>
              <a:solidFill>
                <a:schemeClr val="accent5">
                  <a:lumMod val="75000"/>
                </a:schemeClr>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7" name="椭圆 116"/>
            <p:cNvSpPr/>
            <p:nvPr/>
          </p:nvSpPr>
          <p:spPr>
            <a:xfrm>
              <a:off x="2964636" y="3890345"/>
              <a:ext cx="392218" cy="392218"/>
            </a:xfrm>
            <a:prstGeom prst="ellipse">
              <a:avLst/>
            </a:prstGeom>
            <a:solidFill>
              <a:schemeClr val="accent5"/>
            </a:solidFill>
            <a:ln>
              <a:solidFill>
                <a:schemeClr val="accent5">
                  <a:lumMod val="75000"/>
                </a:schemeClr>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8" name="椭圆 67"/>
            <p:cNvSpPr/>
            <p:nvPr/>
          </p:nvSpPr>
          <p:spPr>
            <a:xfrm>
              <a:off x="303846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22" name="组合 121"/>
          <p:cNvGrpSpPr/>
          <p:nvPr/>
        </p:nvGrpSpPr>
        <p:grpSpPr>
          <a:xfrm>
            <a:off x="6187095" y="3625068"/>
            <a:ext cx="682388" cy="682388"/>
            <a:chOff x="6537098" y="3744846"/>
            <a:chExt cx="682388" cy="682388"/>
          </a:xfrm>
        </p:grpSpPr>
        <p:grpSp>
          <p:nvGrpSpPr>
            <p:cNvPr id="123" name="组合 122"/>
            <p:cNvGrpSpPr/>
            <p:nvPr/>
          </p:nvGrpSpPr>
          <p:grpSpPr>
            <a:xfrm>
              <a:off x="6537098" y="3744846"/>
              <a:ext cx="682388" cy="682388"/>
              <a:chOff x="4993868" y="2326869"/>
              <a:chExt cx="2204264" cy="2204264"/>
            </a:xfrm>
            <a:effectLst>
              <a:outerShdw blurRad="292100" dist="114300" dir="2700000" algn="tl" rotWithShape="0">
                <a:prstClr val="black">
                  <a:alpha val="25000"/>
                </a:prstClr>
              </a:outerShdw>
            </a:effectLst>
          </p:grpSpPr>
          <p:sp>
            <p:nvSpPr>
              <p:cNvPr id="127" name="任意多边形 126"/>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8" name="椭圆 127"/>
              <p:cNvSpPr/>
              <p:nvPr/>
            </p:nvSpPr>
            <p:spPr>
              <a:xfrm>
                <a:off x="5305426" y="2638424"/>
                <a:ext cx="1581148" cy="1581148"/>
              </a:xfrm>
              <a:prstGeom prst="ellipse">
                <a:avLst/>
              </a:prstGeom>
              <a:no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9" name="椭圆 128"/>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24" name="椭圆 123"/>
            <p:cNvSpPr/>
            <p:nvPr/>
          </p:nvSpPr>
          <p:spPr>
            <a:xfrm>
              <a:off x="6679385" y="3890345"/>
              <a:ext cx="392218" cy="392218"/>
            </a:xfrm>
            <a:prstGeom prst="ellipse">
              <a:avLst/>
            </a:prstGeom>
            <a:gradFill>
              <a:gsLst>
                <a:gs pos="100000">
                  <a:srgbClr val="01ACBE"/>
                </a:gs>
                <a:gs pos="53000">
                  <a:srgbClr val="01C4D9"/>
                </a:gs>
                <a:gs pos="0">
                  <a:srgbClr val="5EEFFE"/>
                </a:gs>
              </a:gsLst>
              <a:lin ang="5400000" scaled="1"/>
            </a:gradFill>
            <a:ln>
              <a:solidFill>
                <a:schemeClr val="accent1">
                  <a:lumMod val="60000"/>
                  <a:lumOff val="40000"/>
                </a:schemeClr>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5" name="椭圆 124"/>
            <p:cNvSpPr/>
            <p:nvPr/>
          </p:nvSpPr>
          <p:spPr>
            <a:xfrm>
              <a:off x="6679386" y="3890345"/>
              <a:ext cx="392218" cy="392218"/>
            </a:xfrm>
            <a:prstGeom prst="ellipse">
              <a:avLst/>
            </a:prstGeom>
            <a:solidFill>
              <a:schemeClr val="accent2">
                <a:lumMod val="75000"/>
              </a:schemeClr>
            </a:solidFill>
            <a:ln>
              <a:solidFill>
                <a:schemeClr val="accent1">
                  <a:lumMod val="60000"/>
                  <a:lumOff val="40000"/>
                </a:schemeClr>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6" name="椭圆 67"/>
            <p:cNvSpPr/>
            <p:nvPr/>
          </p:nvSpPr>
          <p:spPr>
            <a:xfrm>
              <a:off x="675321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30" name="组合 129"/>
          <p:cNvGrpSpPr/>
          <p:nvPr/>
        </p:nvGrpSpPr>
        <p:grpSpPr>
          <a:xfrm>
            <a:off x="2094691" y="5004796"/>
            <a:ext cx="682388" cy="682388"/>
            <a:chOff x="2845451" y="5151933"/>
            <a:chExt cx="682388" cy="682388"/>
          </a:xfrm>
        </p:grpSpPr>
        <p:grpSp>
          <p:nvGrpSpPr>
            <p:cNvPr id="131" name="组合 130"/>
            <p:cNvGrpSpPr/>
            <p:nvPr/>
          </p:nvGrpSpPr>
          <p:grpSpPr>
            <a:xfrm>
              <a:off x="2845451" y="5151933"/>
              <a:ext cx="682388" cy="682388"/>
              <a:chOff x="4993868" y="2326869"/>
              <a:chExt cx="2204264" cy="2204264"/>
            </a:xfrm>
            <a:effectLst>
              <a:outerShdw blurRad="292100" dist="114300" dir="2700000" algn="tl" rotWithShape="0">
                <a:prstClr val="black">
                  <a:alpha val="25000"/>
                </a:prstClr>
              </a:outerShdw>
            </a:effectLst>
          </p:grpSpPr>
          <p:sp>
            <p:nvSpPr>
              <p:cNvPr id="135" name="任意多边形 134"/>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6" name="椭圆 135"/>
              <p:cNvSpPr/>
              <p:nvPr/>
            </p:nvSpPr>
            <p:spPr>
              <a:xfrm>
                <a:off x="5305426" y="2638424"/>
                <a:ext cx="1581148" cy="1581148"/>
              </a:xfrm>
              <a:prstGeom prst="ellipse">
                <a:avLst/>
              </a:prstGeom>
              <a:no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7" name="椭圆 136"/>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32" name="椭圆 131"/>
            <p:cNvSpPr/>
            <p:nvPr/>
          </p:nvSpPr>
          <p:spPr>
            <a:xfrm>
              <a:off x="2987738" y="5297432"/>
              <a:ext cx="392218" cy="392218"/>
            </a:xfrm>
            <a:prstGeom prst="ellipse">
              <a:avLst/>
            </a:prstGeom>
            <a:gradFill>
              <a:gsLst>
                <a:gs pos="100000">
                  <a:srgbClr val="01ACBE"/>
                </a:gs>
                <a:gs pos="53000">
                  <a:srgbClr val="01C4D9"/>
                </a:gs>
                <a:gs pos="0">
                  <a:srgbClr val="5EEFFE"/>
                </a:gs>
              </a:gsLst>
              <a:lin ang="5400000" scaled="1"/>
            </a:gradFill>
            <a:ln>
              <a:solidFill>
                <a:srgbClr val="7030A0"/>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3" name="椭圆 132"/>
            <p:cNvSpPr/>
            <p:nvPr/>
          </p:nvSpPr>
          <p:spPr>
            <a:xfrm>
              <a:off x="2987739" y="5297432"/>
              <a:ext cx="392218" cy="392218"/>
            </a:xfrm>
            <a:prstGeom prst="ellipse">
              <a:avLst/>
            </a:prstGeom>
            <a:solidFill>
              <a:srgbClr val="7030A0"/>
            </a:solidFill>
            <a:ln>
              <a:solidFill>
                <a:srgbClr val="7030A0"/>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4" name="椭圆 67"/>
            <p:cNvSpPr/>
            <p:nvPr/>
          </p:nvSpPr>
          <p:spPr>
            <a:xfrm>
              <a:off x="3061567" y="5322486"/>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46" name="文本框 145"/>
          <p:cNvSpPr txBox="1"/>
          <p:nvPr/>
        </p:nvSpPr>
        <p:spPr>
          <a:xfrm>
            <a:off x="1837267" y="3770567"/>
            <a:ext cx="4269037" cy="830997"/>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1. </a:t>
            </a:r>
            <a:r>
              <a:rPr lang="en-US" sz="2400" b="1" dirty="0" err="1">
                <a:latin typeface="Times New Roman" panose="02020603050405020304" pitchFamily="18" charset="0"/>
                <a:cs typeface="Times New Roman" panose="02020603050405020304" pitchFamily="18" charset="0"/>
              </a:rPr>
              <a:t>Quá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đổi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dưỡng</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vật</a:t>
            </a:r>
            <a:endParaRPr lang="en-US" sz="2400" dirty="0">
              <a:latin typeface="Times New Roman" panose="02020603050405020304" pitchFamily="18" charset="0"/>
              <a:cs typeface="Times New Roman" panose="02020603050405020304" pitchFamily="18" charset="0"/>
            </a:endParaRPr>
          </a:p>
        </p:txBody>
      </p:sp>
      <p:sp>
        <p:nvSpPr>
          <p:cNvPr id="147" name="文本框 146"/>
          <p:cNvSpPr txBox="1"/>
          <p:nvPr/>
        </p:nvSpPr>
        <p:spPr>
          <a:xfrm>
            <a:off x="2777387" y="4639112"/>
            <a:ext cx="4104182" cy="1200329"/>
          </a:xfrm>
          <a:prstGeom prst="rect">
            <a:avLst/>
          </a:prstGeom>
          <a:noFill/>
        </p:spPr>
        <p:txBody>
          <a:bodyPr wrap="square" rtlCol="0">
            <a:spAutoFit/>
          </a:bodyPr>
          <a:lstStyle/>
          <a:p>
            <a:pPr lvl="0" algn="just"/>
            <a:r>
              <a:rPr lang="en-US" sz="2400" b="1" dirty="0">
                <a:latin typeface="Times New Roman" panose="02020603050405020304" pitchFamily="18" charset="0"/>
                <a:cs typeface="Times New Roman" panose="02020603050405020304" pitchFamily="18" charset="0"/>
              </a:rPr>
              <a:t>3. </a:t>
            </a:r>
            <a:r>
              <a:rPr lang="en-US" sz="2400" b="1" dirty="0" err="1">
                <a:latin typeface="Times New Roman" panose="02020603050405020304" pitchFamily="18" charset="0"/>
                <a:cs typeface="Times New Roman" panose="02020603050405020304" pitchFamily="18" charset="0"/>
              </a:rPr>
              <a:t>Vận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dụng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đổi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chuyển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hóa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năng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lượng</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vật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tiễn</a:t>
            </a:r>
            <a:endParaRPr lang="en-US" sz="2400" b="1" dirty="0">
              <a:latin typeface="Times New Roman" panose="02020603050405020304" pitchFamily="18" charset="0"/>
              <a:cs typeface="Times New Roman" panose="02020603050405020304" pitchFamily="18" charset="0"/>
            </a:endParaRPr>
          </a:p>
        </p:txBody>
      </p:sp>
      <p:sp>
        <p:nvSpPr>
          <p:cNvPr id="148" name="文本框 147"/>
          <p:cNvSpPr txBox="1"/>
          <p:nvPr/>
        </p:nvSpPr>
        <p:spPr>
          <a:xfrm>
            <a:off x="6994036" y="3435136"/>
            <a:ext cx="4051177" cy="1569660"/>
          </a:xfrm>
          <a:prstGeom prst="rect">
            <a:avLst/>
          </a:prstGeom>
          <a:noFill/>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rPr>
              <a:t>2.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yếu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chủ</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yếu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ảnh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hưởng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đổi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dưỡng</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vật</a:t>
            </a:r>
            <a:r>
              <a:rPr lang="en-US" sz="2400" b="1" dirty="0">
                <a:latin typeface="Times New Roman" panose="02020603050405020304" pitchFamily="18" charset="0"/>
                <a:cs typeface="Times New Roman" panose="02020603050405020304" pitchFamily="18" charset="0"/>
              </a:rPr>
              <a:t> </a:t>
            </a:r>
            <a:endPar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50" name="图片 1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617831" y="9963128"/>
            <a:ext cx="8564897" cy="2008636"/>
          </a:xfrm>
          <a:prstGeom prst="rect">
            <a:avLst/>
          </a:prstGeom>
        </p:spPr>
      </p:pic>
      <p:pic>
        <p:nvPicPr>
          <p:cNvPr id="88" name="图片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48" y="1291892"/>
            <a:ext cx="2454433" cy="2412595"/>
          </a:xfrm>
          <a:prstGeom prst="rect">
            <a:avLst/>
          </a:prstGeom>
        </p:spPr>
      </p:pic>
      <p:pic>
        <p:nvPicPr>
          <p:cNvPr id="91" name="图片 9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6645" y="1209111"/>
            <a:ext cx="2272907" cy="241595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 calcmode="lin" valueType="num">
                                      <p:cBhvr additive="base">
                                        <p:cTn id="12" dur="500" fill="hold"/>
                                        <p:tgtEl>
                                          <p:spTgt spid="91"/>
                                        </p:tgtEl>
                                        <p:attrNameLst>
                                          <p:attrName>ppt_x</p:attrName>
                                        </p:attrNameLst>
                                      </p:cBhvr>
                                      <p:tavLst>
                                        <p:tav tm="0">
                                          <p:val>
                                            <p:strVal val="#ppt_x"/>
                                          </p:val>
                                        </p:tav>
                                        <p:tav tm="100000">
                                          <p:val>
                                            <p:strVal val="#ppt_x"/>
                                          </p:val>
                                        </p:tav>
                                      </p:tavLst>
                                    </p:anim>
                                    <p:anim calcmode="lin" valueType="num">
                                      <p:cBhvr additive="base">
                                        <p:cTn id="13"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4"/>
                                        </p:tgtEl>
                                        <p:attrNameLst>
                                          <p:attrName>style.visibility</p:attrName>
                                        </p:attrNameLst>
                                      </p:cBhvr>
                                      <p:to>
                                        <p:strVal val="visible"/>
                                      </p:to>
                                    </p:set>
                                    <p:animEffect transition="in" filter="barn(inVertical)">
                                      <p:cBhvr>
                                        <p:cTn id="18" dur="500"/>
                                        <p:tgtEl>
                                          <p:spTgt spid="11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6"/>
                                        </p:tgtEl>
                                        <p:attrNameLst>
                                          <p:attrName>style.visibility</p:attrName>
                                        </p:attrNameLst>
                                      </p:cBhvr>
                                      <p:to>
                                        <p:strVal val="visible"/>
                                      </p:to>
                                    </p:set>
                                    <p:anim calcmode="lin" valueType="num">
                                      <p:cBhvr additive="base">
                                        <p:cTn id="23" dur="500" fill="hold"/>
                                        <p:tgtEl>
                                          <p:spTgt spid="146"/>
                                        </p:tgtEl>
                                        <p:attrNameLst>
                                          <p:attrName>ppt_x</p:attrName>
                                        </p:attrNameLst>
                                      </p:cBhvr>
                                      <p:tavLst>
                                        <p:tav tm="0">
                                          <p:val>
                                            <p:strVal val="#ppt_x"/>
                                          </p:val>
                                        </p:tav>
                                        <p:tav tm="100000">
                                          <p:val>
                                            <p:strVal val="#ppt_x"/>
                                          </p:val>
                                        </p:tav>
                                      </p:tavLst>
                                    </p:anim>
                                    <p:anim calcmode="lin" valueType="num">
                                      <p:cBhvr additive="base">
                                        <p:cTn id="24" dur="500" fill="hold"/>
                                        <p:tgtEl>
                                          <p:spTgt spid="14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8"/>
                                        </p:tgtEl>
                                        <p:attrNameLst>
                                          <p:attrName>style.visibility</p:attrName>
                                        </p:attrNameLst>
                                      </p:cBhvr>
                                      <p:to>
                                        <p:strVal val="visible"/>
                                      </p:to>
                                    </p:set>
                                    <p:animEffect transition="in" filter="fade">
                                      <p:cBhvr>
                                        <p:cTn id="33" dur="1000"/>
                                        <p:tgtEl>
                                          <p:spTgt spid="148"/>
                                        </p:tgtEl>
                                      </p:cBhvr>
                                    </p:animEffect>
                                    <p:anim calcmode="lin" valueType="num">
                                      <p:cBhvr>
                                        <p:cTn id="34" dur="1000" fill="hold"/>
                                        <p:tgtEl>
                                          <p:spTgt spid="148"/>
                                        </p:tgtEl>
                                        <p:attrNameLst>
                                          <p:attrName>ppt_x</p:attrName>
                                        </p:attrNameLst>
                                      </p:cBhvr>
                                      <p:tavLst>
                                        <p:tav tm="0">
                                          <p:val>
                                            <p:strVal val="#ppt_x"/>
                                          </p:val>
                                        </p:tav>
                                        <p:tav tm="100000">
                                          <p:val>
                                            <p:strVal val="#ppt_x"/>
                                          </p:val>
                                        </p:tav>
                                      </p:tavLst>
                                    </p:anim>
                                    <p:anim calcmode="lin" valueType="num">
                                      <p:cBhvr>
                                        <p:cTn id="35" dur="1000" fill="hold"/>
                                        <p:tgtEl>
                                          <p:spTgt spid="14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30"/>
                                        </p:tgtEl>
                                        <p:attrNameLst>
                                          <p:attrName>style.visibility</p:attrName>
                                        </p:attrNameLst>
                                      </p:cBhvr>
                                      <p:to>
                                        <p:strVal val="visible"/>
                                      </p:to>
                                    </p:set>
                                    <p:animEffect transition="in" filter="barn(inVertical)">
                                      <p:cBhvr>
                                        <p:cTn id="40" dur="500"/>
                                        <p:tgtEl>
                                          <p:spTgt spid="13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47"/>
                                        </p:tgtEl>
                                        <p:attrNameLst>
                                          <p:attrName>style.visibility</p:attrName>
                                        </p:attrNameLst>
                                      </p:cBhvr>
                                      <p:to>
                                        <p:strVal val="visible"/>
                                      </p:to>
                                    </p:set>
                                    <p:animEffect transition="in" filter="fade">
                                      <p:cBhvr>
                                        <p:cTn id="45"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p:bldP spid="147" grpId="0"/>
      <p:bldP spid="14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45">
            <a:extLst>
              <a:ext uri="{FF2B5EF4-FFF2-40B4-BE49-F238E27FC236}">
                <a16:creationId xmlns:a16="http://schemas.microsoft.com/office/drawing/2014/main" id="{EA1F2D5E-D7E1-468B-B8C5-7A43E3BE54B3}"/>
              </a:ext>
            </a:extLst>
          </p:cNvPr>
          <p:cNvSpPr txBox="1"/>
          <p:nvPr/>
        </p:nvSpPr>
        <p:spPr>
          <a:xfrm>
            <a:off x="169333" y="389467"/>
            <a:ext cx="11599334" cy="615553"/>
          </a:xfrm>
          <a:prstGeom prst="rect">
            <a:avLst/>
          </a:prstGeom>
          <a:noFill/>
        </p:spPr>
        <p:txBody>
          <a:bodyPr wrap="square" rtlCol="0">
            <a:spAutoFit/>
          </a:bodyPr>
          <a:lstStyle/>
          <a:p>
            <a:r>
              <a:rPr lang="en-US" sz="3400" b="1" dirty="0">
                <a:solidFill>
                  <a:srgbClr val="FF0000"/>
                </a:solidFill>
                <a:latin typeface="Times New Roman" panose="02020603050405020304" pitchFamily="18" charset="0"/>
                <a:cs typeface="Times New Roman" panose="02020603050405020304" pitchFamily="18" charset="0"/>
              </a:rPr>
              <a:t>1. </a:t>
            </a:r>
            <a:r>
              <a:rPr lang="en-US" sz="3400" b="1" dirty="0" err="1">
                <a:solidFill>
                  <a:srgbClr val="FF0000"/>
                </a:solidFill>
                <a:latin typeface="Times New Roman" panose="02020603050405020304" pitchFamily="18" charset="0"/>
                <a:cs typeface="Times New Roman" panose="02020603050405020304" pitchFamily="18" charset="0"/>
              </a:rPr>
              <a:t>Quá</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trình</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trao</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đổi</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nước</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và</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các</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chất</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dinh</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dưỡng</a:t>
            </a:r>
            <a:r>
              <a:rPr lang="en-US" sz="3400" b="1" dirty="0">
                <a:solidFill>
                  <a:srgbClr val="FF0000"/>
                </a:solidFill>
                <a:latin typeface="Times New Roman" panose="02020603050405020304" pitchFamily="18" charset="0"/>
                <a:cs typeface="Times New Roman" panose="02020603050405020304" pitchFamily="18" charset="0"/>
              </a:rPr>
              <a:t> ở </a:t>
            </a:r>
            <a:r>
              <a:rPr lang="en-US" sz="3400" b="1" dirty="0" err="1">
                <a:solidFill>
                  <a:srgbClr val="FF0000"/>
                </a:solidFill>
                <a:latin typeface="Times New Roman" panose="02020603050405020304" pitchFamily="18" charset="0"/>
                <a:cs typeface="Times New Roman" panose="02020603050405020304" pitchFamily="18" charset="0"/>
              </a:rPr>
              <a:t>thực</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vật</a:t>
            </a:r>
            <a:endParaRPr lang="en-US" sz="3400" dirty="0">
              <a:solidFill>
                <a:srgbClr val="FF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50CFBEEC-0D83-2E59-F141-5BCBC0D97941}"/>
              </a:ext>
            </a:extLst>
          </p:cNvPr>
          <p:cNvSpPr/>
          <p:nvPr/>
        </p:nvSpPr>
        <p:spPr>
          <a:xfrm>
            <a:off x="296333" y="1005020"/>
            <a:ext cx="10769599" cy="1092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i="1" dirty="0">
                <a:solidFill>
                  <a:srgbClr val="000000"/>
                </a:solidFill>
                <a:effectLst/>
                <a:latin typeface="Times New Roman" panose="02020603050405020304" pitchFamily="18" charset="0"/>
                <a:ea typeface="Calibri" panose="020F0502020204030204" pitchFamily="34" charset="0"/>
              </a:rPr>
              <a:t>a)</a:t>
            </a:r>
            <a:r>
              <a:rPr lang="en-US" sz="2800" b="1" i="1" dirty="0" err="1">
                <a:solidFill>
                  <a:srgbClr val="000000"/>
                </a:solidFill>
                <a:effectLst/>
                <a:latin typeface="Times New Roman" panose="02020603050405020304" pitchFamily="18" charset="0"/>
                <a:ea typeface="Calibri" panose="020F0502020204030204" pitchFamily="34" charset="0"/>
              </a:rPr>
              <a:t>Tìm</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hiểu</a:t>
            </a:r>
            <a:r>
              <a:rPr lang="en-US" sz="2800" b="1" i="1" dirty="0">
                <a:solidFill>
                  <a:srgbClr val="000000"/>
                </a:solidFill>
                <a:effectLst/>
                <a:latin typeface="Times New Roman" panose="02020603050405020304" pitchFamily="18" charset="0"/>
                <a:ea typeface="Calibri" panose="020F0502020204030204" pitchFamily="34" charset="0"/>
              </a:rPr>
              <a:t> con </a:t>
            </a:r>
            <a:r>
              <a:rPr lang="en-US" sz="2800" b="1" i="1" dirty="0" err="1">
                <a:solidFill>
                  <a:srgbClr val="000000"/>
                </a:solidFill>
                <a:effectLst/>
                <a:latin typeface="Times New Roman" panose="02020603050405020304" pitchFamily="18" charset="0"/>
                <a:ea typeface="Calibri" panose="020F0502020204030204" pitchFamily="34" charset="0"/>
              </a:rPr>
              <a:t>đường</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hấp</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thụ</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vận</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chuyển</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nước</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và</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muối</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khoáng</a:t>
            </a:r>
            <a:r>
              <a:rPr lang="en-US" sz="2800" b="1" i="1" dirty="0">
                <a:solidFill>
                  <a:srgbClr val="000000"/>
                </a:solidFill>
                <a:effectLst/>
                <a:latin typeface="Times New Roman" panose="02020603050405020304" pitchFamily="18" charset="0"/>
                <a:ea typeface="Calibri" panose="020F0502020204030204" pitchFamily="34" charset="0"/>
              </a:rPr>
              <a:t> ở </a:t>
            </a:r>
            <a:r>
              <a:rPr lang="en-US" sz="2800" b="1" i="1" dirty="0" err="1">
                <a:solidFill>
                  <a:srgbClr val="000000"/>
                </a:solidFill>
                <a:effectLst/>
                <a:latin typeface="Times New Roman" panose="02020603050405020304" pitchFamily="18" charset="0"/>
                <a:ea typeface="Calibri" panose="020F0502020204030204" pitchFamily="34" charset="0"/>
              </a:rPr>
              <a:t>rễ</a:t>
            </a:r>
            <a:endParaRPr lang="en-US" sz="2800" dirty="0"/>
          </a:p>
        </p:txBody>
      </p:sp>
      <p:sp>
        <p:nvSpPr>
          <p:cNvPr id="9" name="Cloud 8">
            <a:extLst>
              <a:ext uri="{FF2B5EF4-FFF2-40B4-BE49-F238E27FC236}">
                <a16:creationId xmlns:a16="http://schemas.microsoft.com/office/drawing/2014/main" id="{949328BF-0831-F31F-2236-C398C186A888}"/>
              </a:ext>
            </a:extLst>
          </p:cNvPr>
          <p:cNvSpPr/>
          <p:nvPr/>
        </p:nvSpPr>
        <p:spPr>
          <a:xfrm>
            <a:off x="101600" y="2184400"/>
            <a:ext cx="11209867" cy="3920067"/>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08585" algn="just">
              <a:spcBef>
                <a:spcPts val="0"/>
              </a:spcBef>
              <a:spcAft>
                <a:spcPts val="0"/>
              </a:spcAft>
            </a:pPr>
            <a:r>
              <a:rPr lang="en-US" sz="4400" dirty="0" err="1">
                <a:solidFill>
                  <a:schemeClr val="tx1"/>
                </a:solidFill>
                <a:latin typeface="Times New Roman" panose="02020603050405020304" pitchFamily="18" charset="0"/>
                <a:ea typeface="Arial" panose="020B0604020202020204" pitchFamily="34" charset="0"/>
              </a:rPr>
              <a:t>T</a:t>
            </a:r>
            <a:r>
              <a:rPr lang="en-US" sz="4400" dirty="0" err="1">
                <a:solidFill>
                  <a:schemeClr val="tx1"/>
                </a:solidFill>
                <a:effectLst/>
                <a:latin typeface="Times New Roman" panose="02020603050405020304" pitchFamily="18" charset="0"/>
                <a:ea typeface="Arial" panose="020B0604020202020204" pitchFamily="34" charset="0"/>
              </a:rPr>
              <a:t>ìm</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hiểu</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thông</a:t>
            </a:r>
            <a:r>
              <a:rPr lang="en-US" sz="4400" dirty="0">
                <a:solidFill>
                  <a:schemeClr val="tx1"/>
                </a:solidFill>
                <a:effectLst/>
                <a:latin typeface="Times New Roman" panose="02020603050405020304" pitchFamily="18" charset="0"/>
                <a:ea typeface="Arial" panose="020B0604020202020204" pitchFamily="34" charset="0"/>
              </a:rPr>
              <a:t> tin </a:t>
            </a:r>
            <a:r>
              <a:rPr lang="en-US" sz="4400" dirty="0" err="1">
                <a:solidFill>
                  <a:schemeClr val="tx1"/>
                </a:solidFill>
                <a:effectLst/>
                <a:latin typeface="Times New Roman" panose="02020603050405020304" pitchFamily="18" charset="0"/>
                <a:ea typeface="Arial" panose="020B0604020202020204" pitchFamily="34" charset="0"/>
              </a:rPr>
              <a:t>trong</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SGK</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và</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hình</a:t>
            </a:r>
            <a:r>
              <a:rPr lang="en-US" sz="4400" dirty="0">
                <a:solidFill>
                  <a:schemeClr val="tx1"/>
                </a:solidFill>
                <a:effectLst/>
                <a:latin typeface="Times New Roman" panose="02020603050405020304" pitchFamily="18" charset="0"/>
                <a:ea typeface="Arial" panose="020B0604020202020204" pitchFamily="34" charset="0"/>
              </a:rPr>
              <a:t> 29.1 </a:t>
            </a:r>
            <a:r>
              <a:rPr lang="en-US" sz="4400" dirty="0" err="1">
                <a:solidFill>
                  <a:schemeClr val="tx1"/>
                </a:solidFill>
                <a:effectLst/>
                <a:latin typeface="Times New Roman" panose="02020603050405020304" pitchFamily="18" charset="0"/>
                <a:ea typeface="Arial" panose="020B0604020202020204" pitchFamily="34" charset="0"/>
              </a:rPr>
              <a:t>thảo</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luận</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cặp</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đôi</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hoàn</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thành</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vào</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phiếu</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học</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tập</a:t>
            </a:r>
            <a:r>
              <a:rPr lang="en-US" sz="4400" dirty="0">
                <a:solidFill>
                  <a:schemeClr val="tx1"/>
                </a:solidFill>
                <a:effectLst/>
                <a:latin typeface="Times New Roman" panose="02020603050405020304" pitchFamily="18" charset="0"/>
                <a:ea typeface="Arial" panose="020B0604020202020204" pitchFamily="34" charset="0"/>
              </a:rPr>
              <a:t> 1 </a:t>
            </a:r>
            <a:endParaRPr lang="en-US" sz="44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1277842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423.jpeg">
            <a:extLst>
              <a:ext uri="{FF2B5EF4-FFF2-40B4-BE49-F238E27FC236}">
                <a16:creationId xmlns:a16="http://schemas.microsoft.com/office/drawing/2014/main" id="{33AB0304-9279-AB0C-C68B-147A89126224}"/>
              </a:ext>
            </a:extLst>
          </p:cNvPr>
          <p:cNvPicPr>
            <a:picLocks noChangeAspect="1"/>
          </p:cNvPicPr>
          <p:nvPr/>
        </p:nvPicPr>
        <p:blipFill>
          <a:blip r:embed="rId3" cstate="print"/>
          <a:stretch>
            <a:fillRect/>
          </a:stretch>
        </p:blipFill>
        <p:spPr>
          <a:xfrm>
            <a:off x="138429" y="718502"/>
            <a:ext cx="6507904" cy="5540784"/>
          </a:xfrm>
          <a:prstGeom prst="rect">
            <a:avLst/>
          </a:prstGeom>
        </p:spPr>
      </p:pic>
      <p:graphicFrame>
        <p:nvGraphicFramePr>
          <p:cNvPr id="3" name="Table 2">
            <a:extLst>
              <a:ext uri="{FF2B5EF4-FFF2-40B4-BE49-F238E27FC236}">
                <a16:creationId xmlns:a16="http://schemas.microsoft.com/office/drawing/2014/main" id="{2172CA18-7154-7A91-24B4-A6DA3DD3F948}"/>
              </a:ext>
            </a:extLst>
          </p:cNvPr>
          <p:cNvGraphicFramePr>
            <a:graphicFrameLocks noGrp="1"/>
          </p:cNvGraphicFramePr>
          <p:nvPr>
            <p:extLst>
              <p:ext uri="{D42A27DB-BD31-4B8C-83A1-F6EECF244321}">
                <p14:modId xmlns:p14="http://schemas.microsoft.com/office/powerpoint/2010/main" val="4026114480"/>
              </p:ext>
            </p:extLst>
          </p:nvPr>
        </p:nvGraphicFramePr>
        <p:xfrm>
          <a:off x="6798734" y="718502"/>
          <a:ext cx="5060710" cy="6045881"/>
        </p:xfrm>
        <a:graphic>
          <a:graphicData uri="http://schemas.openxmlformats.org/drawingml/2006/table">
            <a:tbl>
              <a:tblPr firstRow="1" firstCol="1" bandRow="1">
                <a:tableStyleId>{5C22544A-7EE6-4342-B048-85BDC9FD1C3A}</a:tableStyleId>
              </a:tblPr>
              <a:tblGrid>
                <a:gridCol w="2530355">
                  <a:extLst>
                    <a:ext uri="{9D8B030D-6E8A-4147-A177-3AD203B41FA5}">
                      <a16:colId xmlns:a16="http://schemas.microsoft.com/office/drawing/2014/main" val="2512158891"/>
                    </a:ext>
                  </a:extLst>
                </a:gridCol>
                <a:gridCol w="2530355">
                  <a:extLst>
                    <a:ext uri="{9D8B030D-6E8A-4147-A177-3AD203B41FA5}">
                      <a16:colId xmlns:a16="http://schemas.microsoft.com/office/drawing/2014/main" val="982031593"/>
                    </a:ext>
                  </a:extLst>
                </a:gridCol>
              </a:tblGrid>
              <a:tr h="382963">
                <a:tc>
                  <a:txBody>
                    <a:bodyPr/>
                    <a:lstStyle/>
                    <a:p>
                      <a:pPr marL="0" marR="0" algn="ctr">
                        <a:lnSpc>
                          <a:spcPct val="107000"/>
                        </a:lnSpc>
                        <a:spcBef>
                          <a:spcPts val="600"/>
                        </a:spcBef>
                        <a:spcAft>
                          <a:spcPts val="600"/>
                        </a:spcAft>
                      </a:pPr>
                      <a:r>
                        <a:rPr lang="en-US" sz="2000">
                          <a:effectLst/>
                          <a:latin typeface="Times New Roman" panose="02020603050405020304" pitchFamily="18" charset="0"/>
                          <a:cs typeface="Times New Roman" panose="02020603050405020304" pitchFamily="18" charset="0"/>
                        </a:rPr>
                        <a:t>CÂU HỎI</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2673" marR="62673" marT="0" marB="0"/>
                </a:tc>
                <a:tc>
                  <a:txBody>
                    <a:bodyPr/>
                    <a:lstStyle/>
                    <a:p>
                      <a:pPr marL="0" marR="0" algn="ctr">
                        <a:lnSpc>
                          <a:spcPct val="107000"/>
                        </a:lnSpc>
                        <a:spcBef>
                          <a:spcPts val="600"/>
                        </a:spcBef>
                        <a:spcAft>
                          <a:spcPts val="600"/>
                        </a:spcAft>
                      </a:pPr>
                      <a:r>
                        <a:rPr lang="en-US" sz="2000" dirty="0" err="1">
                          <a:effectLst/>
                          <a:latin typeface="Times New Roman" panose="02020603050405020304" pitchFamily="18" charset="0"/>
                          <a:cs typeface="Times New Roman" panose="02020603050405020304" pitchFamily="18" charset="0"/>
                        </a:rPr>
                        <a:t>CÂU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TRẢ</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LỜI</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673" marR="62673" marT="0" marB="0"/>
                </a:tc>
                <a:extLst>
                  <a:ext uri="{0D108BD9-81ED-4DB2-BD59-A6C34878D82A}">
                    <a16:rowId xmlns:a16="http://schemas.microsoft.com/office/drawing/2014/main" val="1530724695"/>
                  </a:ext>
                </a:extLst>
              </a:tr>
              <a:tr h="2218678">
                <a:tc>
                  <a:txBody>
                    <a:bodyPr/>
                    <a:lstStyle/>
                    <a:p>
                      <a:pPr marL="0" marR="0" algn="just">
                        <a:spcBef>
                          <a:spcPts val="0"/>
                        </a:spcBef>
                        <a:spcAft>
                          <a:spcPts val="600"/>
                        </a:spcAft>
                      </a:pPr>
                      <a:r>
                        <a:rPr lang="vi-VN" sz="2000" dirty="0">
                          <a:effectLst/>
                        </a:rPr>
                        <a:t>1</a:t>
                      </a:r>
                      <a:r>
                        <a:rPr lang="vi-VN" sz="2000" dirty="0">
                          <a:effectLst/>
                          <a:latin typeface="+mj-lt"/>
                        </a:rPr>
                        <a:t>. Nhờ đặc điểm nào mà rễ cây có thể hút nước và muối khoáng?</a:t>
                      </a:r>
                      <a:endParaRPr lang="en-US" sz="2000" dirty="0">
                        <a:effectLst/>
                        <a:latin typeface="+mj-lt"/>
                      </a:endParaRPr>
                    </a:p>
                    <a:p>
                      <a:pPr marL="0" marR="0" algn="just">
                        <a:spcBef>
                          <a:spcPts val="0"/>
                        </a:spcBef>
                        <a:spcAft>
                          <a:spcPts val="600"/>
                        </a:spcAft>
                      </a:pPr>
                      <a:r>
                        <a:rPr lang="en-US" sz="1300" dirty="0">
                          <a:effectLst/>
                          <a:latin typeface="+mj-lt"/>
                        </a:rPr>
                        <a:t> </a:t>
                      </a:r>
                      <a:endParaRPr lang="en-US" sz="1100" dirty="0">
                        <a:effectLst/>
                        <a:latin typeface="+mj-lt"/>
                        <a:ea typeface="Times New Roman" panose="02020603050405020304" pitchFamily="18" charset="0"/>
                      </a:endParaRPr>
                    </a:p>
                  </a:txBody>
                  <a:tcPr marL="62673" marR="62673" marT="0" marB="0"/>
                </a:tc>
                <a:tc>
                  <a:txBody>
                    <a:bodyPr/>
                    <a:lstStyle/>
                    <a:p>
                      <a:pPr marL="0" marR="0" algn="just">
                        <a:lnSpc>
                          <a:spcPct val="107000"/>
                        </a:lnSpc>
                        <a:spcBef>
                          <a:spcPts val="600"/>
                        </a:spcBef>
                        <a:spcAft>
                          <a:spcPts val="600"/>
                        </a:spcAft>
                      </a:pPr>
                      <a:endParaRPr lang="en-US" sz="1300" dirty="0">
                        <a:effectLst/>
                      </a:endParaRPr>
                    </a:p>
                    <a:p>
                      <a:pPr marL="0" marR="0" algn="just">
                        <a:lnSpc>
                          <a:spcPct val="107000"/>
                        </a:lnSpc>
                        <a:spcBef>
                          <a:spcPts val="600"/>
                        </a:spcBef>
                        <a:spcAft>
                          <a:spcPts val="600"/>
                        </a:spcAft>
                      </a:pPr>
                      <a:r>
                        <a:rPr lang="en-US" sz="1000" dirty="0">
                          <a:effectLst/>
                        </a:rPr>
                        <a:t>……………………………………………………………………….</a:t>
                      </a:r>
                    </a:p>
                    <a:p>
                      <a:pPr marL="0" marR="0" algn="just">
                        <a:lnSpc>
                          <a:spcPct val="107000"/>
                        </a:lnSpc>
                        <a:spcBef>
                          <a:spcPts val="600"/>
                        </a:spcBef>
                        <a:spcAft>
                          <a:spcPts val="600"/>
                        </a:spcAft>
                      </a:pPr>
                      <a:r>
                        <a:rPr lang="en-US" sz="1300" dirty="0">
                          <a:effectLst/>
                        </a:rPr>
                        <a:t>………………………………………………………</a:t>
                      </a:r>
                      <a:endParaRPr lang="en-US" sz="1000" dirty="0">
                        <a:effectLst/>
                      </a:endParaRPr>
                    </a:p>
                    <a:p>
                      <a:pPr marL="0" marR="0" algn="just">
                        <a:lnSpc>
                          <a:spcPct val="107000"/>
                        </a:lnSpc>
                        <a:spcBef>
                          <a:spcPts val="600"/>
                        </a:spcBef>
                        <a:spcAft>
                          <a:spcPts val="600"/>
                        </a:spcAft>
                      </a:pPr>
                      <a:r>
                        <a:rPr lang="en-US" sz="1300" dirty="0">
                          <a:effectLst/>
                        </a:rPr>
                        <a:t>………………………………………………………</a:t>
                      </a:r>
                      <a:endParaRPr lang="en-US" sz="1000" dirty="0">
                        <a:effectLst/>
                      </a:endParaRPr>
                    </a:p>
                    <a:p>
                      <a:pPr marL="0" marR="0" algn="just">
                        <a:lnSpc>
                          <a:spcPct val="107000"/>
                        </a:lnSpc>
                        <a:spcBef>
                          <a:spcPts val="600"/>
                        </a:spcBef>
                        <a:spcAft>
                          <a:spcPts val="600"/>
                        </a:spcAft>
                      </a:pPr>
                      <a:r>
                        <a:rPr lang="en-US" sz="1300" dirty="0">
                          <a:effectLst/>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673" marR="62673" marT="0" marB="0"/>
                </a:tc>
                <a:extLst>
                  <a:ext uri="{0D108BD9-81ED-4DB2-BD59-A6C34878D82A}">
                    <a16:rowId xmlns:a16="http://schemas.microsoft.com/office/drawing/2014/main" val="3873192313"/>
                  </a:ext>
                </a:extLst>
              </a:tr>
              <a:tr h="2682324">
                <a:tc>
                  <a:txBody>
                    <a:bodyPr/>
                    <a:lstStyle/>
                    <a:p>
                      <a:pPr marL="0" marR="0" algn="just">
                        <a:spcBef>
                          <a:spcPts val="0"/>
                        </a:spcBef>
                        <a:spcAft>
                          <a:spcPts val="600"/>
                        </a:spcAft>
                      </a:pPr>
                      <a:r>
                        <a:rPr lang="vi-VN" sz="2000" dirty="0">
                          <a:effectLst/>
                          <a:latin typeface="+mj-lt"/>
                        </a:rPr>
                        <a:t>2. Em hãy mô tả con đường hấp thụ, vận chuyển nước và muối khoáng từ môi trường đất vào mạch gỗ của rễ.</a:t>
                      </a:r>
                      <a:endParaRPr lang="en-US" sz="2000" dirty="0">
                        <a:effectLst/>
                        <a:latin typeface="+mj-lt"/>
                      </a:endParaRPr>
                    </a:p>
                    <a:p>
                      <a:pPr marL="0" marR="0" algn="just">
                        <a:spcBef>
                          <a:spcPts val="0"/>
                        </a:spcBef>
                        <a:spcAft>
                          <a:spcPts val="600"/>
                        </a:spcAft>
                      </a:pPr>
                      <a:r>
                        <a:rPr lang="vi-VN" sz="1300" dirty="0">
                          <a:effectLst/>
                        </a:rPr>
                        <a:t> </a:t>
                      </a:r>
                      <a:endParaRPr lang="en-US" sz="1300" dirty="0">
                        <a:effectLst/>
                      </a:endParaRPr>
                    </a:p>
                    <a:p>
                      <a:pPr marL="0" marR="0" algn="just">
                        <a:spcBef>
                          <a:spcPts val="0"/>
                        </a:spcBef>
                        <a:spcAft>
                          <a:spcPts val="600"/>
                        </a:spcAft>
                      </a:pPr>
                      <a:endParaRPr lang="en-US" sz="1300" dirty="0">
                        <a:effectLst/>
                        <a:latin typeface="Times New Roman" panose="02020603050405020304" pitchFamily="18" charset="0"/>
                        <a:ea typeface="Times New Roman" panose="02020603050405020304" pitchFamily="18" charset="0"/>
                      </a:endParaRPr>
                    </a:p>
                    <a:p>
                      <a:pPr marL="0" marR="0" algn="just">
                        <a:spcBef>
                          <a:spcPts val="0"/>
                        </a:spcBef>
                        <a:spcAft>
                          <a:spcPts val="600"/>
                        </a:spcAft>
                      </a:pPr>
                      <a:endParaRPr lang="en-US" sz="1300" dirty="0">
                        <a:effectLst/>
                        <a:latin typeface="Times New Roman" panose="02020603050405020304" pitchFamily="18" charset="0"/>
                        <a:ea typeface="Times New Roman" panose="02020603050405020304" pitchFamily="18" charset="0"/>
                      </a:endParaRPr>
                    </a:p>
                    <a:p>
                      <a:pPr marL="0" marR="0" algn="just">
                        <a:spcBef>
                          <a:spcPts val="0"/>
                        </a:spcBef>
                        <a:spcAft>
                          <a:spcPts val="600"/>
                        </a:spcAft>
                      </a:pPr>
                      <a:endParaRPr lang="en-US" sz="1300" dirty="0">
                        <a:effectLst/>
                        <a:latin typeface="Times New Roman" panose="02020603050405020304" pitchFamily="18" charset="0"/>
                        <a:ea typeface="Times New Roman" panose="02020603050405020304" pitchFamily="18" charset="0"/>
                      </a:endParaRPr>
                    </a:p>
                    <a:p>
                      <a:pPr marL="0" marR="0" algn="just">
                        <a:spcBef>
                          <a:spcPts val="0"/>
                        </a:spcBef>
                        <a:spcAft>
                          <a:spcPts val="600"/>
                        </a:spcAft>
                      </a:pPr>
                      <a:endParaRPr lang="en-US" sz="1300" dirty="0">
                        <a:effectLst/>
                        <a:latin typeface="Times New Roman" panose="02020603050405020304" pitchFamily="18" charset="0"/>
                        <a:ea typeface="Times New Roman" panose="02020603050405020304" pitchFamily="18" charset="0"/>
                      </a:endParaRPr>
                    </a:p>
                    <a:p>
                      <a:pPr marL="0" marR="0" algn="just">
                        <a:spcBef>
                          <a:spcPts val="0"/>
                        </a:spcBef>
                        <a:spcAft>
                          <a:spcPts val="600"/>
                        </a:spcAft>
                      </a:pPr>
                      <a:endParaRPr lang="en-US" sz="1100" dirty="0">
                        <a:effectLst/>
                        <a:latin typeface="Times New Roman" panose="02020603050405020304" pitchFamily="18" charset="0"/>
                        <a:ea typeface="Times New Roman" panose="02020603050405020304" pitchFamily="18" charset="0"/>
                      </a:endParaRPr>
                    </a:p>
                  </a:txBody>
                  <a:tcPr marL="62673" marR="62673" marT="0" marB="0"/>
                </a:tc>
                <a:tc>
                  <a:txBody>
                    <a:bodyPr/>
                    <a:lstStyle/>
                    <a:p>
                      <a:pPr marL="0" marR="0" algn="just">
                        <a:lnSpc>
                          <a:spcPct val="107000"/>
                        </a:lnSpc>
                        <a:spcBef>
                          <a:spcPts val="600"/>
                        </a:spcBef>
                        <a:spcAft>
                          <a:spcPts val="600"/>
                        </a:spcAft>
                      </a:pPr>
                      <a:endParaRPr lang="en-US" sz="1000" dirty="0">
                        <a:effectLst/>
                      </a:endParaRPr>
                    </a:p>
                    <a:p>
                      <a:pPr marL="0" marR="0" algn="just">
                        <a:lnSpc>
                          <a:spcPct val="107000"/>
                        </a:lnSpc>
                        <a:spcBef>
                          <a:spcPts val="600"/>
                        </a:spcBef>
                        <a:spcAft>
                          <a:spcPts val="600"/>
                        </a:spcAft>
                      </a:pPr>
                      <a:r>
                        <a:rPr lang="en-US" sz="1300" dirty="0">
                          <a:effectLst/>
                        </a:rPr>
                        <a:t>……………………………………………………..</a:t>
                      </a:r>
                      <a:endParaRPr lang="en-US" sz="1000" dirty="0">
                        <a:effectLst/>
                      </a:endParaRPr>
                    </a:p>
                    <a:p>
                      <a:pPr marL="0" marR="0" algn="just">
                        <a:lnSpc>
                          <a:spcPct val="107000"/>
                        </a:lnSpc>
                        <a:spcBef>
                          <a:spcPts val="600"/>
                        </a:spcBef>
                        <a:spcAft>
                          <a:spcPts val="600"/>
                        </a:spcAft>
                      </a:pPr>
                      <a:r>
                        <a:rPr lang="en-US" sz="1300" dirty="0">
                          <a:effectLst/>
                        </a:rPr>
                        <a:t>……………………………………………………..</a:t>
                      </a:r>
                      <a:endParaRPr lang="en-US" sz="1000" dirty="0">
                        <a:effectLst/>
                      </a:endParaRPr>
                    </a:p>
                    <a:p>
                      <a:pPr marL="0" marR="0" algn="just">
                        <a:lnSpc>
                          <a:spcPct val="107000"/>
                        </a:lnSpc>
                        <a:spcBef>
                          <a:spcPts val="600"/>
                        </a:spcBef>
                        <a:spcAft>
                          <a:spcPts val="600"/>
                        </a:spcAft>
                      </a:pPr>
                      <a:r>
                        <a:rPr lang="en-US" sz="1300" dirty="0">
                          <a:effectLst/>
                        </a:rPr>
                        <a:t>………………………………………………………</a:t>
                      </a:r>
                    </a:p>
                    <a:p>
                      <a:pPr marL="0" marR="0" algn="just">
                        <a:lnSpc>
                          <a:spcPct val="107000"/>
                        </a:lnSpc>
                        <a:spcBef>
                          <a:spcPts val="600"/>
                        </a:spcBef>
                        <a:spcAft>
                          <a:spcPts val="600"/>
                        </a:spcAft>
                      </a:pPr>
                      <a:r>
                        <a:rPr lang="en-US" sz="1300" dirty="0">
                          <a:effectLst/>
                          <a:latin typeface="Calibri" panose="020F0502020204030204" pitchFamily="34" charset="0"/>
                          <a:ea typeface="Calibri" panose="020F0502020204030204" pitchFamily="34" charset="0"/>
                          <a:cs typeface="Times New Roman" panose="02020603050405020304" pitchFamily="18" charset="0"/>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673" marR="62673" marT="0" marB="0"/>
                </a:tc>
                <a:extLst>
                  <a:ext uri="{0D108BD9-81ED-4DB2-BD59-A6C34878D82A}">
                    <a16:rowId xmlns:a16="http://schemas.microsoft.com/office/drawing/2014/main" val="3929105203"/>
                  </a:ext>
                </a:extLst>
              </a:tr>
            </a:tbl>
          </a:graphicData>
        </a:graphic>
      </p:graphicFrame>
      <p:sp>
        <p:nvSpPr>
          <p:cNvPr id="4" name="Rectangle 3">
            <a:extLst>
              <a:ext uri="{FF2B5EF4-FFF2-40B4-BE49-F238E27FC236}">
                <a16:creationId xmlns:a16="http://schemas.microsoft.com/office/drawing/2014/main" id="{E88CA4C8-6402-36CA-14BF-7175C835FC8C}"/>
              </a:ext>
            </a:extLst>
          </p:cNvPr>
          <p:cNvSpPr/>
          <p:nvPr/>
        </p:nvSpPr>
        <p:spPr>
          <a:xfrm>
            <a:off x="7620000" y="270352"/>
            <a:ext cx="3581400" cy="414866"/>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Times New Roman" panose="02020603050405020304" pitchFamily="18" charset="0"/>
                <a:cs typeface="Times New Roman" panose="02020603050405020304" pitchFamily="18" charset="0"/>
              </a:rPr>
              <a:t>PHIẾU</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HỌC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TẬP</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SỐ</a:t>
            </a:r>
            <a:r>
              <a:rPr lang="en-US" sz="2000" b="1" dirty="0">
                <a:solidFill>
                  <a:schemeClr val="tx1"/>
                </a:solidFill>
                <a:latin typeface="Times New Roman" panose="02020603050405020304" pitchFamily="18" charset="0"/>
                <a:cs typeface="Times New Roman" panose="02020603050405020304" pitchFamily="18" charset="0"/>
              </a:rPr>
              <a:t> 1</a:t>
            </a:r>
          </a:p>
        </p:txBody>
      </p:sp>
      <p:sp>
        <p:nvSpPr>
          <p:cNvPr id="5" name="Rectangle 4">
            <a:extLst>
              <a:ext uri="{FF2B5EF4-FFF2-40B4-BE49-F238E27FC236}">
                <a16:creationId xmlns:a16="http://schemas.microsoft.com/office/drawing/2014/main" id="{A1ABDB73-BE3D-248C-6991-218D36F35161}"/>
              </a:ext>
            </a:extLst>
          </p:cNvPr>
          <p:cNvSpPr/>
          <p:nvPr/>
        </p:nvSpPr>
        <p:spPr>
          <a:xfrm>
            <a:off x="9342967" y="1160517"/>
            <a:ext cx="2478377" cy="2159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indent="317500" algn="just">
              <a:lnSpc>
                <a:spcPct val="125000"/>
              </a:lnSpc>
              <a:spcBef>
                <a:spcPts val="0"/>
              </a:spcBef>
              <a:spcAft>
                <a:spcPts val="500"/>
              </a:spcAft>
            </a:pPr>
            <a:r>
              <a:rPr lang="vi-VN" sz="2000" b="1" dirty="0">
                <a:solidFill>
                  <a:srgbClr val="C00000"/>
                </a:solidFill>
                <a:effectLst/>
                <a:latin typeface="+mj-lt"/>
                <a:ea typeface="Segoe UI" panose="020B0502040204020203" pitchFamily="34" charset="0"/>
              </a:rPr>
              <a:t>Nhờ một số tê bào biểu bì ở rẻ kéo dài tạo thành lông hút. Lông hút có nhiệm vụ hút nước và muối khoáng trong đất.</a:t>
            </a:r>
            <a:endParaRPr lang="en-US" sz="2000" b="1" dirty="0">
              <a:solidFill>
                <a:srgbClr val="C00000"/>
              </a:solidFill>
              <a:effectLst/>
              <a:latin typeface="+mj-lt"/>
              <a:ea typeface="Segoe UI" panose="020B0502040204020203" pitchFamily="34" charset="0"/>
            </a:endParaRPr>
          </a:p>
        </p:txBody>
      </p:sp>
      <p:cxnSp>
        <p:nvCxnSpPr>
          <p:cNvPr id="7" name="Straight Arrow Connector 6">
            <a:extLst>
              <a:ext uri="{FF2B5EF4-FFF2-40B4-BE49-F238E27FC236}">
                <a16:creationId xmlns:a16="http://schemas.microsoft.com/office/drawing/2014/main" id="{AB41AE34-7963-720A-9A8B-EBA68DD0EFEC}"/>
              </a:ext>
            </a:extLst>
          </p:cNvPr>
          <p:cNvCxnSpPr/>
          <p:nvPr/>
        </p:nvCxnSpPr>
        <p:spPr>
          <a:xfrm flipV="1">
            <a:off x="5062220" y="7207250"/>
            <a:ext cx="301625" cy="76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78207F6A-7E49-C551-4D77-F7E7D0E52813}"/>
              </a:ext>
            </a:extLst>
          </p:cNvPr>
          <p:cNvCxnSpPr/>
          <p:nvPr/>
        </p:nvCxnSpPr>
        <p:spPr>
          <a:xfrm flipV="1">
            <a:off x="6471285" y="7195185"/>
            <a:ext cx="301625" cy="76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80A3BB90-3C7F-1D76-5218-0622977E2B22}"/>
              </a:ext>
            </a:extLst>
          </p:cNvPr>
          <p:cNvCxnSpPr/>
          <p:nvPr/>
        </p:nvCxnSpPr>
        <p:spPr>
          <a:xfrm flipV="1">
            <a:off x="5553075" y="7445375"/>
            <a:ext cx="301625" cy="76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9693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E28E1E4-15DB-DAD4-30C2-EC7BB43CF46E}"/>
              </a:ext>
            </a:extLst>
          </p:cNvPr>
          <p:cNvGraphicFramePr>
            <a:graphicFrameLocks noGrp="1"/>
          </p:cNvGraphicFramePr>
          <p:nvPr>
            <p:extLst>
              <p:ext uri="{D42A27DB-BD31-4B8C-83A1-F6EECF244321}">
                <p14:modId xmlns:p14="http://schemas.microsoft.com/office/powerpoint/2010/main" val="2877334726"/>
              </p:ext>
            </p:extLst>
          </p:nvPr>
        </p:nvGraphicFramePr>
        <p:xfrm>
          <a:off x="201882" y="197151"/>
          <a:ext cx="11435936" cy="5550505"/>
        </p:xfrm>
        <a:graphic>
          <a:graphicData uri="http://schemas.openxmlformats.org/drawingml/2006/table">
            <a:tbl>
              <a:tblPr firstRow="1" bandRow="1">
                <a:tableStyleId>{7DF18680-E054-41AD-8BC1-D1AEF772440D}</a:tableStyleId>
              </a:tblPr>
              <a:tblGrid>
                <a:gridCol w="4282103">
                  <a:extLst>
                    <a:ext uri="{9D8B030D-6E8A-4147-A177-3AD203B41FA5}">
                      <a16:colId xmlns:a16="http://schemas.microsoft.com/office/drawing/2014/main" val="2350962807"/>
                    </a:ext>
                  </a:extLst>
                </a:gridCol>
                <a:gridCol w="7153833">
                  <a:extLst>
                    <a:ext uri="{9D8B030D-6E8A-4147-A177-3AD203B41FA5}">
                      <a16:colId xmlns:a16="http://schemas.microsoft.com/office/drawing/2014/main" val="2203724190"/>
                    </a:ext>
                  </a:extLst>
                </a:gridCol>
              </a:tblGrid>
              <a:tr h="5550505">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1" kern="1200" dirty="0">
                          <a:solidFill>
                            <a:schemeClr val="lt1"/>
                          </a:solidFill>
                          <a:effectLst/>
                          <a:latin typeface="+mj-lt"/>
                          <a:ea typeface="+mn-ea"/>
                          <a:cs typeface="+mn-cs"/>
                        </a:rPr>
                        <a:t>2. Em hãy mô tả con đường hấp thụ, vận chuyển nước và muối khoáng từ môi trường đất vào mạch gỗ của rễ.</a:t>
                      </a:r>
                      <a:endParaRPr lang="en-US" sz="3600" b="1" kern="1200" dirty="0">
                        <a:solidFill>
                          <a:schemeClr val="lt1"/>
                        </a:solidFill>
                        <a:effectLst/>
                        <a:latin typeface="+mj-lt"/>
                        <a:ea typeface="+mn-ea"/>
                        <a:cs typeface="+mn-cs"/>
                      </a:endParaRPr>
                    </a:p>
                    <a:p>
                      <a:endParaRPr lang="en-US" dirty="0"/>
                    </a:p>
                  </a:txBody>
                  <a:tcPr/>
                </a:tc>
                <a:tc>
                  <a:txBody>
                    <a:bodyPr/>
                    <a:lstStyle/>
                    <a:p>
                      <a:endParaRPr lang="en-US" dirty="0"/>
                    </a:p>
                  </a:txBody>
                  <a:tcPr/>
                </a:tc>
                <a:extLst>
                  <a:ext uri="{0D108BD9-81ED-4DB2-BD59-A6C34878D82A}">
                    <a16:rowId xmlns:a16="http://schemas.microsoft.com/office/drawing/2014/main" val="1469950935"/>
                  </a:ext>
                </a:extLst>
              </a:tr>
            </a:tbl>
          </a:graphicData>
        </a:graphic>
      </p:graphicFrame>
      <p:sp>
        <p:nvSpPr>
          <p:cNvPr id="3" name="Rectangle 2">
            <a:extLst>
              <a:ext uri="{FF2B5EF4-FFF2-40B4-BE49-F238E27FC236}">
                <a16:creationId xmlns:a16="http://schemas.microsoft.com/office/drawing/2014/main" id="{7F32DC32-B879-3506-51D0-5FCC45D8D689}"/>
              </a:ext>
            </a:extLst>
          </p:cNvPr>
          <p:cNvSpPr/>
          <p:nvPr/>
        </p:nvSpPr>
        <p:spPr>
          <a:xfrm>
            <a:off x="4619500" y="273131"/>
            <a:ext cx="7370617" cy="522514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Nước và muối khoáng được vận chuyển từ môi trường ngoài vào miền hút bằng lông hút (do một số tế bào biểu bì kéo dài tạo thành).</a:t>
            </a:r>
            <a:endParaRPr lang="en-US" sz="3200" dirty="0">
              <a:latin typeface="Times New Roman" panose="02020603050405020304" pitchFamily="18" charset="0"/>
              <a:cs typeface="Times New Roman" panose="02020603050405020304" pitchFamily="18" charset="0"/>
            </a:endParaRPr>
          </a:p>
          <a:p>
            <a:pPr marL="457200" marR="0" lvl="0" indent="-457200" algn="just" defTabSz="914400" rtl="0" eaLnBrk="0" fontAlgn="base" latinLnBrk="0" hangingPunct="0">
              <a:lnSpc>
                <a:spcPct val="100000"/>
              </a:lnSpc>
              <a:spcBef>
                <a:spcPct val="0"/>
              </a:spcBef>
              <a:spcAft>
                <a:spcPct val="0"/>
              </a:spcAft>
              <a:buClrTx/>
              <a:buSzTx/>
              <a:buFontTx/>
              <a:buChar char="-"/>
              <a:tabLst/>
            </a:pP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Con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vận</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muối</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khoáng</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R="0" lvl="0" algn="just" defTabSz="914400" rtl="0" eaLnBrk="0" fontAlgn="base" latinLnBrk="0" hangingPunct="0">
              <a:lnSpc>
                <a:spcPct val="100000"/>
              </a:lnSpc>
              <a:spcBef>
                <a:spcPct val="0"/>
              </a:spcBef>
              <a:spcAft>
                <a:spcPct val="0"/>
              </a:spcAft>
              <a:buClrTx/>
              <a:buSzTx/>
              <a:tabLst/>
            </a:pP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Lông</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hút</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bì</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Thịt</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vỏ</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R="0" lvl="0" algn="just" defTabSz="914400" rtl="0" eaLnBrk="0" fontAlgn="base" latinLnBrk="0" hangingPunct="0">
              <a:lnSpc>
                <a:spcPct val="100000"/>
              </a:lnSpc>
              <a:spcBef>
                <a:spcPct val="0"/>
              </a:spcBef>
              <a:spcAft>
                <a:spcPct val="0"/>
              </a:spcAft>
              <a:buClrTx/>
              <a:buSzTx/>
              <a:tabLst/>
            </a:pP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gỗ</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rễ</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gỗ</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endPar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R="0" lvl="0" algn="just" defTabSz="914400" rtl="0" eaLnBrk="0" fontAlgn="base" latinLnBrk="0" hangingPunct="0">
              <a:lnSpc>
                <a:spcPct val="100000"/>
              </a:lnSpc>
              <a:spcBef>
                <a:spcPct val="0"/>
              </a:spcBef>
              <a:spcAft>
                <a:spcPct val="0"/>
              </a:spcAft>
              <a:buClrTx/>
              <a:buSzTx/>
              <a:tabLst/>
            </a:pP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gỗ</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3200" b="0"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R="0" lvl="0" algn="just" defTabSz="914400" rtl="0" eaLnBrk="0" fontAlgn="base" latinLnBrk="0" hangingPunct="0">
              <a:lnSpc>
                <a:spcPct val="100000"/>
              </a:lnSpc>
              <a:spcBef>
                <a:spcPct val="0"/>
              </a:spcBef>
              <a:spcAft>
                <a:spcPct val="0"/>
              </a:spcAft>
              <a:buClrTx/>
              <a:buSzTx/>
              <a:tabLst/>
            </a:pPr>
            <a:endPar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lvl="0" indent="-457200" algn="just" defTabSz="914400" rtl="0" eaLnBrk="0" fontAlgn="base" latinLnBrk="0" hangingPunct="0">
              <a:lnSpc>
                <a:spcPct val="100000"/>
              </a:lnSpc>
              <a:spcBef>
                <a:spcPct val="0"/>
              </a:spcBef>
              <a:spcAft>
                <a:spcPct val="0"/>
              </a:spcAft>
              <a:buClrTx/>
              <a:buSzTx/>
              <a:buFontTx/>
              <a:buChar char="-"/>
              <a:tabLst/>
            </a:pP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cxnSp>
        <p:nvCxnSpPr>
          <p:cNvPr id="9" name="Straight Arrow Connector 8">
            <a:extLst>
              <a:ext uri="{FF2B5EF4-FFF2-40B4-BE49-F238E27FC236}">
                <a16:creationId xmlns:a16="http://schemas.microsoft.com/office/drawing/2014/main" id="{DF811B60-6FE1-6EC8-2823-30D6074F14C7}"/>
              </a:ext>
            </a:extLst>
          </p:cNvPr>
          <p:cNvCxnSpPr/>
          <p:nvPr/>
        </p:nvCxnSpPr>
        <p:spPr>
          <a:xfrm>
            <a:off x="6487881" y="3414149"/>
            <a:ext cx="653143"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0" name="Straight Arrow Connector 9">
            <a:extLst>
              <a:ext uri="{FF2B5EF4-FFF2-40B4-BE49-F238E27FC236}">
                <a16:creationId xmlns:a16="http://schemas.microsoft.com/office/drawing/2014/main" id="{81B94005-7D8D-9CFC-61EA-E55E9A8D09F9}"/>
              </a:ext>
            </a:extLst>
          </p:cNvPr>
          <p:cNvCxnSpPr/>
          <p:nvPr/>
        </p:nvCxnSpPr>
        <p:spPr>
          <a:xfrm>
            <a:off x="4783777" y="3898069"/>
            <a:ext cx="653143"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1" name="Straight Arrow Connector 10">
            <a:extLst>
              <a:ext uri="{FF2B5EF4-FFF2-40B4-BE49-F238E27FC236}">
                <a16:creationId xmlns:a16="http://schemas.microsoft.com/office/drawing/2014/main" id="{D15A5DBC-CC01-BF83-2639-E3210974F4C6}"/>
              </a:ext>
            </a:extLst>
          </p:cNvPr>
          <p:cNvCxnSpPr/>
          <p:nvPr/>
        </p:nvCxnSpPr>
        <p:spPr>
          <a:xfrm>
            <a:off x="4821372" y="4413663"/>
            <a:ext cx="653143"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2" name="Straight Arrow Connector 11">
            <a:extLst>
              <a:ext uri="{FF2B5EF4-FFF2-40B4-BE49-F238E27FC236}">
                <a16:creationId xmlns:a16="http://schemas.microsoft.com/office/drawing/2014/main" id="{D26FA865-2B1C-612A-97C5-9872D66FF550}"/>
              </a:ext>
            </a:extLst>
          </p:cNvPr>
          <p:cNvCxnSpPr/>
          <p:nvPr/>
        </p:nvCxnSpPr>
        <p:spPr>
          <a:xfrm>
            <a:off x="8013862" y="3933694"/>
            <a:ext cx="653143"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3" name="Straight Arrow Connector 12">
            <a:extLst>
              <a:ext uri="{FF2B5EF4-FFF2-40B4-BE49-F238E27FC236}">
                <a16:creationId xmlns:a16="http://schemas.microsoft.com/office/drawing/2014/main" id="{1F88D4C3-13AD-1493-780F-D0BD4B3620C8}"/>
              </a:ext>
            </a:extLst>
          </p:cNvPr>
          <p:cNvCxnSpPr/>
          <p:nvPr/>
        </p:nvCxnSpPr>
        <p:spPr>
          <a:xfrm>
            <a:off x="8702630" y="3420084"/>
            <a:ext cx="653143"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1023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CFE4593-DCCB-046C-22EB-4F652993472F}"/>
              </a:ext>
            </a:extLst>
          </p:cNvPr>
          <p:cNvGrpSpPr/>
          <p:nvPr/>
        </p:nvGrpSpPr>
        <p:grpSpPr>
          <a:xfrm>
            <a:off x="-1" y="0"/>
            <a:ext cx="12061371" cy="6446917"/>
            <a:chOff x="689742" y="2270084"/>
            <a:chExt cx="10698066" cy="3099351"/>
          </a:xfrm>
        </p:grpSpPr>
        <p:sp>
          <p:nvSpPr>
            <p:cNvPr id="3" name="Rectangle: Rounded Corners 2">
              <a:extLst>
                <a:ext uri="{FF2B5EF4-FFF2-40B4-BE49-F238E27FC236}">
                  <a16:creationId xmlns:a16="http://schemas.microsoft.com/office/drawing/2014/main" id="{AB76C7CA-C3CA-D5E6-6F71-565A3F75732E}"/>
                </a:ext>
              </a:extLst>
            </p:cNvPr>
            <p:cNvSpPr/>
            <p:nvPr/>
          </p:nvSpPr>
          <p:spPr>
            <a:xfrm>
              <a:off x="1155987" y="2500111"/>
              <a:ext cx="10231821" cy="286932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grpSp>
          <p:nvGrpSpPr>
            <p:cNvPr id="4" name="Group 3">
              <a:extLst>
                <a:ext uri="{FF2B5EF4-FFF2-40B4-BE49-F238E27FC236}">
                  <a16:creationId xmlns:a16="http://schemas.microsoft.com/office/drawing/2014/main" id="{6843097B-D355-A40A-B359-BCACE886334A}"/>
                </a:ext>
              </a:extLst>
            </p:cNvPr>
            <p:cNvGrpSpPr/>
            <p:nvPr/>
          </p:nvGrpSpPr>
          <p:grpSpPr>
            <a:xfrm>
              <a:off x="689742" y="2270084"/>
              <a:ext cx="1249417" cy="1354567"/>
              <a:chOff x="3669424" y="3414295"/>
              <a:chExt cx="2364827" cy="2480589"/>
            </a:xfrm>
          </p:grpSpPr>
          <p:sp>
            <p:nvSpPr>
              <p:cNvPr id="5" name="Oval 4">
                <a:extLst>
                  <a:ext uri="{FF2B5EF4-FFF2-40B4-BE49-F238E27FC236}">
                    <a16:creationId xmlns:a16="http://schemas.microsoft.com/office/drawing/2014/main" id="{218A78FB-90F6-31D2-D720-C5CF941DA6E5}"/>
                  </a:ext>
                </a:extLst>
              </p:cNvPr>
              <p:cNvSpPr/>
              <p:nvPr/>
            </p:nvSpPr>
            <p:spPr>
              <a:xfrm>
                <a:off x="3669424" y="3530057"/>
                <a:ext cx="2364827" cy="2364827"/>
              </a:xfrm>
              <a:prstGeom prst="ellipse">
                <a:avLst/>
              </a:prstGeom>
              <a:solidFill>
                <a:schemeClr val="bg1"/>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6" name="Picture 2" descr="Hình ảnh Phim Hoạt Hình Vẽ Tay Cầm Bút Minh Họa Dễ Thương, Cầm Bút, Tinh  Tế, Thiết Kế miễn phí tải tập tin PNG PSDComment và Vector">
                <a:extLst>
                  <a:ext uri="{FF2B5EF4-FFF2-40B4-BE49-F238E27FC236}">
                    <a16:creationId xmlns:a16="http://schemas.microsoft.com/office/drawing/2014/main" id="{20A9EA8F-1442-ACA5-8F46-FF09DAA8D9D3}"/>
                  </a:ext>
                </a:extLst>
              </p:cNvPr>
              <p:cNvPicPr>
                <a:picLocks noChangeAspect="1" noChangeArrowheads="1"/>
              </p:cNvPicPr>
              <p:nvPr/>
            </p:nvPicPr>
            <p:blipFill rotWithShape="1">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l="18770" t="19569" r="17492" b="16693"/>
              <a:stretch/>
            </p:blipFill>
            <p:spPr bwMode="auto">
              <a:xfrm>
                <a:off x="3790285" y="3414295"/>
                <a:ext cx="2096814" cy="209681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7" name="TextBox 6">
            <a:extLst>
              <a:ext uri="{FF2B5EF4-FFF2-40B4-BE49-F238E27FC236}">
                <a16:creationId xmlns:a16="http://schemas.microsoft.com/office/drawing/2014/main" id="{9BEB678F-A95D-C16F-D31C-FC63646915E2}"/>
              </a:ext>
            </a:extLst>
          </p:cNvPr>
          <p:cNvSpPr txBox="1"/>
          <p:nvPr/>
        </p:nvSpPr>
        <p:spPr>
          <a:xfrm>
            <a:off x="1432443" y="1056904"/>
            <a:ext cx="10502258" cy="5154040"/>
          </a:xfrm>
          <a:prstGeom prst="rect">
            <a:avLst/>
          </a:prstGeom>
          <a:noFill/>
        </p:spPr>
        <p:txBody>
          <a:bodyPr wrap="square">
            <a:spAutoFit/>
          </a:bodyPr>
          <a:lstStyle/>
          <a:p>
            <a:pPr eaLnBrk="0" fontAlgn="base" hangingPunct="0">
              <a:spcBef>
                <a:spcPct val="0"/>
              </a:spcBef>
              <a:spcAft>
                <a:spcPct val="0"/>
              </a:spcAft>
            </a:pPr>
            <a:r>
              <a:rPr lang="en-US"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Nước</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và</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muối</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khoáng</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từ</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đất</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được</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rễ</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hấp</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thụ</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vào</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mạch</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gỗ</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nhờ</a:t>
            </a:r>
            <a:r>
              <a:rPr lang="en-US" sz="3600" dirty="0">
                <a:solidFill>
                  <a:schemeClr val="bg1"/>
                </a:solidFill>
                <a:effectLst/>
                <a:latin typeface="Times New Roman" panose="02020603050405020304" pitchFamily="18" charset="0"/>
                <a:ea typeface="Times New Roman" panose="02020603050405020304" pitchFamily="18" charset="0"/>
              </a:rPr>
              <a:t> </a:t>
            </a:r>
            <a:br>
              <a:rPr lang="en-US" sz="3600" dirty="0">
                <a:solidFill>
                  <a:schemeClr val="bg1"/>
                </a:solidFill>
                <a:effectLst/>
                <a:latin typeface="Times New Roman" panose="02020603050405020304" pitchFamily="18" charset="0"/>
                <a:ea typeface="Times New Roman" panose="02020603050405020304" pitchFamily="18" charset="0"/>
              </a:rPr>
            </a:br>
            <a:r>
              <a:rPr lang="en-US" sz="3600" dirty="0" err="1">
                <a:solidFill>
                  <a:schemeClr val="bg1"/>
                </a:solidFill>
                <a:effectLst/>
                <a:latin typeface="Times New Roman" panose="02020603050405020304" pitchFamily="18" charset="0"/>
                <a:ea typeface="Times New Roman" panose="02020603050405020304" pitchFamily="18" charset="0"/>
              </a:rPr>
              <a:t>lông</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hút</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sau</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đó</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được</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vận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chuyển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lên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các</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bộ</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phận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khác</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của</a:t>
            </a:r>
            <a:r>
              <a:rPr lang="en-US" sz="3600" dirty="0">
                <a:solidFill>
                  <a:schemeClr val="bg1"/>
                </a:solidFill>
                <a:effectLst/>
                <a:latin typeface="Times New Roman" panose="02020603050405020304" pitchFamily="18" charset="0"/>
                <a:ea typeface="Times New Roman" panose="02020603050405020304" pitchFamily="18" charset="0"/>
              </a:rPr>
              <a:t> c</a:t>
            </a:r>
            <a:r>
              <a:rPr lang="vi-VN" sz="3600" dirty="0">
                <a:solidFill>
                  <a:schemeClr val="bg1"/>
                </a:solidFill>
                <a:latin typeface="Times New Roman" panose="02020603050405020304" pitchFamily="18" charset="0"/>
                <a:ea typeface="Times New Roman" panose="02020603050405020304" pitchFamily="18" charset="0"/>
              </a:rPr>
              <a:t>ây.</a:t>
            </a:r>
            <a:endParaRPr lang="vi-VN"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R="0" lvl="0" algn="just" defTabSz="914400" rtl="0" eaLnBrk="0" fontAlgn="base" latinLnBrk="0" hangingPunct="0">
              <a:lnSpc>
                <a:spcPct val="100000"/>
              </a:lnSpc>
              <a:spcBef>
                <a:spcPct val="0"/>
              </a:spcBef>
              <a:spcAft>
                <a:spcPct val="0"/>
              </a:spcAft>
              <a:buClrTx/>
              <a:buSzTx/>
              <a:tabLst/>
            </a:pP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Con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vận</a:t>
            </a: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muối</a:t>
            </a: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khoáng</a:t>
            </a: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R="0" lvl="0" algn="just" defTabSz="914400" rtl="0" eaLnBrk="0" fontAlgn="base" latinLnBrk="0" hangingPunct="0">
              <a:lnSpc>
                <a:spcPct val="100000"/>
              </a:lnSpc>
              <a:spcBef>
                <a:spcPct val="0"/>
              </a:spcBef>
              <a:spcAft>
                <a:spcPct val="0"/>
              </a:spcAft>
              <a:buClrTx/>
              <a:buSzTx/>
              <a:tabLst/>
            </a:pP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Lông</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hút</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bì</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Thịt</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vỏ</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R="0" lvl="0" algn="just" defTabSz="914400" rtl="0" eaLnBrk="0" fontAlgn="base" latinLnBrk="0" hangingPunct="0">
              <a:lnSpc>
                <a:spcPct val="100000"/>
              </a:lnSpc>
              <a:spcBef>
                <a:spcPct val="0"/>
              </a:spcBef>
              <a:spcAft>
                <a:spcPct val="0"/>
              </a:spcAft>
              <a:buClrTx/>
              <a:buSzTx/>
              <a:tabLst/>
            </a:pP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gỗ</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rễ</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gỗ</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thân</a:t>
            </a:r>
            <a:endPar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R="0" lvl="0" algn="just" defTabSz="914400" rtl="0" eaLnBrk="0" fontAlgn="base" latinLnBrk="0" hangingPunct="0">
              <a:lnSpc>
                <a:spcPct val="100000"/>
              </a:lnSpc>
              <a:spcBef>
                <a:spcPct val="0"/>
              </a:spcBef>
              <a:spcAft>
                <a:spcPct val="0"/>
              </a:spcAft>
              <a:buClrTx/>
              <a:buSzTx/>
              <a:tabLst/>
            </a:pP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gỗ</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600"/>
              </a:spcBef>
              <a:spcAft>
                <a:spcPts val="600"/>
              </a:spcAft>
              <a:tabLst>
                <a:tab pos="291465" algn="l"/>
              </a:tabLst>
            </a:pPr>
            <a:endParaRPr lang="en-US" sz="3600" dirty="0">
              <a:solidFill>
                <a:schemeClr val="bg1"/>
              </a:solidFill>
              <a:effectLst/>
              <a:latin typeface="Times New Roman" panose="02020603050405020304" pitchFamily="18" charset="0"/>
              <a:ea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id="{227F316B-FE28-5EB4-AFE8-1BA6404707A5}"/>
              </a:ext>
            </a:extLst>
          </p:cNvPr>
          <p:cNvCxnSpPr/>
          <p:nvPr/>
        </p:nvCxnSpPr>
        <p:spPr>
          <a:xfrm>
            <a:off x="3479471" y="4171403"/>
            <a:ext cx="1021278" cy="0"/>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a:extLst>
              <a:ext uri="{FF2B5EF4-FFF2-40B4-BE49-F238E27FC236}">
                <a16:creationId xmlns:a16="http://schemas.microsoft.com/office/drawing/2014/main" id="{E100802B-9BFF-AECC-F4A0-C5A116D512C1}"/>
              </a:ext>
            </a:extLst>
          </p:cNvPr>
          <p:cNvCxnSpPr/>
          <p:nvPr/>
        </p:nvCxnSpPr>
        <p:spPr>
          <a:xfrm>
            <a:off x="5935683" y="4165857"/>
            <a:ext cx="1021278" cy="0"/>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651E8E35-FA78-50B4-BA50-690358D33CB8}"/>
              </a:ext>
            </a:extLst>
          </p:cNvPr>
          <p:cNvCxnSpPr/>
          <p:nvPr/>
        </p:nvCxnSpPr>
        <p:spPr>
          <a:xfrm>
            <a:off x="1320982" y="4715689"/>
            <a:ext cx="1021278" cy="0"/>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DECBDF98-E104-889E-B8C5-4C79944DD3EC}"/>
              </a:ext>
            </a:extLst>
          </p:cNvPr>
          <p:cNvCxnSpPr/>
          <p:nvPr/>
        </p:nvCxnSpPr>
        <p:spPr>
          <a:xfrm>
            <a:off x="5140038" y="4715689"/>
            <a:ext cx="1021278" cy="0"/>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21" name="Straight Arrow Connector 20">
            <a:extLst>
              <a:ext uri="{FF2B5EF4-FFF2-40B4-BE49-F238E27FC236}">
                <a16:creationId xmlns:a16="http://schemas.microsoft.com/office/drawing/2014/main" id="{6DC98DB3-12EA-4995-F58A-9312376DAF5A}"/>
              </a:ext>
            </a:extLst>
          </p:cNvPr>
          <p:cNvCxnSpPr/>
          <p:nvPr/>
        </p:nvCxnSpPr>
        <p:spPr>
          <a:xfrm>
            <a:off x="1408635" y="5321330"/>
            <a:ext cx="1021278" cy="0"/>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76643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8CB882-AA31-109A-5E0A-98FAC0078595}"/>
              </a:ext>
            </a:extLst>
          </p:cNvPr>
          <p:cNvSpPr/>
          <p:nvPr/>
        </p:nvSpPr>
        <p:spPr>
          <a:xfrm>
            <a:off x="96844" y="173747"/>
            <a:ext cx="11998312" cy="1092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3200" b="1" i="1" dirty="0">
                <a:latin typeface="Times New Roman" panose="02020603050405020304" pitchFamily="18" charset="0"/>
                <a:cs typeface="Times New Roman" panose="02020603050405020304" pitchFamily="18" charset="0"/>
              </a:rPr>
              <a:t>b)</a:t>
            </a:r>
            <a:r>
              <a:rPr lang="en-US" sz="3200" b="1" i="1" dirty="0" err="1">
                <a:latin typeface="Times New Roman" panose="02020603050405020304" pitchFamily="18" charset="0"/>
                <a:cs typeface="Times New Roman" panose="02020603050405020304" pitchFamily="18" charset="0"/>
              </a:rPr>
              <a:t>Tìm</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hiểu</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quá</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trình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vân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chuyển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các</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chất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trong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mạch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gỗ</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và</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mạch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rây</a:t>
            </a:r>
            <a:endParaRPr lang="en-US" sz="3200" i="1" dirty="0">
              <a:latin typeface="Times New Roman" panose="02020603050405020304" pitchFamily="18" charset="0"/>
              <a:cs typeface="Times New Roman" panose="02020603050405020304" pitchFamily="18" charset="0"/>
            </a:endParaRPr>
          </a:p>
        </p:txBody>
      </p:sp>
      <p:sp>
        <p:nvSpPr>
          <p:cNvPr id="3" name="Cloud 2">
            <a:extLst>
              <a:ext uri="{FF2B5EF4-FFF2-40B4-BE49-F238E27FC236}">
                <a16:creationId xmlns:a16="http://schemas.microsoft.com/office/drawing/2014/main" id="{F006F19D-704C-CE70-A6E5-CED29C3D1C8F}"/>
              </a:ext>
            </a:extLst>
          </p:cNvPr>
          <p:cNvSpPr/>
          <p:nvPr/>
        </p:nvSpPr>
        <p:spPr>
          <a:xfrm>
            <a:off x="795647" y="1567543"/>
            <a:ext cx="10331532" cy="423949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C</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á</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nhân</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HS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nghiên</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cứu</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thông</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tin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SGK</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quan</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sát</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hình</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29.2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hoàn</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thành</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vào</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phiếu</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học</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tập</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2</a:t>
            </a:r>
            <a:endParaRPr lang="en-US" sz="4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920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434.jpeg">
            <a:extLst>
              <a:ext uri="{FF2B5EF4-FFF2-40B4-BE49-F238E27FC236}">
                <a16:creationId xmlns:a16="http://schemas.microsoft.com/office/drawing/2014/main" id="{E5730041-6D0C-055E-D1FF-74B7A84EEB95}"/>
              </a:ext>
            </a:extLst>
          </p:cNvPr>
          <p:cNvPicPr>
            <a:picLocks noChangeAspect="1"/>
          </p:cNvPicPr>
          <p:nvPr/>
        </p:nvPicPr>
        <p:blipFill>
          <a:blip r:embed="rId2" cstate="print"/>
          <a:stretch>
            <a:fillRect/>
          </a:stretch>
        </p:blipFill>
        <p:spPr>
          <a:xfrm>
            <a:off x="1056903" y="570230"/>
            <a:ext cx="9714015" cy="6044326"/>
          </a:xfrm>
          <a:prstGeom prst="rect">
            <a:avLst/>
          </a:prstGeom>
        </p:spPr>
      </p:pic>
    </p:spTree>
    <p:extLst>
      <p:ext uri="{BB962C8B-B14F-4D97-AF65-F5344CB8AC3E}">
        <p14:creationId xmlns:p14="http://schemas.microsoft.com/office/powerpoint/2010/main" val="34234671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78B69B5-F654-8886-0C46-1966C2D72B20}"/>
              </a:ext>
            </a:extLst>
          </p:cNvPr>
          <p:cNvGrpSpPr/>
          <p:nvPr/>
        </p:nvGrpSpPr>
        <p:grpSpPr>
          <a:xfrm>
            <a:off x="-1" y="11875"/>
            <a:ext cx="12061371" cy="6446917"/>
            <a:chOff x="689742" y="2270084"/>
            <a:chExt cx="10698066" cy="3099351"/>
          </a:xfrm>
        </p:grpSpPr>
        <p:sp>
          <p:nvSpPr>
            <p:cNvPr id="4" name="Rectangle: Rounded Corners 3">
              <a:extLst>
                <a:ext uri="{FF2B5EF4-FFF2-40B4-BE49-F238E27FC236}">
                  <a16:creationId xmlns:a16="http://schemas.microsoft.com/office/drawing/2014/main" id="{8A6F0388-6628-59E4-199B-064483063CF5}"/>
                </a:ext>
              </a:extLst>
            </p:cNvPr>
            <p:cNvSpPr/>
            <p:nvPr/>
          </p:nvSpPr>
          <p:spPr>
            <a:xfrm>
              <a:off x="1155987" y="2500111"/>
              <a:ext cx="10231821" cy="286932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EBBC1F22-30CB-3C06-AF9C-4D1B880B85A4}"/>
                </a:ext>
              </a:extLst>
            </p:cNvPr>
            <p:cNvGrpSpPr/>
            <p:nvPr/>
          </p:nvGrpSpPr>
          <p:grpSpPr>
            <a:xfrm>
              <a:off x="689742" y="2270084"/>
              <a:ext cx="1249417" cy="1354567"/>
              <a:chOff x="3669424" y="3414295"/>
              <a:chExt cx="2364827" cy="2480589"/>
            </a:xfrm>
          </p:grpSpPr>
          <p:sp>
            <p:nvSpPr>
              <p:cNvPr id="6" name="Oval 5">
                <a:extLst>
                  <a:ext uri="{FF2B5EF4-FFF2-40B4-BE49-F238E27FC236}">
                    <a16:creationId xmlns:a16="http://schemas.microsoft.com/office/drawing/2014/main" id="{D323C1E9-327B-9B28-4060-814AF0048EA8}"/>
                  </a:ext>
                </a:extLst>
              </p:cNvPr>
              <p:cNvSpPr/>
              <p:nvPr/>
            </p:nvSpPr>
            <p:spPr>
              <a:xfrm>
                <a:off x="3669424" y="3530057"/>
                <a:ext cx="2364827" cy="2364827"/>
              </a:xfrm>
              <a:prstGeom prst="ellipse">
                <a:avLst/>
              </a:prstGeom>
              <a:solidFill>
                <a:schemeClr val="bg1"/>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Hình ảnh Phim Hoạt Hình Vẽ Tay Cầm Bút Minh Họa Dễ Thương, Cầm Bút, Tinh  Tế, Thiết Kế miễn phí tải tập tin PNG PSDComment và Vector">
                <a:extLst>
                  <a:ext uri="{FF2B5EF4-FFF2-40B4-BE49-F238E27FC236}">
                    <a16:creationId xmlns:a16="http://schemas.microsoft.com/office/drawing/2014/main" id="{5AB9FF40-FB82-45C1-1283-3BF31F1EA90D}"/>
                  </a:ext>
                </a:extLst>
              </p:cNvPr>
              <p:cNvPicPr>
                <a:picLocks noChangeAspect="1" noChangeArrowheads="1"/>
              </p:cNvPicPr>
              <p:nvPr/>
            </p:nvPicPr>
            <p:blipFill rotWithShape="1">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l="18770" t="19569" r="17492" b="16693"/>
              <a:stretch/>
            </p:blipFill>
            <p:spPr bwMode="auto">
              <a:xfrm>
                <a:off x="3790285" y="3414295"/>
                <a:ext cx="2096814" cy="209681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0" name="TextBox 9">
            <a:extLst>
              <a:ext uri="{FF2B5EF4-FFF2-40B4-BE49-F238E27FC236}">
                <a16:creationId xmlns:a16="http://schemas.microsoft.com/office/drawing/2014/main" id="{CB96043F-BB0F-30D8-150B-AADEEFF9D8E8}"/>
              </a:ext>
            </a:extLst>
          </p:cNvPr>
          <p:cNvSpPr txBox="1"/>
          <p:nvPr/>
        </p:nvSpPr>
        <p:spPr>
          <a:xfrm>
            <a:off x="1432443" y="1056904"/>
            <a:ext cx="10502258" cy="4950330"/>
          </a:xfrm>
          <a:prstGeom prst="rect">
            <a:avLst/>
          </a:prstGeom>
          <a:noFill/>
        </p:spPr>
        <p:txBody>
          <a:bodyPr wrap="square">
            <a:spAutoFit/>
          </a:bodyPr>
          <a:lstStyle/>
          <a:p>
            <a:pPr marL="0" marR="0">
              <a:lnSpc>
                <a:spcPct val="107000"/>
              </a:lnSpc>
              <a:spcBef>
                <a:spcPts val="600"/>
              </a:spcBef>
              <a:spcAft>
                <a:spcPts val="600"/>
              </a:spcAft>
              <a:tabLst>
                <a:tab pos="291465" algn="l"/>
              </a:tabLst>
            </a:pPr>
            <a:r>
              <a:rPr lang="en-US"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vận</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nhờ</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mạch</a:t>
            </a:r>
            <a:r>
              <a:rPr lang="en-US" sz="4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gỗ</a:t>
            </a:r>
            <a:r>
              <a:rPr lang="en-US" sz="4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à</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mạch</a:t>
            </a:r>
            <a:r>
              <a:rPr lang="en-US" sz="4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rây</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24000"/>
              </a:lnSpc>
              <a:spcBef>
                <a:spcPts val="0"/>
              </a:spcBef>
              <a:spcAft>
                <a:spcPts val="400"/>
              </a:spcAft>
              <a:tabLst>
                <a:tab pos="513080" algn="l"/>
              </a:tabLst>
            </a:pP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Mạch</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gỗ</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vận</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chuyển</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các</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chất</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từ</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rễ</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lên</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thân</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lá</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chiều</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đi</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lên</a:t>
            </a:r>
            <a:r>
              <a:rPr lang="en-US" sz="4400" dirty="0">
                <a:solidFill>
                  <a:schemeClr val="bg1"/>
                </a:solidFill>
                <a:effectLst/>
                <a:latin typeface="Times New Roman" panose="02020603050405020304" pitchFamily="18" charset="0"/>
                <a:ea typeface="Times New Roman" panose="02020603050405020304" pitchFamily="18" charset="0"/>
              </a:rPr>
              <a:t>).</a:t>
            </a:r>
          </a:p>
          <a:p>
            <a:pPr marL="0" marR="0">
              <a:lnSpc>
                <a:spcPct val="124000"/>
              </a:lnSpc>
              <a:spcBef>
                <a:spcPts val="0"/>
              </a:spcBef>
              <a:spcAft>
                <a:spcPts val="400"/>
              </a:spcAft>
              <a:tabLst>
                <a:tab pos="513080" algn="l"/>
              </a:tabLst>
            </a:pP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Mạch</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rây</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vận</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chuyển</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các</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chất</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từ</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lá</a:t>
            </a:r>
            <a:r>
              <a:rPr lang="en-US" sz="4400" dirty="0">
                <a:solidFill>
                  <a:schemeClr val="bg1"/>
                </a:solidFill>
                <a:effectLst/>
                <a:latin typeface="Times New Roman" panose="02020603050405020304" pitchFamily="18" charset="0"/>
                <a:ea typeface="Times New Roman" panose="02020603050405020304" pitchFamily="18" charset="0"/>
              </a:rPr>
              <a:t> xu</a:t>
            </a:r>
            <a:r>
              <a:rPr lang="vi-VN" sz="4400" dirty="0">
                <a:solidFill>
                  <a:schemeClr val="bg1"/>
                </a:solidFill>
                <a:latin typeface="Times New Roman" panose="02020603050405020304" pitchFamily="18" charset="0"/>
                <a:ea typeface="Times New Roman" panose="02020603050405020304" pitchFamily="18" charset="0"/>
              </a:rPr>
              <a:t>ố</a:t>
            </a:r>
            <a:r>
              <a:rPr lang="en-US" sz="4400" dirty="0">
                <a:solidFill>
                  <a:schemeClr val="bg1"/>
                </a:solidFill>
                <a:effectLst/>
                <a:latin typeface="Times New Roman" panose="02020603050405020304" pitchFamily="18" charset="0"/>
                <a:ea typeface="Times New Roman" panose="02020603050405020304" pitchFamily="18" charset="0"/>
              </a:rPr>
              <a:t>ng </a:t>
            </a:r>
            <a:r>
              <a:rPr lang="en-US" sz="4400" dirty="0" err="1">
                <a:solidFill>
                  <a:schemeClr val="bg1"/>
                </a:solidFill>
                <a:effectLst/>
                <a:latin typeface="Times New Roman" panose="02020603050405020304" pitchFamily="18" charset="0"/>
                <a:ea typeface="Times New Roman" panose="02020603050405020304" pitchFamily="18" charset="0"/>
              </a:rPr>
              <a:t>thân</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rễ</a:t>
            </a:r>
            <a:r>
              <a:rPr lang="en-US" sz="4400" dirty="0">
                <a:solidFill>
                  <a:schemeClr val="bg1"/>
                </a:solidFill>
                <a:effectLst/>
                <a:latin typeface="Times New Roman" panose="02020603050405020304" pitchFamily="18" charset="0"/>
                <a:ea typeface="Times New Roman" panose="02020603050405020304" pitchFamily="18" charset="0"/>
              </a:rPr>
              <a:t> (</a:t>
            </a:r>
            <a:r>
              <a:rPr lang="vi-VN" sz="4400" dirty="0">
                <a:solidFill>
                  <a:schemeClr val="bg1"/>
                </a:solidFill>
                <a:latin typeface="Times New Roman" panose="02020603050405020304" pitchFamily="18" charset="0"/>
                <a:ea typeface="Times New Roman" panose="02020603050405020304" pitchFamily="18" charset="0"/>
              </a:rPr>
              <a:t>chiều </a:t>
            </a:r>
            <a:r>
              <a:rPr lang="en-US" sz="4400" dirty="0" err="1">
                <a:solidFill>
                  <a:schemeClr val="bg1"/>
                </a:solidFill>
                <a:effectLst/>
                <a:latin typeface="Times New Roman" panose="02020603050405020304" pitchFamily="18" charset="0"/>
                <a:ea typeface="Times New Roman" panose="02020603050405020304" pitchFamily="18" charset="0"/>
              </a:rPr>
              <a:t>đi</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xuống</a:t>
            </a:r>
            <a:r>
              <a:rPr lang="en-US" sz="4400" dirty="0">
                <a:solidFill>
                  <a:schemeClr val="bg1"/>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751163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A1CC08-1ED3-6A0C-C1AE-D1EB8768B9DB}"/>
              </a:ext>
            </a:extLst>
          </p:cNvPr>
          <p:cNvSpPr/>
          <p:nvPr/>
        </p:nvSpPr>
        <p:spPr>
          <a:xfrm>
            <a:off x="96844" y="173747"/>
            <a:ext cx="11998312" cy="1092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4000" b="1" dirty="0">
                <a:latin typeface="+mj-lt"/>
              </a:rPr>
              <a:t>c)</a:t>
            </a:r>
            <a:r>
              <a:rPr lang="en-US" sz="4000" b="1" i="1" dirty="0" err="1">
                <a:latin typeface="Times New Roman" panose="02020603050405020304" pitchFamily="18" charset="0"/>
                <a:cs typeface="Times New Roman" panose="02020603050405020304" pitchFamily="18" charset="0"/>
              </a:rPr>
              <a:t>Tìm</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hiểu</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vai</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trò</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của</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quá</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trình</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thoát</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hơi</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nước</a:t>
            </a:r>
            <a:r>
              <a:rPr lang="en-US" sz="4000" b="1" i="1" dirty="0">
                <a:latin typeface="Times New Roman" panose="02020603050405020304" pitchFamily="18" charset="0"/>
                <a:cs typeface="Times New Roman" panose="02020603050405020304" pitchFamily="18" charset="0"/>
              </a:rPr>
              <a:t> ở </a:t>
            </a:r>
            <a:r>
              <a:rPr lang="en-US" sz="4000" b="1" i="1" dirty="0" err="1">
                <a:latin typeface="Times New Roman" panose="02020603050405020304" pitchFamily="18" charset="0"/>
                <a:cs typeface="Times New Roman" panose="02020603050405020304" pitchFamily="18" charset="0"/>
              </a:rPr>
              <a:t>lá</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cây</a:t>
            </a:r>
            <a:endParaRPr lang="en-US" sz="4000" i="1" dirty="0">
              <a:latin typeface="Times New Roman" panose="02020603050405020304" pitchFamily="18" charset="0"/>
              <a:cs typeface="Times New Roman" panose="02020603050405020304" pitchFamily="18" charset="0"/>
            </a:endParaRPr>
          </a:p>
        </p:txBody>
      </p:sp>
      <p:sp>
        <p:nvSpPr>
          <p:cNvPr id="4" name="Cloud 3">
            <a:extLst>
              <a:ext uri="{FF2B5EF4-FFF2-40B4-BE49-F238E27FC236}">
                <a16:creationId xmlns:a16="http://schemas.microsoft.com/office/drawing/2014/main" id="{B9C7012D-6B90-FEDE-F522-0045B752B782}"/>
              </a:ext>
            </a:extLst>
          </p:cNvPr>
          <p:cNvSpPr/>
          <p:nvPr/>
        </p:nvSpPr>
        <p:spPr>
          <a:xfrm>
            <a:off x="249381" y="1496291"/>
            <a:ext cx="11625944" cy="518796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Cá</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nhân</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HS </a:t>
            </a: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nghiên</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cứu</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thông</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tin </a:t>
            </a: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SGK</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quan</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sát</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hình</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29.3</a:t>
            </a:r>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061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439.jpeg">
            <a:extLst>
              <a:ext uri="{FF2B5EF4-FFF2-40B4-BE49-F238E27FC236}">
                <a16:creationId xmlns:a16="http://schemas.microsoft.com/office/drawing/2014/main" id="{84B76292-D754-5651-69E9-A53B51427AF6}"/>
              </a:ext>
            </a:extLst>
          </p:cNvPr>
          <p:cNvPicPr>
            <a:picLocks noChangeAspect="1"/>
          </p:cNvPicPr>
          <p:nvPr/>
        </p:nvPicPr>
        <p:blipFill>
          <a:blip r:embed="rId2" cstate="print"/>
          <a:stretch>
            <a:fillRect/>
          </a:stretch>
        </p:blipFill>
        <p:spPr>
          <a:xfrm>
            <a:off x="1567543" y="0"/>
            <a:ext cx="9215252" cy="6614555"/>
          </a:xfrm>
          <a:prstGeom prst="rect">
            <a:avLst/>
          </a:prstGeom>
        </p:spPr>
      </p:pic>
    </p:spTree>
    <p:extLst>
      <p:ext uri="{BB962C8B-B14F-4D97-AF65-F5344CB8AC3E}">
        <p14:creationId xmlns:p14="http://schemas.microsoft.com/office/powerpoint/2010/main" val="1092738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0848-AAE6-89C9-A823-426AD281564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4E2041D-8467-7BFE-D381-BEB0B638DFFB}"/>
              </a:ext>
            </a:extLst>
          </p:cNvPr>
          <p:cNvSpPr>
            <a:spLocks noGrp="1"/>
          </p:cNvSpPr>
          <p:nvPr>
            <p:ph idx="1"/>
          </p:nvPr>
        </p:nvSpPr>
        <p:spPr/>
        <p:txBody>
          <a:bodyPr/>
          <a:lstStyle/>
          <a:p>
            <a:endParaRPr lang="en-US" dirty="0"/>
          </a:p>
        </p:txBody>
      </p:sp>
      <p:pic>
        <p:nvPicPr>
          <p:cNvPr id="4" name="Picture 2" descr="Lý thuyết Sinh học lớp 6 bài 24">
            <a:extLst>
              <a:ext uri="{FF2B5EF4-FFF2-40B4-BE49-F238E27FC236}">
                <a16:creationId xmlns:a16="http://schemas.microsoft.com/office/drawing/2014/main" id="{0B58181C-5A97-4592-1E25-6298C84FE9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6227149" cy="616373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B13EBFF-4029-96B1-0AC3-A05ED75E670A}"/>
              </a:ext>
            </a:extLst>
          </p:cNvPr>
          <p:cNvSpPr/>
          <p:nvPr/>
        </p:nvSpPr>
        <p:spPr>
          <a:xfrm>
            <a:off x="6485465" y="143933"/>
            <a:ext cx="5520267" cy="82973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a:p>
            <a:pPr algn="ct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p>
          <a:p>
            <a:pPr algn="ctr"/>
            <a:endParaRPr lang="en-US" sz="28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EAA5BF88-26D9-3778-B570-DB833C3AC0E0}"/>
              </a:ext>
            </a:extLst>
          </p:cNvPr>
          <p:cNvSpPr/>
          <p:nvPr/>
        </p:nvSpPr>
        <p:spPr>
          <a:xfrm>
            <a:off x="6485464" y="1291167"/>
            <a:ext cx="5520265" cy="1041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phẩm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10642A28-3A42-5336-FD84-A9DCAF43DE7F}"/>
              </a:ext>
            </a:extLst>
          </p:cNvPr>
          <p:cNvSpPr/>
          <p:nvPr/>
        </p:nvSpPr>
        <p:spPr>
          <a:xfrm>
            <a:off x="6455827" y="2616729"/>
            <a:ext cx="5520266" cy="409733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trưởng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triển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cây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cần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dụng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nước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muối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khoáng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chất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hữu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cacbon</a:t>
            </a:r>
            <a:r>
              <a:rPr lang="en-US" sz="3200" b="1" dirty="0">
                <a:solidFill>
                  <a:srgbClr val="FF0000"/>
                </a:solidFill>
                <a:latin typeface="Times New Roman" panose="02020603050405020304" pitchFamily="18" charset="0"/>
                <a:cs typeface="Times New Roman" panose="02020603050405020304" pitchFamily="18" charset="0"/>
              </a:rPr>
              <a:t> dioxide…..</a:t>
            </a:r>
            <a:r>
              <a:rPr lang="en-US" sz="3200" b="1" dirty="0" err="1">
                <a:solidFill>
                  <a:srgbClr val="FF0000"/>
                </a:solidFill>
                <a:latin typeface="Times New Roman" panose="02020603050405020304" pitchFamily="18" charset="0"/>
                <a:cs typeface="Times New Roman" panose="02020603050405020304" pitchFamily="18" charset="0"/>
              </a:rPr>
              <a:t>Vậy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trao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đổi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nước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chất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dưỡng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sẽ</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diễn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ra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như</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nào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chúng</a:t>
            </a:r>
            <a:r>
              <a:rPr lang="en-US" sz="3200" b="1" dirty="0">
                <a:solidFill>
                  <a:srgbClr val="FF0000"/>
                </a:solidFill>
                <a:latin typeface="Times New Roman" panose="02020603050405020304" pitchFamily="18" charset="0"/>
                <a:cs typeface="Times New Roman" panose="02020603050405020304" pitchFamily="18" charset="0"/>
              </a:rPr>
              <a:t> ta </a:t>
            </a:r>
            <a:r>
              <a:rPr lang="en-US" sz="3200" b="1" dirty="0" err="1">
                <a:solidFill>
                  <a:srgbClr val="FF0000"/>
                </a:solidFill>
                <a:latin typeface="Times New Roman" panose="02020603050405020304" pitchFamily="18" charset="0"/>
                <a:cs typeface="Times New Roman" panose="02020603050405020304" pitchFamily="18" charset="0"/>
              </a:rPr>
              <a:t>cùng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tìm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hiểu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hôm</a:t>
            </a:r>
            <a:r>
              <a:rPr lang="en-US" sz="3200" b="1" dirty="0">
                <a:solidFill>
                  <a:srgbClr val="FF0000"/>
                </a:solidFill>
                <a:latin typeface="Times New Roman" panose="02020603050405020304" pitchFamily="18" charset="0"/>
                <a:cs typeface="Times New Roman" panose="02020603050405020304" pitchFamily="18" charset="0"/>
              </a:rPr>
              <a:t> nay</a:t>
            </a:r>
          </a:p>
        </p:txBody>
      </p:sp>
    </p:spTree>
    <p:extLst>
      <p:ext uri="{BB962C8B-B14F-4D97-AF65-F5344CB8AC3E}">
        <p14:creationId xmlns:p14="http://schemas.microsoft.com/office/powerpoint/2010/main" val="222822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29085EC-79A4-A8BE-E19A-90510110C70A}"/>
              </a:ext>
            </a:extLst>
          </p:cNvPr>
          <p:cNvSpPr txBox="1">
            <a:spLocks/>
          </p:cNvSpPr>
          <p:nvPr/>
        </p:nvSpPr>
        <p:spPr>
          <a:xfrm>
            <a:off x="2588820" y="-71252"/>
            <a:ext cx="7569355" cy="154325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solidFill>
                  <a:srgbClr val="FF0000"/>
                </a:solidFill>
                <a:latin typeface="Times New Roman" panose="02020603050405020304" pitchFamily="18" charset="0"/>
                <a:cs typeface="Times New Roman" panose="02020603050405020304" pitchFamily="18" charset="0"/>
              </a:rPr>
              <a:t>THẢO</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LUẬN</a:t>
            </a:r>
            <a:r>
              <a:rPr lang="vi-VN" dirty="0">
                <a:solidFill>
                  <a:srgbClr val="FF0000"/>
                </a:solidFill>
                <a:latin typeface="Times New Roman" panose="02020603050405020304" pitchFamily="18" charset="0"/>
                <a:cs typeface="Times New Roman" panose="02020603050405020304" pitchFamily="18" charset="0"/>
              </a:rPr>
              <a:t> NHÓM</a:t>
            </a:r>
            <a:endParaRPr lang="en-US" dirty="0">
              <a:solidFill>
                <a:srgbClr val="FF0000"/>
              </a:solidFill>
              <a:latin typeface="Times New Roman" panose="02020603050405020304" pitchFamily="18" charset="0"/>
              <a:cs typeface="Times New Roman" panose="02020603050405020304" pitchFamily="18" charset="0"/>
            </a:endParaRPr>
          </a:p>
          <a:p>
            <a:pPr algn="ctr"/>
            <a:r>
              <a:rPr lang="en-US" dirty="0" err="1">
                <a:solidFill>
                  <a:srgbClr val="FF0000"/>
                </a:solidFill>
                <a:latin typeface="Times New Roman" panose="02020603050405020304" pitchFamily="18" charset="0"/>
                <a:cs typeface="Times New Roman" panose="02020603050405020304" pitchFamily="18" charset="0"/>
              </a:rPr>
              <a:t>Mỗi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nhiệm</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vụ</a:t>
            </a:r>
            <a:r>
              <a:rPr lang="en-US" dirty="0">
                <a:solidFill>
                  <a:srgbClr val="FF0000"/>
                </a:solidFill>
                <a:latin typeface="Times New Roman" panose="02020603050405020304" pitchFamily="18" charset="0"/>
                <a:cs typeface="Times New Roman" panose="02020603050405020304" pitchFamily="18" charset="0"/>
              </a:rPr>
              <a:t> 4 </a:t>
            </a:r>
            <a:r>
              <a:rPr lang="en-US" dirty="0" err="1">
                <a:solidFill>
                  <a:srgbClr val="FF0000"/>
                </a:solidFill>
                <a:latin typeface="Times New Roman" panose="02020603050405020304" pitchFamily="18" charset="0"/>
                <a:cs typeface="Times New Roman" panose="02020603050405020304" pitchFamily="18" charset="0"/>
              </a:rPr>
              <a:t>phút</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 name="Subtitle 3">
            <a:extLst>
              <a:ext uri="{FF2B5EF4-FFF2-40B4-BE49-F238E27FC236}">
                <a16:creationId xmlns:a16="http://schemas.microsoft.com/office/drawing/2014/main" id="{B32DD141-0524-6543-9C04-B2CDDAF80F34}"/>
              </a:ext>
            </a:extLst>
          </p:cNvPr>
          <p:cNvSpPr txBox="1">
            <a:spLocks/>
          </p:cNvSpPr>
          <p:nvPr/>
        </p:nvSpPr>
        <p:spPr>
          <a:xfrm>
            <a:off x="32075" y="990600"/>
            <a:ext cx="11938252" cy="2967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nl-NL" sz="3200" b="1" u="sng" dirty="0">
                <a:latin typeface="Times New Roman" panose="02020603050405020304" pitchFamily="18" charset="0"/>
                <a:cs typeface="Times New Roman" panose="02020603050405020304" pitchFamily="18" charset="0"/>
              </a:rPr>
              <a:t>* NV 1</a:t>
            </a:r>
            <a:r>
              <a:rPr lang="nl-NL" sz="3200" dirty="0">
                <a:latin typeface="Times New Roman" panose="02020603050405020304" pitchFamily="18" charset="0"/>
                <a:cs typeface="Times New Roman" panose="02020603050405020304" pitchFamily="18" charset="0"/>
              </a:rPr>
              <a:t>: Cá nhân tự suy nghĩ và viết ý kiến bản thân cho câu hỏi 5</a:t>
            </a:r>
          </a:p>
          <a:p>
            <a:pPr marL="0" indent="0" algn="just">
              <a:buNone/>
            </a:pPr>
            <a:r>
              <a:rPr lang="nl-NL" sz="3200" b="1" u="sng" dirty="0">
                <a:latin typeface="Times New Roman" panose="02020603050405020304" pitchFamily="18" charset="0"/>
                <a:cs typeface="Times New Roman" panose="02020603050405020304" pitchFamily="18" charset="0"/>
              </a:rPr>
              <a:t>* NV2</a:t>
            </a:r>
            <a:r>
              <a:rPr lang="nl-NL" sz="3200" dirty="0">
                <a:latin typeface="Times New Roman" panose="02020603050405020304" pitchFamily="18" charset="0"/>
                <a:cs typeface="Times New Roman" panose="02020603050405020304" pitchFamily="18" charset="0"/>
              </a:rPr>
              <a:t>: Nhóm thảo luận và trình bày ý kiến chung của cả nhóm cho câu hỏi 5</a:t>
            </a:r>
            <a:endParaRPr lang="en-US" sz="3200" dirty="0">
              <a:latin typeface="Times New Roman" panose="02020603050405020304" pitchFamily="18" charset="0"/>
              <a:cs typeface="Times New Roman" panose="02020603050405020304" pitchFamily="18" charset="0"/>
            </a:endParaRPr>
          </a:p>
          <a:p>
            <a:pPr algn="just"/>
            <a:endParaRPr lang="en-US" dirty="0"/>
          </a:p>
        </p:txBody>
      </p:sp>
      <p:pic>
        <p:nvPicPr>
          <p:cNvPr id="5" name="Picture 2">
            <a:extLst>
              <a:ext uri="{FF2B5EF4-FFF2-40B4-BE49-F238E27FC236}">
                <a16:creationId xmlns:a16="http://schemas.microsoft.com/office/drawing/2014/main" id="{73375EBC-020D-1647-CAA5-3C496022AB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3813" y="2894304"/>
            <a:ext cx="7315200" cy="3614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024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DAD9CC-6525-45C2-29CE-0C8EE12AC9AF}"/>
              </a:ext>
            </a:extLst>
          </p:cNvPr>
          <p:cNvSpPr/>
          <p:nvPr/>
        </p:nvSpPr>
        <p:spPr>
          <a:xfrm>
            <a:off x="320634" y="534390"/>
            <a:ext cx="11376561" cy="574765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algn="just">
              <a:spcBef>
                <a:spcPts val="0"/>
              </a:spcBef>
              <a:spcAft>
                <a:spcPts val="0"/>
              </a:spcAft>
            </a:pPr>
            <a:r>
              <a:rPr lang="en-US" sz="3600" b="1" dirty="0" err="1">
                <a:latin typeface="Times New Roman" panose="02020603050405020304" pitchFamily="18" charset="0"/>
                <a:ea typeface="Arial" panose="020B0604020202020204" pitchFamily="34" charset="0"/>
                <a:cs typeface="Times New Roman" panose="02020603050405020304" pitchFamily="18" charset="0"/>
              </a:rPr>
              <a:t>C</a:t>
            </a:r>
            <a:r>
              <a:rPr lang="en-US" sz="3600" b="1" dirty="0" err="1">
                <a:effectLst/>
                <a:latin typeface="Times New Roman" panose="02020603050405020304" pitchFamily="18" charset="0"/>
                <a:ea typeface="Arial" panose="020B0604020202020204" pitchFamily="34" charset="0"/>
                <a:cs typeface="Times New Roman" panose="02020603050405020304" pitchFamily="18" charset="0"/>
              </a:rPr>
              <a:t>âu</a:t>
            </a:r>
            <a:r>
              <a:rPr lang="en-US" sz="3600" b="1" dirty="0">
                <a:effectLst/>
                <a:latin typeface="Times New Roman" panose="02020603050405020304" pitchFamily="18" charset="0"/>
                <a:ea typeface="Arial" panose="020B0604020202020204" pitchFamily="34" charset="0"/>
                <a:cs typeface="Times New Roman" panose="02020603050405020304" pitchFamily="18" charset="0"/>
              </a:rPr>
              <a:t> 5: </a:t>
            </a:r>
            <a:endPar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24000"/>
              </a:lnSpc>
              <a:spcBef>
                <a:spcPts val="0"/>
              </a:spcBef>
              <a:spcAft>
                <a:spcPts val="400"/>
              </a:spcAft>
              <a:tabLst>
                <a:tab pos="549910" algn="l"/>
              </a:tabLs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nắng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đứng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mát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gn="just">
              <a:lnSpc>
                <a:spcPct val="122000"/>
              </a:lnSpc>
              <a:spcBef>
                <a:spcPts val="0"/>
              </a:spcBef>
              <a:spcAft>
                <a:spcPts val="400"/>
              </a:spcAft>
              <a:tabLst>
                <a:tab pos="545465" algn="l"/>
              </a:tabLs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Nhờ</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hút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đẩy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thoát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khổng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mạch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gỗ</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dàng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gn="just">
              <a:lnSpc>
                <a:spcPct val="127000"/>
              </a:lnSpc>
              <a:spcBef>
                <a:spcPts val="0"/>
              </a:spcBef>
              <a:spcAft>
                <a:spcPts val="400"/>
              </a:spcAft>
              <a:tabLst>
                <a:tab pos="545465" algn="l"/>
              </a:tabLs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thoát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carbon dioxide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sz="32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thoát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C464DFA6-6BF2-EDF1-0DA1-D756449B425A}"/>
              </a:ext>
            </a:extLst>
          </p:cNvPr>
          <p:cNvSpPr/>
          <p:nvPr/>
        </p:nvSpPr>
        <p:spPr>
          <a:xfrm>
            <a:off x="716476" y="724394"/>
            <a:ext cx="11154889" cy="15081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330200">
              <a:lnSpc>
                <a:spcPct val="122000"/>
              </a:lnSpc>
              <a:spcBef>
                <a:spcPts val="0"/>
              </a:spcBef>
              <a:spcAft>
                <a:spcPts val="400"/>
              </a:spcAft>
            </a:pP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Do ở lá cây có quá trình thoát hơi nước, khí khổng tập trung nhiều ở mặt dưới nên hơi nước thoát ra làm giảm nhiệt độ mỏi trường xung quanh nên ta thấy mát hơn.</a:t>
            </a:r>
            <a:endParaRPr lang="en-US" sz="2400" dirty="0">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FC48CC48-BF3E-5E8F-451B-3AD7F0A78596}"/>
              </a:ext>
            </a:extLst>
          </p:cNvPr>
          <p:cNvSpPr/>
          <p:nvPr/>
        </p:nvSpPr>
        <p:spPr>
          <a:xfrm>
            <a:off x="716476" y="2476998"/>
            <a:ext cx="3499262" cy="11301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330200">
              <a:lnSpc>
                <a:spcPct val="124000"/>
              </a:lnSpc>
              <a:spcBef>
                <a:spcPts val="0"/>
              </a:spcBef>
              <a:spcAft>
                <a:spcPts val="400"/>
              </a:spcAft>
            </a:pPr>
            <a:r>
              <a:rPr lang="vi-VN" sz="2800" dirty="0">
                <a:effectLst/>
                <a:latin typeface="Times New Roman" panose="02020603050405020304" pitchFamily="18" charset="0"/>
                <a:ea typeface="Segoe UI" panose="020B0502040204020203" pitchFamily="34" charset="0"/>
                <a:cs typeface="Times New Roman" panose="02020603050405020304" pitchFamily="18" charset="0"/>
              </a:rPr>
              <a:t>Nhờ lực hút nước.</a:t>
            </a:r>
            <a:endParaRPr lang="en-US" sz="2800" dirty="0">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31686A56-4A41-F76C-036D-8D20DC1798A5}"/>
              </a:ext>
            </a:extLst>
          </p:cNvPr>
          <p:cNvSpPr/>
          <p:nvPr/>
        </p:nvSpPr>
        <p:spPr>
          <a:xfrm>
            <a:off x="716476" y="3870368"/>
            <a:ext cx="11067803" cy="11301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330200">
              <a:lnSpc>
                <a:spcPct val="122000"/>
              </a:lnSpc>
              <a:spcBef>
                <a:spcPts val="0"/>
              </a:spcBef>
              <a:spcAft>
                <a:spcPts val="400"/>
              </a:spcAft>
            </a:pP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Nếu không thoát hơi nước thì cây không lây được khí </a:t>
            </a:r>
            <a:r>
              <a:rPr lang="en-US" sz="2400" dirty="0">
                <a:effectLst/>
                <a:latin typeface="Times New Roman" panose="02020603050405020304" pitchFamily="18" charset="0"/>
                <a:ea typeface="Segoe UI" panose="020B0502040204020203" pitchFamily="34" charset="0"/>
                <a:cs typeface="Times New Roman" panose="02020603050405020304" pitchFamily="18" charset="0"/>
              </a:rPr>
              <a:t>carbon dioxide </a:t>
            </a: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vì lúc này khí khổng không mở nên khí </a:t>
            </a:r>
            <a:r>
              <a:rPr lang="en-US" sz="2400" dirty="0">
                <a:effectLst/>
                <a:latin typeface="Times New Roman" panose="02020603050405020304" pitchFamily="18" charset="0"/>
                <a:ea typeface="Segoe UI" panose="020B0502040204020203" pitchFamily="34" charset="0"/>
                <a:cs typeface="Times New Roman" panose="02020603050405020304" pitchFamily="18" charset="0"/>
              </a:rPr>
              <a:t>carbon dioxide </a:t>
            </a: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không khuếch tán vào trong lá được.</a:t>
            </a:r>
            <a:endParaRPr lang="en-US" sz="2400" dirty="0">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A1156195-0CA3-5B16-CE6A-C872C70E18C9}"/>
              </a:ext>
            </a:extLst>
          </p:cNvPr>
          <p:cNvSpPr/>
          <p:nvPr/>
        </p:nvSpPr>
        <p:spPr>
          <a:xfrm>
            <a:off x="736269" y="5308269"/>
            <a:ext cx="11218222" cy="1437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330200">
              <a:lnSpc>
                <a:spcPct val="122000"/>
              </a:lnSpc>
              <a:spcBef>
                <a:spcPts val="0"/>
              </a:spcBef>
              <a:spcAft>
                <a:spcPts val="400"/>
              </a:spcAft>
            </a:pP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Quá trình thoát hơi nước tạo động lực cho sự vận chuyển nước và mu</a:t>
            </a:r>
            <a:r>
              <a:rPr lang="en-US" sz="2400" dirty="0">
                <a:effectLst/>
                <a:latin typeface="Times New Roman" panose="02020603050405020304" pitchFamily="18" charset="0"/>
                <a:ea typeface="Segoe UI" panose="020B0502040204020203" pitchFamily="34" charset="0"/>
                <a:cs typeface="Times New Roman" panose="02020603050405020304" pitchFamily="18" charset="0"/>
              </a:rPr>
              <a:t>ố</a:t>
            </a: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i khoáng trong cây, đi</a:t>
            </a:r>
            <a:r>
              <a:rPr lang="en-US" sz="2400" dirty="0">
                <a:latin typeface="Times New Roman" panose="02020603050405020304" pitchFamily="18" charset="0"/>
                <a:ea typeface="Segoe UI" panose="020B0502040204020203" pitchFamily="34" charset="0"/>
                <a:cs typeface="Times New Roman" panose="02020603050405020304" pitchFamily="18" charset="0"/>
              </a:rPr>
              <a:t>ề</a:t>
            </a: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u hoà nhiệt độ bể mặt lá, giúp khí </a:t>
            </a:r>
            <a:r>
              <a:rPr lang="en-US" sz="2400" dirty="0">
                <a:effectLst/>
                <a:latin typeface="Times New Roman" panose="02020603050405020304" pitchFamily="18" charset="0"/>
                <a:ea typeface="Segoe UI" panose="020B0502040204020203" pitchFamily="34" charset="0"/>
                <a:cs typeface="Times New Roman" panose="02020603050405020304" pitchFamily="18" charset="0"/>
              </a:rPr>
              <a:t>carbon dioxide </a:t>
            </a: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đi vào trong lá để cung cấp cho quá trình quang hợp và giải phóng khí </a:t>
            </a:r>
            <a:r>
              <a:rPr lang="en-US" sz="2400" dirty="0">
                <a:effectLst/>
                <a:latin typeface="Times New Roman" panose="02020603050405020304" pitchFamily="18" charset="0"/>
                <a:ea typeface="Segoe UI" panose="020B0502040204020203" pitchFamily="34" charset="0"/>
                <a:cs typeface="Times New Roman" panose="02020603050405020304" pitchFamily="18" charset="0"/>
              </a:rPr>
              <a:t>oxygen </a:t>
            </a: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ra ngoài m</a:t>
            </a:r>
            <a:r>
              <a:rPr lang="en-US" sz="2400" dirty="0">
                <a:latin typeface="Times New Roman" panose="02020603050405020304" pitchFamily="18" charset="0"/>
                <a:ea typeface="Segoe UI" panose="020B0502040204020203" pitchFamily="34" charset="0"/>
                <a:cs typeface="Times New Roman" panose="02020603050405020304" pitchFamily="18" charset="0"/>
              </a:rPr>
              <a:t>ô</a:t>
            </a: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i trường.</a:t>
            </a:r>
            <a:endParaRPr lang="en-US" sz="2400" dirty="0">
              <a:effectLst/>
              <a:latin typeface="Times New Roman" panose="02020603050405020304" pitchFamily="18" charset="0"/>
              <a:ea typeface="Segoe U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50971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5D7FD13-2752-1733-865B-5821774918DE}"/>
              </a:ext>
            </a:extLst>
          </p:cNvPr>
          <p:cNvGrpSpPr/>
          <p:nvPr/>
        </p:nvGrpSpPr>
        <p:grpSpPr>
          <a:xfrm>
            <a:off x="178130" y="249381"/>
            <a:ext cx="11709070" cy="6151419"/>
            <a:chOff x="405083" y="2216054"/>
            <a:chExt cx="10982725" cy="3153381"/>
          </a:xfrm>
        </p:grpSpPr>
        <p:sp>
          <p:nvSpPr>
            <p:cNvPr id="3" name="Rectangle: Rounded Corners 2">
              <a:extLst>
                <a:ext uri="{FF2B5EF4-FFF2-40B4-BE49-F238E27FC236}">
                  <a16:creationId xmlns:a16="http://schemas.microsoft.com/office/drawing/2014/main" id="{204D9A67-8BD4-6258-213E-0AF62159FC7F}"/>
                </a:ext>
              </a:extLst>
            </p:cNvPr>
            <p:cNvSpPr/>
            <p:nvPr/>
          </p:nvSpPr>
          <p:spPr>
            <a:xfrm>
              <a:off x="1155987" y="2500111"/>
              <a:ext cx="10231821" cy="286932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07000"/>
                </a:lnSpc>
                <a:spcBef>
                  <a:spcPts val="600"/>
                </a:spcBef>
                <a:spcAft>
                  <a:spcPts val="600"/>
                </a:spcAft>
                <a:tabLst>
                  <a:tab pos="29146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thoát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hơi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lực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sư</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hoà</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bề</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mặt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carbon dioxide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quang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phóng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oxygen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ngoài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thoát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hơi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ở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chỉnh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nhờ</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đóng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mở</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khổng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CD4BF5D7-E04D-DBEC-9B77-A1EFA64F32B1}"/>
                </a:ext>
              </a:extLst>
            </p:cNvPr>
            <p:cNvGrpSpPr/>
            <p:nvPr/>
          </p:nvGrpSpPr>
          <p:grpSpPr>
            <a:xfrm>
              <a:off x="405083" y="2216054"/>
              <a:ext cx="1107817" cy="936286"/>
              <a:chOff x="3130636" y="3315353"/>
              <a:chExt cx="2096814" cy="1714601"/>
            </a:xfrm>
          </p:grpSpPr>
          <p:sp>
            <p:nvSpPr>
              <p:cNvPr id="5" name="Oval 4">
                <a:extLst>
                  <a:ext uri="{FF2B5EF4-FFF2-40B4-BE49-F238E27FC236}">
                    <a16:creationId xmlns:a16="http://schemas.microsoft.com/office/drawing/2014/main" id="{D908A93F-4750-FFB0-EA2D-27A16E9511F3}"/>
                  </a:ext>
                </a:extLst>
              </p:cNvPr>
              <p:cNvSpPr/>
              <p:nvPr/>
            </p:nvSpPr>
            <p:spPr>
              <a:xfrm>
                <a:off x="3333494" y="3325808"/>
                <a:ext cx="1893956" cy="1598837"/>
              </a:xfrm>
              <a:prstGeom prst="ellipse">
                <a:avLst/>
              </a:prstGeom>
              <a:solidFill>
                <a:schemeClr val="bg1"/>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pic>
            <p:nvPicPr>
              <p:cNvPr id="6" name="Picture 2" descr="Hình ảnh Phim Hoạt Hình Vẽ Tay Cầm Bút Minh Họa Dễ Thương, Cầm Bút, Tinh  Tế, Thiết Kế miễn phí tải tập tin PNG PSDComment và Vector">
                <a:extLst>
                  <a:ext uri="{FF2B5EF4-FFF2-40B4-BE49-F238E27FC236}">
                    <a16:creationId xmlns:a16="http://schemas.microsoft.com/office/drawing/2014/main" id="{6407FEDD-EBD8-CB20-5761-4C3EF658C27D}"/>
                  </a:ext>
                </a:extLst>
              </p:cNvPr>
              <p:cNvPicPr>
                <a:picLocks noChangeAspect="1" noChangeArrowheads="1"/>
              </p:cNvPicPr>
              <p:nvPr/>
            </p:nvPicPr>
            <p:blipFill rotWithShape="1">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l="18770" t="19569" r="17492" b="16693"/>
              <a:stretch/>
            </p:blipFill>
            <p:spPr bwMode="auto">
              <a:xfrm>
                <a:off x="3130636" y="3315353"/>
                <a:ext cx="2096814" cy="171460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793178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D28B78-9781-BB37-99A5-83D7645A11A4}"/>
              </a:ext>
            </a:extLst>
          </p:cNvPr>
          <p:cNvSpPr/>
          <p:nvPr/>
        </p:nvSpPr>
        <p:spPr>
          <a:xfrm>
            <a:off x="96845" y="173747"/>
            <a:ext cx="11837856" cy="1092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latin typeface="Times New Roman" panose="02020603050405020304" pitchFamily="18" charset="0"/>
                <a:cs typeface="Times New Roman" panose="02020603050405020304" pitchFamily="18" charset="0"/>
              </a:rPr>
              <a:t>d)</a:t>
            </a:r>
            <a:r>
              <a:rPr lang="en-US" sz="4000" b="1" i="1" dirty="0" err="1">
                <a:latin typeface="Times New Roman" panose="02020603050405020304" pitchFamily="18" charset="0"/>
                <a:cs typeface="Times New Roman" panose="02020603050405020304" pitchFamily="18" charset="0"/>
              </a:rPr>
              <a:t>Tìm</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hiểu</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hoạt</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động</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đóng</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mở</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khí</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khổng</a:t>
            </a:r>
            <a:endParaRPr lang="en-US" sz="4000" i="1" dirty="0">
              <a:latin typeface="Times New Roman" panose="02020603050405020304" pitchFamily="18" charset="0"/>
              <a:cs typeface="Times New Roman" panose="02020603050405020304" pitchFamily="18" charset="0"/>
            </a:endParaRPr>
          </a:p>
        </p:txBody>
      </p:sp>
      <p:sp>
        <p:nvSpPr>
          <p:cNvPr id="3" name="Cloud 2">
            <a:extLst>
              <a:ext uri="{FF2B5EF4-FFF2-40B4-BE49-F238E27FC236}">
                <a16:creationId xmlns:a16="http://schemas.microsoft.com/office/drawing/2014/main" id="{6496290F-CFDA-DF3C-DE38-CF3A98552098}"/>
              </a:ext>
            </a:extLst>
          </p:cNvPr>
          <p:cNvSpPr/>
          <p:nvPr/>
        </p:nvSpPr>
        <p:spPr>
          <a:xfrm>
            <a:off x="249382" y="1413164"/>
            <a:ext cx="11435937" cy="4975761"/>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08585" algn="just">
              <a:spcBef>
                <a:spcPts val="0"/>
              </a:spcBef>
              <a:spcAft>
                <a:spcPts val="0"/>
              </a:spcAft>
            </a:pPr>
            <a:r>
              <a:rPr lang="en-US" sz="4400" dirty="0" err="1">
                <a:solidFill>
                  <a:schemeClr val="tx1"/>
                </a:solidFill>
                <a:latin typeface="Times New Roman" panose="02020603050405020304" pitchFamily="18" charset="0"/>
                <a:ea typeface="Arial" panose="020B0604020202020204" pitchFamily="34" charset="0"/>
              </a:rPr>
              <a:t>T</a:t>
            </a:r>
            <a:r>
              <a:rPr lang="en-US" sz="4400" dirty="0" err="1">
                <a:solidFill>
                  <a:schemeClr val="tx1"/>
                </a:solidFill>
                <a:effectLst/>
                <a:latin typeface="Times New Roman" panose="02020603050405020304" pitchFamily="18" charset="0"/>
                <a:ea typeface="Arial" panose="020B0604020202020204" pitchFamily="34" charset="0"/>
              </a:rPr>
              <a:t>ìm</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hiểu</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thông</a:t>
            </a:r>
            <a:r>
              <a:rPr lang="en-US" sz="4400" dirty="0">
                <a:solidFill>
                  <a:schemeClr val="tx1"/>
                </a:solidFill>
                <a:effectLst/>
                <a:latin typeface="Times New Roman" panose="02020603050405020304" pitchFamily="18" charset="0"/>
                <a:ea typeface="Arial" panose="020B0604020202020204" pitchFamily="34" charset="0"/>
              </a:rPr>
              <a:t> tin </a:t>
            </a:r>
            <a:r>
              <a:rPr lang="en-US" sz="4400" dirty="0" err="1">
                <a:solidFill>
                  <a:schemeClr val="tx1"/>
                </a:solidFill>
                <a:effectLst/>
                <a:latin typeface="Times New Roman" panose="02020603050405020304" pitchFamily="18" charset="0"/>
                <a:ea typeface="Arial" panose="020B0604020202020204" pitchFamily="34" charset="0"/>
              </a:rPr>
              <a:t>trong</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SGK</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và</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hình</a:t>
            </a:r>
            <a:r>
              <a:rPr lang="en-US" sz="4400" dirty="0">
                <a:solidFill>
                  <a:schemeClr val="tx1"/>
                </a:solidFill>
                <a:effectLst/>
                <a:latin typeface="Times New Roman" panose="02020603050405020304" pitchFamily="18" charset="0"/>
                <a:ea typeface="Arial" panose="020B0604020202020204" pitchFamily="34" charset="0"/>
              </a:rPr>
              <a:t> 29.4 </a:t>
            </a:r>
            <a:r>
              <a:rPr lang="en-US" sz="4400" dirty="0" err="1">
                <a:solidFill>
                  <a:schemeClr val="tx1"/>
                </a:solidFill>
                <a:effectLst/>
                <a:latin typeface="Times New Roman" panose="02020603050405020304" pitchFamily="18" charset="0"/>
                <a:ea typeface="Arial" panose="020B0604020202020204" pitchFamily="34" charset="0"/>
              </a:rPr>
              <a:t>thảo</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luận</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cặp</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đôi</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hoàn</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thành</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vào</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phiếu</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học</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tập</a:t>
            </a:r>
            <a:r>
              <a:rPr lang="en-US" sz="4400" dirty="0">
                <a:solidFill>
                  <a:schemeClr val="tx1"/>
                </a:solidFill>
                <a:effectLst/>
                <a:latin typeface="Times New Roman" panose="02020603050405020304" pitchFamily="18" charset="0"/>
                <a:ea typeface="Arial" panose="020B0604020202020204" pitchFamily="34" charset="0"/>
              </a:rPr>
              <a:t> 4 </a:t>
            </a:r>
            <a:endParaRPr lang="en-US" sz="44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31502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6A6636-E6BB-6A7D-EFA8-B63D756EF7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975" y="169325"/>
            <a:ext cx="3301120" cy="2628669"/>
          </a:xfrm>
          <a:prstGeom prst="rect">
            <a:avLst/>
          </a:prstGeom>
        </p:spPr>
      </p:pic>
      <p:pic>
        <p:nvPicPr>
          <p:cNvPr id="4" name="image1446.jpeg">
            <a:extLst>
              <a:ext uri="{FF2B5EF4-FFF2-40B4-BE49-F238E27FC236}">
                <a16:creationId xmlns:a16="http://schemas.microsoft.com/office/drawing/2014/main" id="{4DB19DA5-95F3-FAE0-5D67-E3ADDDF380F2}"/>
              </a:ext>
            </a:extLst>
          </p:cNvPr>
          <p:cNvPicPr>
            <a:picLocks noChangeAspect="1"/>
          </p:cNvPicPr>
          <p:nvPr/>
        </p:nvPicPr>
        <p:blipFill>
          <a:blip r:embed="rId3" cstate="print"/>
          <a:stretch>
            <a:fillRect/>
          </a:stretch>
        </p:blipFill>
        <p:spPr>
          <a:xfrm>
            <a:off x="708926" y="3443845"/>
            <a:ext cx="2697808" cy="2628669"/>
          </a:xfrm>
          <a:prstGeom prst="rect">
            <a:avLst/>
          </a:prstGeom>
        </p:spPr>
      </p:pic>
      <p:sp>
        <p:nvSpPr>
          <p:cNvPr id="5" name="Rectangle 4">
            <a:extLst>
              <a:ext uri="{FF2B5EF4-FFF2-40B4-BE49-F238E27FC236}">
                <a16:creationId xmlns:a16="http://schemas.microsoft.com/office/drawing/2014/main" id="{6F3EB339-5106-BA81-9CC8-21F17DA864CD}"/>
              </a:ext>
            </a:extLst>
          </p:cNvPr>
          <p:cNvSpPr/>
          <p:nvPr/>
        </p:nvSpPr>
        <p:spPr>
          <a:xfrm>
            <a:off x="420631" y="2945081"/>
            <a:ext cx="3027123" cy="49876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khổng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mở</a:t>
            </a:r>
            <a:endParaRPr lang="en-US" sz="2800" b="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98C28B48-66EA-87A8-D48D-718F48DA59BE}"/>
              </a:ext>
            </a:extLst>
          </p:cNvPr>
          <p:cNvSpPr/>
          <p:nvPr/>
        </p:nvSpPr>
        <p:spPr>
          <a:xfrm>
            <a:off x="420631" y="6189912"/>
            <a:ext cx="3038998" cy="49876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khổng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đóng</a:t>
            </a:r>
            <a:endParaRPr lang="en-US" sz="2800" b="1" dirty="0">
              <a:latin typeface="Times New Roman" panose="02020603050405020304" pitchFamily="18"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691DA97E-E7DB-48CD-8CA7-1E57999C76D0}"/>
              </a:ext>
            </a:extLst>
          </p:cNvPr>
          <p:cNvGraphicFramePr>
            <a:graphicFrameLocks noGrp="1"/>
          </p:cNvGraphicFramePr>
          <p:nvPr>
            <p:extLst>
              <p:ext uri="{D42A27DB-BD31-4B8C-83A1-F6EECF244321}">
                <p14:modId xmlns:p14="http://schemas.microsoft.com/office/powerpoint/2010/main" val="2955052926"/>
              </p:ext>
            </p:extLst>
          </p:nvPr>
        </p:nvGraphicFramePr>
        <p:xfrm>
          <a:off x="3720230" y="-12526"/>
          <a:ext cx="8393815" cy="7107158"/>
        </p:xfrm>
        <a:graphic>
          <a:graphicData uri="http://schemas.openxmlformats.org/drawingml/2006/table">
            <a:tbl>
              <a:tblPr firstRow="1" firstCol="1" bandRow="1">
                <a:tableStyleId>{5C22544A-7EE6-4342-B048-85BDC9FD1C3A}</a:tableStyleId>
              </a:tblPr>
              <a:tblGrid>
                <a:gridCol w="2918299">
                  <a:extLst>
                    <a:ext uri="{9D8B030D-6E8A-4147-A177-3AD203B41FA5}">
                      <a16:colId xmlns:a16="http://schemas.microsoft.com/office/drawing/2014/main" val="1108416855"/>
                    </a:ext>
                  </a:extLst>
                </a:gridCol>
                <a:gridCol w="5475516">
                  <a:extLst>
                    <a:ext uri="{9D8B030D-6E8A-4147-A177-3AD203B41FA5}">
                      <a16:colId xmlns:a16="http://schemas.microsoft.com/office/drawing/2014/main" val="905918640"/>
                    </a:ext>
                  </a:extLst>
                </a:gridCol>
              </a:tblGrid>
              <a:tr h="392263">
                <a:tc>
                  <a:txBody>
                    <a:bodyPr/>
                    <a:lstStyle/>
                    <a:p>
                      <a:pPr marL="0" marR="0" algn="ctr">
                        <a:lnSpc>
                          <a:spcPct val="107000"/>
                        </a:lnSpc>
                        <a:spcBef>
                          <a:spcPts val="0"/>
                        </a:spcBef>
                        <a:spcAft>
                          <a:spcPts val="0"/>
                        </a:spcAft>
                      </a:pPr>
                      <a:r>
                        <a:rPr lang="en-US" sz="2200" dirty="0" err="1">
                          <a:effectLst/>
                          <a:latin typeface="Times New Roman" panose="02020603050405020304" pitchFamily="18" charset="0"/>
                          <a:cs typeface="Times New Roman" panose="02020603050405020304" pitchFamily="18" charset="0"/>
                        </a:rPr>
                        <a:t>CÂU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HỎI</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200" dirty="0" err="1">
                          <a:effectLst/>
                          <a:latin typeface="Times New Roman" panose="02020603050405020304" pitchFamily="18" charset="0"/>
                          <a:cs typeface="Times New Roman" panose="02020603050405020304" pitchFamily="18" charset="0"/>
                        </a:rPr>
                        <a:t>CÂU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TRẢ</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LỜI</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02843794"/>
                  </a:ext>
                </a:extLst>
              </a:tr>
              <a:tr h="1772870">
                <a:tc>
                  <a:txBody>
                    <a:bodyPr/>
                    <a:lstStyle/>
                    <a:p>
                      <a:pPr marL="0" marR="0" algn="just">
                        <a:lnSpc>
                          <a:spcPct val="115000"/>
                        </a:lnSpc>
                        <a:spcBef>
                          <a:spcPts val="0"/>
                        </a:spcBef>
                        <a:spcAft>
                          <a:spcPts val="500"/>
                        </a:spcAft>
                        <a:tabLst>
                          <a:tab pos="549910" algn="l"/>
                        </a:tabLst>
                      </a:pPr>
                      <a:r>
                        <a:rPr lang="vi-VN" sz="2400" dirty="0">
                          <a:effectLst/>
                          <a:latin typeface="Times New Roman" panose="02020603050405020304" pitchFamily="18" charset="0"/>
                          <a:cs typeface="Times New Roman" panose="02020603050405020304" pitchFamily="18" charset="0"/>
                        </a:rPr>
                        <a:t>6. Nguyên nhân chủ yếu làm cho khí khổng đóng hay mở là gì?</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69180220"/>
                  </a:ext>
                </a:extLst>
              </a:tr>
              <a:tr h="4942025">
                <a:tc>
                  <a:txBody>
                    <a:bodyPr/>
                    <a:lstStyle/>
                    <a:p>
                      <a:pPr marL="0" marR="0" algn="just">
                        <a:lnSpc>
                          <a:spcPct val="124000"/>
                        </a:lnSpc>
                        <a:spcBef>
                          <a:spcPts val="0"/>
                        </a:spcBef>
                        <a:spcAft>
                          <a:spcPts val="500"/>
                        </a:spcAft>
                        <a:tabLst>
                          <a:tab pos="549910" algn="l"/>
                        </a:tabLst>
                      </a:pPr>
                      <a:r>
                        <a:rPr lang="vi-VN" sz="2400" dirty="0">
                          <a:effectLst/>
                          <a:latin typeface="Times New Roman" panose="02020603050405020304" pitchFamily="18" charset="0"/>
                          <a:cs typeface="Times New Roman" panose="02020603050405020304" pitchFamily="18" charset="0"/>
                        </a:rPr>
                        <a:t>7. Dựa vào kiến thức đã học về cấu tạo của khí khổng và quan sát Hình 29.4, em hãy cho biết thành tế bào hạt đậu có những biến đổi như thế nào trong hoạt động đóng, mở khí khổng.</a:t>
                      </a:r>
                      <a:endParaRPr lang="en-US" sz="2400" dirty="0">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vi-VN" sz="2200" dirty="0">
                          <a:effectLst/>
                          <a:latin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a:t>
                      </a:r>
                    </a:p>
                  </a:txBody>
                  <a:tcPr marL="68580" marR="68580" marT="0" marB="0"/>
                </a:tc>
                <a:extLst>
                  <a:ext uri="{0D108BD9-81ED-4DB2-BD59-A6C34878D82A}">
                    <a16:rowId xmlns:a16="http://schemas.microsoft.com/office/drawing/2014/main" val="867538961"/>
                  </a:ext>
                </a:extLst>
              </a:tr>
            </a:tbl>
          </a:graphicData>
        </a:graphic>
      </p:graphicFrame>
      <p:sp>
        <p:nvSpPr>
          <p:cNvPr id="8" name="Rectangle: Rounded Corners 7">
            <a:extLst>
              <a:ext uri="{FF2B5EF4-FFF2-40B4-BE49-F238E27FC236}">
                <a16:creationId xmlns:a16="http://schemas.microsoft.com/office/drawing/2014/main" id="{5FD63ED0-53A8-C87A-A33B-60BD18568A5F}"/>
              </a:ext>
            </a:extLst>
          </p:cNvPr>
          <p:cNvSpPr/>
          <p:nvPr/>
        </p:nvSpPr>
        <p:spPr>
          <a:xfrm>
            <a:off x="6602682" y="439387"/>
            <a:ext cx="5470344" cy="1838696"/>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a:lnSpc>
                <a:spcPct val="127000"/>
              </a:lnSpc>
              <a:spcBef>
                <a:spcPts val="0"/>
              </a:spcBef>
              <a:spcAft>
                <a:spcPts val="500"/>
              </a:spcAft>
              <a:buClr>
                <a:srgbClr val="000000"/>
              </a:buClr>
              <a:buSzPts val="1000"/>
              <a:tabLst>
                <a:tab pos="515620" algn="l"/>
              </a:tabLst>
            </a:pPr>
            <a:r>
              <a:rPr lang="en-US" sz="2200" b="1" u="none" strike="noStrike" spc="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 </a:t>
            </a:r>
            <a:r>
              <a:rPr lang="vi-VN" sz="2200" b="1" u="none" strike="noStrike" spc="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Khí khổng đóng: khi nước ra khỏi tế bào hạt đậu (tế bào bị mất nước).</a:t>
            </a:r>
            <a:endParaRPr lang="en-US" sz="2200" b="1" u="none" strike="noStrike" spc="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p>
            <a:pPr marR="0" lvl="0" algn="just">
              <a:lnSpc>
                <a:spcPct val="127000"/>
              </a:lnSpc>
              <a:spcBef>
                <a:spcPts val="0"/>
              </a:spcBef>
              <a:spcAft>
                <a:spcPts val="500"/>
              </a:spcAft>
              <a:buClr>
                <a:srgbClr val="000000"/>
              </a:buClr>
              <a:buSzPts val="1000"/>
              <a:tabLst>
                <a:tab pos="520065" algn="l"/>
              </a:tabLst>
            </a:pPr>
            <a:r>
              <a:rPr lang="en-US" sz="2200" b="1" u="none" strike="noStrike" spc="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 </a:t>
            </a:r>
            <a:r>
              <a:rPr lang="vi-VN" sz="2200" b="1" u="none" strike="noStrike" spc="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Khí khổng mở: khi nước vào trong tế bào hạt đậu (tế bào trương nước</a:t>
            </a:r>
            <a:r>
              <a:rPr lang="vi-VN" sz="2200" u="none" strike="noStrike" spc="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a:t>
            </a:r>
            <a:endParaRPr lang="en-US" sz="2200" u="none" strike="noStrike" spc="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AAB7DFA1-E68E-895F-E3A5-12856D207FB8}"/>
              </a:ext>
            </a:extLst>
          </p:cNvPr>
          <p:cNvSpPr/>
          <p:nvPr/>
        </p:nvSpPr>
        <p:spPr>
          <a:xfrm>
            <a:off x="6643701" y="2278083"/>
            <a:ext cx="5470344" cy="441059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317500" algn="just">
              <a:lnSpc>
                <a:spcPct val="130000"/>
              </a:lnSpc>
              <a:spcBef>
                <a:spcPts val="0"/>
              </a:spcBef>
              <a:spcAft>
                <a:spcPts val="500"/>
              </a:spcAft>
            </a:pPr>
            <a:r>
              <a:rPr lang="vi-VN" sz="28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Khi tế bào trương nước, thành mỏng cong làm cho thành dày cong theo làm khí khổng mở</a:t>
            </a:r>
            <a:r>
              <a:rPr lang="en-US" sz="28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a:t>
            </a:r>
          </a:p>
          <a:p>
            <a:pPr marL="0" marR="0" indent="317500" algn="just">
              <a:lnSpc>
                <a:spcPct val="130000"/>
              </a:lnSpc>
              <a:spcBef>
                <a:spcPts val="0"/>
              </a:spcBef>
              <a:spcAft>
                <a:spcPts val="500"/>
              </a:spcAft>
            </a:pPr>
            <a:r>
              <a:rPr lang="en-US" sz="2800" dirty="0">
                <a:solidFill>
                  <a:schemeClr val="tx1"/>
                </a:solidFill>
                <a:latin typeface="Times New Roman" panose="02020603050405020304" pitchFamily="18" charset="0"/>
                <a:ea typeface="Segoe UI" panose="020B0502040204020203" pitchFamily="34" charset="0"/>
                <a:cs typeface="Times New Roman" panose="02020603050405020304" pitchFamily="18" charset="0"/>
              </a:rPr>
              <a:t>K</a:t>
            </a:r>
            <a:r>
              <a:rPr lang="vi-VN" sz="28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hi mất nước, thành t</a:t>
            </a:r>
            <a:r>
              <a:rPr lang="en-US" sz="28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ế</a:t>
            </a:r>
            <a:r>
              <a:rPr lang="vi-VN" sz="28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 bào duỗi thẳng làm khí khổng đóng lại.</a:t>
            </a:r>
            <a:endParaRPr lang="en-US" sz="28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348162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1FDBBD9-D55C-528A-F6E8-6A6D8BB703CA}"/>
              </a:ext>
            </a:extLst>
          </p:cNvPr>
          <p:cNvGrpSpPr/>
          <p:nvPr/>
        </p:nvGrpSpPr>
        <p:grpSpPr>
          <a:xfrm>
            <a:off x="178130" y="249381"/>
            <a:ext cx="11709070" cy="6151419"/>
            <a:chOff x="405083" y="2216054"/>
            <a:chExt cx="10982725" cy="3153381"/>
          </a:xfrm>
        </p:grpSpPr>
        <p:sp>
          <p:nvSpPr>
            <p:cNvPr id="3" name="Rectangle: Rounded Corners 2">
              <a:extLst>
                <a:ext uri="{FF2B5EF4-FFF2-40B4-BE49-F238E27FC236}">
                  <a16:creationId xmlns:a16="http://schemas.microsoft.com/office/drawing/2014/main" id="{B4402715-CB0A-C1B3-B0F3-70AFA15D1B9A}"/>
                </a:ext>
              </a:extLst>
            </p:cNvPr>
            <p:cNvSpPr/>
            <p:nvPr/>
          </p:nvSpPr>
          <p:spPr>
            <a:xfrm>
              <a:off x="1155987" y="2500111"/>
              <a:ext cx="10231821" cy="286932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07000"/>
                </a:lnSpc>
                <a:spcBef>
                  <a:spcPts val="0"/>
                </a:spcBef>
                <a:spcAft>
                  <a:spcPts val="0"/>
                </a:spcAft>
              </a:pP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Khi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khổng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hút</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khổng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cường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thoát</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Khi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khổng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khổng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đóng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giảm</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thoát</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khổng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chiếu</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thiếu</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carbon dioxide</a:t>
              </a:r>
              <a:endPar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962CB3A5-2884-1631-49C2-7627486C68AE}"/>
                </a:ext>
              </a:extLst>
            </p:cNvPr>
            <p:cNvGrpSpPr/>
            <p:nvPr/>
          </p:nvGrpSpPr>
          <p:grpSpPr>
            <a:xfrm>
              <a:off x="405083" y="2216054"/>
              <a:ext cx="1107817" cy="936286"/>
              <a:chOff x="3130636" y="3315353"/>
              <a:chExt cx="2096814" cy="1714601"/>
            </a:xfrm>
          </p:grpSpPr>
          <p:sp>
            <p:nvSpPr>
              <p:cNvPr id="5" name="Oval 4">
                <a:extLst>
                  <a:ext uri="{FF2B5EF4-FFF2-40B4-BE49-F238E27FC236}">
                    <a16:creationId xmlns:a16="http://schemas.microsoft.com/office/drawing/2014/main" id="{4826408B-8A6F-FE67-3BFE-A58E9253D369}"/>
                  </a:ext>
                </a:extLst>
              </p:cNvPr>
              <p:cNvSpPr/>
              <p:nvPr/>
            </p:nvSpPr>
            <p:spPr>
              <a:xfrm>
                <a:off x="3333494" y="3325808"/>
                <a:ext cx="1893956" cy="1598837"/>
              </a:xfrm>
              <a:prstGeom prst="ellipse">
                <a:avLst/>
              </a:prstGeom>
              <a:solidFill>
                <a:schemeClr val="bg1"/>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pic>
            <p:nvPicPr>
              <p:cNvPr id="6" name="Picture 2" descr="Hình ảnh Phim Hoạt Hình Vẽ Tay Cầm Bút Minh Họa Dễ Thương, Cầm Bút, Tinh  Tế, Thiết Kế miễn phí tải tập tin PNG PSDComment và Vector">
                <a:extLst>
                  <a:ext uri="{FF2B5EF4-FFF2-40B4-BE49-F238E27FC236}">
                    <a16:creationId xmlns:a16="http://schemas.microsoft.com/office/drawing/2014/main" id="{3EA14EDE-AE41-387D-073A-F7C331D23D69}"/>
                  </a:ext>
                </a:extLst>
              </p:cNvPr>
              <p:cNvPicPr>
                <a:picLocks noChangeAspect="1" noChangeArrowheads="1"/>
              </p:cNvPicPr>
              <p:nvPr/>
            </p:nvPicPr>
            <p:blipFill rotWithShape="1">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l="18770" t="19569" r="17492" b="16693"/>
              <a:stretch/>
            </p:blipFill>
            <p:spPr bwMode="auto">
              <a:xfrm>
                <a:off x="3130636" y="3315353"/>
                <a:ext cx="2096814" cy="171460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1479631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2" name="Oval 1"/>
          <p:cNvSpPr/>
          <p:nvPr/>
        </p:nvSpPr>
        <p:spPr>
          <a:xfrm>
            <a:off x="8555261" y="3661153"/>
            <a:ext cx="60959" cy="6095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30" name="Picture 6" descr="https://o.remove.bg/downloads/9d13d0ba-3764-4b35-b7f8-76247073d02e/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2981" y="2943953"/>
            <a:ext cx="5629020" cy="56290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o.remove.bg/downloads/d4a71af8-9d06-4361-a825-7e3c09811152/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825" y="4799444"/>
            <a:ext cx="2489200" cy="1739901"/>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2438401" y="6539345"/>
            <a:ext cx="284788" cy="14951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34" name="Picture 10" descr="https://o.remove.bg/downloads/6f3b23ed-83a4-45e4-bde5-a534a6642cc2/image-removebg-previ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8444" y="5146558"/>
            <a:ext cx="329045" cy="40640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o.remove.bg/downloads/ee7b7f72-45f2-4c1a-bf7e-db1f9085e616/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811" y="-669529"/>
            <a:ext cx="2821276" cy="414289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o.remove.bg/downloads/ee7b7f72-45f2-4c1a-bf7e-db1f9085e616/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039" y="-3363985"/>
            <a:ext cx="5232400" cy="540367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o.remove.bg/downloads/ee7b7f72-45f2-4c1a-bf7e-db1f9085e616/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597" y="2124130"/>
            <a:ext cx="5232400" cy="76835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o.remove.bg/downloads/ee7b7f72-45f2-4c1a-bf7e-db1f9085e616/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3567" y="-6950550"/>
            <a:ext cx="5232400" cy="76835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o.remove.bg/downloads/ee7b7f72-45f2-4c1a-bf7e-db1f9085e616/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5721" y="3922767"/>
            <a:ext cx="5232400" cy="7683500"/>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p:cNvSpPr/>
          <p:nvPr/>
        </p:nvSpPr>
        <p:spPr>
          <a:xfrm>
            <a:off x="2580793" y="6347447"/>
            <a:ext cx="506696" cy="34141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39" name="Google Shape;639;p13"/>
          <p:cNvSpPr txBox="1">
            <a:spLocks noGrp="1"/>
          </p:cNvSpPr>
          <p:nvPr>
            <p:ph type="ctrTitle"/>
          </p:nvPr>
        </p:nvSpPr>
        <p:spPr>
          <a:xfrm>
            <a:off x="253967" y="838386"/>
            <a:ext cx="11228007" cy="2883725"/>
          </a:xfrm>
          <a:prstGeom prst="rect">
            <a:avLst/>
          </a:prstGeom>
          <a:solidFill>
            <a:schemeClr val="bg1"/>
          </a:solidFill>
        </p:spPr>
        <p:txBody>
          <a:bodyPr spcFirstLastPara="1" vert="horz" wrap="square" lIns="121900" tIns="121900" rIns="121900" bIns="121900" rtlCol="0" anchor="ctr" anchorCtr="0">
            <a:noAutofit/>
          </a:bodyPr>
          <a:lstStyle/>
          <a:p>
            <a:pPr lvl="0"/>
            <a:r>
              <a:rPr lang="en-US" sz="5867" b="1">
                <a:solidFill>
                  <a:srgbClr val="FF0000"/>
                </a:solidFill>
                <a:latin typeface="Times New Roman" pitchFamily="18" charset="0"/>
                <a:cs typeface="Times New Roman" pitchFamily="18" charset="0"/>
              </a:rPr>
              <a:t>2. Một sô yếu tố môi trường ảnh hưởng đến trao đổi nước và các chất dinh dưỡng ở thực vật</a:t>
            </a:r>
            <a:endParaRPr sz="2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67629553"/>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5D40E6A-D3A5-2409-F52A-FB165193DFA4}"/>
              </a:ext>
            </a:extLst>
          </p:cNvPr>
          <p:cNvSpPr>
            <a:spLocks noGrp="1"/>
          </p:cNvSpPr>
          <p:nvPr>
            <p:ph type="ctrTitle"/>
          </p:nvPr>
        </p:nvSpPr>
        <p:spPr>
          <a:xfrm>
            <a:off x="237506" y="153146"/>
            <a:ext cx="11679963" cy="1076835"/>
          </a:xfrm>
        </p:spPr>
        <p:txBody>
          <a:bodyPr/>
          <a:lstStyle/>
          <a:p>
            <a:pPr algn="just"/>
            <a:r>
              <a:rPr lang="en-US" sz="3200" b="1" dirty="0" err="1">
                <a:latin typeface="Times New Roman" pitchFamily="18" charset="0"/>
                <a:cs typeface="Times New Roman" pitchFamily="18" charset="0"/>
              </a:rPr>
              <a:t>Kể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yếu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tố</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môi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trường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ảnh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hưởng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đến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quá</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trao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đổi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nước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muối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khoáng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cây</a:t>
            </a:r>
            <a:r>
              <a:rPr lang="en-US" sz="3200" b="1" dirty="0">
                <a:latin typeface="Times New Roman" pitchFamily="18" charset="0"/>
                <a:cs typeface="Times New Roman" pitchFamily="18" charset="0"/>
              </a:rPr>
              <a:t>?</a:t>
            </a:r>
          </a:p>
        </p:txBody>
      </p:sp>
      <p:pic>
        <p:nvPicPr>
          <p:cNvPr id="6" name="Picture 5" descr="Vai trò của các nguyên tố khoáng, trắc nghiệm sinh học lớp 11">
            <a:extLst>
              <a:ext uri="{FF2B5EF4-FFF2-40B4-BE49-F238E27FC236}">
                <a16:creationId xmlns:a16="http://schemas.microsoft.com/office/drawing/2014/main" id="{0C4F0AF8-8054-7A7C-BAAC-AD4E19DDAA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213" y="1229981"/>
            <a:ext cx="11679963" cy="5289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179437"/>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11" name="Picture 20" descr="https://o.remove.bg/downloads/ee7b7f72-45f2-4c1a-bf7e-db1f9085e616/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5800" y="-3803838"/>
            <a:ext cx="5232400" cy="76835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C69F9ACC-B2F2-0034-5D5A-5AB8C2D89FD1}"/>
              </a:ext>
            </a:extLst>
          </p:cNvPr>
          <p:cNvGrpSpPr/>
          <p:nvPr/>
        </p:nvGrpSpPr>
        <p:grpSpPr>
          <a:xfrm>
            <a:off x="0" y="37912"/>
            <a:ext cx="11709070" cy="6151419"/>
            <a:chOff x="405083" y="2216054"/>
            <a:chExt cx="10982725" cy="3153381"/>
          </a:xfrm>
        </p:grpSpPr>
        <p:sp>
          <p:nvSpPr>
            <p:cNvPr id="12" name="Rectangle: Rounded Corners 11">
              <a:extLst>
                <a:ext uri="{FF2B5EF4-FFF2-40B4-BE49-F238E27FC236}">
                  <a16:creationId xmlns:a16="http://schemas.microsoft.com/office/drawing/2014/main" id="{F26C7BEF-58E4-D88C-1B20-59DF2ED0D27B}"/>
                </a:ext>
              </a:extLst>
            </p:cNvPr>
            <p:cNvSpPr/>
            <p:nvPr/>
          </p:nvSpPr>
          <p:spPr>
            <a:xfrm>
              <a:off x="1155987" y="2500111"/>
              <a:ext cx="10231821" cy="286932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dirty="0" err="1">
                  <a:latin typeface="Times New Roman" pitchFamily="18" charset="0"/>
                  <a:cs typeface="Times New Roman" pitchFamily="18" charset="0"/>
                </a:rPr>
                <a:t>Một</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số</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yếu</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tố</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chủ</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yếu</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ảnh</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hưởng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đến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trao</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đổi</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nước</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và</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các</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chất</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dinh</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dưỡng</a:t>
              </a:r>
              <a:r>
                <a:rPr lang="en-US" sz="5400" dirty="0">
                  <a:latin typeface="Times New Roman" pitchFamily="18" charset="0"/>
                  <a:cs typeface="Times New Roman" pitchFamily="18" charset="0"/>
                </a:rPr>
                <a:t> ở </a:t>
              </a:r>
              <a:r>
                <a:rPr lang="en-US" sz="5400" dirty="0" err="1">
                  <a:latin typeface="Times New Roman" pitchFamily="18" charset="0"/>
                  <a:cs typeface="Times New Roman" pitchFamily="18" charset="0"/>
                </a:rPr>
                <a:t>thực</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vật</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gồm</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ánh</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sáng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nhiệt</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độ</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độ</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ẩm</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độ</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tơi</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xốp</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của</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đất</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hàm</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lượng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khoáng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và</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độ</a:t>
              </a:r>
              <a:r>
                <a:rPr lang="en-US" sz="5400" dirty="0">
                  <a:latin typeface="Times New Roman" pitchFamily="18" charset="0"/>
                  <a:cs typeface="Times New Roman" pitchFamily="18" charset="0"/>
                </a:rPr>
                <a:t> pH </a:t>
              </a:r>
              <a:r>
                <a:rPr lang="en-US" sz="5400" dirty="0" err="1">
                  <a:latin typeface="Times New Roman" pitchFamily="18" charset="0"/>
                  <a:cs typeface="Times New Roman" pitchFamily="18" charset="0"/>
                </a:rPr>
                <a:t>của</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đất</a:t>
              </a:r>
              <a:r>
                <a:rPr lang="en-US" sz="5400" dirty="0">
                  <a:latin typeface="Times New Roman" pitchFamily="18" charset="0"/>
                  <a:cs typeface="Times New Roman" pitchFamily="18" charset="0"/>
                </a:rPr>
                <a:t>.</a:t>
              </a:r>
            </a:p>
          </p:txBody>
        </p:sp>
        <p:grpSp>
          <p:nvGrpSpPr>
            <p:cNvPr id="13" name="Group 12">
              <a:extLst>
                <a:ext uri="{FF2B5EF4-FFF2-40B4-BE49-F238E27FC236}">
                  <a16:creationId xmlns:a16="http://schemas.microsoft.com/office/drawing/2014/main" id="{4199B69B-C9AB-B5AC-CF35-E8258874BD97}"/>
                </a:ext>
              </a:extLst>
            </p:cNvPr>
            <p:cNvGrpSpPr/>
            <p:nvPr/>
          </p:nvGrpSpPr>
          <p:grpSpPr>
            <a:xfrm>
              <a:off x="405083" y="2216054"/>
              <a:ext cx="1107817" cy="936286"/>
              <a:chOff x="3130636" y="3315353"/>
              <a:chExt cx="2096814" cy="1714601"/>
            </a:xfrm>
          </p:grpSpPr>
          <p:sp>
            <p:nvSpPr>
              <p:cNvPr id="14" name="Oval 13">
                <a:extLst>
                  <a:ext uri="{FF2B5EF4-FFF2-40B4-BE49-F238E27FC236}">
                    <a16:creationId xmlns:a16="http://schemas.microsoft.com/office/drawing/2014/main" id="{F6263D31-0AF5-E7C1-88C1-129DB54404C9}"/>
                  </a:ext>
                </a:extLst>
              </p:cNvPr>
              <p:cNvSpPr/>
              <p:nvPr/>
            </p:nvSpPr>
            <p:spPr>
              <a:xfrm>
                <a:off x="3333494" y="3325808"/>
                <a:ext cx="1893956" cy="1598837"/>
              </a:xfrm>
              <a:prstGeom prst="ellipse">
                <a:avLst/>
              </a:prstGeom>
              <a:solidFill>
                <a:schemeClr val="bg1"/>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pic>
            <p:nvPicPr>
              <p:cNvPr id="15" name="Picture 2" descr="Hình ảnh Phim Hoạt Hình Vẽ Tay Cầm Bút Minh Họa Dễ Thương, Cầm Bút, Tinh  Tế, Thiết Kế miễn phí tải tập tin PNG PSDComment và Vector">
                <a:extLst>
                  <a:ext uri="{FF2B5EF4-FFF2-40B4-BE49-F238E27FC236}">
                    <a16:creationId xmlns:a16="http://schemas.microsoft.com/office/drawing/2014/main" id="{05A202BB-8813-2C0B-E5E1-1C4B6B13F566}"/>
                  </a:ext>
                </a:extLst>
              </p:cNvPr>
              <p:cNvPicPr>
                <a:picLocks noChangeAspect="1" noChangeArrowheads="1"/>
              </p:cNvPicPr>
              <p:nvPr/>
            </p:nvPicPr>
            <p:blipFill rotWithShape="1">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l="18770" t="19569" r="17492" b="16693"/>
              <a:stretch/>
            </p:blipFill>
            <p:spPr bwMode="auto">
              <a:xfrm>
                <a:off x="3130636" y="3315353"/>
                <a:ext cx="2096814" cy="1714601"/>
              </a:xfrm>
              <a:prstGeom prst="rect">
                <a:avLst/>
              </a:prstGeom>
              <a:noFill/>
              <a:extLst>
                <a:ext uri="{909E8E84-426E-40DD-AFC4-6F175D3DCCD1}">
                  <a14:hiddenFill xmlns:a14="http://schemas.microsoft.com/office/drawing/2010/main">
                    <a:solidFill>
                      <a:srgbClr val="FFFFFF"/>
                    </a:solidFill>
                  </a14:hiddenFill>
                </a:ext>
              </a:extLst>
            </p:spPr>
          </p:pic>
        </p:grpSp>
      </p:grpSp>
    </p:spTree>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8" name="Google Shape;668;p17"/>
          <p:cNvSpPr txBox="1">
            <a:spLocks noGrp="1"/>
          </p:cNvSpPr>
          <p:nvPr>
            <p:ph type="sldNum" idx="12"/>
          </p:nvPr>
        </p:nvSpPr>
        <p:spPr>
          <a:prstGeom prst="rect">
            <a:avLst/>
          </a:prstGeom>
        </p:spPr>
        <p:txBody>
          <a:bodyPr spcFirstLastPara="1" vert="horz" wrap="square" lIns="121900" tIns="121900" rIns="121900" bIns="121900" rtlCol="0" anchor="t" anchorCtr="0">
            <a:noAutofit/>
          </a:bodyPr>
          <a:lstStyle/>
          <a:p>
            <a:fld id="{00000000-1234-1234-1234-123412341234}" type="slidenum">
              <a:rPr lang="en"/>
              <a:pPr/>
              <a:t>29</a:t>
            </a:fld>
            <a:endParaRPr/>
          </a:p>
        </p:txBody>
      </p:sp>
      <p:grpSp>
        <p:nvGrpSpPr>
          <p:cNvPr id="5" name="Group 4"/>
          <p:cNvGrpSpPr/>
          <p:nvPr/>
        </p:nvGrpSpPr>
        <p:grpSpPr>
          <a:xfrm>
            <a:off x="10128397" y="1"/>
            <a:ext cx="2063604" cy="2911049"/>
            <a:chOff x="6205254" y="154276"/>
            <a:chExt cx="1547703" cy="2183287"/>
          </a:xfrm>
        </p:grpSpPr>
        <p:pic>
          <p:nvPicPr>
            <p:cNvPr id="1028" name="Picture 4" descr="https://o.remove.bg/downloads/c8d08884-7b93-4ada-a509-ca01d9675627/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5254" y="154276"/>
              <a:ext cx="108585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o.remove.bg/downloads/1cf4ff39-f7c0-4fdb-9b16-d006a97bfcab/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357" y="1204087"/>
              <a:ext cx="1371600" cy="1133476"/>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Oval 5"/>
          <p:cNvSpPr/>
          <p:nvPr/>
        </p:nvSpPr>
        <p:spPr>
          <a:xfrm>
            <a:off x="10577015" y="4119732"/>
            <a:ext cx="536812" cy="2066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Rectangle 1"/>
          <p:cNvSpPr/>
          <p:nvPr/>
        </p:nvSpPr>
        <p:spPr>
          <a:xfrm>
            <a:off x="855989" y="1632765"/>
            <a:ext cx="9996307" cy="2308324"/>
          </a:xfrm>
          <a:prstGeom prst="rect">
            <a:avLst/>
          </a:prstGeom>
        </p:spPr>
        <p:txBody>
          <a:bodyPr wrap="square">
            <a:spAutoFit/>
          </a:bodyPr>
          <a:lstStyle/>
          <a:p>
            <a:pPr algn="just"/>
            <a:r>
              <a:rPr lang="en-US" sz="4800" b="1" dirty="0">
                <a:solidFill>
                  <a:srgbClr val="FF0000"/>
                </a:solidFill>
                <a:latin typeface="Times New Roman" pitchFamily="18" charset="0"/>
                <a:cs typeface="Times New Roman" pitchFamily="18" charset="0"/>
              </a:rPr>
              <a:t>3. </a:t>
            </a:r>
            <a:r>
              <a:rPr lang="en-US" sz="4800" b="1" dirty="0" err="1">
                <a:solidFill>
                  <a:srgbClr val="FF0000"/>
                </a:solidFill>
                <a:latin typeface="Times New Roman" pitchFamily="18" charset="0"/>
                <a:cs typeface="Times New Roman" pitchFamily="18" charset="0"/>
              </a:rPr>
              <a:t>Vận</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dụng</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hiểu</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biết</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về</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trao</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đổi</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chất</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và</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chuyển</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hóa</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năng</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lượng</a:t>
            </a:r>
            <a:r>
              <a:rPr lang="en-US" sz="4800" b="1" dirty="0">
                <a:solidFill>
                  <a:srgbClr val="FF0000"/>
                </a:solidFill>
                <a:latin typeface="Times New Roman" pitchFamily="18" charset="0"/>
                <a:cs typeface="Times New Roman" pitchFamily="18" charset="0"/>
              </a:rPr>
              <a:t> ở </a:t>
            </a:r>
            <a:r>
              <a:rPr lang="en-US" sz="4800" b="1" dirty="0" err="1">
                <a:solidFill>
                  <a:srgbClr val="FF0000"/>
                </a:solidFill>
                <a:latin typeface="Times New Roman" pitchFamily="18" charset="0"/>
                <a:cs typeface="Times New Roman" pitchFamily="18" charset="0"/>
              </a:rPr>
              <a:t>thực</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vật</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vào</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thực</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tiễn</a:t>
            </a:r>
            <a:endParaRPr lang="en-US" sz="4800" dirty="0">
              <a:solidFill>
                <a:srgbClr val="FF0000"/>
              </a:solidFill>
              <a:latin typeface="Times New Roman" pitchFamily="18" charset="0"/>
              <a:cs typeface="Times New Roman" pitchFamily="18" charset="0"/>
            </a:endParaRPr>
          </a:p>
        </p:txBody>
      </p:sp>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A_图片 23"/>
          <p:cNvPicPr>
            <a:picLocks noChangeAspect="1"/>
          </p:cNvPicPr>
          <p:nvPr>
            <p:custDataLst>
              <p:tags r:id="rId1"/>
            </p:custDataLst>
          </p:nvPr>
        </p:nvPicPr>
        <p:blipFill>
          <a:blip r:embed="rId21" cstate="print">
            <a:extLst>
              <a:ext uri="{BEBA8EAE-BF5A-486C-A8C5-ECC9F3942E4B}">
                <a14:imgProps xmlns:a14="http://schemas.microsoft.com/office/drawing/2010/main">
                  <a14:imgLayer r:embed="rId22">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PA_图片 7"/>
          <p:cNvPicPr>
            <a:picLocks noChangeAspect="1"/>
          </p:cNvPicPr>
          <p:nvPr>
            <p:custDataLst>
              <p:tags r:id="rId2"/>
            </p:custDataLst>
          </p:nvPr>
        </p:nvPicPr>
        <p:blipFill>
          <a:blip r:embed="rId23">
            <a:extLst>
              <a:ext uri="{28A0092B-C50C-407E-A947-70E740481C1C}">
                <a14:useLocalDpi xmlns:a14="http://schemas.microsoft.com/office/drawing/2010/main" val="0"/>
              </a:ext>
            </a:extLst>
          </a:blip>
          <a:stretch>
            <a:fillRect/>
          </a:stretch>
        </p:blipFill>
        <p:spPr>
          <a:xfrm>
            <a:off x="76073" y="-96314"/>
            <a:ext cx="12162893" cy="6137776"/>
          </a:xfrm>
          <a:prstGeom prst="rect">
            <a:avLst/>
          </a:prstGeom>
        </p:spPr>
      </p:pic>
      <p:pic>
        <p:nvPicPr>
          <p:cNvPr id="25" name="PA_图片 24"/>
          <p:cNvPicPr>
            <a:picLocks noChangeAspect="1"/>
          </p:cNvPicPr>
          <p:nvPr>
            <p:custDataLst>
              <p:tags r:id="rId3"/>
            </p:custDataLst>
          </p:nvPr>
        </p:nvPicPr>
        <p:blipFill>
          <a:blip r:embed="rId24" cstate="print">
            <a:extLst>
              <a:ext uri="{28A0092B-C50C-407E-A947-70E740481C1C}">
                <a14:useLocalDpi xmlns:a14="http://schemas.microsoft.com/office/drawing/2010/main" val="0"/>
              </a:ext>
            </a:extLst>
          </a:blip>
          <a:stretch>
            <a:fillRect/>
          </a:stretch>
        </p:blipFill>
        <p:spPr>
          <a:xfrm>
            <a:off x="8634149" y="2221794"/>
            <a:ext cx="1767971" cy="3467371"/>
          </a:xfrm>
          <a:prstGeom prst="rect">
            <a:avLst/>
          </a:prstGeom>
        </p:spPr>
      </p:pic>
      <p:pic>
        <p:nvPicPr>
          <p:cNvPr id="26" name="PA_图片 25"/>
          <p:cNvPicPr>
            <a:picLocks noChangeAspect="1"/>
          </p:cNvPicPr>
          <p:nvPr>
            <p:custDataLst>
              <p:tags r:id="rId4"/>
            </p:custDataLst>
          </p:nvPr>
        </p:nvPicPr>
        <p:blipFill>
          <a:blip r:embed="rId25" cstate="print">
            <a:extLst>
              <a:ext uri="{28A0092B-C50C-407E-A947-70E740481C1C}">
                <a14:useLocalDpi xmlns:a14="http://schemas.microsoft.com/office/drawing/2010/main" val="0"/>
              </a:ext>
            </a:extLst>
          </a:blip>
          <a:stretch>
            <a:fillRect/>
          </a:stretch>
        </p:blipFill>
        <p:spPr>
          <a:xfrm>
            <a:off x="7258263" y="2755976"/>
            <a:ext cx="1265850" cy="1209839"/>
          </a:xfrm>
          <a:prstGeom prst="rect">
            <a:avLst/>
          </a:prstGeom>
        </p:spPr>
      </p:pic>
      <p:pic>
        <p:nvPicPr>
          <p:cNvPr id="27" name="PA_图片 26"/>
          <p:cNvPicPr>
            <a:picLocks noChangeAspect="1"/>
          </p:cNvPicPr>
          <p:nvPr>
            <p:custDataLst>
              <p:tags r:id="rId5"/>
            </p:custDataLst>
          </p:nvPr>
        </p:nvPicPr>
        <p:blipFill>
          <a:blip r:embed="rId26" cstate="print">
            <a:extLst>
              <a:ext uri="{28A0092B-C50C-407E-A947-70E740481C1C}">
                <a14:useLocalDpi xmlns:a14="http://schemas.microsoft.com/office/drawing/2010/main" val="0"/>
              </a:ext>
            </a:extLst>
          </a:blip>
          <a:stretch>
            <a:fillRect/>
          </a:stretch>
        </p:blipFill>
        <p:spPr>
          <a:xfrm>
            <a:off x="4572148" y="2948148"/>
            <a:ext cx="1919601" cy="3207656"/>
          </a:xfrm>
          <a:prstGeom prst="rect">
            <a:avLst/>
          </a:prstGeom>
        </p:spPr>
      </p:pic>
      <p:pic>
        <p:nvPicPr>
          <p:cNvPr id="29" name="PA_图片 28"/>
          <p:cNvPicPr>
            <a:picLocks noChangeAspect="1"/>
          </p:cNvPicPr>
          <p:nvPr>
            <p:custDataLst>
              <p:tags r:id="rId6"/>
            </p:custDataLst>
          </p:nvPr>
        </p:nvPicPr>
        <p:blipFill rotWithShape="1">
          <a:blip r:embed="rId27" cstate="print">
            <a:extLst>
              <a:ext uri="{28A0092B-C50C-407E-A947-70E740481C1C}">
                <a14:useLocalDpi xmlns:a14="http://schemas.microsoft.com/office/drawing/2010/main" val="0"/>
              </a:ext>
            </a:extLst>
          </a:blip>
          <a:srcRect l="28897"/>
          <a:stretch>
            <a:fillRect/>
          </a:stretch>
        </p:blipFill>
        <p:spPr>
          <a:xfrm>
            <a:off x="-1379" y="2159668"/>
            <a:ext cx="2699029" cy="4115371"/>
          </a:xfrm>
          <a:prstGeom prst="rect">
            <a:avLst/>
          </a:prstGeom>
        </p:spPr>
      </p:pic>
      <p:pic>
        <p:nvPicPr>
          <p:cNvPr id="30" name="PA_图片 29"/>
          <p:cNvPicPr>
            <a:picLocks noChangeAspect="1"/>
          </p:cNvPicPr>
          <p:nvPr>
            <p:custDataLst>
              <p:tags r:id="rId7"/>
            </p:custDataLst>
          </p:nvPr>
        </p:nvPicPr>
        <p:blipFill>
          <a:blip r:embed="rId28" cstate="print">
            <a:extLst>
              <a:ext uri="{28A0092B-C50C-407E-A947-70E740481C1C}">
                <a14:useLocalDpi xmlns:a14="http://schemas.microsoft.com/office/drawing/2010/main" val="0"/>
              </a:ext>
            </a:extLst>
          </a:blip>
          <a:stretch>
            <a:fillRect/>
          </a:stretch>
        </p:blipFill>
        <p:spPr>
          <a:xfrm>
            <a:off x="4028" y="5002893"/>
            <a:ext cx="12192000" cy="1902641"/>
          </a:xfrm>
          <a:prstGeom prst="rect">
            <a:avLst/>
          </a:prstGeom>
        </p:spPr>
      </p:pic>
      <p:pic>
        <p:nvPicPr>
          <p:cNvPr id="6" name="PA_图片 5"/>
          <p:cNvPicPr>
            <a:picLocks noChangeAspect="1"/>
          </p:cNvPicPr>
          <p:nvPr>
            <p:custDataLst>
              <p:tags r:id="rId8"/>
            </p:custDataLst>
          </p:nvPr>
        </p:nvPicPr>
        <p:blipFill rotWithShape="1">
          <a:blip r:embed="rId29" cstate="print">
            <a:extLst>
              <a:ext uri="{28A0092B-C50C-407E-A947-70E740481C1C}">
                <a14:useLocalDpi xmlns:a14="http://schemas.microsoft.com/office/drawing/2010/main" val="0"/>
              </a:ext>
            </a:extLst>
          </a:blip>
          <a:srcRect r="17587"/>
          <a:stretch>
            <a:fillRect/>
          </a:stretch>
        </p:blipFill>
        <p:spPr>
          <a:xfrm>
            <a:off x="7546787" y="-40958"/>
            <a:ext cx="4608210" cy="6858000"/>
          </a:xfrm>
          <a:prstGeom prst="rect">
            <a:avLst/>
          </a:prstGeom>
        </p:spPr>
      </p:pic>
      <p:pic>
        <p:nvPicPr>
          <p:cNvPr id="16" name="PA_图片 15"/>
          <p:cNvPicPr>
            <a:picLocks noChangeAspect="1"/>
          </p:cNvPicPr>
          <p:nvPr>
            <p:custDataLst>
              <p:tags r:id="rId9"/>
            </p:custDataLst>
          </p:nvPr>
        </p:nvPicPr>
        <p:blipFill>
          <a:blip r:embed="rId30" cstate="print">
            <a:extLst>
              <a:ext uri="{28A0092B-C50C-407E-A947-70E740481C1C}">
                <a14:useLocalDpi xmlns:a14="http://schemas.microsoft.com/office/drawing/2010/main" val="0"/>
              </a:ext>
            </a:extLst>
          </a:blip>
          <a:stretch>
            <a:fillRect/>
          </a:stretch>
        </p:blipFill>
        <p:spPr>
          <a:xfrm>
            <a:off x="-8052" y="4904763"/>
            <a:ext cx="12192000" cy="1998312"/>
          </a:xfrm>
          <a:prstGeom prst="rect">
            <a:avLst/>
          </a:prstGeom>
        </p:spPr>
      </p:pic>
      <p:pic>
        <p:nvPicPr>
          <p:cNvPr id="28" name="PA_图片 27"/>
          <p:cNvPicPr>
            <a:picLocks noChangeAspect="1"/>
          </p:cNvPicPr>
          <p:nvPr>
            <p:custDataLst>
              <p:tags r:id="rId10"/>
            </p:custDataLst>
          </p:nvPr>
        </p:nvPicPr>
        <p:blipFill>
          <a:blip r:embed="rId31" cstate="print">
            <a:extLst>
              <a:ext uri="{28A0092B-C50C-407E-A947-70E740481C1C}">
                <a14:useLocalDpi xmlns:a14="http://schemas.microsoft.com/office/drawing/2010/main" val="0"/>
              </a:ext>
            </a:extLst>
          </a:blip>
          <a:stretch>
            <a:fillRect/>
          </a:stretch>
        </p:blipFill>
        <p:spPr>
          <a:xfrm>
            <a:off x="-5653" y="4519584"/>
            <a:ext cx="7977300" cy="2356367"/>
          </a:xfrm>
          <a:prstGeom prst="rect">
            <a:avLst/>
          </a:prstGeom>
        </p:spPr>
      </p:pic>
      <p:pic>
        <p:nvPicPr>
          <p:cNvPr id="5" name="PA_图片 4"/>
          <p:cNvPicPr>
            <a:picLocks noChangeAspect="1"/>
          </p:cNvPicPr>
          <p:nvPr>
            <p:custDataLst>
              <p:tags r:id="rId11"/>
            </p:custDataLst>
          </p:nvPr>
        </p:nvPicPr>
        <p:blipFill rotWithShape="1">
          <a:blip r:embed="rId32" cstate="print">
            <a:extLst>
              <a:ext uri="{28A0092B-C50C-407E-A947-70E740481C1C}">
                <a14:useLocalDpi xmlns:a14="http://schemas.microsoft.com/office/drawing/2010/main" val="0"/>
              </a:ext>
            </a:extLst>
          </a:blip>
          <a:srcRect l="9527" b="37127"/>
          <a:stretch>
            <a:fillRect/>
          </a:stretch>
        </p:blipFill>
        <p:spPr>
          <a:xfrm>
            <a:off x="0" y="5173536"/>
            <a:ext cx="5515240" cy="1759550"/>
          </a:xfrm>
          <a:prstGeom prst="rect">
            <a:avLst/>
          </a:prstGeom>
        </p:spPr>
      </p:pic>
      <p:pic>
        <p:nvPicPr>
          <p:cNvPr id="31" name="PA_图片 30"/>
          <p:cNvPicPr>
            <a:picLocks noChangeAspect="1"/>
          </p:cNvPicPr>
          <p:nvPr>
            <p:custDataLst>
              <p:tags r:id="rId12"/>
            </p:custDataLst>
          </p:nvPr>
        </p:nvPicPr>
        <p:blipFill rotWithShape="1">
          <a:blip r:embed="rId33" cstate="print">
            <a:extLst>
              <a:ext uri="{28A0092B-C50C-407E-A947-70E740481C1C}">
                <a14:useLocalDpi xmlns:a14="http://schemas.microsoft.com/office/drawing/2010/main" val="0"/>
              </a:ext>
            </a:extLst>
          </a:blip>
          <a:srcRect b="37297"/>
          <a:stretch>
            <a:fillRect/>
          </a:stretch>
        </p:blipFill>
        <p:spPr>
          <a:xfrm>
            <a:off x="3316061" y="5460011"/>
            <a:ext cx="5055017" cy="1455139"/>
          </a:xfrm>
          <a:prstGeom prst="rect">
            <a:avLst/>
          </a:prstGeom>
        </p:spPr>
      </p:pic>
      <p:pic>
        <p:nvPicPr>
          <p:cNvPr id="7" name="PA_图片 6"/>
          <p:cNvPicPr>
            <a:picLocks noChangeAspect="1"/>
          </p:cNvPicPr>
          <p:nvPr>
            <p:custDataLst>
              <p:tags r:id="rId13"/>
            </p:custDataLst>
          </p:nvPr>
        </p:nvPicPr>
        <p:blipFill>
          <a:blip r:embed="rId34" cstate="print">
            <a:extLst>
              <a:ext uri="{28A0092B-C50C-407E-A947-70E740481C1C}">
                <a14:useLocalDpi xmlns:a14="http://schemas.microsoft.com/office/drawing/2010/main" val="0"/>
              </a:ext>
            </a:extLst>
          </a:blip>
          <a:stretch>
            <a:fillRect/>
          </a:stretch>
        </p:blipFill>
        <p:spPr>
          <a:xfrm>
            <a:off x="8096986" y="4348131"/>
            <a:ext cx="4011008" cy="2612759"/>
          </a:xfrm>
          <a:prstGeom prst="rect">
            <a:avLst/>
          </a:prstGeom>
        </p:spPr>
      </p:pic>
      <p:pic>
        <p:nvPicPr>
          <p:cNvPr id="32" name="PA_图片 31"/>
          <p:cNvPicPr>
            <a:picLocks noChangeAspect="1"/>
          </p:cNvPicPr>
          <p:nvPr>
            <p:custDataLst>
              <p:tags r:id="rId14"/>
            </p:custDataLst>
          </p:nvPr>
        </p:nvPicPr>
        <p:blipFill>
          <a:blip r:embed="rId34" cstate="print">
            <a:extLst>
              <a:ext uri="{28A0092B-C50C-407E-A947-70E740481C1C}">
                <a14:useLocalDpi xmlns:a14="http://schemas.microsoft.com/office/drawing/2010/main" val="0"/>
              </a:ext>
            </a:extLst>
          </a:blip>
          <a:stretch>
            <a:fillRect/>
          </a:stretch>
        </p:blipFill>
        <p:spPr>
          <a:xfrm flipH="1">
            <a:off x="6806113" y="4382786"/>
            <a:ext cx="4011008" cy="2612759"/>
          </a:xfrm>
          <a:prstGeom prst="rect">
            <a:avLst/>
          </a:prstGeom>
        </p:spPr>
      </p:pic>
      <p:pic>
        <p:nvPicPr>
          <p:cNvPr id="35" name="PA_图片 34"/>
          <p:cNvPicPr>
            <a:picLocks noChangeAspect="1"/>
          </p:cNvPicPr>
          <p:nvPr>
            <p:custDataLst>
              <p:tags r:id="rId15"/>
            </p:custDataLst>
          </p:nvPr>
        </p:nvPicPr>
        <p:blipFill>
          <a:blip r:embed="rId35" cstate="print">
            <a:extLst>
              <a:ext uri="{28A0092B-C50C-407E-A947-70E740481C1C}">
                <a14:useLocalDpi xmlns:a14="http://schemas.microsoft.com/office/drawing/2010/main" val="0"/>
              </a:ext>
            </a:extLst>
          </a:blip>
          <a:stretch>
            <a:fillRect/>
          </a:stretch>
        </p:blipFill>
        <p:spPr>
          <a:xfrm rot="2776435" flipH="1">
            <a:off x="3020959" y="2839828"/>
            <a:ext cx="717325" cy="636625"/>
          </a:xfrm>
          <a:prstGeom prst="rect">
            <a:avLst/>
          </a:prstGeom>
        </p:spPr>
      </p:pic>
      <p:pic>
        <p:nvPicPr>
          <p:cNvPr id="36" name="PA_图片 35"/>
          <p:cNvPicPr>
            <a:picLocks noChangeAspect="1"/>
          </p:cNvPicPr>
          <p:nvPr>
            <p:custDataLst>
              <p:tags r:id="rId16"/>
            </p:custDataLst>
          </p:nvPr>
        </p:nvPicPr>
        <p:blipFill>
          <a:blip r:embed="rId36" cstate="print">
            <a:extLst>
              <a:ext uri="{BEBA8EAE-BF5A-486C-A8C5-ECC9F3942E4B}">
                <a14:imgProps xmlns:a14="http://schemas.microsoft.com/office/drawing/2010/main">
                  <a14:imgLayer r:embed="rId3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63094" y="-40958"/>
            <a:ext cx="3222457" cy="1501993"/>
          </a:xfrm>
          <a:prstGeom prst="rect">
            <a:avLst/>
          </a:prstGeom>
        </p:spPr>
      </p:pic>
      <p:pic>
        <p:nvPicPr>
          <p:cNvPr id="37" name="PA_儿童歌舞 - 小兔采蘑菇(音乐)">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38"/>
          <a:stretch>
            <a:fillRect/>
          </a:stretch>
        </p:blipFill>
        <p:spPr>
          <a:xfrm>
            <a:off x="92075" y="-1476252"/>
            <a:ext cx="609600" cy="609600"/>
          </a:xfrm>
          <a:prstGeom prst="rect">
            <a:avLst/>
          </a:prstGeom>
        </p:spPr>
      </p:pic>
      <p:sp>
        <p:nvSpPr>
          <p:cNvPr id="3" name="TextBox 2"/>
          <p:cNvSpPr txBox="1"/>
          <p:nvPr/>
        </p:nvSpPr>
        <p:spPr>
          <a:xfrm>
            <a:off x="1568918" y="117425"/>
            <a:ext cx="9248203" cy="2800767"/>
          </a:xfrm>
          <a:prstGeom prst="rect">
            <a:avLst/>
          </a:prstGeom>
          <a:noFill/>
        </p:spPr>
        <p:txBody>
          <a:bodyPr wrap="square" rtlCol="0">
            <a:spAutoFit/>
          </a:bodyPr>
          <a:lstStyle/>
          <a:p>
            <a:pPr algn="ctr"/>
            <a:r>
              <a:rPr lang="en-US" sz="4400" b="1" dirty="0" err="1">
                <a:solidFill>
                  <a:srgbClr val="512274"/>
                </a:solidFill>
                <a:latin typeface="Times New Roman" panose="02020603050405020304" pitchFamily="18" charset="0"/>
                <a:cs typeface="Times New Roman" panose="02020603050405020304" pitchFamily="18" charset="0"/>
              </a:rPr>
              <a:t>BÀI</a:t>
            </a:r>
            <a:r>
              <a:rPr lang="en-US" sz="4400" b="1" dirty="0">
                <a:solidFill>
                  <a:srgbClr val="512274"/>
                </a:solidFill>
                <a:latin typeface="Times New Roman" panose="02020603050405020304" pitchFamily="18" charset="0"/>
                <a:cs typeface="Times New Roman" panose="02020603050405020304" pitchFamily="18" charset="0"/>
              </a:rPr>
              <a:t> 29:</a:t>
            </a:r>
            <a:r>
              <a:rPr lang="en-US" sz="4400" b="1" dirty="0">
                <a:solidFill>
                  <a:srgbClr val="512274"/>
                </a:solidFill>
              </a:rPr>
              <a:t> </a:t>
            </a:r>
          </a:p>
          <a:p>
            <a:pPr algn="ctr"/>
            <a:r>
              <a:rPr lang="en-US" sz="4400" b="1" dirty="0" err="1">
                <a:solidFill>
                  <a:srgbClr val="512274"/>
                </a:solidFill>
                <a:latin typeface="Times New Roman" panose="02020603050405020304" pitchFamily="18" charset="0"/>
                <a:cs typeface="Times New Roman" panose="02020603050405020304" pitchFamily="18" charset="0"/>
              </a:rPr>
              <a:t>TRAO</a:t>
            </a:r>
            <a:r>
              <a:rPr lang="en-US" sz="4400" b="1" dirty="0">
                <a:solidFill>
                  <a:srgbClr val="512274"/>
                </a:solidFill>
                <a:latin typeface="Times New Roman" panose="02020603050405020304" pitchFamily="18" charset="0"/>
                <a:cs typeface="Times New Roman" panose="02020603050405020304" pitchFamily="18" charset="0"/>
              </a:rPr>
              <a:t> </a:t>
            </a:r>
            <a:r>
              <a:rPr lang="en-US" sz="4400" b="1" dirty="0" err="1">
                <a:solidFill>
                  <a:srgbClr val="512274"/>
                </a:solidFill>
                <a:latin typeface="Times New Roman" panose="02020603050405020304" pitchFamily="18" charset="0"/>
                <a:cs typeface="Times New Roman" panose="02020603050405020304" pitchFamily="18" charset="0"/>
              </a:rPr>
              <a:t>ĐỔI</a:t>
            </a:r>
            <a:r>
              <a:rPr lang="en-US" sz="4400" b="1" dirty="0">
                <a:solidFill>
                  <a:srgbClr val="512274"/>
                </a:solidFill>
                <a:latin typeface="Times New Roman" panose="02020603050405020304" pitchFamily="18" charset="0"/>
                <a:cs typeface="Times New Roman" panose="02020603050405020304" pitchFamily="18" charset="0"/>
              </a:rPr>
              <a:t> </a:t>
            </a:r>
            <a:r>
              <a:rPr lang="en-US" sz="4400" b="1" dirty="0" err="1">
                <a:solidFill>
                  <a:srgbClr val="512274"/>
                </a:solidFill>
                <a:latin typeface="Times New Roman" panose="02020603050405020304" pitchFamily="18" charset="0"/>
                <a:cs typeface="Times New Roman" panose="02020603050405020304" pitchFamily="18" charset="0"/>
              </a:rPr>
              <a:t>NƯỚC</a:t>
            </a:r>
            <a:r>
              <a:rPr lang="en-US" sz="4400" b="1" dirty="0">
                <a:solidFill>
                  <a:srgbClr val="512274"/>
                </a:solidFill>
                <a:latin typeface="Times New Roman" panose="02020603050405020304" pitchFamily="18" charset="0"/>
                <a:cs typeface="Times New Roman" panose="02020603050405020304" pitchFamily="18" charset="0"/>
              </a:rPr>
              <a:t> </a:t>
            </a:r>
            <a:r>
              <a:rPr lang="en-US" sz="4400" b="1" dirty="0" err="1">
                <a:solidFill>
                  <a:srgbClr val="512274"/>
                </a:solidFill>
                <a:latin typeface="Times New Roman" panose="02020603050405020304" pitchFamily="18" charset="0"/>
                <a:cs typeface="Times New Roman" panose="02020603050405020304" pitchFamily="18" charset="0"/>
              </a:rPr>
              <a:t>VÀ</a:t>
            </a:r>
            <a:r>
              <a:rPr lang="en-US" sz="4400" b="1" dirty="0">
                <a:solidFill>
                  <a:srgbClr val="512274"/>
                </a:solidFill>
                <a:latin typeface="Times New Roman" panose="02020603050405020304" pitchFamily="18" charset="0"/>
                <a:cs typeface="Times New Roman" panose="02020603050405020304" pitchFamily="18" charset="0"/>
              </a:rPr>
              <a:t> </a:t>
            </a:r>
            <a:r>
              <a:rPr lang="en-US" sz="4400" b="1" dirty="0" err="1">
                <a:solidFill>
                  <a:srgbClr val="512274"/>
                </a:solidFill>
                <a:latin typeface="Times New Roman" panose="02020603050405020304" pitchFamily="18" charset="0"/>
                <a:cs typeface="Times New Roman" panose="02020603050405020304" pitchFamily="18" charset="0"/>
              </a:rPr>
              <a:t>CÁC</a:t>
            </a:r>
            <a:r>
              <a:rPr lang="en-US" sz="4400" b="1" dirty="0">
                <a:solidFill>
                  <a:srgbClr val="512274"/>
                </a:solidFill>
                <a:latin typeface="Times New Roman" panose="02020603050405020304" pitchFamily="18" charset="0"/>
                <a:cs typeface="Times New Roman" panose="02020603050405020304" pitchFamily="18" charset="0"/>
              </a:rPr>
              <a:t> </a:t>
            </a:r>
            <a:r>
              <a:rPr lang="en-US" sz="4400" b="1" dirty="0" err="1">
                <a:solidFill>
                  <a:srgbClr val="512274"/>
                </a:solidFill>
                <a:latin typeface="Times New Roman" panose="02020603050405020304" pitchFamily="18" charset="0"/>
                <a:cs typeface="Times New Roman" panose="02020603050405020304" pitchFamily="18" charset="0"/>
              </a:rPr>
              <a:t>CHẤT</a:t>
            </a:r>
            <a:r>
              <a:rPr lang="en-US" sz="4400" b="1" dirty="0">
                <a:solidFill>
                  <a:srgbClr val="512274"/>
                </a:solidFill>
                <a:latin typeface="Times New Roman" panose="02020603050405020304" pitchFamily="18" charset="0"/>
                <a:cs typeface="Times New Roman" panose="02020603050405020304" pitchFamily="18" charset="0"/>
              </a:rPr>
              <a:t> </a:t>
            </a:r>
            <a:r>
              <a:rPr lang="en-US" sz="4400" b="1" dirty="0" err="1">
                <a:solidFill>
                  <a:srgbClr val="512274"/>
                </a:solidFill>
                <a:latin typeface="Times New Roman" panose="02020603050405020304" pitchFamily="18" charset="0"/>
                <a:cs typeface="Times New Roman" panose="02020603050405020304" pitchFamily="18" charset="0"/>
              </a:rPr>
              <a:t>DINH</a:t>
            </a:r>
            <a:r>
              <a:rPr lang="en-US" sz="4400" b="1" dirty="0">
                <a:solidFill>
                  <a:srgbClr val="512274"/>
                </a:solidFill>
                <a:latin typeface="Times New Roman" panose="02020603050405020304" pitchFamily="18" charset="0"/>
                <a:cs typeface="Times New Roman" panose="02020603050405020304" pitchFamily="18" charset="0"/>
              </a:rPr>
              <a:t> </a:t>
            </a:r>
            <a:r>
              <a:rPr lang="en-US" sz="4400" b="1" dirty="0" err="1">
                <a:solidFill>
                  <a:srgbClr val="512274"/>
                </a:solidFill>
                <a:latin typeface="Times New Roman" panose="02020603050405020304" pitchFamily="18" charset="0"/>
                <a:cs typeface="Times New Roman" panose="02020603050405020304" pitchFamily="18" charset="0"/>
              </a:rPr>
              <a:t>DƯỠNG</a:t>
            </a:r>
            <a:r>
              <a:rPr lang="en-US" sz="4400" b="1" dirty="0">
                <a:solidFill>
                  <a:srgbClr val="512274"/>
                </a:solidFill>
                <a:latin typeface="Times New Roman" panose="02020603050405020304" pitchFamily="18" charset="0"/>
                <a:cs typeface="Times New Roman" panose="02020603050405020304" pitchFamily="18" charset="0"/>
              </a:rPr>
              <a:t> Ở </a:t>
            </a:r>
            <a:r>
              <a:rPr lang="en-US" sz="4400" b="1" dirty="0" err="1">
                <a:solidFill>
                  <a:srgbClr val="512274"/>
                </a:solidFill>
                <a:latin typeface="Times New Roman" panose="02020603050405020304" pitchFamily="18" charset="0"/>
                <a:cs typeface="Times New Roman" panose="02020603050405020304" pitchFamily="18" charset="0"/>
              </a:rPr>
              <a:t>THỰC</a:t>
            </a:r>
            <a:r>
              <a:rPr lang="en-US" sz="4400" b="1" dirty="0">
                <a:solidFill>
                  <a:srgbClr val="512274"/>
                </a:solidFill>
                <a:latin typeface="Times New Roman" panose="02020603050405020304" pitchFamily="18" charset="0"/>
                <a:cs typeface="Times New Roman" panose="02020603050405020304" pitchFamily="18" charset="0"/>
              </a:rPr>
              <a:t> </a:t>
            </a:r>
            <a:r>
              <a:rPr lang="en-US" sz="4400" b="1" dirty="0" err="1">
                <a:solidFill>
                  <a:srgbClr val="512274"/>
                </a:solidFill>
                <a:latin typeface="Times New Roman" panose="02020603050405020304" pitchFamily="18" charset="0"/>
                <a:cs typeface="Times New Roman" panose="02020603050405020304" pitchFamily="18" charset="0"/>
              </a:rPr>
              <a:t>VẬT</a:t>
            </a:r>
            <a:endParaRPr lang="en-US" sz="4400" dirty="0">
              <a:solidFill>
                <a:srgbClr val="512274"/>
              </a:solidFill>
              <a:latin typeface="Times New Roman" panose="02020603050405020304" pitchFamily="18" charset="0"/>
              <a:cs typeface="Times New Roman" panose="02020603050405020304" pitchFamily="18" charset="0"/>
            </a:endParaRPr>
          </a:p>
          <a:p>
            <a:pPr algn="ctr"/>
            <a:r>
              <a:rPr lang="en-US" sz="4400" b="1" dirty="0">
                <a:solidFill>
                  <a:srgbClr val="512274"/>
                </a:solidFill>
                <a:latin typeface="Times New Roman" panose="02020603050405020304" pitchFamily="18" charset="0"/>
                <a:cs typeface="Times New Roman" panose="02020603050405020304" pitchFamily="18" charset="0"/>
              </a:rPr>
              <a:t> (5 </a:t>
            </a:r>
            <a:r>
              <a:rPr lang="en-US" sz="4400" b="1" dirty="0" err="1">
                <a:solidFill>
                  <a:srgbClr val="512274"/>
                </a:solidFill>
                <a:latin typeface="Times New Roman" panose="02020603050405020304" pitchFamily="18" charset="0"/>
                <a:cs typeface="Times New Roman" panose="02020603050405020304" pitchFamily="18" charset="0"/>
              </a:rPr>
              <a:t>tiết</a:t>
            </a:r>
            <a:r>
              <a:rPr lang="en-US" sz="4400" b="1" dirty="0">
                <a:solidFill>
                  <a:srgbClr val="512274"/>
                </a:solidFill>
                <a:latin typeface="Times New Roman" panose="02020603050405020304" pitchFamily="18" charset="0"/>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7"/>
                                        </p:tgtEl>
                                      </p:cBhvr>
                                    </p:cmd>
                                  </p:childTnLst>
                                </p:cTn>
                              </p:par>
                              <p:par>
                                <p:cTn id="7" presetID="2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down)">
                                      <p:cBhvr>
                                        <p:cTn id="9" dur="1000"/>
                                        <p:tgtEl>
                                          <p:spTgt spid="8"/>
                                        </p:tgtEl>
                                      </p:cBhvr>
                                    </p:animEffect>
                                  </p:childTnLst>
                                </p:cTn>
                              </p:par>
                              <p:par>
                                <p:cTn id="10" presetID="47"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500"/>
                                        <p:tgtEl>
                                          <p:spTgt spid="30"/>
                                        </p:tgtEl>
                                      </p:cBhvr>
                                    </p:animEffect>
                                    <p:anim calcmode="lin" valueType="num">
                                      <p:cBhvr>
                                        <p:cTn id="18" dur="1500" fill="hold"/>
                                        <p:tgtEl>
                                          <p:spTgt spid="30"/>
                                        </p:tgtEl>
                                        <p:attrNameLst>
                                          <p:attrName>ppt_x</p:attrName>
                                        </p:attrNameLst>
                                      </p:cBhvr>
                                      <p:tavLst>
                                        <p:tav tm="0">
                                          <p:val>
                                            <p:strVal val="#ppt_x"/>
                                          </p:val>
                                        </p:tav>
                                        <p:tav tm="100000">
                                          <p:val>
                                            <p:strVal val="#ppt_x"/>
                                          </p:val>
                                        </p:tav>
                                      </p:tavLst>
                                    </p:anim>
                                    <p:anim calcmode="lin" valueType="num">
                                      <p:cBhvr>
                                        <p:cTn id="19" dur="15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500"/>
                                        <p:tgtEl>
                                          <p:spTgt spid="16"/>
                                        </p:tgtEl>
                                      </p:cBhvr>
                                    </p:animEffect>
                                    <p:anim calcmode="lin" valueType="num">
                                      <p:cBhvr>
                                        <p:cTn id="23" dur="1500" fill="hold"/>
                                        <p:tgtEl>
                                          <p:spTgt spid="16"/>
                                        </p:tgtEl>
                                        <p:attrNameLst>
                                          <p:attrName>ppt_x</p:attrName>
                                        </p:attrNameLst>
                                      </p:cBhvr>
                                      <p:tavLst>
                                        <p:tav tm="0">
                                          <p:val>
                                            <p:strVal val="#ppt_x"/>
                                          </p:val>
                                        </p:tav>
                                        <p:tav tm="100000">
                                          <p:val>
                                            <p:strVal val="#ppt_x"/>
                                          </p:val>
                                        </p:tav>
                                      </p:tavLst>
                                    </p:anim>
                                    <p:anim calcmode="lin" valueType="num">
                                      <p:cBhvr>
                                        <p:cTn id="24" dur="1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500"/>
                                        <p:tgtEl>
                                          <p:spTgt spid="28"/>
                                        </p:tgtEl>
                                      </p:cBhvr>
                                    </p:animEffect>
                                    <p:anim calcmode="lin" valueType="num">
                                      <p:cBhvr>
                                        <p:cTn id="28" dur="1500" fill="hold"/>
                                        <p:tgtEl>
                                          <p:spTgt spid="28"/>
                                        </p:tgtEl>
                                        <p:attrNameLst>
                                          <p:attrName>ppt_x</p:attrName>
                                        </p:attrNameLst>
                                      </p:cBhvr>
                                      <p:tavLst>
                                        <p:tav tm="0">
                                          <p:val>
                                            <p:strVal val="#ppt_x"/>
                                          </p:val>
                                        </p:tav>
                                        <p:tav tm="100000">
                                          <p:val>
                                            <p:strVal val="#ppt_x"/>
                                          </p:val>
                                        </p:tav>
                                      </p:tavLst>
                                    </p:anim>
                                    <p:anim calcmode="lin" valueType="num">
                                      <p:cBhvr>
                                        <p:cTn id="29" dur="1500" fill="hold"/>
                                        <p:tgtEl>
                                          <p:spTgt spid="28"/>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500"/>
                                        <p:tgtEl>
                                          <p:spTgt spid="5"/>
                                        </p:tgtEl>
                                      </p:cBhvr>
                                    </p:animEffect>
                                    <p:anim calcmode="lin" valueType="num">
                                      <p:cBhvr>
                                        <p:cTn id="34" dur="1500" fill="hold"/>
                                        <p:tgtEl>
                                          <p:spTgt spid="5"/>
                                        </p:tgtEl>
                                        <p:attrNameLst>
                                          <p:attrName>ppt_x</p:attrName>
                                        </p:attrNameLst>
                                      </p:cBhvr>
                                      <p:tavLst>
                                        <p:tav tm="0">
                                          <p:val>
                                            <p:strVal val="#ppt_x"/>
                                          </p:val>
                                        </p:tav>
                                        <p:tav tm="100000">
                                          <p:val>
                                            <p:strVal val="#ppt_x"/>
                                          </p:val>
                                        </p:tav>
                                      </p:tavLst>
                                    </p:anim>
                                    <p:anim calcmode="lin" valueType="num">
                                      <p:cBhvr>
                                        <p:cTn id="35" dur="1500" fill="hold"/>
                                        <p:tgtEl>
                                          <p:spTgt spid="5"/>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42" presetClass="entr" presetSubtype="0"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500"/>
                                        <p:tgtEl>
                                          <p:spTgt spid="31"/>
                                        </p:tgtEl>
                                      </p:cBhvr>
                                    </p:animEffect>
                                    <p:anim calcmode="lin" valueType="num">
                                      <p:cBhvr>
                                        <p:cTn id="40" dur="1500" fill="hold"/>
                                        <p:tgtEl>
                                          <p:spTgt spid="31"/>
                                        </p:tgtEl>
                                        <p:attrNameLst>
                                          <p:attrName>ppt_x</p:attrName>
                                        </p:attrNameLst>
                                      </p:cBhvr>
                                      <p:tavLst>
                                        <p:tav tm="0">
                                          <p:val>
                                            <p:strVal val="#ppt_x"/>
                                          </p:val>
                                        </p:tav>
                                        <p:tav tm="100000">
                                          <p:val>
                                            <p:strVal val="#ppt_x"/>
                                          </p:val>
                                        </p:tav>
                                      </p:tavLst>
                                    </p:anim>
                                    <p:anim calcmode="lin" valueType="num">
                                      <p:cBhvr>
                                        <p:cTn id="41" dur="1500" fill="hold"/>
                                        <p:tgtEl>
                                          <p:spTgt spid="31"/>
                                        </p:tgtEl>
                                        <p:attrNameLst>
                                          <p:attrName>ppt_y</p:attrName>
                                        </p:attrNameLst>
                                      </p:cBhvr>
                                      <p:tavLst>
                                        <p:tav tm="0">
                                          <p:val>
                                            <p:strVal val="#ppt_y+.1"/>
                                          </p:val>
                                        </p:tav>
                                        <p:tav tm="100000">
                                          <p:val>
                                            <p:strVal val="#ppt_y"/>
                                          </p:val>
                                        </p:tav>
                                      </p:tavLst>
                                    </p:anim>
                                  </p:childTnLst>
                                </p:cTn>
                              </p:par>
                              <p:par>
                                <p:cTn id="42" presetID="53" presetClass="entr" presetSubtype="16"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1000" fill="hold"/>
                                        <p:tgtEl>
                                          <p:spTgt spid="7"/>
                                        </p:tgtEl>
                                        <p:attrNameLst>
                                          <p:attrName>ppt_w</p:attrName>
                                        </p:attrNameLst>
                                      </p:cBhvr>
                                      <p:tavLst>
                                        <p:tav tm="0">
                                          <p:val>
                                            <p:fltVal val="0"/>
                                          </p:val>
                                        </p:tav>
                                        <p:tav tm="100000">
                                          <p:val>
                                            <p:strVal val="#ppt_w"/>
                                          </p:val>
                                        </p:tav>
                                      </p:tavLst>
                                    </p:anim>
                                    <p:anim calcmode="lin" valueType="num">
                                      <p:cBhvr>
                                        <p:cTn id="45" dur="1000" fill="hold"/>
                                        <p:tgtEl>
                                          <p:spTgt spid="7"/>
                                        </p:tgtEl>
                                        <p:attrNameLst>
                                          <p:attrName>ppt_h</p:attrName>
                                        </p:attrNameLst>
                                      </p:cBhvr>
                                      <p:tavLst>
                                        <p:tav tm="0">
                                          <p:val>
                                            <p:fltVal val="0"/>
                                          </p:val>
                                        </p:tav>
                                        <p:tav tm="100000">
                                          <p:val>
                                            <p:strVal val="#ppt_h"/>
                                          </p:val>
                                        </p:tav>
                                      </p:tavLst>
                                    </p:anim>
                                    <p:animEffect transition="in" filter="fade">
                                      <p:cBhvr>
                                        <p:cTn id="46" dur="1000"/>
                                        <p:tgtEl>
                                          <p:spTgt spid="7"/>
                                        </p:tgtEl>
                                      </p:cBhvr>
                                    </p:animEffect>
                                  </p:childTnLst>
                                </p:cTn>
                              </p:par>
                              <p:par>
                                <p:cTn id="47" presetID="53" presetClass="entr" presetSubtype="16"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p:cTn id="49" dur="1000" fill="hold"/>
                                        <p:tgtEl>
                                          <p:spTgt spid="32"/>
                                        </p:tgtEl>
                                        <p:attrNameLst>
                                          <p:attrName>ppt_w</p:attrName>
                                        </p:attrNameLst>
                                      </p:cBhvr>
                                      <p:tavLst>
                                        <p:tav tm="0">
                                          <p:val>
                                            <p:fltVal val="0"/>
                                          </p:val>
                                        </p:tav>
                                        <p:tav tm="100000">
                                          <p:val>
                                            <p:strVal val="#ppt_w"/>
                                          </p:val>
                                        </p:tav>
                                      </p:tavLst>
                                    </p:anim>
                                    <p:anim calcmode="lin" valueType="num">
                                      <p:cBhvr>
                                        <p:cTn id="50" dur="1000" fill="hold"/>
                                        <p:tgtEl>
                                          <p:spTgt spid="32"/>
                                        </p:tgtEl>
                                        <p:attrNameLst>
                                          <p:attrName>ppt_h</p:attrName>
                                        </p:attrNameLst>
                                      </p:cBhvr>
                                      <p:tavLst>
                                        <p:tav tm="0">
                                          <p:val>
                                            <p:fltVal val="0"/>
                                          </p:val>
                                        </p:tav>
                                        <p:tav tm="100000">
                                          <p:val>
                                            <p:strVal val="#ppt_h"/>
                                          </p:val>
                                        </p:tav>
                                      </p:tavLst>
                                    </p:anim>
                                    <p:animEffect transition="in" filter="fade">
                                      <p:cBhvr>
                                        <p:cTn id="51" dur="1000"/>
                                        <p:tgtEl>
                                          <p:spTgt spid="32"/>
                                        </p:tgtEl>
                                      </p:cBhvr>
                                    </p:animEffect>
                                  </p:childTnLst>
                                </p:cTn>
                              </p:par>
                            </p:childTnLst>
                          </p:cTn>
                        </p:par>
                        <p:par>
                          <p:cTn id="52" fill="hold">
                            <p:stCondLst>
                              <p:cond delay="4500"/>
                            </p:stCondLst>
                            <p:childTnLst>
                              <p:par>
                                <p:cTn id="53" presetID="42" presetClass="entr" presetSubtype="0" fill="hold"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500"/>
                                        <p:tgtEl>
                                          <p:spTgt spid="29"/>
                                        </p:tgtEl>
                                      </p:cBhvr>
                                    </p:animEffect>
                                    <p:anim calcmode="lin" valueType="num">
                                      <p:cBhvr>
                                        <p:cTn id="56" dur="1500" fill="hold"/>
                                        <p:tgtEl>
                                          <p:spTgt spid="29"/>
                                        </p:tgtEl>
                                        <p:attrNameLst>
                                          <p:attrName>ppt_x</p:attrName>
                                        </p:attrNameLst>
                                      </p:cBhvr>
                                      <p:tavLst>
                                        <p:tav tm="0">
                                          <p:val>
                                            <p:strVal val="#ppt_x"/>
                                          </p:val>
                                        </p:tav>
                                        <p:tav tm="100000">
                                          <p:val>
                                            <p:strVal val="#ppt_x"/>
                                          </p:val>
                                        </p:tav>
                                      </p:tavLst>
                                    </p:anim>
                                    <p:anim calcmode="lin" valueType="num">
                                      <p:cBhvr>
                                        <p:cTn id="57" dur="1500" fill="hold"/>
                                        <p:tgtEl>
                                          <p:spTgt spid="29"/>
                                        </p:tgtEl>
                                        <p:attrNameLst>
                                          <p:attrName>ppt_y</p:attrName>
                                        </p:attrNameLst>
                                      </p:cBhvr>
                                      <p:tavLst>
                                        <p:tav tm="0">
                                          <p:val>
                                            <p:strVal val="#ppt_y+.1"/>
                                          </p:val>
                                        </p:tav>
                                        <p:tav tm="100000">
                                          <p:val>
                                            <p:strVal val="#ppt_y"/>
                                          </p:val>
                                        </p:tav>
                                      </p:tavLst>
                                    </p:anim>
                                  </p:childTnLst>
                                </p:cTn>
                              </p:par>
                            </p:childTnLst>
                          </p:cTn>
                        </p:par>
                        <p:par>
                          <p:cTn id="58" fill="hold">
                            <p:stCondLst>
                              <p:cond delay="6000"/>
                            </p:stCondLst>
                            <p:childTnLst>
                              <p:par>
                                <p:cTn id="59" presetID="42" presetClass="entr" presetSubtype="0"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500"/>
                                        <p:tgtEl>
                                          <p:spTgt spid="27"/>
                                        </p:tgtEl>
                                      </p:cBhvr>
                                    </p:animEffect>
                                    <p:anim calcmode="lin" valueType="num">
                                      <p:cBhvr>
                                        <p:cTn id="62" dur="1500" fill="hold"/>
                                        <p:tgtEl>
                                          <p:spTgt spid="27"/>
                                        </p:tgtEl>
                                        <p:attrNameLst>
                                          <p:attrName>ppt_x</p:attrName>
                                        </p:attrNameLst>
                                      </p:cBhvr>
                                      <p:tavLst>
                                        <p:tav tm="0">
                                          <p:val>
                                            <p:strVal val="#ppt_x"/>
                                          </p:val>
                                        </p:tav>
                                        <p:tav tm="100000">
                                          <p:val>
                                            <p:strVal val="#ppt_x"/>
                                          </p:val>
                                        </p:tav>
                                      </p:tavLst>
                                    </p:anim>
                                    <p:anim calcmode="lin" valueType="num">
                                      <p:cBhvr>
                                        <p:cTn id="63" dur="1500" fill="hold"/>
                                        <p:tgtEl>
                                          <p:spTgt spid="27"/>
                                        </p:tgtEl>
                                        <p:attrNameLst>
                                          <p:attrName>ppt_y</p:attrName>
                                        </p:attrNameLst>
                                      </p:cBhvr>
                                      <p:tavLst>
                                        <p:tav tm="0">
                                          <p:val>
                                            <p:strVal val="#ppt_y+.1"/>
                                          </p:val>
                                        </p:tav>
                                        <p:tav tm="100000">
                                          <p:val>
                                            <p:strVal val="#ppt_y"/>
                                          </p:val>
                                        </p:tav>
                                      </p:tavLst>
                                    </p:anim>
                                  </p:childTnLst>
                                </p:cTn>
                              </p:par>
                            </p:childTnLst>
                          </p:cTn>
                        </p:par>
                        <p:par>
                          <p:cTn id="64" fill="hold">
                            <p:stCondLst>
                              <p:cond delay="7500"/>
                            </p:stCondLst>
                            <p:childTnLst>
                              <p:par>
                                <p:cTn id="65" presetID="42" presetClass="entr" presetSubtype="0" fill="hold" nodeType="after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1500"/>
                                        <p:tgtEl>
                                          <p:spTgt spid="6"/>
                                        </p:tgtEl>
                                      </p:cBhvr>
                                    </p:animEffect>
                                    <p:anim calcmode="lin" valueType="num">
                                      <p:cBhvr>
                                        <p:cTn id="68" dur="1500" fill="hold"/>
                                        <p:tgtEl>
                                          <p:spTgt spid="6"/>
                                        </p:tgtEl>
                                        <p:attrNameLst>
                                          <p:attrName>ppt_x</p:attrName>
                                        </p:attrNameLst>
                                      </p:cBhvr>
                                      <p:tavLst>
                                        <p:tav tm="0">
                                          <p:val>
                                            <p:strVal val="#ppt_x"/>
                                          </p:val>
                                        </p:tav>
                                        <p:tav tm="100000">
                                          <p:val>
                                            <p:strVal val="#ppt_x"/>
                                          </p:val>
                                        </p:tav>
                                      </p:tavLst>
                                    </p:anim>
                                    <p:anim calcmode="lin" valueType="num">
                                      <p:cBhvr>
                                        <p:cTn id="69" dur="1500" fill="hold"/>
                                        <p:tgtEl>
                                          <p:spTgt spid="6"/>
                                        </p:tgtEl>
                                        <p:attrNameLst>
                                          <p:attrName>ppt_y</p:attrName>
                                        </p:attrNameLst>
                                      </p:cBhvr>
                                      <p:tavLst>
                                        <p:tav tm="0">
                                          <p:val>
                                            <p:strVal val="#ppt_y+.1"/>
                                          </p:val>
                                        </p:tav>
                                        <p:tav tm="100000">
                                          <p:val>
                                            <p:strVal val="#ppt_y"/>
                                          </p:val>
                                        </p:tav>
                                      </p:tavLst>
                                    </p:anim>
                                  </p:childTnLst>
                                </p:cTn>
                              </p:par>
                            </p:childTnLst>
                          </p:cTn>
                        </p:par>
                        <p:par>
                          <p:cTn id="70" fill="hold">
                            <p:stCondLst>
                              <p:cond delay="9000"/>
                            </p:stCondLst>
                            <p:childTnLst>
                              <p:par>
                                <p:cTn id="71" presetID="42" presetClass="entr" presetSubtype="0" fill="hold" nodeType="after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1000"/>
                                        <p:tgtEl>
                                          <p:spTgt spid="25"/>
                                        </p:tgtEl>
                                      </p:cBhvr>
                                    </p:animEffect>
                                    <p:anim calcmode="lin" valueType="num">
                                      <p:cBhvr>
                                        <p:cTn id="74" dur="1000" fill="hold"/>
                                        <p:tgtEl>
                                          <p:spTgt spid="25"/>
                                        </p:tgtEl>
                                        <p:attrNameLst>
                                          <p:attrName>ppt_x</p:attrName>
                                        </p:attrNameLst>
                                      </p:cBhvr>
                                      <p:tavLst>
                                        <p:tav tm="0">
                                          <p:val>
                                            <p:strVal val="#ppt_x"/>
                                          </p:val>
                                        </p:tav>
                                        <p:tav tm="100000">
                                          <p:val>
                                            <p:strVal val="#ppt_x"/>
                                          </p:val>
                                        </p:tav>
                                      </p:tavLst>
                                    </p:anim>
                                    <p:anim calcmode="lin" valueType="num">
                                      <p:cBhvr>
                                        <p:cTn id="75" dur="1000" fill="hold"/>
                                        <p:tgtEl>
                                          <p:spTgt spid="25"/>
                                        </p:tgtEl>
                                        <p:attrNameLst>
                                          <p:attrName>ppt_y</p:attrName>
                                        </p:attrNameLst>
                                      </p:cBhvr>
                                      <p:tavLst>
                                        <p:tav tm="0">
                                          <p:val>
                                            <p:strVal val="#ppt_y+.1"/>
                                          </p:val>
                                        </p:tav>
                                        <p:tav tm="100000">
                                          <p:val>
                                            <p:strVal val="#ppt_y"/>
                                          </p:val>
                                        </p:tav>
                                      </p:tavLst>
                                    </p:anim>
                                  </p:childTnLst>
                                </p:cTn>
                              </p:par>
                              <p:par>
                                <p:cTn id="76" presetID="15" presetClass="entr" presetSubtype="0" fill="hold" nodeType="withEffect">
                                  <p:stCondLst>
                                    <p:cond delay="0"/>
                                  </p:stCondLst>
                                  <p:childTnLst>
                                    <p:set>
                                      <p:cBhvr>
                                        <p:cTn id="77" dur="1" fill="hold">
                                          <p:stCondLst>
                                            <p:cond delay="0"/>
                                          </p:stCondLst>
                                        </p:cTn>
                                        <p:tgtEl>
                                          <p:spTgt spid="26"/>
                                        </p:tgtEl>
                                        <p:attrNameLst>
                                          <p:attrName>style.visibility</p:attrName>
                                        </p:attrNameLst>
                                      </p:cBhvr>
                                      <p:to>
                                        <p:strVal val="visible"/>
                                      </p:to>
                                    </p:set>
                                    <p:anim calcmode="lin" valueType="num">
                                      <p:cBhvr>
                                        <p:cTn id="78" dur="1000" fill="hold"/>
                                        <p:tgtEl>
                                          <p:spTgt spid="26"/>
                                        </p:tgtEl>
                                        <p:attrNameLst>
                                          <p:attrName>ppt_w</p:attrName>
                                        </p:attrNameLst>
                                      </p:cBhvr>
                                      <p:tavLst>
                                        <p:tav tm="0">
                                          <p:val>
                                            <p:fltVal val="0"/>
                                          </p:val>
                                        </p:tav>
                                        <p:tav tm="100000">
                                          <p:val>
                                            <p:strVal val="#ppt_w"/>
                                          </p:val>
                                        </p:tav>
                                      </p:tavLst>
                                    </p:anim>
                                    <p:anim calcmode="lin" valueType="num">
                                      <p:cBhvr>
                                        <p:cTn id="79" dur="1000" fill="hold"/>
                                        <p:tgtEl>
                                          <p:spTgt spid="26"/>
                                        </p:tgtEl>
                                        <p:attrNameLst>
                                          <p:attrName>ppt_h</p:attrName>
                                        </p:attrNameLst>
                                      </p:cBhvr>
                                      <p:tavLst>
                                        <p:tav tm="0">
                                          <p:val>
                                            <p:fltVal val="0"/>
                                          </p:val>
                                        </p:tav>
                                        <p:tav tm="100000">
                                          <p:val>
                                            <p:strVal val="#ppt_h"/>
                                          </p:val>
                                        </p:tav>
                                      </p:tavLst>
                                    </p:anim>
                                    <p:anim calcmode="lin" valueType="num">
                                      <p:cBhvr>
                                        <p:cTn id="80"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81" dur="1000" fill="hold"/>
                                        <p:tgtEl>
                                          <p:spTgt spid="26"/>
                                        </p:tgtEl>
                                        <p:attrNameLst>
                                          <p:attrName>ppt_y</p:attrName>
                                        </p:attrNameLst>
                                      </p:cBhvr>
                                      <p:tavLst>
                                        <p:tav tm="0" fmla="#ppt_y+(sin(-2*pi*(1-$))*-#ppt_x+cos(-2*pi*(1-$))*(1-#ppt_y))*(1-$)">
                                          <p:val>
                                            <p:fltVal val="0"/>
                                          </p:val>
                                        </p:tav>
                                        <p:tav tm="100000">
                                          <p:val>
                                            <p:fltVal val="1"/>
                                          </p:val>
                                        </p:tav>
                                      </p:tavLst>
                                    </p:anim>
                                  </p:childTnLst>
                                </p:cTn>
                              </p:par>
                            </p:childTnLst>
                          </p:cTn>
                        </p:par>
                        <p:par>
                          <p:cTn id="82" fill="hold">
                            <p:stCondLst>
                              <p:cond delay="10000"/>
                            </p:stCondLst>
                            <p:childTnLst>
                              <p:par>
                                <p:cTn id="83" presetID="10" presetClass="entr" presetSubtype="0" fill="hold" nodeType="after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fade">
                                      <p:cBhvr>
                                        <p:cTn id="85" dur="500"/>
                                        <p:tgtEl>
                                          <p:spTgt spid="35"/>
                                        </p:tgtEl>
                                      </p:cBhvr>
                                    </p:animEffect>
                                  </p:childTnLst>
                                </p:cTn>
                              </p:par>
                            </p:childTnLst>
                          </p:cTn>
                        </p:par>
                        <p:par>
                          <p:cTn id="86" fill="hold">
                            <p:stCondLst>
                              <p:cond delay="10500"/>
                            </p:stCondLst>
                            <p:childTnLst>
                              <p:par>
                                <p:cTn id="87" presetID="32" presetClass="emph" presetSubtype="0" repeatCount="3000" fill="hold" nodeType="afterEffect">
                                  <p:stCondLst>
                                    <p:cond delay="0"/>
                                  </p:stCondLst>
                                  <p:childTnLst>
                                    <p:animRot by="120000">
                                      <p:cBhvr>
                                        <p:cTn id="88" dur="50" fill="hold">
                                          <p:stCondLst>
                                            <p:cond delay="0"/>
                                          </p:stCondLst>
                                        </p:cTn>
                                        <p:tgtEl>
                                          <p:spTgt spid="26"/>
                                        </p:tgtEl>
                                        <p:attrNameLst>
                                          <p:attrName>r</p:attrName>
                                        </p:attrNameLst>
                                      </p:cBhvr>
                                    </p:animRot>
                                    <p:animRot by="-240000">
                                      <p:cBhvr>
                                        <p:cTn id="89" dur="100" fill="hold">
                                          <p:stCondLst>
                                            <p:cond delay="100"/>
                                          </p:stCondLst>
                                        </p:cTn>
                                        <p:tgtEl>
                                          <p:spTgt spid="26"/>
                                        </p:tgtEl>
                                        <p:attrNameLst>
                                          <p:attrName>r</p:attrName>
                                        </p:attrNameLst>
                                      </p:cBhvr>
                                    </p:animRot>
                                    <p:animRot by="240000">
                                      <p:cBhvr>
                                        <p:cTn id="90" dur="100" fill="hold">
                                          <p:stCondLst>
                                            <p:cond delay="200"/>
                                          </p:stCondLst>
                                        </p:cTn>
                                        <p:tgtEl>
                                          <p:spTgt spid="26"/>
                                        </p:tgtEl>
                                        <p:attrNameLst>
                                          <p:attrName>r</p:attrName>
                                        </p:attrNameLst>
                                      </p:cBhvr>
                                    </p:animRot>
                                    <p:animRot by="-240000">
                                      <p:cBhvr>
                                        <p:cTn id="91" dur="100" fill="hold">
                                          <p:stCondLst>
                                            <p:cond delay="300"/>
                                          </p:stCondLst>
                                        </p:cTn>
                                        <p:tgtEl>
                                          <p:spTgt spid="26"/>
                                        </p:tgtEl>
                                        <p:attrNameLst>
                                          <p:attrName>r</p:attrName>
                                        </p:attrNameLst>
                                      </p:cBhvr>
                                    </p:animRot>
                                    <p:animRot by="120000">
                                      <p:cBhvr>
                                        <p:cTn id="92" dur="100" fill="hold">
                                          <p:stCondLst>
                                            <p:cond delay="400"/>
                                          </p:stCondLst>
                                        </p:cTn>
                                        <p:tgtEl>
                                          <p:spTgt spid="26"/>
                                        </p:tgtEl>
                                        <p:attrNameLst>
                                          <p:attrName>r</p:attrName>
                                        </p:attrNameLst>
                                      </p:cBhvr>
                                    </p:animRot>
                                  </p:childTnLst>
                                </p:cTn>
                              </p:par>
                            </p:childTnLst>
                          </p:cTn>
                        </p:par>
                        <p:par>
                          <p:cTn id="93" fill="hold">
                            <p:stCondLst>
                              <p:cond delay="12000"/>
                            </p:stCondLst>
                            <p:childTnLst>
                              <p:par>
                                <p:cTn id="94" presetID="41" presetClass="entr" presetSubtype="0" fill="hold" grpId="0" nodeType="afterEffect">
                                  <p:stCondLst>
                                    <p:cond delay="0"/>
                                  </p:stCondLst>
                                  <p:iterate type="lt">
                                    <p:tmPct val="10000"/>
                                  </p:iterate>
                                  <p:childTnLst>
                                    <p:set>
                                      <p:cBhvr>
                                        <p:cTn id="95" dur="1" fill="hold">
                                          <p:stCondLst>
                                            <p:cond delay="0"/>
                                          </p:stCondLst>
                                        </p:cTn>
                                        <p:tgtEl>
                                          <p:spTgt spid="3"/>
                                        </p:tgtEl>
                                        <p:attrNameLst>
                                          <p:attrName>style.visibility</p:attrName>
                                        </p:attrNameLst>
                                      </p:cBhvr>
                                      <p:to>
                                        <p:strVal val="visible"/>
                                      </p:to>
                                    </p:set>
                                    <p:anim calcmode="lin" valueType="num">
                                      <p:cBhvr>
                                        <p:cTn id="96"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97" dur="500" fill="hold"/>
                                        <p:tgtEl>
                                          <p:spTgt spid="3"/>
                                        </p:tgtEl>
                                        <p:attrNameLst>
                                          <p:attrName>ppt_y</p:attrName>
                                        </p:attrNameLst>
                                      </p:cBhvr>
                                      <p:tavLst>
                                        <p:tav tm="0">
                                          <p:val>
                                            <p:strVal val="#ppt_y"/>
                                          </p:val>
                                        </p:tav>
                                        <p:tav tm="100000">
                                          <p:val>
                                            <p:strVal val="#ppt_y"/>
                                          </p:val>
                                        </p:tav>
                                      </p:tavLst>
                                    </p:anim>
                                    <p:anim calcmode="lin" valueType="num">
                                      <p:cBhvr>
                                        <p:cTn id="98"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99"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00"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01" repeatCount="indefinite" fill="hold" display="0">
                  <p:stCondLst>
                    <p:cond delay="indefinite"/>
                  </p:stCondLst>
                  <p:endCondLst>
                    <p:cond evt="onStopAudio" delay="0">
                      <p:tgtEl>
                        <p:sldTgt/>
                      </p:tgtEl>
                    </p:cond>
                  </p:endCondLst>
                </p:cTn>
                <p:tgtEl>
                  <p:spTgt spid="37"/>
                </p:tgtEl>
              </p:cMediaNode>
            </p:audio>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00000000-1234-1234-1234-123412341234}" type="slidenum">
              <a:rPr lang="en" smtClean="0"/>
              <a:pPr/>
              <a:t>30</a:t>
            </a:fld>
            <a:endParaRPr lang="en"/>
          </a:p>
        </p:txBody>
      </p:sp>
      <p:sp>
        <p:nvSpPr>
          <p:cNvPr id="5" name="Cloud 4"/>
          <p:cNvSpPr/>
          <p:nvPr/>
        </p:nvSpPr>
        <p:spPr>
          <a:xfrm>
            <a:off x="558140" y="1091611"/>
            <a:ext cx="11350325" cy="388442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FF00"/>
                </a:solidFill>
                <a:latin typeface="Times New Roman" pitchFamily="18" charset="0"/>
                <a:cs typeface="Times New Roman" pitchFamily="18" charset="0"/>
              </a:rPr>
              <a:t>Các</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em</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hãy</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tham</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gia</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trò</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chơi</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với</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tên</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gọi</a:t>
            </a:r>
            <a:r>
              <a:rPr lang="en-US" sz="4800" b="1" dirty="0">
                <a:solidFill>
                  <a:srgbClr val="FFFF00"/>
                </a:solidFill>
                <a:latin typeface="Times New Roman" pitchFamily="18" charset="0"/>
                <a:cs typeface="Times New Roman" pitchFamily="18" charset="0"/>
              </a:rPr>
              <a:t> </a:t>
            </a:r>
            <a:r>
              <a:rPr lang="en-US" sz="4800" b="1" i="1" dirty="0">
                <a:solidFill>
                  <a:srgbClr val="FFFF00"/>
                </a:solidFill>
                <a:latin typeface="Times New Roman" pitchFamily="18" charset="0"/>
                <a:cs typeface="Times New Roman" pitchFamily="18" charset="0"/>
              </a:rPr>
              <a:t>“</a:t>
            </a:r>
            <a:r>
              <a:rPr lang="en-US" sz="4800" b="1" i="1" dirty="0" err="1">
                <a:solidFill>
                  <a:srgbClr val="FFFF00"/>
                </a:solidFill>
                <a:latin typeface="Times New Roman" pitchFamily="18" charset="0"/>
                <a:cs typeface="Times New Roman" pitchFamily="18" charset="0"/>
              </a:rPr>
              <a:t>Vườn</a:t>
            </a:r>
            <a:r>
              <a:rPr lang="en-US" sz="4800" b="1" i="1" dirty="0">
                <a:solidFill>
                  <a:srgbClr val="FFFF00"/>
                </a:solidFill>
                <a:latin typeface="Times New Roman" pitchFamily="18" charset="0"/>
                <a:cs typeface="Times New Roman" pitchFamily="18" charset="0"/>
              </a:rPr>
              <a:t> </a:t>
            </a:r>
            <a:r>
              <a:rPr lang="en-US" sz="4800" b="1" i="1" dirty="0" err="1">
                <a:solidFill>
                  <a:srgbClr val="FFFF00"/>
                </a:solidFill>
                <a:latin typeface="Times New Roman" pitchFamily="18" charset="0"/>
                <a:cs typeface="Times New Roman" pitchFamily="18" charset="0"/>
              </a:rPr>
              <a:t>cây</a:t>
            </a:r>
            <a:r>
              <a:rPr lang="en-US" sz="4800" b="1" i="1" dirty="0">
                <a:solidFill>
                  <a:srgbClr val="FFFF00"/>
                </a:solidFill>
                <a:latin typeface="Times New Roman" pitchFamily="18" charset="0"/>
                <a:cs typeface="Times New Roman" pitchFamily="18" charset="0"/>
              </a:rPr>
              <a:t> </a:t>
            </a:r>
            <a:r>
              <a:rPr lang="en-US" sz="4800" b="1" i="1" dirty="0" err="1">
                <a:solidFill>
                  <a:srgbClr val="FFFF00"/>
                </a:solidFill>
                <a:latin typeface="Times New Roman" pitchFamily="18" charset="0"/>
                <a:cs typeface="Times New Roman" pitchFamily="18" charset="0"/>
              </a:rPr>
              <a:t>của</a:t>
            </a:r>
            <a:r>
              <a:rPr lang="en-US" sz="4800" b="1" i="1" dirty="0">
                <a:solidFill>
                  <a:srgbClr val="FFFF00"/>
                </a:solidFill>
                <a:latin typeface="Times New Roman" pitchFamily="18" charset="0"/>
                <a:cs typeface="Times New Roman" pitchFamily="18" charset="0"/>
              </a:rPr>
              <a:t> </a:t>
            </a:r>
            <a:r>
              <a:rPr lang="en-US" sz="4800" b="1" i="1" dirty="0" err="1">
                <a:solidFill>
                  <a:srgbClr val="FFFF00"/>
                </a:solidFill>
                <a:latin typeface="Times New Roman" pitchFamily="18" charset="0"/>
                <a:cs typeface="Times New Roman" pitchFamily="18" charset="0"/>
              </a:rPr>
              <a:t>em</a:t>
            </a:r>
            <a:r>
              <a:rPr lang="en-US" sz="4800" b="1" i="1" dirty="0">
                <a:solidFill>
                  <a:srgbClr val="FFFF00"/>
                </a:solidFill>
                <a:latin typeface="Times New Roman" pitchFamily="18" charset="0"/>
                <a:cs typeface="Times New Roman" pitchFamily="18" charset="0"/>
              </a:rPr>
              <a:t>”</a:t>
            </a:r>
            <a:endParaRPr lang="en-US" sz="4800" b="1" dirty="0">
              <a:solidFill>
                <a:srgbClr val="FFFF00"/>
              </a:solidFill>
              <a:latin typeface="Times New Roman" pitchFamily="18" charset="0"/>
              <a:cs typeface="Times New Roman" pitchFamily="18" charset="0"/>
            </a:endParaRPr>
          </a:p>
          <a:p>
            <a:pPr algn="ctr"/>
            <a:endParaRPr lang="en-US" sz="48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3343779415"/>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00000000-1234-1234-1234-123412341234}" type="slidenum">
              <a:rPr lang="en" b="1" smtClean="0">
                <a:latin typeface="Times New Roman" pitchFamily="18" charset="0"/>
                <a:cs typeface="Times New Roman" pitchFamily="18" charset="0"/>
              </a:rPr>
              <a:pPr/>
              <a:t>31</a:t>
            </a:fld>
            <a:endParaRPr lang="en" b="1">
              <a:latin typeface="Times New Roman"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272311719"/>
              </p:ext>
            </p:extLst>
          </p:nvPr>
        </p:nvGraphicFramePr>
        <p:xfrm>
          <a:off x="381000" y="203200"/>
          <a:ext cx="11277600" cy="6255194"/>
        </p:xfrm>
        <a:graphic>
          <a:graphicData uri="http://schemas.openxmlformats.org/drawingml/2006/table">
            <a:tbl>
              <a:tblPr firstRow="1" bandRow="1"/>
              <a:tblGrid>
                <a:gridCol w="4999186">
                  <a:extLst>
                    <a:ext uri="{9D8B030D-6E8A-4147-A177-3AD203B41FA5}">
                      <a16:colId xmlns:a16="http://schemas.microsoft.com/office/drawing/2014/main" val="20000"/>
                    </a:ext>
                  </a:extLst>
                </a:gridCol>
                <a:gridCol w="3139207">
                  <a:extLst>
                    <a:ext uri="{9D8B030D-6E8A-4147-A177-3AD203B41FA5}">
                      <a16:colId xmlns:a16="http://schemas.microsoft.com/office/drawing/2014/main" val="20001"/>
                    </a:ext>
                  </a:extLst>
                </a:gridCol>
                <a:gridCol w="3139207">
                  <a:extLst>
                    <a:ext uri="{9D8B030D-6E8A-4147-A177-3AD203B41FA5}">
                      <a16:colId xmlns:a16="http://schemas.microsoft.com/office/drawing/2014/main" val="20002"/>
                    </a:ext>
                  </a:extLst>
                </a:gridCol>
              </a:tblGrid>
              <a:tr h="838200">
                <a:tc>
                  <a:txBody>
                    <a:bodyPr/>
                    <a:lstStyle/>
                    <a:p>
                      <a:pPr algn="ctr"/>
                      <a:r>
                        <a:rPr lang="en-US" sz="3200" b="1" dirty="0" err="1">
                          <a:solidFill>
                            <a:srgbClr val="FF0000"/>
                          </a:solidFill>
                          <a:latin typeface="Times New Roman" pitchFamily="18" charset="0"/>
                          <a:cs typeface="Times New Roman" pitchFamily="18" charset="0"/>
                        </a:rPr>
                        <a:t>Các</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cây</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trong</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vườn</a:t>
                      </a:r>
                      <a:endParaRPr lang="en-US" sz="3200" b="1" dirty="0">
                        <a:solidFill>
                          <a:srgbClr val="FF0000"/>
                        </a:solidFill>
                        <a:latin typeface="Times New Roman" pitchFamily="18" charset="0"/>
                        <a:cs typeface="Times New Roman" pitchFamily="18" charset="0"/>
                      </a:endParaRPr>
                    </a:p>
                  </a:txBody>
                  <a:tcPr marL="121920" marR="121920" marT="60960" marB="60960"/>
                </a:tc>
                <a:tc>
                  <a:txBody>
                    <a:bodyPr/>
                    <a:lstStyle/>
                    <a:p>
                      <a:pPr algn="ctr"/>
                      <a:r>
                        <a:rPr lang="en-US" sz="3200" b="1" dirty="0" err="1">
                          <a:solidFill>
                            <a:srgbClr val="FF0000"/>
                          </a:solidFill>
                          <a:latin typeface="Times New Roman" pitchFamily="18" charset="0"/>
                          <a:cs typeface="Times New Roman" pitchFamily="18" charset="0"/>
                        </a:rPr>
                        <a:t>Tưới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nhiều</a:t>
                      </a:r>
                      <a:r>
                        <a:rPr lang="en-US" sz="3200" b="1" baseline="0" dirty="0" err="1">
                          <a:solidFill>
                            <a:srgbClr val="FF0000"/>
                          </a:solidFill>
                          <a:latin typeface="Times New Roman" pitchFamily="18" charset="0"/>
                          <a:cs typeface="Times New Roman" pitchFamily="18" charset="0"/>
                        </a:rPr>
                        <a:t>nước</a:t>
                      </a:r>
                      <a:endParaRPr lang="en-US" sz="3200" b="1" dirty="0">
                        <a:solidFill>
                          <a:srgbClr val="FF0000"/>
                        </a:solidFill>
                        <a:latin typeface="Times New Roman" pitchFamily="18" charset="0"/>
                        <a:cs typeface="Times New Roman" pitchFamily="18" charset="0"/>
                      </a:endParaRPr>
                    </a:p>
                  </a:txBody>
                  <a:tcPr marL="121920" marR="121920" marT="60960" marB="60960"/>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dirty="0" err="1">
                          <a:solidFill>
                            <a:srgbClr val="FF0000"/>
                          </a:solidFill>
                          <a:latin typeface="Times New Roman" pitchFamily="18" charset="0"/>
                          <a:cs typeface="Times New Roman" pitchFamily="18" charset="0"/>
                        </a:rPr>
                        <a:t>Tưới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ít</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nước</a:t>
                      </a:r>
                      <a:endParaRPr lang="en-US" sz="3200" b="1" dirty="0">
                        <a:solidFill>
                          <a:srgbClr val="FF0000"/>
                        </a:solidFill>
                        <a:latin typeface="Times New Roman" pitchFamily="18" charset="0"/>
                        <a:cs typeface="Times New Roman" pitchFamily="18" charset="0"/>
                      </a:endParaRPr>
                    </a:p>
                  </a:txBody>
                  <a:tcPr marL="121920" marR="121920" marT="60960" marB="60960"/>
                </a:tc>
                <a:extLst>
                  <a:ext uri="{0D108BD9-81ED-4DB2-BD59-A6C34878D82A}">
                    <a16:rowId xmlns:a16="http://schemas.microsoft.com/office/drawing/2014/main" val="10000"/>
                  </a:ext>
                </a:extLst>
              </a:tr>
              <a:tr h="1488909">
                <a:tc>
                  <a:txBody>
                    <a:bodyPr/>
                    <a:lstStyle/>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txBody>
                  <a:tcPr marL="121920" marR="121920" marT="60960" marB="60960"/>
                </a:tc>
                <a:tc>
                  <a:txBody>
                    <a:bodyPr/>
                    <a:lstStyle/>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txBody>
                  <a:tcPr marL="121920" marR="121920" marT="60960" marB="60960"/>
                </a:tc>
                <a:tc>
                  <a:txBody>
                    <a:bodyPr/>
                    <a:lstStyle/>
                    <a:p>
                      <a:endParaRPr lang="en-US" sz="2400" b="1" dirty="0">
                        <a:latin typeface="Times New Roman" pitchFamily="18" charset="0"/>
                        <a:cs typeface="Times New Roman" pitchFamily="18" charset="0"/>
                      </a:endParaRPr>
                    </a:p>
                  </a:txBody>
                  <a:tcPr marL="121920" marR="121920" marT="60960" marB="60960"/>
                </a:tc>
                <a:extLst>
                  <a:ext uri="{0D108BD9-81ED-4DB2-BD59-A6C34878D82A}">
                    <a16:rowId xmlns:a16="http://schemas.microsoft.com/office/drawing/2014/main" val="10001"/>
                  </a:ext>
                </a:extLst>
              </a:tr>
              <a:tr h="3100514">
                <a:tc>
                  <a:txBody>
                    <a:bodyPr/>
                    <a:lstStyle/>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r>
                        <a:rPr lang="en-US" sz="2400" b="1" baseline="0" dirty="0">
                          <a:latin typeface="Times New Roman" pitchFamily="18" charset="0"/>
                          <a:cs typeface="Times New Roman" pitchFamily="18" charset="0"/>
                        </a:rPr>
                        <a:t> </a:t>
                      </a:r>
                      <a:endParaRPr lang="en-US" sz="2400" b="1" dirty="0">
                        <a:latin typeface="Times New Roman" pitchFamily="18" charset="0"/>
                        <a:cs typeface="Times New Roman" pitchFamily="18" charset="0"/>
                      </a:endParaRPr>
                    </a:p>
                  </a:txBody>
                  <a:tcPr marL="121920" marR="121920" marT="60960" marB="60960"/>
                </a:tc>
                <a:tc>
                  <a:txBody>
                    <a:bodyPr/>
                    <a:lstStyle/>
                    <a:p>
                      <a:endParaRPr lang="en-US" sz="2400" b="1" dirty="0">
                        <a:latin typeface="Times New Roman" pitchFamily="18" charset="0"/>
                        <a:cs typeface="Times New Roman" pitchFamily="18" charset="0"/>
                      </a:endParaRPr>
                    </a:p>
                  </a:txBody>
                  <a:tcPr marL="121920" marR="121920" marT="60960" marB="60960"/>
                </a:tc>
                <a:tc>
                  <a:txBody>
                    <a:bodyPr/>
                    <a:lstStyle/>
                    <a:p>
                      <a:endParaRPr lang="en-US" sz="2400" b="1" dirty="0">
                        <a:latin typeface="Times New Roman" pitchFamily="18" charset="0"/>
                        <a:cs typeface="Times New Roman" pitchFamily="18" charset="0"/>
                      </a:endParaRPr>
                    </a:p>
                  </a:txBody>
                  <a:tcPr marL="121920" marR="121920" marT="60960" marB="60960"/>
                </a:tc>
                <a:extLst>
                  <a:ext uri="{0D108BD9-81ED-4DB2-BD59-A6C34878D82A}">
                    <a16:rowId xmlns:a16="http://schemas.microsoft.com/office/drawing/2014/main" val="10002"/>
                  </a:ext>
                </a:extLst>
              </a:tr>
            </a:tbl>
          </a:graphicData>
        </a:graphic>
      </p:graphicFrame>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760" y="1093918"/>
            <a:ext cx="3758539" cy="2236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760" y="3426734"/>
            <a:ext cx="3758539" cy="2906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ultiply 1"/>
          <p:cNvSpPr/>
          <p:nvPr/>
        </p:nvSpPr>
        <p:spPr>
          <a:xfrm>
            <a:off x="6284191" y="1387597"/>
            <a:ext cx="1187533" cy="1092531"/>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Multiply 6"/>
          <p:cNvSpPr/>
          <p:nvPr/>
        </p:nvSpPr>
        <p:spPr>
          <a:xfrm>
            <a:off x="9329301" y="4178301"/>
            <a:ext cx="1318492" cy="119572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a:extLst>
              <a:ext uri="{FF2B5EF4-FFF2-40B4-BE49-F238E27FC236}">
                <a16:creationId xmlns:a16="http://schemas.microsoft.com/office/drawing/2014/main" id="{2826A664-2BAD-0F5B-2D46-560E150D7AC0}"/>
              </a:ext>
            </a:extLst>
          </p:cNvPr>
          <p:cNvSpPr/>
          <p:nvPr/>
        </p:nvSpPr>
        <p:spPr>
          <a:xfrm>
            <a:off x="551953" y="2095501"/>
            <a:ext cx="992254" cy="123529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Times New Roman" pitchFamily="18" charset="0"/>
                <a:cs typeface="Times New Roman" pitchFamily="18" charset="0"/>
              </a:rPr>
              <a:t>Hoa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cúc</a:t>
            </a:r>
            <a:endParaRPr lang="en-US" sz="3200" b="1" dirty="0">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1D618B8B-399E-FCE7-507E-A5F27B6BEE88}"/>
              </a:ext>
            </a:extLst>
          </p:cNvPr>
          <p:cNvSpPr/>
          <p:nvPr/>
        </p:nvSpPr>
        <p:spPr>
          <a:xfrm>
            <a:off x="551953" y="3952670"/>
            <a:ext cx="992254" cy="164803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Times New Roman" pitchFamily="18" charset="0"/>
                <a:cs typeface="Times New Roman" pitchFamily="18" charset="0"/>
              </a:rPr>
              <a:t>Cây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lưỡi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hổ</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16563146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00000000-1234-1234-1234-123412341234}" type="slidenum">
              <a:rPr lang="en" smtClean="0"/>
              <a:pPr/>
              <a:t>32</a:t>
            </a:fld>
            <a:endParaRPr lang="en"/>
          </a:p>
        </p:txBody>
      </p:sp>
      <p:graphicFrame>
        <p:nvGraphicFramePr>
          <p:cNvPr id="4" name="Table 3"/>
          <p:cNvGraphicFramePr>
            <a:graphicFrameLocks noGrp="1"/>
          </p:cNvGraphicFramePr>
          <p:nvPr>
            <p:extLst>
              <p:ext uri="{D42A27DB-BD31-4B8C-83A1-F6EECF244321}">
                <p14:modId xmlns:p14="http://schemas.microsoft.com/office/powerpoint/2010/main" val="2896273457"/>
              </p:ext>
            </p:extLst>
          </p:nvPr>
        </p:nvGraphicFramePr>
        <p:xfrm>
          <a:off x="1384300" y="76200"/>
          <a:ext cx="10147301" cy="6585167"/>
        </p:xfrm>
        <a:graphic>
          <a:graphicData uri="http://schemas.openxmlformats.org/drawingml/2006/table">
            <a:tbl>
              <a:tblPr firstRow="1" bandRow="1"/>
              <a:tblGrid>
                <a:gridCol w="4498141">
                  <a:extLst>
                    <a:ext uri="{9D8B030D-6E8A-4147-A177-3AD203B41FA5}">
                      <a16:colId xmlns:a16="http://schemas.microsoft.com/office/drawing/2014/main" val="20000"/>
                    </a:ext>
                  </a:extLst>
                </a:gridCol>
                <a:gridCol w="2824580">
                  <a:extLst>
                    <a:ext uri="{9D8B030D-6E8A-4147-A177-3AD203B41FA5}">
                      <a16:colId xmlns:a16="http://schemas.microsoft.com/office/drawing/2014/main" val="20001"/>
                    </a:ext>
                  </a:extLst>
                </a:gridCol>
                <a:gridCol w="2824580">
                  <a:extLst>
                    <a:ext uri="{9D8B030D-6E8A-4147-A177-3AD203B41FA5}">
                      <a16:colId xmlns:a16="http://schemas.microsoft.com/office/drawing/2014/main" val="20002"/>
                    </a:ext>
                  </a:extLst>
                </a:gridCol>
              </a:tblGrid>
              <a:tr h="1405054">
                <a:tc>
                  <a:txBody>
                    <a:bodyPr/>
                    <a:lstStyle/>
                    <a:p>
                      <a:pPr algn="ctr"/>
                      <a:r>
                        <a:rPr lang="en-US" sz="3200" b="1" dirty="0" err="1">
                          <a:solidFill>
                            <a:srgbClr val="FF0000"/>
                          </a:solidFill>
                          <a:latin typeface="Times New Roman" pitchFamily="18" charset="0"/>
                          <a:cs typeface="Times New Roman" pitchFamily="18" charset="0"/>
                        </a:rPr>
                        <a:t>Các</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cây</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trong</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vườn</a:t>
                      </a:r>
                      <a:endParaRPr lang="en-US" sz="3200" b="1" dirty="0">
                        <a:solidFill>
                          <a:srgbClr val="FF0000"/>
                        </a:solidFill>
                        <a:latin typeface="Times New Roman" pitchFamily="18" charset="0"/>
                        <a:cs typeface="Times New Roman" pitchFamily="18" charset="0"/>
                      </a:endParaRPr>
                    </a:p>
                  </a:txBody>
                  <a:tcPr marL="121920" marR="121920" marT="60960" marB="60960"/>
                </a:tc>
                <a:tc>
                  <a:txBody>
                    <a:bodyPr/>
                    <a:lstStyle/>
                    <a:p>
                      <a:pPr algn="ctr"/>
                      <a:r>
                        <a:rPr lang="en-US" sz="3200" b="1" dirty="0" err="1">
                          <a:solidFill>
                            <a:srgbClr val="FF0000"/>
                          </a:solidFill>
                          <a:latin typeface="Times New Roman" pitchFamily="18" charset="0"/>
                          <a:cs typeface="Times New Roman" pitchFamily="18" charset="0"/>
                        </a:rPr>
                        <a:t>Tưới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nhiều</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nước</a:t>
                      </a:r>
                      <a:endParaRPr lang="en-US" sz="3200" b="1" dirty="0">
                        <a:solidFill>
                          <a:srgbClr val="FF0000"/>
                        </a:solidFill>
                        <a:latin typeface="Times New Roman" pitchFamily="18" charset="0"/>
                        <a:cs typeface="Times New Roman" pitchFamily="18" charset="0"/>
                      </a:endParaRPr>
                    </a:p>
                  </a:txBody>
                  <a:tcPr marL="121920" marR="121920" marT="60960" marB="60960"/>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dirty="0" err="1">
                          <a:solidFill>
                            <a:srgbClr val="FF0000"/>
                          </a:solidFill>
                          <a:latin typeface="Times New Roman" pitchFamily="18" charset="0"/>
                          <a:cs typeface="Times New Roman" pitchFamily="18" charset="0"/>
                        </a:rPr>
                        <a:t>Tưới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ít</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nước</a:t>
                      </a:r>
                      <a:endParaRPr lang="en-US" sz="3200" b="1" dirty="0">
                        <a:solidFill>
                          <a:srgbClr val="FF0000"/>
                        </a:solidFill>
                        <a:latin typeface="Times New Roman" pitchFamily="18" charset="0"/>
                        <a:cs typeface="Times New Roman" pitchFamily="18" charset="0"/>
                      </a:endParaRPr>
                    </a:p>
                    <a:p>
                      <a:pPr algn="ctr"/>
                      <a:endParaRPr lang="en-US" sz="3200" b="1" dirty="0">
                        <a:solidFill>
                          <a:srgbClr val="FF0000"/>
                        </a:solidFill>
                        <a:latin typeface="Times New Roman" pitchFamily="18" charset="0"/>
                        <a:cs typeface="Times New Roman" pitchFamily="18" charset="0"/>
                      </a:endParaRPr>
                    </a:p>
                  </a:txBody>
                  <a:tcPr marL="121920" marR="121920" marT="60960" marB="60960"/>
                </a:tc>
                <a:extLst>
                  <a:ext uri="{0D108BD9-81ED-4DB2-BD59-A6C34878D82A}">
                    <a16:rowId xmlns:a16="http://schemas.microsoft.com/office/drawing/2014/main" val="10000"/>
                  </a:ext>
                </a:extLst>
              </a:tr>
              <a:tr h="2497873">
                <a:tc>
                  <a:txBody>
                    <a:bodyPr/>
                    <a:lstStyle/>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pPr algn="l"/>
                      <a:r>
                        <a:rPr lang="en-US" sz="2400" b="1" dirty="0" err="1">
                          <a:latin typeface="Times New Roman" pitchFamily="18" charset="0"/>
                          <a:cs typeface="Times New Roman" pitchFamily="18" charset="0"/>
                        </a:rPr>
                        <a:t>Cây</a:t>
                      </a:r>
                      <a:r>
                        <a:rPr lang="en-US" sz="2400" b="1" baseline="0" dirty="0">
                          <a:latin typeface="Times New Roman" pitchFamily="18" charset="0"/>
                          <a:cs typeface="Times New Roman" pitchFamily="18" charset="0"/>
                        </a:rPr>
                        <a:t> </a:t>
                      </a:r>
                    </a:p>
                    <a:p>
                      <a:pPr algn="l"/>
                      <a:r>
                        <a:rPr lang="en-US" sz="2400" b="1" baseline="0" dirty="0" err="1">
                          <a:latin typeface="Times New Roman" pitchFamily="18" charset="0"/>
                          <a:cs typeface="Times New Roman" pitchFamily="18" charset="0"/>
                        </a:rPr>
                        <a:t>xương</a:t>
                      </a:r>
                      <a:r>
                        <a:rPr lang="en-US" sz="2400" b="1" baseline="0" dirty="0">
                          <a:latin typeface="Times New Roman" pitchFamily="18" charset="0"/>
                          <a:cs typeface="Times New Roman" pitchFamily="18" charset="0"/>
                        </a:rPr>
                        <a:t> </a:t>
                      </a:r>
                    </a:p>
                    <a:p>
                      <a:pPr algn="l"/>
                      <a:r>
                        <a:rPr lang="en-US" sz="2400" b="1" baseline="0" dirty="0" err="1">
                          <a:latin typeface="Times New Roman" pitchFamily="18" charset="0"/>
                          <a:cs typeface="Times New Roman" pitchFamily="18" charset="0"/>
                        </a:rPr>
                        <a:t>rồng</a:t>
                      </a:r>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txBody>
                  <a:tcPr marL="121920" marR="121920" marT="60960" marB="60960"/>
                </a:tc>
                <a:tc>
                  <a:txBody>
                    <a:bodyPr/>
                    <a:lstStyle/>
                    <a:p>
                      <a:endParaRPr lang="en-US" sz="2400" b="1">
                        <a:latin typeface="Times New Roman" pitchFamily="18" charset="0"/>
                        <a:cs typeface="Times New Roman" pitchFamily="18" charset="0"/>
                      </a:endParaRPr>
                    </a:p>
                  </a:txBody>
                  <a:tcPr marL="121920" marR="121920" marT="60960" marB="60960"/>
                </a:tc>
                <a:tc>
                  <a:txBody>
                    <a:bodyPr/>
                    <a:lstStyle/>
                    <a:p>
                      <a:endParaRPr lang="en-US" sz="2400" b="1" dirty="0">
                        <a:latin typeface="Times New Roman" pitchFamily="18" charset="0"/>
                        <a:cs typeface="Times New Roman" pitchFamily="18" charset="0"/>
                      </a:endParaRPr>
                    </a:p>
                  </a:txBody>
                  <a:tcPr marL="121920" marR="121920" marT="60960" marB="60960"/>
                </a:tc>
                <a:extLst>
                  <a:ext uri="{0D108BD9-81ED-4DB2-BD59-A6C34878D82A}">
                    <a16:rowId xmlns:a16="http://schemas.microsoft.com/office/drawing/2014/main" val="10001"/>
                  </a:ext>
                </a:extLst>
              </a:tr>
              <a:tr h="2497873">
                <a:tc>
                  <a:txBody>
                    <a:bodyPr/>
                    <a:lstStyle/>
                    <a:p>
                      <a:endParaRPr lang="en-US" sz="2400" b="1" dirty="0">
                        <a:latin typeface="Times New Roman" pitchFamily="18" charset="0"/>
                        <a:cs typeface="Times New Roman" pitchFamily="18" charset="0"/>
                      </a:endParaRPr>
                    </a:p>
                    <a:p>
                      <a:r>
                        <a:rPr lang="en-US" sz="2400" b="1" dirty="0" err="1">
                          <a:latin typeface="Times New Roman" pitchFamily="18" charset="0"/>
                          <a:cs typeface="Times New Roman" pitchFamily="18" charset="0"/>
                        </a:rPr>
                        <a:t>Cây</a:t>
                      </a:r>
                      <a:r>
                        <a:rPr lang="en-US" sz="2400" b="1" baseline="0" dirty="0">
                          <a:latin typeface="Times New Roman" pitchFamily="18" charset="0"/>
                          <a:cs typeface="Times New Roman" pitchFamily="18" charset="0"/>
                        </a:rPr>
                        <a:t> </a:t>
                      </a:r>
                      <a:r>
                        <a:rPr lang="en-US" sz="2400" b="1" baseline="0" dirty="0" err="1">
                          <a:latin typeface="Times New Roman" pitchFamily="18" charset="0"/>
                          <a:cs typeface="Times New Roman" pitchFamily="18" charset="0"/>
                        </a:rPr>
                        <a:t>khoai</a:t>
                      </a:r>
                      <a:endParaRPr lang="en-US" sz="2400" b="1" baseline="0" dirty="0">
                        <a:latin typeface="Times New Roman" pitchFamily="18" charset="0"/>
                        <a:cs typeface="Times New Roman" pitchFamily="18" charset="0"/>
                      </a:endParaRPr>
                    </a:p>
                    <a:p>
                      <a:r>
                        <a:rPr lang="en-US" sz="2400" b="1" baseline="0" dirty="0">
                          <a:latin typeface="Times New Roman" pitchFamily="18" charset="0"/>
                          <a:cs typeface="Times New Roman" pitchFamily="18" charset="0"/>
                        </a:rPr>
                        <a:t> </a:t>
                      </a:r>
                      <a:r>
                        <a:rPr lang="en-US" sz="2400" b="1" baseline="0" dirty="0" err="1">
                          <a:latin typeface="Times New Roman" pitchFamily="18" charset="0"/>
                          <a:cs typeface="Times New Roman" pitchFamily="18" charset="0"/>
                        </a:rPr>
                        <a:t>tây</a:t>
                      </a:r>
                      <a:r>
                        <a:rPr lang="en-US" sz="2400" b="1" baseline="0" dirty="0">
                          <a:latin typeface="Times New Roman" pitchFamily="18" charset="0"/>
                          <a:cs typeface="Times New Roman" pitchFamily="18" charset="0"/>
                        </a:rPr>
                        <a:t> </a:t>
                      </a:r>
                      <a:r>
                        <a:rPr lang="en-US" sz="2400" b="1" baseline="0" dirty="0" err="1">
                          <a:latin typeface="Times New Roman" pitchFamily="18" charset="0"/>
                          <a:cs typeface="Times New Roman" pitchFamily="18" charset="0"/>
                        </a:rPr>
                        <a:t>đang</a:t>
                      </a:r>
                      <a:endParaRPr lang="en-US" sz="2400" b="1" baseline="0" dirty="0">
                        <a:latin typeface="Times New Roman" pitchFamily="18" charset="0"/>
                        <a:cs typeface="Times New Roman" pitchFamily="18" charset="0"/>
                      </a:endParaRPr>
                    </a:p>
                    <a:p>
                      <a:r>
                        <a:rPr lang="en-US" sz="2400" b="1" baseline="0" dirty="0">
                          <a:latin typeface="Times New Roman" pitchFamily="18" charset="0"/>
                          <a:cs typeface="Times New Roman" pitchFamily="18" charset="0"/>
                        </a:rPr>
                        <a:t> </a:t>
                      </a:r>
                      <a:r>
                        <a:rPr lang="en-US" sz="2400" b="1" baseline="0" dirty="0" err="1">
                          <a:latin typeface="Times New Roman" pitchFamily="18" charset="0"/>
                          <a:cs typeface="Times New Roman" pitchFamily="18" charset="0"/>
                        </a:rPr>
                        <a:t>ra</a:t>
                      </a:r>
                      <a:r>
                        <a:rPr lang="en-US" sz="2400" b="1" baseline="0" dirty="0">
                          <a:latin typeface="Times New Roman" pitchFamily="18" charset="0"/>
                          <a:cs typeface="Times New Roman" pitchFamily="18" charset="0"/>
                        </a:rPr>
                        <a:t> </a:t>
                      </a:r>
                      <a:r>
                        <a:rPr lang="en-US" sz="2400" b="1" baseline="0" dirty="0" err="1">
                          <a:latin typeface="Times New Roman" pitchFamily="18" charset="0"/>
                          <a:cs typeface="Times New Roman" pitchFamily="18" charset="0"/>
                        </a:rPr>
                        <a:t>hoa</a:t>
                      </a:r>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txBody>
                  <a:tcPr marL="121920" marR="121920" marT="60960" marB="60960"/>
                </a:tc>
                <a:tc>
                  <a:txBody>
                    <a:bodyPr/>
                    <a:lstStyle/>
                    <a:p>
                      <a:endParaRPr lang="en-US" sz="2400" b="1" dirty="0">
                        <a:latin typeface="Times New Roman" pitchFamily="18" charset="0"/>
                        <a:cs typeface="Times New Roman" pitchFamily="18" charset="0"/>
                      </a:endParaRPr>
                    </a:p>
                  </a:txBody>
                  <a:tcPr marL="121920" marR="121920" marT="60960" marB="60960"/>
                </a:tc>
                <a:tc>
                  <a:txBody>
                    <a:bodyPr/>
                    <a:lstStyle/>
                    <a:p>
                      <a:endParaRPr lang="en-US" sz="2400" b="1" dirty="0">
                        <a:latin typeface="Times New Roman" pitchFamily="18" charset="0"/>
                        <a:cs typeface="Times New Roman" pitchFamily="18" charset="0"/>
                      </a:endParaRPr>
                    </a:p>
                  </a:txBody>
                  <a:tcPr marL="121920" marR="121920" marT="60960" marB="60960"/>
                </a:tc>
                <a:extLst>
                  <a:ext uri="{0D108BD9-81ED-4DB2-BD59-A6C34878D82A}">
                    <a16:rowId xmlns:a16="http://schemas.microsoft.com/office/drawing/2014/main" val="10002"/>
                  </a:ext>
                </a:extLst>
              </a:tr>
            </a:tbl>
          </a:graphicData>
        </a:graphic>
      </p:graphicFrame>
      <p:pic>
        <p:nvPicPr>
          <p:cNvPr id="7" name="Picture 2" descr="Cây Xương Rồng Kim Hổ thủy sinh trồng trong bình thủy tinh">
            <a:extLst>
              <a:ext uri="{FF2B5EF4-FFF2-40B4-BE49-F238E27FC236}">
                <a16:creationId xmlns:a16="http://schemas.microsoft.com/office/drawing/2014/main" id="{B4AC0177-20DF-419E-8EDE-2ECE302BEA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1292" y="1479938"/>
            <a:ext cx="2980707" cy="25946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Khoai tây là gì (Củ khoai tây): thuộc họ nào, nhóm đặc điểm và hệ thống, mô  tả ngoại hình, định nghĩa">
            <a:extLst>
              <a:ext uri="{FF2B5EF4-FFF2-40B4-BE49-F238E27FC236}">
                <a16:creationId xmlns:a16="http://schemas.microsoft.com/office/drawing/2014/main" id="{087E6577-9EEE-485C-B64A-8202C5164D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1292" y="4271186"/>
            <a:ext cx="2980708" cy="2382927"/>
          </a:xfrm>
          <a:prstGeom prst="rect">
            <a:avLst/>
          </a:prstGeom>
          <a:noFill/>
          <a:extLst>
            <a:ext uri="{909E8E84-426E-40DD-AFC4-6F175D3DCCD1}">
              <a14:hiddenFill xmlns:a14="http://schemas.microsoft.com/office/drawing/2010/main">
                <a:solidFill>
                  <a:srgbClr val="FFFFFF"/>
                </a:solidFill>
              </a14:hiddenFill>
            </a:ext>
          </a:extLst>
        </p:spPr>
      </p:pic>
      <p:sp>
        <p:nvSpPr>
          <p:cNvPr id="6" name="Multiply 5"/>
          <p:cNvSpPr/>
          <p:nvPr/>
        </p:nvSpPr>
        <p:spPr>
          <a:xfrm>
            <a:off x="9088582" y="2086487"/>
            <a:ext cx="1187533" cy="1092531"/>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Multiply 8"/>
          <p:cNvSpPr/>
          <p:nvPr/>
        </p:nvSpPr>
        <p:spPr>
          <a:xfrm>
            <a:off x="6602680" y="4370119"/>
            <a:ext cx="1187533" cy="1092531"/>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571254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00000000-1234-1234-1234-123412341234}" type="slidenum">
              <a:rPr lang="en" sz="1867">
                <a:latin typeface="Times New Roman" pitchFamily="18" charset="0"/>
                <a:cs typeface="Times New Roman" pitchFamily="18" charset="0"/>
              </a:rPr>
              <a:pPr/>
              <a:t>33</a:t>
            </a:fld>
            <a:endParaRPr lang="en" sz="1867">
              <a:latin typeface="Times New Roman" pitchFamily="18" charset="0"/>
              <a:cs typeface="Times New Roman" pitchFamily="18" charset="0"/>
            </a:endParaRPr>
          </a:p>
        </p:txBody>
      </p:sp>
      <p:sp>
        <p:nvSpPr>
          <p:cNvPr id="5" name="TextBox 4"/>
          <p:cNvSpPr txBox="1"/>
          <p:nvPr/>
        </p:nvSpPr>
        <p:spPr>
          <a:xfrm>
            <a:off x="524541" y="6067647"/>
            <a:ext cx="11468985" cy="666786"/>
          </a:xfrm>
          <a:prstGeom prst="rect">
            <a:avLst/>
          </a:prstGeom>
          <a:solidFill>
            <a:srgbClr val="FF0000"/>
          </a:solidFill>
        </p:spPr>
        <p:txBody>
          <a:bodyPr wrap="square" rtlCol="0">
            <a:spAutoFit/>
          </a:bodyPr>
          <a:lstStyle/>
          <a:p>
            <a:r>
              <a:rPr lang="en-US" sz="3733" b="1" dirty="0" err="1">
                <a:solidFill>
                  <a:schemeClr val="bg1"/>
                </a:solidFill>
                <a:latin typeface="Times New Roman" pitchFamily="18" charset="0"/>
                <a:cs typeface="Times New Roman" pitchFamily="18" charset="0"/>
              </a:rPr>
              <a:t>Các</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nhóm</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hãy</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thảo</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luận</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và</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đưa</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ra</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câu</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trả</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lời</a:t>
            </a:r>
            <a:r>
              <a:rPr lang="en-US" sz="3733" b="1" dirty="0">
                <a:solidFill>
                  <a:schemeClr val="bg1"/>
                </a:solidFill>
                <a:latin typeface="Times New Roman" pitchFamily="18" charset="0"/>
                <a:cs typeface="Times New Roman" pitchFamily="18" charset="0"/>
              </a:rPr>
              <a:t> (3 </a:t>
            </a:r>
            <a:r>
              <a:rPr lang="en-US" sz="3733" b="1" dirty="0" err="1">
                <a:solidFill>
                  <a:schemeClr val="bg1"/>
                </a:solidFill>
                <a:latin typeface="Times New Roman" pitchFamily="18" charset="0"/>
                <a:cs typeface="Times New Roman" pitchFamily="18" charset="0"/>
              </a:rPr>
              <a:t>phút</a:t>
            </a:r>
            <a:r>
              <a:rPr lang="en-US" sz="3733" b="1" dirty="0">
                <a:solidFill>
                  <a:schemeClr val="bg1"/>
                </a:solidFill>
                <a:latin typeface="Times New Roman" pitchFamily="18" charset="0"/>
                <a:cs typeface="Times New Roman" pitchFamily="18" charset="0"/>
              </a:rPr>
              <a:t>)</a:t>
            </a:r>
            <a:endParaRPr lang="vi-VN" sz="3733" b="1" dirty="0">
              <a:solidFill>
                <a:schemeClr val="bg1"/>
              </a:solidFill>
              <a:latin typeface="Times New Roman" pitchFamily="18" charset="0"/>
              <a:cs typeface="Times New Roman" pitchFamily="18" charset="0"/>
            </a:endParaRPr>
          </a:p>
        </p:txBody>
      </p:sp>
      <p:sp>
        <p:nvSpPr>
          <p:cNvPr id="7" name="Rectangle 6"/>
          <p:cNvSpPr/>
          <p:nvPr/>
        </p:nvSpPr>
        <p:spPr>
          <a:xfrm>
            <a:off x="184273" y="3389547"/>
            <a:ext cx="10958623" cy="2554545"/>
          </a:xfrm>
          <a:prstGeom prst="rect">
            <a:avLst/>
          </a:prstGeom>
          <a:solidFill>
            <a:schemeClr val="bg1">
              <a:lumMod val="75000"/>
            </a:schemeClr>
          </a:solidFill>
        </p:spPr>
        <p:txBody>
          <a:bodyPr wrap="square">
            <a:spAutoFit/>
          </a:bodyPr>
          <a:lstStyle/>
          <a:p>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đoạn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tưới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thích</a:t>
            </a:r>
            <a:r>
              <a:rPr lang="en-US" sz="3200" dirty="0">
                <a:latin typeface="Times New Roman" pitchFamily="18" charset="0"/>
                <a:cs typeface="Times New Roman" pitchFamily="18" charset="0"/>
              </a:rPr>
              <a:t>.</a:t>
            </a:r>
          </a:p>
          <a:p>
            <a:r>
              <a:rPr lang="en-US" sz="3200" dirty="0">
                <a:latin typeface="Times New Roman" pitchFamily="18" charset="0"/>
                <a:cs typeface="Times New Roman" pitchFamily="18" charset="0"/>
              </a:rPr>
              <a:t>a/.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chuẩn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hoa</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b/.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thời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quả</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c/.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đâm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chồi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đẻ</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nhánh</a:t>
            </a:r>
            <a:r>
              <a:rPr lang="en-US" sz="3200" dirty="0">
                <a:latin typeface="Times New Roman" pitchFamily="18" charset="0"/>
                <a:cs typeface="Times New Roman" pitchFamily="18" charset="0"/>
              </a:rPr>
              <a:t>. </a:t>
            </a:r>
          </a:p>
        </p:txBody>
      </p:sp>
      <p:sp>
        <p:nvSpPr>
          <p:cNvPr id="8" name="Rectangle 7"/>
          <p:cNvSpPr/>
          <p:nvPr/>
        </p:nvSpPr>
        <p:spPr>
          <a:xfrm>
            <a:off x="3260651" y="390723"/>
            <a:ext cx="8534399" cy="1077218"/>
          </a:xfrm>
          <a:prstGeom prst="rect">
            <a:avLst/>
          </a:prstGeom>
          <a:solidFill>
            <a:schemeClr val="bg2"/>
          </a:solidFill>
        </p:spPr>
        <p:txBody>
          <a:bodyPr wrap="square">
            <a:spAutoFit/>
          </a:bodyPr>
          <a:lstStyle/>
          <a:p>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tưới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bón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hợp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trồng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dựa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yếu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a:t>
            </a:r>
          </a:p>
        </p:txBody>
      </p:sp>
      <p:sp>
        <p:nvSpPr>
          <p:cNvPr id="9" name="Rectangle 8"/>
          <p:cNvSpPr/>
          <p:nvPr/>
        </p:nvSpPr>
        <p:spPr>
          <a:xfrm>
            <a:off x="1566554" y="1618103"/>
            <a:ext cx="9250325" cy="1569660"/>
          </a:xfrm>
          <a:prstGeom prst="rect">
            <a:avLst/>
          </a:prstGeom>
          <a:solidFill>
            <a:schemeClr val="accent3"/>
          </a:solidFill>
        </p:spPr>
        <p:txBody>
          <a:bodyPr wrap="square">
            <a:spAutoFit/>
          </a:bodyPr>
          <a:lstStyle/>
          <a:p>
            <a:r>
              <a:rPr lang="en-US" sz="3200" dirty="0" err="1">
                <a:latin typeface="Times New Roman" pitchFamily="18" charset="0"/>
                <a:cs typeface="Times New Roman" pitchFamily="18" charset="0"/>
              </a:rPr>
              <a:t>Điều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xảy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hấp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thụ</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rễ</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bằng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lớn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hoặc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a:t>
            </a:r>
            <a:r>
              <a:rPr lang="en-US" sz="3200" dirty="0">
                <a:latin typeface="Times New Roman" pitchFamily="18" charset="0"/>
                <a:cs typeface="Times New Roman" pitchFamily="18" charset="0"/>
              </a:rPr>
              <a:t> qua </a:t>
            </a:r>
            <a:r>
              <a:rPr lang="en-US" sz="3200" dirty="0" err="1">
                <a:latin typeface="Times New Roman" pitchFamily="18" charset="0"/>
                <a:cs typeface="Times New Roman" pitchFamily="18" charset="0"/>
              </a:rPr>
              <a:t>quá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thoát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lá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thích</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4215289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00000000-1234-1234-1234-123412341234}" type="slidenum">
              <a:rPr lang="en" smtClean="0"/>
              <a:pPr/>
              <a:t>34</a:t>
            </a:fld>
            <a:endParaRPr lang="en"/>
          </a:p>
        </p:txBody>
      </p:sp>
      <p:sp>
        <p:nvSpPr>
          <p:cNvPr id="4" name="Rectangle 3"/>
          <p:cNvSpPr/>
          <p:nvPr/>
        </p:nvSpPr>
        <p:spPr>
          <a:xfrm>
            <a:off x="255181" y="2459945"/>
            <a:ext cx="5038176" cy="1569660"/>
          </a:xfrm>
          <a:prstGeom prst="rect">
            <a:avLst/>
          </a:prstGeom>
          <a:solidFill>
            <a:srgbClr val="FF0000"/>
          </a:solidFill>
        </p:spPr>
        <p:txBody>
          <a:bodyPr wrap="square">
            <a:spAutoFit/>
          </a:bodyPr>
          <a:lstStyle/>
          <a:p>
            <a:r>
              <a:rPr lang="en-US" sz="3200" b="1" dirty="0" err="1">
                <a:solidFill>
                  <a:schemeClr val="bg1"/>
                </a:solidFill>
                <a:latin typeface="Times New Roman" panose="02020603050405020304" pitchFamily="18" charset="0"/>
                <a:cs typeface="Times New Roman" panose="02020603050405020304" pitchFamily="18" charset="0"/>
              </a:rPr>
              <a:t>Điều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gì</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sẽ</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xảy</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ra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nếu</a:t>
            </a:r>
            <a:r>
              <a:rPr lang="en-US" sz="3200" b="1" dirty="0">
                <a:solidFill>
                  <a:schemeClr val="bg1"/>
                </a:solidFill>
                <a:latin typeface="Times New Roman" panose="02020603050405020304" pitchFamily="18" charset="0"/>
                <a:cs typeface="Times New Roman" panose="02020603050405020304" pitchFamily="18" charset="0"/>
              </a:rPr>
              <a:t>:</a:t>
            </a:r>
          </a:p>
          <a:p>
            <a:r>
              <a:rPr lang="en-US" sz="3200" b="1" dirty="0">
                <a:solidFill>
                  <a:schemeClr val="bg1"/>
                </a:solidFill>
                <a:latin typeface="Times New Roman" panose="02020603050405020304" pitchFamily="18" charset="0"/>
                <a:cs typeface="Times New Roman" panose="02020603050405020304" pitchFamily="18" charset="0"/>
              </a:rPr>
              <a:t>a/. </a:t>
            </a:r>
            <a:r>
              <a:rPr lang="en-US" sz="3200" b="1" dirty="0" err="1">
                <a:solidFill>
                  <a:schemeClr val="bg1"/>
                </a:solidFill>
                <a:latin typeface="Times New Roman" panose="02020603050405020304" pitchFamily="18" charset="0"/>
                <a:cs typeface="Times New Roman" panose="02020603050405020304" pitchFamily="18" charset="0"/>
              </a:rPr>
              <a:t>Bón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phân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không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đủ</a:t>
            </a:r>
            <a:r>
              <a:rPr lang="en-US" sz="3200" b="1" dirty="0">
                <a:solidFill>
                  <a:schemeClr val="bg1"/>
                </a:solidFill>
                <a:latin typeface="Times New Roman" panose="02020603050405020304" pitchFamily="18" charset="0"/>
                <a:cs typeface="Times New Roman" panose="02020603050405020304" pitchFamily="18" charset="0"/>
              </a:rPr>
              <a:t>.</a:t>
            </a:r>
          </a:p>
          <a:p>
            <a:r>
              <a:rPr lang="en-US" sz="3200" b="1" dirty="0">
                <a:solidFill>
                  <a:schemeClr val="bg1"/>
                </a:solidFill>
                <a:latin typeface="Times New Roman" panose="02020603050405020304" pitchFamily="18" charset="0"/>
                <a:cs typeface="Times New Roman" panose="02020603050405020304" pitchFamily="18" charset="0"/>
              </a:rPr>
              <a:t>b/. </a:t>
            </a:r>
            <a:r>
              <a:rPr lang="en-US" sz="3200" b="1" dirty="0" err="1">
                <a:solidFill>
                  <a:schemeClr val="bg1"/>
                </a:solidFill>
                <a:latin typeface="Times New Roman" panose="02020603050405020304" pitchFamily="18" charset="0"/>
                <a:cs typeface="Times New Roman" panose="02020603050405020304" pitchFamily="18" charset="0"/>
              </a:rPr>
              <a:t>Bón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phân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quá</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nhiều</a:t>
            </a:r>
            <a:r>
              <a:rPr lang="en-US" sz="3200" b="1" dirty="0">
                <a:solidFill>
                  <a:schemeClr val="bg1"/>
                </a:solidFill>
                <a:latin typeface="Times New Roman" panose="02020603050405020304" pitchFamily="18" charset="0"/>
                <a:cs typeface="Times New Roman" panose="02020603050405020304" pitchFamily="18" charset="0"/>
              </a:rPr>
              <a:t>.</a:t>
            </a:r>
          </a:p>
        </p:txBody>
      </p:sp>
      <p:pic>
        <p:nvPicPr>
          <p:cNvPr id="3074" name="Picture 2" descr="FUNO - Thiếu chất dinh dưỡng cây trồng sẽ có biểu hiện như thế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4090" y="224134"/>
            <a:ext cx="6351181" cy="333437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ạm dụng phân bón hóa học trong trồng trọt - Sumo Nhật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8522" y="3645725"/>
            <a:ext cx="6351181" cy="308822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CADFE5E8-E480-914F-8FB2-0B9970368294}"/>
              </a:ext>
            </a:extLst>
          </p:cNvPr>
          <p:cNvSpPr/>
          <p:nvPr/>
        </p:nvSpPr>
        <p:spPr>
          <a:xfrm>
            <a:off x="469899" y="1143000"/>
            <a:ext cx="11535371" cy="400747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R="0" lvl="0" algn="just">
              <a:lnSpc>
                <a:spcPct val="125000"/>
              </a:lnSpc>
              <a:spcBef>
                <a:spcPts val="0"/>
              </a:spcBef>
              <a:spcAft>
                <a:spcPts val="500"/>
              </a:spcAft>
              <a:buClr>
                <a:srgbClr val="000000"/>
              </a:buClr>
              <a:buSzPts val="1000"/>
              <a:tabLst>
                <a:tab pos="531495" algn="l"/>
              </a:tabLst>
            </a:pPr>
            <a:r>
              <a:rPr lang="en-US" sz="4000" u="none" strike="noStrike" spc="0" dirty="0">
                <a:effectLst/>
                <a:latin typeface="Times New Roman" panose="02020603050405020304" pitchFamily="18" charset="0"/>
                <a:ea typeface="Segoe UI" panose="020B0502040204020203" pitchFamily="34" charset="0"/>
                <a:cs typeface="Times New Roman" panose="02020603050405020304" pitchFamily="18" charset="0"/>
              </a:rPr>
              <a:t>a) </a:t>
            </a:r>
            <a:r>
              <a:rPr lang="vi-VN" sz="4000" u="none" strike="noStrike" spc="0" dirty="0">
                <a:effectLst/>
                <a:latin typeface="Times New Roman" panose="02020603050405020304" pitchFamily="18" charset="0"/>
                <a:ea typeface="Segoe UI" panose="020B0502040204020203" pitchFamily="34" charset="0"/>
                <a:cs typeface="Times New Roman" panose="02020603050405020304" pitchFamily="18" charset="0"/>
              </a:rPr>
              <a:t>Bón phân không đủ: Cây sẽ thiếu chất dinh dưỡng làm chậm quá trình sinh trưởng và phát triển của cây.</a:t>
            </a:r>
            <a:endParaRPr lang="en-US" sz="4000" u="none" strike="noStrike" spc="0" dirty="0">
              <a:effectLst/>
              <a:latin typeface="Times New Roman" panose="02020603050405020304" pitchFamily="18" charset="0"/>
              <a:ea typeface="Segoe UI" panose="020B0502040204020203" pitchFamily="34" charset="0"/>
              <a:cs typeface="Times New Roman" panose="02020603050405020304" pitchFamily="18" charset="0"/>
            </a:endParaRPr>
          </a:p>
          <a:p>
            <a:r>
              <a:rPr lang="en-US" sz="4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b) </a:t>
            </a:r>
            <a:r>
              <a:rPr lang="vi-VN" sz="4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Bón phân quá nhi</a:t>
            </a:r>
            <a:r>
              <a:rPr lang="en-US" sz="4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ề</a:t>
            </a:r>
            <a:r>
              <a:rPr lang="vi-VN" sz="4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u: Cây sẽ không hấp thụ được nước -► cây chết, gây </a:t>
            </a:r>
            <a:r>
              <a:rPr lang="en-US" sz="40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ô </a:t>
            </a:r>
            <a:r>
              <a:rPr lang="vi-VN" sz="4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nhiễm m</a:t>
            </a:r>
            <a:r>
              <a:rPr lang="en-US" sz="40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ô</a:t>
            </a:r>
            <a:r>
              <a:rPr lang="vi-VN" sz="4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i trường</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85031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barn(inVertical)">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00000000-1234-1234-1234-123412341234}" type="slidenum">
              <a:rPr lang="en" sz="4000" smtClean="0">
                <a:latin typeface="Times New Roman" panose="02020603050405020304" pitchFamily="18" charset="0"/>
                <a:cs typeface="Times New Roman" panose="02020603050405020304" pitchFamily="18" charset="0"/>
              </a:rPr>
              <a:pPr/>
              <a:t>35</a:t>
            </a:fld>
            <a:endParaRPr lang="en" sz="4000">
              <a:latin typeface="Times New Roman" panose="02020603050405020304" pitchFamily="18" charset="0"/>
              <a:cs typeface="Times New Roman" panose="02020603050405020304" pitchFamily="18" charset="0"/>
            </a:endParaRPr>
          </a:p>
        </p:txBody>
      </p:sp>
      <p:sp>
        <p:nvSpPr>
          <p:cNvPr id="5" name="Cloud 4"/>
          <p:cNvSpPr/>
          <p:nvPr/>
        </p:nvSpPr>
        <p:spPr>
          <a:xfrm>
            <a:off x="1342539" y="1360968"/>
            <a:ext cx="9998856" cy="340241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Để</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đảm</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bảo</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bón</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phân</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hợp</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lí</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cho</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cây</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trồng</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cẩn</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phải</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tuân</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theo</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nguyên</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tắc</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gì</a:t>
            </a:r>
            <a:r>
              <a:rPr lang="en-US" sz="4000" b="1" dirty="0">
                <a:solidFill>
                  <a:schemeClr val="bg1"/>
                </a:solidFill>
                <a:latin typeface="Times New Roman" pitchFamily="18" charset="0"/>
                <a:cs typeface="Times New Roman" pitchFamily="18" charset="0"/>
              </a:rPr>
              <a:t>?</a:t>
            </a:r>
          </a:p>
          <a:p>
            <a:pPr algn="ctr"/>
            <a:endParaRPr lang="en-US" sz="4000" b="1" dirty="0">
              <a:solidFill>
                <a:schemeClr val="bg1"/>
              </a:solidFill>
              <a:latin typeface="Times New Roman" pitchFamily="18" charset="0"/>
              <a:cs typeface="Times New Roman" pitchFamily="18" charset="0"/>
            </a:endParaRPr>
          </a:p>
        </p:txBody>
      </p:sp>
      <p:sp>
        <p:nvSpPr>
          <p:cNvPr id="2" name="Rectangle: Rounded Corners 1">
            <a:extLst>
              <a:ext uri="{FF2B5EF4-FFF2-40B4-BE49-F238E27FC236}">
                <a16:creationId xmlns:a16="http://schemas.microsoft.com/office/drawing/2014/main" id="{F0B8D70A-2929-EB94-D2A9-9430C4FA5397}"/>
              </a:ext>
            </a:extLst>
          </p:cNvPr>
          <p:cNvSpPr/>
          <p:nvPr/>
        </p:nvSpPr>
        <p:spPr>
          <a:xfrm>
            <a:off x="717402" y="1206500"/>
            <a:ext cx="10757195" cy="429053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indent="317500" algn="just">
              <a:lnSpc>
                <a:spcPct val="127000"/>
              </a:lnSpc>
              <a:spcBef>
                <a:spcPts val="0"/>
              </a:spcBef>
              <a:spcAft>
                <a:spcPts val="500"/>
              </a:spcAft>
            </a:pPr>
            <a:r>
              <a:rPr lang="en-US" sz="4000" dirty="0">
                <a:effectLst/>
                <a:latin typeface="Times New Roman" panose="02020603050405020304" pitchFamily="18" charset="0"/>
                <a:ea typeface="Segoe UI" panose="020B0502040204020203" pitchFamily="34" charset="0"/>
                <a:cs typeface="Times New Roman" panose="02020603050405020304" pitchFamily="18" charset="0"/>
              </a:rPr>
              <a:t>- </a:t>
            </a:r>
            <a:r>
              <a:rPr lang="vi-VN" sz="4000" dirty="0">
                <a:effectLst/>
                <a:latin typeface="Times New Roman" panose="02020603050405020304" pitchFamily="18" charset="0"/>
                <a:ea typeface="Segoe UI" panose="020B0502040204020203" pitchFamily="34" charset="0"/>
                <a:cs typeface="Times New Roman" panose="02020603050405020304" pitchFamily="18" charset="0"/>
              </a:rPr>
              <a:t>Các nguyên tắc khi bón phân: đúng loại, đúng li</a:t>
            </a:r>
            <a:r>
              <a:rPr lang="en-US" sz="4000" dirty="0">
                <a:effectLst/>
                <a:latin typeface="Times New Roman" panose="02020603050405020304" pitchFamily="18" charset="0"/>
                <a:ea typeface="Segoe UI" panose="020B0502040204020203" pitchFamily="34" charset="0"/>
                <a:cs typeface="Times New Roman" panose="02020603050405020304" pitchFamily="18" charset="0"/>
              </a:rPr>
              <a:t>ề</a:t>
            </a:r>
            <a:r>
              <a:rPr lang="vi-VN" sz="4000" dirty="0">
                <a:effectLst/>
                <a:latin typeface="Times New Roman" panose="02020603050405020304" pitchFamily="18" charset="0"/>
                <a:ea typeface="Segoe UI" panose="020B0502040204020203" pitchFamily="34" charset="0"/>
                <a:cs typeface="Times New Roman" panose="02020603050405020304" pitchFamily="18" charset="0"/>
              </a:rPr>
              <a:t>u lượng và thành phần dinh dưỡng, đúng nhu cầu của giống và loài cây, đúng lúc và phù hợp với điều kiện đất đai cũng như thời tiết, mùa vụ.</a:t>
            </a:r>
            <a:endParaRPr lang="en-US" sz="4000" dirty="0">
              <a:effectLst/>
              <a:latin typeface="Times New Roman" panose="02020603050405020304" pitchFamily="18" charset="0"/>
              <a:ea typeface="Segoe U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33030725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00000000-1234-1234-1234-123412341234}" type="slidenum">
              <a:rPr lang="en" smtClean="0"/>
              <a:pPr/>
              <a:t>36</a:t>
            </a:fld>
            <a:endParaRPr lang="en"/>
          </a:p>
        </p:txBody>
      </p:sp>
      <p:sp>
        <p:nvSpPr>
          <p:cNvPr id="5" name="Cloud 4"/>
          <p:cNvSpPr/>
          <p:nvPr/>
        </p:nvSpPr>
        <p:spPr>
          <a:xfrm>
            <a:off x="1342539" y="1360968"/>
            <a:ext cx="9998856" cy="340241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b="1" dirty="0" err="1">
                <a:latin typeface="Times New Roman" pitchFamily="18" charset="0"/>
                <a:cs typeface="Times New Roman" pitchFamily="18" charset="0"/>
              </a:rPr>
              <a:t>Nếu</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tưới</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nước</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và</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bón</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phân</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không</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hợp</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lí</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sẽ</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dẫn</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đến</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những</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hậu</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quả</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gì</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cho</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cây</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trồng</a:t>
            </a:r>
            <a:r>
              <a:rPr lang="en-US" sz="3733" b="1" dirty="0">
                <a:latin typeface="Times New Roman" pitchFamily="18" charset="0"/>
                <a:cs typeface="Times New Roman" pitchFamily="18" charset="0"/>
              </a:rPr>
              <a:t>?</a:t>
            </a:r>
          </a:p>
        </p:txBody>
      </p:sp>
      <p:sp>
        <p:nvSpPr>
          <p:cNvPr id="2" name="Rectangle: Rounded Corners 1">
            <a:extLst>
              <a:ext uri="{FF2B5EF4-FFF2-40B4-BE49-F238E27FC236}">
                <a16:creationId xmlns:a16="http://schemas.microsoft.com/office/drawing/2014/main" id="{5C1AAE12-EB36-53FA-5922-7AF9FE1A2F47}"/>
              </a:ext>
            </a:extLst>
          </p:cNvPr>
          <p:cNvSpPr/>
          <p:nvPr/>
        </p:nvSpPr>
        <p:spPr>
          <a:xfrm>
            <a:off x="1019702" y="1054100"/>
            <a:ext cx="10884195" cy="4749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R="0" lvl="0" algn="just">
              <a:lnSpc>
                <a:spcPct val="125000"/>
              </a:lnSpc>
              <a:spcBef>
                <a:spcPts val="0"/>
              </a:spcBef>
              <a:spcAft>
                <a:spcPts val="500"/>
              </a:spcAft>
              <a:buClr>
                <a:srgbClr val="000000"/>
              </a:buClr>
              <a:buSzPts val="1000"/>
              <a:tabLst>
                <a:tab pos="497205" algn="l"/>
              </a:tabLst>
            </a:pPr>
            <a:r>
              <a:rPr lang="en-US" sz="4000" u="none" strike="noStrike" spc="0" dirty="0">
                <a:effectLst/>
                <a:latin typeface="Times New Roman" panose="02020603050405020304" pitchFamily="18" charset="0"/>
                <a:ea typeface="Segoe UI" panose="020B0502040204020203" pitchFamily="34" charset="0"/>
                <a:cs typeface="Times New Roman" panose="02020603050405020304" pitchFamily="18" charset="0"/>
              </a:rPr>
              <a:t>- </a:t>
            </a:r>
            <a:r>
              <a:rPr lang="vi-VN" sz="4000" u="none" strike="noStrike" spc="0" dirty="0">
                <a:effectLst/>
                <a:latin typeface="Times New Roman" panose="02020603050405020304" pitchFamily="18" charset="0"/>
                <a:ea typeface="Segoe UI" panose="020B0502040204020203" pitchFamily="34" charset="0"/>
                <a:cs typeface="Times New Roman" panose="02020603050405020304" pitchFamily="18" charset="0"/>
              </a:rPr>
              <a:t>Nếu bị thiếu nước và chất dinh dưỡng dẫn đến cây không sinh trưởng và phát triển tốt, giảm năng suất, héo và có thể chết.</a:t>
            </a:r>
            <a:endParaRPr lang="en-US" sz="4000" dirty="0">
              <a:latin typeface="Times New Roman" panose="02020603050405020304" pitchFamily="18" charset="0"/>
              <a:ea typeface="Segoe UI" panose="020B0502040204020203" pitchFamily="34" charset="0"/>
              <a:cs typeface="Times New Roman" panose="02020603050405020304" pitchFamily="18" charset="0"/>
            </a:endParaRPr>
          </a:p>
          <a:p>
            <a:pPr marR="0" lvl="0" algn="just">
              <a:lnSpc>
                <a:spcPct val="125000"/>
              </a:lnSpc>
              <a:spcBef>
                <a:spcPts val="0"/>
              </a:spcBef>
              <a:spcAft>
                <a:spcPts val="500"/>
              </a:spcAft>
              <a:buClr>
                <a:srgbClr val="000000"/>
              </a:buClr>
              <a:buSzPts val="1000"/>
              <a:tabLst>
                <a:tab pos="497205" algn="l"/>
              </a:tabLst>
            </a:pPr>
            <a:r>
              <a:rPr lang="en-US" sz="4000" u="none" strike="noStrike" spc="0" dirty="0">
                <a:effectLst/>
                <a:latin typeface="Times New Roman" panose="02020603050405020304" pitchFamily="18" charset="0"/>
                <a:ea typeface="Segoe UI" panose="020B0502040204020203" pitchFamily="34" charset="0"/>
                <a:cs typeface="Times New Roman" panose="02020603050405020304" pitchFamily="18" charset="0"/>
              </a:rPr>
              <a:t>- </a:t>
            </a:r>
            <a:r>
              <a:rPr lang="vi-VN" sz="4000" u="none" strike="noStrike" spc="0" dirty="0">
                <a:effectLst/>
                <a:latin typeface="Times New Roman" panose="02020603050405020304" pitchFamily="18" charset="0"/>
                <a:ea typeface="Segoe UI" panose="020B0502040204020203" pitchFamily="34" charset="0"/>
                <a:cs typeface="Times New Roman" panose="02020603050405020304" pitchFamily="18" charset="0"/>
              </a:rPr>
              <a:t>Nếu thừa nước và chất dinh dưỡng có thể gây ngập úng, cây không hút được nước </a:t>
            </a:r>
            <a:r>
              <a:rPr lang="en-US" sz="4000" u="none" strike="noStrike" spc="0" dirty="0" err="1">
                <a:effectLst/>
                <a:latin typeface="Times New Roman" panose="02020603050405020304" pitchFamily="18" charset="0"/>
                <a:ea typeface="Segoe UI" panose="020B0502040204020203" pitchFamily="34" charset="0"/>
                <a:cs typeface="Times New Roman" panose="02020603050405020304" pitchFamily="18" charset="0"/>
              </a:rPr>
              <a:t>thì</a:t>
            </a:r>
            <a:r>
              <a:rPr lang="vi-VN" sz="4000" u="none" strike="noStrike" spc="0" dirty="0">
                <a:effectLst/>
                <a:latin typeface="Times New Roman" panose="02020603050405020304" pitchFamily="18" charset="0"/>
                <a:ea typeface="Segoe UI" panose="020B0502040204020203" pitchFamily="34" charset="0"/>
                <a:cs typeface="Times New Roman" panose="02020603050405020304" pitchFamily="18" charset="0"/>
              </a:rPr>
              <a:t> cây chết.</a:t>
            </a:r>
            <a:endParaRPr lang="en-US" sz="4000" u="none" strike="noStrike" spc="0" dirty="0">
              <a:effectLst/>
              <a:latin typeface="Times New Roman" panose="02020603050405020304" pitchFamily="18" charset="0"/>
              <a:ea typeface="Segoe U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505038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E9DBD59-30F3-F32F-4D75-C5EC80AECE6F}"/>
              </a:ext>
            </a:extLst>
          </p:cNvPr>
          <p:cNvGrpSpPr/>
          <p:nvPr/>
        </p:nvGrpSpPr>
        <p:grpSpPr>
          <a:xfrm>
            <a:off x="0" y="37912"/>
            <a:ext cx="11709070" cy="6151419"/>
            <a:chOff x="405083" y="2216054"/>
            <a:chExt cx="10982725" cy="3153381"/>
          </a:xfrm>
        </p:grpSpPr>
        <p:sp>
          <p:nvSpPr>
            <p:cNvPr id="4" name="Rectangle: Rounded Corners 3">
              <a:extLst>
                <a:ext uri="{FF2B5EF4-FFF2-40B4-BE49-F238E27FC236}">
                  <a16:creationId xmlns:a16="http://schemas.microsoft.com/office/drawing/2014/main" id="{F634572D-6F4A-945D-C4D8-FF0514F9045C}"/>
                </a:ext>
              </a:extLst>
            </p:cNvPr>
            <p:cNvSpPr/>
            <p:nvPr/>
          </p:nvSpPr>
          <p:spPr>
            <a:xfrm>
              <a:off x="1155987" y="2500111"/>
              <a:ext cx="10231821" cy="286932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Nguyên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tắc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của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việc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tưới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nước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bón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phân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hợp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cây</a:t>
              </a:r>
              <a:r>
                <a:rPr lang="en-US" sz="4400" dirty="0">
                  <a:latin typeface="Times New Roman" pitchFamily="18" charset="0"/>
                  <a:cs typeface="Times New Roman" pitchFamily="18" charset="0"/>
                </a:rPr>
                <a:t> là </a:t>
              </a:r>
              <a:r>
                <a:rPr lang="en-US" sz="4400" dirty="0" err="1">
                  <a:latin typeface="Times New Roman" pitchFamily="18" charset="0"/>
                  <a:cs typeface="Times New Roman" pitchFamily="18" charset="0"/>
                </a:rPr>
                <a:t>đúng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loại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đúng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lúc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đúng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lượng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đúng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cách</a:t>
              </a:r>
              <a:r>
                <a:rPr lang="en-US" sz="4400" dirty="0">
                  <a:latin typeface="Times New Roman" pitchFamily="18" charset="0"/>
                  <a:cs typeface="Times New Roman" pitchFamily="18" charset="0"/>
                </a:rPr>
                <a:t>.</a:t>
              </a:r>
            </a:p>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Việc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tưới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nước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bón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phân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hợp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cây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giúp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nâng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cao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năng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suất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cây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trồng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bảo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vệ</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môi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trường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tự</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nhiên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sức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khoe</a:t>
              </a:r>
              <a:r>
                <a:rPr lang="en-US" sz="4400" dirty="0">
                  <a:latin typeface="Times New Roman" pitchFamily="18" charset="0"/>
                  <a:cs typeface="Times New Roman" pitchFamily="18" charset="0"/>
                </a:rPr>
                <a:t>̉ con </a:t>
              </a:r>
              <a:r>
                <a:rPr lang="en-US" sz="4400" dirty="0" err="1">
                  <a:latin typeface="Times New Roman" pitchFamily="18" charset="0"/>
                  <a:cs typeface="Times New Roman" pitchFamily="18" charset="0"/>
                </a:rPr>
                <a:t>người</a:t>
              </a:r>
              <a:r>
                <a:rPr lang="en-US" sz="4400" dirty="0">
                  <a:latin typeface="Times New Roman" pitchFamily="18" charset="0"/>
                  <a:cs typeface="Times New Roman" pitchFamily="18" charset="0"/>
                </a:rPr>
                <a:t>.</a:t>
              </a:r>
            </a:p>
          </p:txBody>
        </p:sp>
        <p:grpSp>
          <p:nvGrpSpPr>
            <p:cNvPr id="5" name="Group 4">
              <a:extLst>
                <a:ext uri="{FF2B5EF4-FFF2-40B4-BE49-F238E27FC236}">
                  <a16:creationId xmlns:a16="http://schemas.microsoft.com/office/drawing/2014/main" id="{70FD968D-81EF-5690-6861-1DD79726D25A}"/>
                </a:ext>
              </a:extLst>
            </p:cNvPr>
            <p:cNvGrpSpPr/>
            <p:nvPr/>
          </p:nvGrpSpPr>
          <p:grpSpPr>
            <a:xfrm>
              <a:off x="405083" y="2216054"/>
              <a:ext cx="1107817" cy="936286"/>
              <a:chOff x="3130636" y="3315353"/>
              <a:chExt cx="2096814" cy="1714601"/>
            </a:xfrm>
          </p:grpSpPr>
          <p:sp>
            <p:nvSpPr>
              <p:cNvPr id="6" name="Oval 5">
                <a:extLst>
                  <a:ext uri="{FF2B5EF4-FFF2-40B4-BE49-F238E27FC236}">
                    <a16:creationId xmlns:a16="http://schemas.microsoft.com/office/drawing/2014/main" id="{50DB41CC-8D43-E6F5-74A1-48946A7B70D8}"/>
                  </a:ext>
                </a:extLst>
              </p:cNvPr>
              <p:cNvSpPr/>
              <p:nvPr/>
            </p:nvSpPr>
            <p:spPr>
              <a:xfrm>
                <a:off x="3333494" y="3325808"/>
                <a:ext cx="1893956" cy="1598837"/>
              </a:xfrm>
              <a:prstGeom prst="ellipse">
                <a:avLst/>
              </a:prstGeom>
              <a:solidFill>
                <a:schemeClr val="bg1"/>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pic>
            <p:nvPicPr>
              <p:cNvPr id="7" name="Picture 2" descr="Hình ảnh Phim Hoạt Hình Vẽ Tay Cầm Bút Minh Họa Dễ Thương, Cầm Bút, Tinh  Tế, Thiết Kế miễn phí tải tập tin PNG PSDComment và Vector">
                <a:extLst>
                  <a:ext uri="{FF2B5EF4-FFF2-40B4-BE49-F238E27FC236}">
                    <a16:creationId xmlns:a16="http://schemas.microsoft.com/office/drawing/2014/main" id="{B468CADA-B7E9-74A2-991C-C661477035C7}"/>
                  </a:ext>
                </a:extLst>
              </p:cNvPr>
              <p:cNvPicPr>
                <a:picLocks noChangeAspect="1" noChangeArrowheads="1"/>
              </p:cNvPicPr>
              <p:nvPr/>
            </p:nvPicPr>
            <p:blipFill rotWithShape="1">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l="18770" t="19569" r="17492" b="16693"/>
              <a:stretch/>
            </p:blipFill>
            <p:spPr bwMode="auto">
              <a:xfrm>
                <a:off x="3130636" y="3315353"/>
                <a:ext cx="2096814" cy="171460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7371581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3495206" y="2143723"/>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a:spLocks noChangeAspect="1"/>
          </p:cNvSpPr>
          <p:nvPr/>
        </p:nvSpPr>
        <p:spPr>
          <a:xfrm>
            <a:off x="3495206" y="2143723"/>
            <a:ext cx="2520000" cy="2520000"/>
          </a:xfrm>
          <a:prstGeom prst="ellipse">
            <a:avLst/>
          </a:prstGeom>
          <a:solidFill>
            <a:srgbClr val="0070C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a:spLocks noChangeAspect="1"/>
          </p:cNvSpPr>
          <p:nvPr/>
        </p:nvSpPr>
        <p:spPr>
          <a:xfrm>
            <a:off x="3775206" y="2423723"/>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a:off x="4835396" y="2605868"/>
            <a:ext cx="3574932"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18" name="椭圆 17"/>
          <p:cNvSpPr>
            <a:spLocks noChangeAspect="1"/>
          </p:cNvSpPr>
          <p:nvPr/>
        </p:nvSpPr>
        <p:spPr>
          <a:xfrm>
            <a:off x="3971206" y="2619723"/>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4283821" y="2910295"/>
            <a:ext cx="1005403" cy="1015663"/>
          </a:xfrm>
          <a:prstGeom prst="rect">
            <a:avLst/>
          </a:prstGeom>
          <a:noFill/>
        </p:spPr>
        <p:txBody>
          <a:bodyPr wrap="none" rtlCol="0">
            <a:spAutoFit/>
          </a:bodyPr>
          <a:lstStyle/>
          <a:p>
            <a:r>
              <a:rPr lang="en-US" altLang="zh-CN" sz="6000" dirty="0">
                <a:solidFill>
                  <a:srgbClr val="0070C0"/>
                </a:solidFill>
                <a:latin typeface="Impact" panose="020B0806030902050204" pitchFamily="34" charset="0"/>
              </a:rPr>
              <a:t>03</a:t>
            </a:r>
            <a:endParaRPr lang="zh-CN" altLang="en-US" sz="6000" dirty="0">
              <a:solidFill>
                <a:srgbClr val="0070C0"/>
              </a:solidFill>
              <a:latin typeface="Impact" panose="020B0806030902050204" pitchFamily="34" charset="0"/>
            </a:endParaRPr>
          </a:p>
        </p:txBody>
      </p:sp>
      <p:sp>
        <p:nvSpPr>
          <p:cNvPr id="20" name="文本框 19"/>
          <p:cNvSpPr txBox="1"/>
          <p:nvPr/>
        </p:nvSpPr>
        <p:spPr>
          <a:xfrm>
            <a:off x="5529148" y="3090629"/>
            <a:ext cx="2987726" cy="646331"/>
          </a:xfrm>
          <a:prstGeom prst="rect">
            <a:avLst/>
          </a:prstGeom>
          <a:noFill/>
        </p:spPr>
        <p:txBody>
          <a:bodyPr wrap="square" rtlCol="0">
            <a:spAutoFit/>
          </a:bodyPr>
          <a:lstStyle/>
          <a:p>
            <a:r>
              <a:rPr lang="en-US" altLang="zh-CN" sz="36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LUYỆN TẬP</a:t>
            </a:r>
            <a:endParaRPr lang="zh-CN" altLang="en-US" sz="36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311243" y="10593519"/>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597" y="2937238"/>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1903" y="2691770"/>
            <a:ext cx="2654247" cy="24683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1000"/>
                                        <p:tgtEl>
                                          <p:spTgt spid="80"/>
                                        </p:tgtEl>
                                      </p:cBhvr>
                                    </p:animEffect>
                                    <p:anim calcmode="lin" valueType="num">
                                      <p:cBhvr>
                                        <p:cTn id="8" dur="1000" fill="hold"/>
                                        <p:tgtEl>
                                          <p:spTgt spid="80"/>
                                        </p:tgtEl>
                                        <p:attrNameLst>
                                          <p:attrName>ppt_x</p:attrName>
                                        </p:attrNameLst>
                                      </p:cBhvr>
                                      <p:tavLst>
                                        <p:tav tm="0">
                                          <p:val>
                                            <p:strVal val="#ppt_x"/>
                                          </p:val>
                                        </p:tav>
                                        <p:tav tm="100000">
                                          <p:val>
                                            <p:strVal val="#ppt_x"/>
                                          </p:val>
                                        </p:tav>
                                      </p:tavLst>
                                    </p:anim>
                                    <p:anim calcmode="lin" valueType="num">
                                      <p:cBhvr>
                                        <p:cTn id="9" dur="1000" fill="hold"/>
                                        <p:tgtEl>
                                          <p:spTgt spid="8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fade">
                                      <p:cBhvr>
                                        <p:cTn id="13" dur="1000"/>
                                        <p:tgtEl>
                                          <p:spTgt spid="81"/>
                                        </p:tgtEl>
                                      </p:cBhvr>
                                    </p:animEffect>
                                    <p:anim calcmode="lin" valueType="num">
                                      <p:cBhvr>
                                        <p:cTn id="14" dur="1000" fill="hold"/>
                                        <p:tgtEl>
                                          <p:spTgt spid="81"/>
                                        </p:tgtEl>
                                        <p:attrNameLst>
                                          <p:attrName>ppt_x</p:attrName>
                                        </p:attrNameLst>
                                      </p:cBhvr>
                                      <p:tavLst>
                                        <p:tav tm="0">
                                          <p:val>
                                            <p:strVal val="#ppt_x"/>
                                          </p:val>
                                        </p:tav>
                                        <p:tav tm="100000">
                                          <p:val>
                                            <p:strVal val="#ppt_x"/>
                                          </p:val>
                                        </p:tav>
                                      </p:tavLst>
                                    </p:anim>
                                    <p:anim calcmode="lin" valueType="num">
                                      <p:cBhvr>
                                        <p:cTn id="15" dur="1000" fill="hold"/>
                                        <p:tgtEl>
                                          <p:spTgt spid="8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300"/>
                                        <p:tgtEl>
                                          <p:spTgt spid="14"/>
                                        </p:tgtEl>
                                      </p:cBhvr>
                                    </p:animEffect>
                                  </p:childTnLst>
                                </p:cTn>
                              </p:par>
                            </p:childTnLst>
                          </p:cTn>
                        </p:par>
                        <p:par>
                          <p:cTn id="20" fill="hold">
                            <p:stCondLst>
                              <p:cond delay="23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300"/>
                                        <p:tgtEl>
                                          <p:spTgt spid="15"/>
                                        </p:tgtEl>
                                      </p:cBhvr>
                                    </p:animEffect>
                                  </p:childTnLst>
                                </p:cTn>
                              </p:par>
                            </p:childTnLst>
                          </p:cTn>
                        </p:par>
                        <p:par>
                          <p:cTn id="24" fill="hold">
                            <p:stCondLst>
                              <p:cond delay="26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300"/>
                                        <p:tgtEl>
                                          <p:spTgt spid="16"/>
                                        </p:tgtEl>
                                      </p:cBhvr>
                                    </p:animEffect>
                                  </p:childTnLst>
                                </p:cTn>
                              </p:par>
                            </p:childTnLst>
                          </p:cTn>
                        </p:par>
                        <p:par>
                          <p:cTn id="28" fill="hold">
                            <p:stCondLst>
                              <p:cond delay="29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300"/>
                                        <p:tgtEl>
                                          <p:spTgt spid="17"/>
                                        </p:tgtEl>
                                      </p:cBhvr>
                                    </p:animEffect>
                                  </p:childTnLst>
                                </p:cTn>
                              </p:par>
                            </p:childTnLst>
                          </p:cTn>
                        </p:par>
                        <p:par>
                          <p:cTn id="32" fill="hold">
                            <p:stCondLst>
                              <p:cond delay="32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300"/>
                                        <p:tgtEl>
                                          <p:spTgt spid="18"/>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300"/>
                                        <p:tgtEl>
                                          <p:spTgt spid="19"/>
                                        </p:tgtEl>
                                      </p:cBhvr>
                                    </p:animEffect>
                                  </p:childTnLst>
                                </p:cTn>
                              </p:par>
                            </p:childTnLst>
                          </p:cTn>
                        </p:par>
                        <p:par>
                          <p:cTn id="40" fill="hold">
                            <p:stCondLst>
                              <p:cond delay="38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300"/>
                                        <p:tgtEl>
                                          <p:spTgt spid="20"/>
                                        </p:tgtEl>
                                      </p:cBhvr>
                                    </p:animEffect>
                                  </p:childTnLst>
                                </p:cTn>
                              </p:par>
                            </p:childTnLst>
                          </p:cTn>
                        </p:par>
                        <p:par>
                          <p:cTn id="44" fill="hold">
                            <p:stCondLst>
                              <p:cond delay="4100"/>
                            </p:stCondLst>
                            <p:childTnLst>
                              <p:par>
                                <p:cTn id="45" presetID="42" presetClass="path" presetSubtype="0" accel="50000" decel="50000" fill="hold" nodeType="afterEffect">
                                  <p:stCondLst>
                                    <p:cond delay="0"/>
                                  </p:stCondLst>
                                  <p:childTnLst>
                                    <p:animMotion origin="layout" path="M -1.04167E-6 0.11389 L 0.02565 -0.55555 " pathEditMode="relative" rAng="0" ptsTypes="AA">
                                      <p:cBhvr>
                                        <p:cTn id="46" dur="1000" fill="hold"/>
                                        <p:tgtEl>
                                          <p:spTgt spid="57"/>
                                        </p:tgtEl>
                                        <p:attrNameLst>
                                          <p:attrName>ppt_x</p:attrName>
                                          <p:attrName>ppt_y</p:attrName>
                                        </p:attrNameLst>
                                      </p:cBhvr>
                                      <p:rCtr x="1276" y="-33472"/>
                                    </p:animMotion>
                                  </p:childTnLst>
                                </p:cTn>
                              </p:par>
                            </p:childTnLst>
                          </p:cTn>
                        </p:par>
                        <p:par>
                          <p:cTn id="47" fill="hold">
                            <p:stCondLst>
                              <p:cond delay="5100"/>
                            </p:stCondLst>
                            <p:childTnLst>
                              <p:par>
                                <p:cTn id="48" presetID="26" presetClass="emph" presetSubtype="0" fill="hold" grpId="1" nodeType="afterEffect">
                                  <p:stCondLst>
                                    <p:cond delay="0"/>
                                  </p:stCondLst>
                                  <p:childTnLst>
                                    <p:animEffect transition="out" filter="fade">
                                      <p:cBhvr>
                                        <p:cTn id="49" dur="500" tmFilter="0, 0; .2, .5; .8, .5; 1, 0"/>
                                        <p:tgtEl>
                                          <p:spTgt spid="18"/>
                                        </p:tgtEl>
                                      </p:cBhvr>
                                    </p:animEffect>
                                    <p:animScale>
                                      <p:cBhvr>
                                        <p:cTn id="50" dur="250" autoRev="1" fill="hold"/>
                                        <p:tgtEl>
                                          <p:spTgt spid="18"/>
                                        </p:tgtEl>
                                      </p:cBhvr>
                                      <p:by x="105000" y="105000"/>
                                    </p:animScale>
                                  </p:childTnLst>
                                </p:cTn>
                              </p:par>
                            </p:childTnLst>
                          </p:cTn>
                        </p:par>
                        <p:par>
                          <p:cTn id="51" fill="hold">
                            <p:stCondLst>
                              <p:cond delay="5600"/>
                            </p:stCondLst>
                            <p:childTnLst>
                              <p:par>
                                <p:cTn id="52" presetID="10" presetClass="exit" presetSubtype="0" fill="hold" nodeType="afterEffect">
                                  <p:stCondLst>
                                    <p:cond delay="0"/>
                                  </p:stCondLst>
                                  <p:childTnLst>
                                    <p:animEffect transition="out" filter="fade">
                                      <p:cBhvr>
                                        <p:cTn id="53" dur="500"/>
                                        <p:tgtEl>
                                          <p:spTgt spid="57"/>
                                        </p:tgtEl>
                                      </p:cBhvr>
                                    </p:animEffect>
                                    <p:set>
                                      <p:cBhvr>
                                        <p:cTn id="54" dur="1" fill="hold">
                                          <p:stCondLst>
                                            <p:cond delay="499"/>
                                          </p:stCondLst>
                                        </p:cTn>
                                        <p:tgtEl>
                                          <p:spTgt spid="57"/>
                                        </p:tgtEl>
                                        <p:attrNameLst>
                                          <p:attrName>style.visibility</p:attrName>
                                        </p:attrNameLst>
                                      </p:cBhvr>
                                      <p:to>
                                        <p:strVal val="hidden"/>
                                      </p:to>
                                    </p:set>
                                  </p:childTnLst>
                                </p:cTn>
                              </p:par>
                            </p:childTnLst>
                          </p:cTn>
                        </p:par>
                        <p:par>
                          <p:cTn id="55" fill="hold">
                            <p:stCondLst>
                              <p:cond delay="6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20">
                                            <p:txEl>
                                              <p:pRg st="0" end="0"/>
                                            </p:txEl>
                                          </p:spTgt>
                                        </p:tgtEl>
                                        <p:attrNameLst>
                                          <p:attrName>style.visibility</p:attrName>
                                        </p:attrNameLst>
                                      </p:cBhvr>
                                      <p:to>
                                        <p:strVal val="visible"/>
                                      </p:to>
                                    </p:set>
                                    <p:anim calcmode="lin" valueType="num">
                                      <p:cBhvr>
                                        <p:cTn id="58" dur="500" fill="hold"/>
                                        <p:tgtEl>
                                          <p:spTgt spid="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20">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8" grpId="1" animBg="1"/>
      <p:bldP spid="19" grpId="0"/>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EEE0A9-EA6B-37AF-D246-69D290AB67A6}"/>
              </a:ext>
            </a:extLst>
          </p:cNvPr>
          <p:cNvSpPr txBox="1"/>
          <p:nvPr/>
        </p:nvSpPr>
        <p:spPr>
          <a:xfrm>
            <a:off x="431800" y="609600"/>
            <a:ext cx="10007600" cy="4826001"/>
          </a:xfrm>
          <a:prstGeom prst="rect">
            <a:avLst/>
          </a:prstGeom>
          <a:noFill/>
        </p:spPr>
        <p:txBody>
          <a:bodyPr wrap="square">
            <a:spAutoFit/>
          </a:bodyPr>
          <a:lstStyle/>
          <a:p>
            <a:pPr marL="0" marR="0" algn="just">
              <a:lnSpc>
                <a:spcPct val="107000"/>
              </a:lnSpc>
              <a:spcBef>
                <a:spcPts val="0"/>
              </a:spcBef>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Khoanh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tròn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đáp</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án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1:</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thoát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ẩm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dịu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nóng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dịu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đốt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cháy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ánh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mặt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sức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hút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dịu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đốt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cháy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ánh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mặt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sức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hút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lá</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Oval 3">
            <a:extLst>
              <a:ext uri="{FF2B5EF4-FFF2-40B4-BE49-F238E27FC236}">
                <a16:creationId xmlns:a16="http://schemas.microsoft.com/office/drawing/2014/main" id="{0661C689-FC29-0A63-2C5F-24D791E0BEE6}"/>
              </a:ext>
            </a:extLst>
          </p:cNvPr>
          <p:cNvSpPr/>
          <p:nvPr/>
        </p:nvSpPr>
        <p:spPr>
          <a:xfrm>
            <a:off x="241300" y="4343400"/>
            <a:ext cx="685800" cy="558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highlight>
                <a:srgbClr val="FF0000"/>
              </a:highlight>
            </a:endParaRPr>
          </a:p>
        </p:txBody>
      </p:sp>
    </p:spTree>
    <p:extLst>
      <p:ext uri="{BB962C8B-B14F-4D97-AF65-F5344CB8AC3E}">
        <p14:creationId xmlns:p14="http://schemas.microsoft.com/office/powerpoint/2010/main" val="248956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4727" y="281984"/>
            <a:ext cx="11443854" cy="6294031"/>
          </a:xfrm>
          <a:prstGeom prst="rect">
            <a:avLst/>
          </a:prstGeom>
        </p:spPr>
        <p:txBody>
          <a:bodyPr wrap="square">
            <a:spAutoFit/>
          </a:bodyPr>
          <a:lstStyle/>
          <a:p>
            <a:pPr indent="180340" algn="ctr">
              <a:spcAft>
                <a:spcPts val="0"/>
              </a:spcAft>
            </a:pP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MỤC</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TIÊU</a:t>
            </a:r>
            <a:endPar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indent="180340" algn="ctr">
              <a:spcAft>
                <a:spcPts val="0"/>
              </a:spcAft>
            </a:pPr>
            <a:endPar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marL="457200" marR="0" indent="-457200" algn="just">
              <a:spcBef>
                <a:spcPts val="0"/>
              </a:spcBef>
              <a:spcAft>
                <a:spcPts val="600"/>
              </a:spcAft>
              <a:buFontTx/>
              <a:buChar char="-"/>
            </a:pPr>
            <a:r>
              <a:rPr lang="en-US" sz="3600" dirty="0" err="1">
                <a:solidFill>
                  <a:srgbClr val="0070C0"/>
                </a:solidFill>
                <a:effectLst/>
                <a:latin typeface="Times New Roman" panose="02020603050405020304" pitchFamily="18" charset="0"/>
                <a:ea typeface="Times New Roman" panose="02020603050405020304" pitchFamily="18" charset="0"/>
              </a:rPr>
              <a:t>Dựa</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vào</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sơ</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đồ</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đơn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giản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mô</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tả</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được</a:t>
            </a:r>
            <a:r>
              <a:rPr lang="en-US" sz="3600" dirty="0">
                <a:solidFill>
                  <a:srgbClr val="0070C0"/>
                </a:solidFill>
                <a:effectLst/>
                <a:latin typeface="Times New Roman" panose="02020603050405020304" pitchFamily="18" charset="0"/>
                <a:ea typeface="Times New Roman" panose="02020603050405020304" pitchFamily="18" charset="0"/>
              </a:rPr>
              <a:t> con </a:t>
            </a:r>
            <a:r>
              <a:rPr lang="en-US" sz="3600" dirty="0" err="1">
                <a:solidFill>
                  <a:srgbClr val="0070C0"/>
                </a:solidFill>
                <a:effectLst/>
                <a:latin typeface="Times New Roman" panose="02020603050405020304" pitchFamily="18" charset="0"/>
                <a:ea typeface="Times New Roman" panose="02020603050405020304" pitchFamily="18" charset="0"/>
              </a:rPr>
              <a:t>đường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hấp</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thụ</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vận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chuyển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nước</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và</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khoáng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của</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cây</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từ</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môi</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trường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ngoài</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vào</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miền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lông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hút</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vào</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rễ</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lên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thân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cây</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và</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lá</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cây</a:t>
            </a:r>
            <a:r>
              <a:rPr lang="en-US" sz="3600" dirty="0">
                <a:solidFill>
                  <a:srgbClr val="0070C0"/>
                </a:solidFill>
                <a:effectLst/>
                <a:latin typeface="Times New Roman" panose="02020603050405020304" pitchFamily="18" charset="0"/>
                <a:ea typeface="Times New Roman" panose="02020603050405020304" pitchFamily="18" charset="0"/>
              </a:rPr>
              <a:t>.</a:t>
            </a:r>
          </a:p>
          <a:p>
            <a:pPr marL="457200" marR="0" indent="-457200" algn="just">
              <a:spcBef>
                <a:spcPts val="0"/>
              </a:spcBef>
              <a:spcAft>
                <a:spcPts val="600"/>
              </a:spcAft>
              <a:buFontTx/>
              <a:buChar char="-"/>
            </a:pPr>
            <a:r>
              <a:rPr lang="en-US" sz="3600" dirty="0" err="1">
                <a:solidFill>
                  <a:srgbClr val="0070C0"/>
                </a:solidFill>
                <a:effectLst/>
                <a:latin typeface="Times New Roman" panose="02020603050405020304" pitchFamily="18" charset="0"/>
                <a:ea typeface="Times New Roman" panose="02020603050405020304" pitchFamily="18" charset="0"/>
              </a:rPr>
              <a:t>Dựa</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vào</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sơ</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đồ</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hình</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ảnh</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phân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biệt</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được</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sự</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vận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chuyển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các</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chất</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trong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mạch</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gô</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từ</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rễ</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lên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lá</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cây</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dòng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đi</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lên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và</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từ</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lá</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xuống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các</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cơ</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quan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trong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mạch</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rây</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dòng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đi</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xuống</a:t>
            </a:r>
            <a:r>
              <a:rPr lang="en-US" sz="3600" dirty="0">
                <a:solidFill>
                  <a:srgbClr val="0070C0"/>
                </a:solidFill>
                <a:effectLst/>
                <a:latin typeface="Times New Roman" panose="02020603050405020304" pitchFamily="18" charset="0"/>
                <a:ea typeface="Times New Roman" panose="02020603050405020304" pitchFamily="18" charset="0"/>
              </a:rPr>
              <a:t>).</a:t>
            </a:r>
          </a:p>
          <a:p>
            <a:pPr marL="457200" marR="0" indent="-457200" algn="just">
              <a:spcBef>
                <a:spcPts val="0"/>
              </a:spcBef>
              <a:spcAft>
                <a:spcPts val="600"/>
              </a:spcAft>
              <a:buFontTx/>
              <a:buChar char="-"/>
            </a:pPr>
            <a:r>
              <a:rPr lang="en-US" sz="3600" dirty="0" err="1">
                <a:solidFill>
                  <a:srgbClr val="0070C0"/>
                </a:solidFill>
                <a:effectLst/>
                <a:latin typeface="Times New Roman" panose="02020603050405020304" pitchFamily="18" charset="0"/>
                <a:ea typeface="Times New Roman" panose="02020603050405020304" pitchFamily="18" charset="0"/>
              </a:rPr>
              <a:t>Nêu</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được</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vai</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trò</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của</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quá</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trình</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thoát</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hơi</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nước</a:t>
            </a:r>
            <a:r>
              <a:rPr lang="en-US" sz="3600" dirty="0">
                <a:solidFill>
                  <a:srgbClr val="0070C0"/>
                </a:solidFill>
                <a:effectLst/>
                <a:latin typeface="Times New Roman" panose="02020603050405020304" pitchFamily="18" charset="0"/>
                <a:ea typeface="Times New Roman" panose="02020603050405020304" pitchFamily="18" charset="0"/>
              </a:rPr>
              <a:t> ở </a:t>
            </a:r>
            <a:r>
              <a:rPr lang="en-US" sz="3600" dirty="0" err="1">
                <a:solidFill>
                  <a:srgbClr val="0070C0"/>
                </a:solidFill>
                <a:effectLst/>
                <a:latin typeface="Times New Roman" panose="02020603050405020304" pitchFamily="18" charset="0"/>
                <a:ea typeface="Times New Roman" panose="02020603050405020304" pitchFamily="18" charset="0"/>
              </a:rPr>
              <a:t>lá</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và</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hoạt</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động</a:t>
            </a:r>
            <a:r>
              <a:rPr lang="en-US" sz="3600" dirty="0">
                <a:solidFill>
                  <a:srgbClr val="0070C0"/>
                </a:solidFill>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đóng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mở</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khi</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khổng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trong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quá</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trình</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thoát</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hơi</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nước</a:t>
            </a:r>
            <a:r>
              <a:rPr lang="en-US" sz="3600" dirty="0">
                <a:solidFill>
                  <a:srgbClr val="0070C0"/>
                </a:solidFill>
                <a:effectLst/>
                <a:latin typeface="Times New Roman" panose="02020603050405020304" pitchFamily="18" charset="0"/>
                <a:ea typeface="Times New Roman" panose="02020603050405020304" pitchFamily="18" charset="0"/>
              </a:rPr>
              <a:t>.</a:t>
            </a:r>
          </a:p>
          <a:p>
            <a:pPr marL="457200" marR="0" indent="-457200">
              <a:spcBef>
                <a:spcPts val="0"/>
              </a:spcBef>
              <a:spcAft>
                <a:spcPts val="600"/>
              </a:spcAft>
              <a:buFontTx/>
              <a:buChar char="-"/>
            </a:pPr>
            <a:endParaRPr lang="en-US" sz="3200"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9577316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5B1C35-26C3-8B4C-BE0E-8E76012896C2}"/>
              </a:ext>
            </a:extLst>
          </p:cNvPr>
          <p:cNvSpPr txBox="1"/>
          <p:nvPr/>
        </p:nvSpPr>
        <p:spPr>
          <a:xfrm>
            <a:off x="127000" y="203200"/>
            <a:ext cx="11722100" cy="6228115"/>
          </a:xfrm>
          <a:prstGeom prst="rect">
            <a:avLst/>
          </a:prstGeom>
          <a:noFill/>
        </p:spPr>
        <p:txBody>
          <a:bodyPr wrap="square">
            <a:spAutoFit/>
          </a:bodyPr>
          <a:lstStyle/>
          <a:p>
            <a:pPr marL="0" marR="0" algn="just">
              <a:lnSpc>
                <a:spcPct val="107000"/>
              </a:lnSpc>
              <a:spcBef>
                <a:spcPts val="0"/>
              </a:spcBef>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2:</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Nước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ngoài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hấp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thụ</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nhờ</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mj-lt"/>
              <a:buAutoNum type="alphaUcPeriod"/>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hút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342900" marR="0" lvl="0" indent="-342900" algn="just">
              <a:spcBef>
                <a:spcPts val="0"/>
              </a:spcBef>
              <a:spcAft>
                <a:spcPts val="0"/>
              </a:spcAft>
              <a:buFont typeface="+mj-lt"/>
              <a:buAutoNum type="alphaUcPeriod"/>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ỏ</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rễ</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342900" marR="0" lvl="0" indent="-342900" algn="just">
              <a:spcBef>
                <a:spcPts val="0"/>
              </a:spcBef>
              <a:spcAft>
                <a:spcPts val="0"/>
              </a:spcAft>
              <a:buFont typeface="+mj-lt"/>
              <a:buAutoNum type="alphaUcPeriod"/>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M</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ạch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gỗ</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342900" marR="0" lvl="0" indent="-342900" algn="just">
              <a:spcBef>
                <a:spcPts val="0"/>
              </a:spcBef>
              <a:spcAft>
                <a:spcPts val="0"/>
              </a:spcAft>
              <a:buFont typeface="+mj-lt"/>
              <a:buAutoNum type="alphaUcPeriod"/>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Mạch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rây</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44450" marR="0" algn="just">
              <a:lnSpc>
                <a:spcPct val="107000"/>
              </a:lnSpc>
              <a:spcBef>
                <a:spcPts val="0"/>
              </a:spcBef>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3:</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Lông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hút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gốc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đâu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4445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 Do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trụ</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giữa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kéo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4445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B. Do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bì</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kéo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4445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C. Do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vỏ</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kéo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4445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D. Do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gỗ</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kéo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4" name="Oval 3">
            <a:extLst>
              <a:ext uri="{FF2B5EF4-FFF2-40B4-BE49-F238E27FC236}">
                <a16:creationId xmlns:a16="http://schemas.microsoft.com/office/drawing/2014/main" id="{BBBCC15B-3EF5-2B7F-6807-B504CA2AB459}"/>
              </a:ext>
            </a:extLst>
          </p:cNvPr>
          <p:cNvSpPr/>
          <p:nvPr/>
        </p:nvSpPr>
        <p:spPr>
          <a:xfrm>
            <a:off x="0" y="1308100"/>
            <a:ext cx="723900" cy="660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C9A3FE7-B8C4-A059-CF61-94FAD7EA47E5}"/>
              </a:ext>
            </a:extLst>
          </p:cNvPr>
          <p:cNvSpPr/>
          <p:nvPr/>
        </p:nvSpPr>
        <p:spPr>
          <a:xfrm>
            <a:off x="0" y="4457700"/>
            <a:ext cx="723900" cy="660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728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D81E1B-E443-D1FF-CF35-9CCE5273CC6B}"/>
              </a:ext>
            </a:extLst>
          </p:cNvPr>
          <p:cNvSpPr txBox="1"/>
          <p:nvPr/>
        </p:nvSpPr>
        <p:spPr>
          <a:xfrm>
            <a:off x="254000" y="357358"/>
            <a:ext cx="11823700" cy="6055825"/>
          </a:xfrm>
          <a:prstGeom prst="rect">
            <a:avLst/>
          </a:prstGeom>
          <a:noFill/>
        </p:spPr>
        <p:txBody>
          <a:bodyPr wrap="square">
            <a:spAutoFit/>
          </a:bodyPr>
          <a:lstStyle/>
          <a:p>
            <a:pPr marL="0" marR="0" algn="just">
              <a:lnSpc>
                <a:spcPct val="107000"/>
              </a:lnSpc>
              <a:spcBef>
                <a:spcPts val="0"/>
              </a:spcBef>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4:</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gỗ</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gỗ</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gỗ</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gồm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gỗ</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gồm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hữu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gỗ</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dày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đầy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đủ</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5:</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sai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gồm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thiếu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hữu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xuống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4" name="Oval 3">
            <a:extLst>
              <a:ext uri="{FF2B5EF4-FFF2-40B4-BE49-F238E27FC236}">
                <a16:creationId xmlns:a16="http://schemas.microsoft.com/office/drawing/2014/main" id="{5EF2A1A6-99B4-5EF5-BAAD-47512E02A43B}"/>
              </a:ext>
            </a:extLst>
          </p:cNvPr>
          <p:cNvSpPr/>
          <p:nvPr/>
        </p:nvSpPr>
        <p:spPr>
          <a:xfrm>
            <a:off x="38100" y="850900"/>
            <a:ext cx="723900" cy="660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BDA1EC0-A1E8-F0FC-9EA2-F4D38AD4D490}"/>
              </a:ext>
            </a:extLst>
          </p:cNvPr>
          <p:cNvSpPr/>
          <p:nvPr/>
        </p:nvSpPr>
        <p:spPr>
          <a:xfrm>
            <a:off x="38100" y="5219700"/>
            <a:ext cx="723900" cy="660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097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56C9F6-A697-353E-B2D7-751555406851}"/>
              </a:ext>
            </a:extLst>
          </p:cNvPr>
          <p:cNvSpPr txBox="1"/>
          <p:nvPr/>
        </p:nvSpPr>
        <p:spPr>
          <a:xfrm>
            <a:off x="88900" y="152400"/>
            <a:ext cx="11849100" cy="6776470"/>
          </a:xfrm>
          <a:prstGeom prst="rect">
            <a:avLst/>
          </a:prstGeom>
          <a:noFill/>
        </p:spPr>
        <p:txBody>
          <a:bodyPr wrap="square">
            <a:spAutoFit/>
          </a:bodyPr>
          <a:lstStyle/>
          <a:p>
            <a:pPr marL="0" marR="0" algn="just">
              <a:lnSpc>
                <a:spcPct val="107000"/>
              </a:lnSpc>
              <a:spcBef>
                <a:spcPts val="0"/>
              </a:spcBef>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6: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bón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lực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hấp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thụ</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Đảm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thoát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dinh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7:</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Bộ</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phận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hút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cạn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lá</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thân</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lông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hút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lá</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Oval 3">
            <a:extLst>
              <a:ext uri="{FF2B5EF4-FFF2-40B4-BE49-F238E27FC236}">
                <a16:creationId xmlns:a16="http://schemas.microsoft.com/office/drawing/2014/main" id="{1B2E1B62-D186-A06C-7992-3EE5F9449D3B}"/>
              </a:ext>
            </a:extLst>
          </p:cNvPr>
          <p:cNvSpPr/>
          <p:nvPr/>
        </p:nvSpPr>
        <p:spPr>
          <a:xfrm>
            <a:off x="0" y="1409700"/>
            <a:ext cx="723900" cy="660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61CE53A6-331F-CECF-17F7-DE8243DF403C}"/>
              </a:ext>
            </a:extLst>
          </p:cNvPr>
          <p:cNvSpPr/>
          <p:nvPr/>
        </p:nvSpPr>
        <p:spPr>
          <a:xfrm>
            <a:off x="0" y="5626100"/>
            <a:ext cx="723900" cy="660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597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3">
            <a:extLst>
              <a:ext uri="{FF2B5EF4-FFF2-40B4-BE49-F238E27FC236}">
                <a16:creationId xmlns:a16="http://schemas.microsoft.com/office/drawing/2014/main" id="{353385D0-E354-B8D2-E71F-622C42A8C0DD}"/>
              </a:ext>
            </a:extLst>
          </p:cNvPr>
          <p:cNvSpPr>
            <a:spLocks noChangeAspect="1"/>
          </p:cNvSpPr>
          <p:nvPr/>
        </p:nvSpPr>
        <p:spPr>
          <a:xfrm>
            <a:off x="3495206" y="2143723"/>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3" name="椭圆 14">
            <a:extLst>
              <a:ext uri="{FF2B5EF4-FFF2-40B4-BE49-F238E27FC236}">
                <a16:creationId xmlns:a16="http://schemas.microsoft.com/office/drawing/2014/main" id="{8E200874-1185-602A-D6FD-53D6785024BF}"/>
              </a:ext>
            </a:extLst>
          </p:cNvPr>
          <p:cNvSpPr>
            <a:spLocks noChangeAspect="1"/>
          </p:cNvSpPr>
          <p:nvPr/>
        </p:nvSpPr>
        <p:spPr>
          <a:xfrm>
            <a:off x="3495206" y="2143723"/>
            <a:ext cx="2520000" cy="2520000"/>
          </a:xfrm>
          <a:prstGeom prst="ellipse">
            <a:avLst/>
          </a:prstGeom>
          <a:solidFill>
            <a:srgbClr val="00B05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B050"/>
              </a:solidFill>
            </a:endParaRPr>
          </a:p>
        </p:txBody>
      </p:sp>
      <p:sp>
        <p:nvSpPr>
          <p:cNvPr id="4" name="椭圆 15">
            <a:extLst>
              <a:ext uri="{FF2B5EF4-FFF2-40B4-BE49-F238E27FC236}">
                <a16:creationId xmlns:a16="http://schemas.microsoft.com/office/drawing/2014/main" id="{010E6B6B-21FE-38A0-3746-8D42DDD18D32}"/>
              </a:ext>
            </a:extLst>
          </p:cNvPr>
          <p:cNvSpPr>
            <a:spLocks noChangeAspect="1"/>
          </p:cNvSpPr>
          <p:nvPr/>
        </p:nvSpPr>
        <p:spPr>
          <a:xfrm>
            <a:off x="3775206" y="2423723"/>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5" name="任意多边形 16">
            <a:extLst>
              <a:ext uri="{FF2B5EF4-FFF2-40B4-BE49-F238E27FC236}">
                <a16:creationId xmlns:a16="http://schemas.microsoft.com/office/drawing/2014/main" id="{FD210E90-6D98-DF55-5DCC-7BE7FBE28343}"/>
              </a:ext>
            </a:extLst>
          </p:cNvPr>
          <p:cNvSpPr/>
          <p:nvPr/>
        </p:nvSpPr>
        <p:spPr>
          <a:xfrm>
            <a:off x="4835396" y="2605868"/>
            <a:ext cx="3574932"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rgbClr val="00B050"/>
              </a:solidFill>
            </a:endParaRPr>
          </a:p>
        </p:txBody>
      </p:sp>
      <p:sp>
        <p:nvSpPr>
          <p:cNvPr id="6" name="椭圆 17">
            <a:extLst>
              <a:ext uri="{FF2B5EF4-FFF2-40B4-BE49-F238E27FC236}">
                <a16:creationId xmlns:a16="http://schemas.microsoft.com/office/drawing/2014/main" id="{E5103BFB-7CC6-CC6F-DCDB-AEDEBAECE826}"/>
              </a:ext>
            </a:extLst>
          </p:cNvPr>
          <p:cNvSpPr>
            <a:spLocks noChangeAspect="1"/>
          </p:cNvSpPr>
          <p:nvPr/>
        </p:nvSpPr>
        <p:spPr>
          <a:xfrm>
            <a:off x="3971206" y="2619723"/>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7" name="文本框 18">
            <a:extLst>
              <a:ext uri="{FF2B5EF4-FFF2-40B4-BE49-F238E27FC236}">
                <a16:creationId xmlns:a16="http://schemas.microsoft.com/office/drawing/2014/main" id="{622129F5-67DA-DCC3-48D2-B5FA86C0B875}"/>
              </a:ext>
            </a:extLst>
          </p:cNvPr>
          <p:cNvSpPr txBox="1"/>
          <p:nvPr/>
        </p:nvSpPr>
        <p:spPr>
          <a:xfrm>
            <a:off x="4283821" y="2910295"/>
            <a:ext cx="981359" cy="1015663"/>
          </a:xfrm>
          <a:prstGeom prst="rect">
            <a:avLst/>
          </a:prstGeom>
          <a:noFill/>
        </p:spPr>
        <p:txBody>
          <a:bodyPr wrap="none" rtlCol="0">
            <a:spAutoFit/>
          </a:bodyPr>
          <a:lstStyle/>
          <a:p>
            <a:r>
              <a:rPr lang="en-US" altLang="zh-CN" sz="6000" dirty="0">
                <a:solidFill>
                  <a:srgbClr val="00B050"/>
                </a:solidFill>
                <a:latin typeface="Impact" panose="020B0806030902050204" pitchFamily="34" charset="0"/>
              </a:rPr>
              <a:t>04</a:t>
            </a:r>
            <a:endParaRPr lang="zh-CN" altLang="en-US" sz="6000" dirty="0">
              <a:solidFill>
                <a:srgbClr val="00B050"/>
              </a:solidFill>
              <a:latin typeface="Impact" panose="020B0806030902050204" pitchFamily="34" charset="0"/>
            </a:endParaRPr>
          </a:p>
        </p:txBody>
      </p:sp>
      <p:sp>
        <p:nvSpPr>
          <p:cNvPr id="8" name="文本框 19">
            <a:extLst>
              <a:ext uri="{FF2B5EF4-FFF2-40B4-BE49-F238E27FC236}">
                <a16:creationId xmlns:a16="http://schemas.microsoft.com/office/drawing/2014/main" id="{910216AB-3537-69EE-43F1-4178F6C8AD00}"/>
              </a:ext>
            </a:extLst>
          </p:cNvPr>
          <p:cNvSpPr txBox="1"/>
          <p:nvPr/>
        </p:nvSpPr>
        <p:spPr>
          <a:xfrm>
            <a:off x="5529148" y="3090629"/>
            <a:ext cx="2987726" cy="646331"/>
          </a:xfrm>
          <a:prstGeom prst="rect">
            <a:avLst/>
          </a:prstGeom>
          <a:noFill/>
        </p:spPr>
        <p:txBody>
          <a:bodyPr wrap="square" rtlCol="0">
            <a:spAutoFit/>
          </a:bodyPr>
          <a:lstStyle/>
          <a:p>
            <a:r>
              <a:rPr lang="en-US" altLang="zh-CN" sz="3600" b="1" dirty="0" err="1">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VẬN</a:t>
            </a:r>
            <a:r>
              <a:rPr lang="en-US" altLang="zh-CN" sz="3600"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DỤNG</a:t>
            </a:r>
            <a:endParaRPr lang="zh-CN" altLang="en-US" sz="3600"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图片 56">
            <a:extLst>
              <a:ext uri="{FF2B5EF4-FFF2-40B4-BE49-F238E27FC236}">
                <a16:creationId xmlns:a16="http://schemas.microsoft.com/office/drawing/2014/main" id="{67A8ABA7-202C-695D-5879-140CBAB6FA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179306">
            <a:off x="-311243" y="10593519"/>
            <a:ext cx="8564897" cy="2008636"/>
          </a:xfrm>
          <a:prstGeom prst="rect">
            <a:avLst/>
          </a:prstGeom>
        </p:spPr>
      </p:pic>
      <p:pic>
        <p:nvPicPr>
          <p:cNvPr id="10" name="图片 79">
            <a:extLst>
              <a:ext uri="{FF2B5EF4-FFF2-40B4-BE49-F238E27FC236}">
                <a16:creationId xmlns:a16="http://schemas.microsoft.com/office/drawing/2014/main" id="{A4A3513E-D3E5-FA48-9E6B-735A00DEF8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597" y="2937238"/>
            <a:ext cx="2240329" cy="2052209"/>
          </a:xfrm>
          <a:prstGeom prst="rect">
            <a:avLst/>
          </a:prstGeom>
        </p:spPr>
      </p:pic>
      <p:pic>
        <p:nvPicPr>
          <p:cNvPr id="11" name="图片 80">
            <a:extLst>
              <a:ext uri="{FF2B5EF4-FFF2-40B4-BE49-F238E27FC236}">
                <a16:creationId xmlns:a16="http://schemas.microsoft.com/office/drawing/2014/main" id="{8201568F-F39F-281E-4A7F-FC90515C37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1903" y="2691770"/>
            <a:ext cx="2654247" cy="2468375"/>
          </a:xfrm>
          <a:prstGeom prst="rect">
            <a:avLst/>
          </a:prstGeom>
        </p:spPr>
      </p:pic>
    </p:spTree>
    <p:extLst>
      <p:ext uri="{BB962C8B-B14F-4D97-AF65-F5344CB8AC3E}">
        <p14:creationId xmlns:p14="http://schemas.microsoft.com/office/powerpoint/2010/main" val="251946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300"/>
                                        <p:tgtEl>
                                          <p:spTgt spid="2"/>
                                        </p:tgtEl>
                                      </p:cBhvr>
                                    </p:animEffect>
                                  </p:childTnLst>
                                </p:cTn>
                              </p:par>
                            </p:childTnLst>
                          </p:cTn>
                        </p:par>
                        <p:par>
                          <p:cTn id="20" fill="hold">
                            <p:stCondLst>
                              <p:cond delay="23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300"/>
                                        <p:tgtEl>
                                          <p:spTgt spid="3"/>
                                        </p:tgtEl>
                                      </p:cBhvr>
                                    </p:animEffect>
                                  </p:childTnLst>
                                </p:cTn>
                              </p:par>
                            </p:childTnLst>
                          </p:cTn>
                        </p:par>
                        <p:par>
                          <p:cTn id="24" fill="hold">
                            <p:stCondLst>
                              <p:cond delay="2600"/>
                            </p:stCondLst>
                            <p:childTnLst>
                              <p:par>
                                <p:cTn id="25" presetID="10"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300"/>
                                        <p:tgtEl>
                                          <p:spTgt spid="4"/>
                                        </p:tgtEl>
                                      </p:cBhvr>
                                    </p:animEffect>
                                  </p:childTnLst>
                                </p:cTn>
                              </p:par>
                            </p:childTnLst>
                          </p:cTn>
                        </p:par>
                        <p:par>
                          <p:cTn id="28" fill="hold">
                            <p:stCondLst>
                              <p:cond delay="2900"/>
                            </p:stCondLst>
                            <p:childTnLst>
                              <p:par>
                                <p:cTn id="29" presetID="10"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300"/>
                                        <p:tgtEl>
                                          <p:spTgt spid="5"/>
                                        </p:tgtEl>
                                      </p:cBhvr>
                                    </p:animEffect>
                                  </p:childTnLst>
                                </p:cTn>
                              </p:par>
                            </p:childTnLst>
                          </p:cTn>
                        </p:par>
                        <p:par>
                          <p:cTn id="32" fill="hold">
                            <p:stCondLst>
                              <p:cond delay="3200"/>
                            </p:stCondLst>
                            <p:childTnLst>
                              <p:par>
                                <p:cTn id="33" presetID="10"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300"/>
                                        <p:tgtEl>
                                          <p:spTgt spid="6"/>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300"/>
                                        <p:tgtEl>
                                          <p:spTgt spid="7"/>
                                        </p:tgtEl>
                                      </p:cBhvr>
                                    </p:animEffect>
                                  </p:childTnLst>
                                </p:cTn>
                              </p:par>
                            </p:childTnLst>
                          </p:cTn>
                        </p:par>
                        <p:par>
                          <p:cTn id="40" fill="hold">
                            <p:stCondLst>
                              <p:cond delay="3800"/>
                            </p:stCondLst>
                            <p:childTnLst>
                              <p:par>
                                <p:cTn id="41" presetID="10" presetClass="entr" presetSubtype="0"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300"/>
                                        <p:tgtEl>
                                          <p:spTgt spid="8"/>
                                        </p:tgtEl>
                                      </p:cBhvr>
                                    </p:animEffect>
                                  </p:childTnLst>
                                </p:cTn>
                              </p:par>
                            </p:childTnLst>
                          </p:cTn>
                        </p:par>
                        <p:par>
                          <p:cTn id="44" fill="hold">
                            <p:stCondLst>
                              <p:cond delay="4100"/>
                            </p:stCondLst>
                            <p:childTnLst>
                              <p:par>
                                <p:cTn id="45" presetID="42" presetClass="path" presetSubtype="0" accel="50000" decel="50000" fill="hold" nodeType="afterEffect">
                                  <p:stCondLst>
                                    <p:cond delay="0"/>
                                  </p:stCondLst>
                                  <p:childTnLst>
                                    <p:animMotion origin="layout" path="M -1.04167E-6 0.11389 L 0.02565 -0.55555 " pathEditMode="relative" rAng="0" ptsTypes="AA">
                                      <p:cBhvr>
                                        <p:cTn id="46" dur="1000" fill="hold"/>
                                        <p:tgtEl>
                                          <p:spTgt spid="9"/>
                                        </p:tgtEl>
                                        <p:attrNameLst>
                                          <p:attrName>ppt_x</p:attrName>
                                          <p:attrName>ppt_y</p:attrName>
                                        </p:attrNameLst>
                                      </p:cBhvr>
                                      <p:rCtr x="1276" y="-33472"/>
                                    </p:animMotion>
                                  </p:childTnLst>
                                </p:cTn>
                              </p:par>
                            </p:childTnLst>
                          </p:cTn>
                        </p:par>
                        <p:par>
                          <p:cTn id="47" fill="hold">
                            <p:stCondLst>
                              <p:cond delay="5100"/>
                            </p:stCondLst>
                            <p:childTnLst>
                              <p:par>
                                <p:cTn id="48" presetID="26" presetClass="emph" presetSubtype="0" fill="hold" grpId="1" nodeType="after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par>
                          <p:cTn id="51" fill="hold">
                            <p:stCondLst>
                              <p:cond delay="5600"/>
                            </p:stCondLst>
                            <p:childTnLst>
                              <p:par>
                                <p:cTn id="52" presetID="10" presetClass="exit" presetSubtype="0" fill="hold" nodeType="afterEffect">
                                  <p:stCondLst>
                                    <p:cond delay="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childTnLst>
                          </p:cTn>
                        </p:par>
                        <p:par>
                          <p:cTn id="55" fill="hold">
                            <p:stCondLst>
                              <p:cond delay="6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8">
                                            <p:txEl>
                                              <p:pRg st="0" end="0"/>
                                            </p:txEl>
                                          </p:spTgt>
                                        </p:tgtEl>
                                        <p:attrNameLst>
                                          <p:attrName>style.visibility</p:attrName>
                                        </p:attrNameLst>
                                      </p:cBhvr>
                                      <p:to>
                                        <p:strVal val="visible"/>
                                      </p:to>
                                    </p:set>
                                    <p:anim calcmode="lin" valueType="num">
                                      <p:cBhvr>
                                        <p:cTn id="58" dur="500" fill="hold"/>
                                        <p:tgtEl>
                                          <p:spTgt spid="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8">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6" grpId="1" animBg="1"/>
      <p:bldP spid="7"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8F22EA2-0EF9-39C2-60C5-EECA51D38E6E}"/>
              </a:ext>
            </a:extLst>
          </p:cNvPr>
          <p:cNvGraphicFramePr>
            <a:graphicFrameLocks noGrp="1"/>
          </p:cNvGraphicFramePr>
          <p:nvPr>
            <p:extLst>
              <p:ext uri="{D42A27DB-BD31-4B8C-83A1-F6EECF244321}">
                <p14:modId xmlns:p14="http://schemas.microsoft.com/office/powerpoint/2010/main" val="576334441"/>
              </p:ext>
            </p:extLst>
          </p:nvPr>
        </p:nvGraphicFramePr>
        <p:xfrm>
          <a:off x="317500" y="594354"/>
          <a:ext cx="11455400" cy="6248420"/>
        </p:xfrm>
        <a:graphic>
          <a:graphicData uri="http://schemas.openxmlformats.org/drawingml/2006/table">
            <a:tbl>
              <a:tblPr firstRow="1" firstCol="1" bandRow="1">
                <a:tableStyleId>{5C22544A-7EE6-4342-B048-85BDC9FD1C3A}</a:tableStyleId>
              </a:tblPr>
              <a:tblGrid>
                <a:gridCol w="3982728">
                  <a:extLst>
                    <a:ext uri="{9D8B030D-6E8A-4147-A177-3AD203B41FA5}">
                      <a16:colId xmlns:a16="http://schemas.microsoft.com/office/drawing/2014/main" val="871737872"/>
                    </a:ext>
                  </a:extLst>
                </a:gridCol>
                <a:gridCol w="7472672">
                  <a:extLst>
                    <a:ext uri="{9D8B030D-6E8A-4147-A177-3AD203B41FA5}">
                      <a16:colId xmlns:a16="http://schemas.microsoft.com/office/drawing/2014/main" val="1476536331"/>
                    </a:ext>
                  </a:extLst>
                </a:gridCol>
              </a:tblGrid>
              <a:tr h="263227">
                <a:tc>
                  <a:txBody>
                    <a:bodyPr/>
                    <a:lstStyle/>
                    <a:p>
                      <a:pPr marL="0" marR="0" algn="ctr">
                        <a:lnSpc>
                          <a:spcPct val="107000"/>
                        </a:lnSpc>
                        <a:spcBef>
                          <a:spcPts val="0"/>
                        </a:spcBef>
                        <a:spcAft>
                          <a:spcPts val="0"/>
                        </a:spcAft>
                      </a:pPr>
                      <a:r>
                        <a:rPr lang="en-US" sz="1800">
                          <a:solidFill>
                            <a:schemeClr val="tx1">
                              <a:lumMod val="95000"/>
                              <a:lumOff val="5000"/>
                            </a:schemeClr>
                          </a:solidFill>
                          <a:effectLst/>
                          <a:latin typeface="Times New Roman" panose="02020603050405020304" pitchFamily="18" charset="0"/>
                          <a:cs typeface="Times New Roman" panose="02020603050405020304" pitchFamily="18" charset="0"/>
                        </a:rPr>
                        <a:t>CÂU HỎI</a:t>
                      </a:r>
                      <a:endParaRPr lang="en-US" sz="180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956" marR="59956" marT="0" marB="0"/>
                </a:tc>
                <a:tc>
                  <a:txBody>
                    <a:bodyPr/>
                    <a:lstStyle/>
                    <a:p>
                      <a:pPr marL="0" marR="0" algn="ctr">
                        <a:lnSpc>
                          <a:spcPct val="107000"/>
                        </a:lnSpc>
                        <a:spcBef>
                          <a:spcPts val="0"/>
                        </a:spcBef>
                        <a:spcAft>
                          <a:spcPts val="0"/>
                        </a:spcAft>
                      </a:pPr>
                      <a:r>
                        <a:rPr lang="en-US" sz="1800">
                          <a:solidFill>
                            <a:schemeClr val="tx1">
                              <a:lumMod val="95000"/>
                              <a:lumOff val="5000"/>
                            </a:schemeClr>
                          </a:solidFill>
                          <a:effectLst/>
                          <a:latin typeface="Times New Roman" panose="02020603050405020304" pitchFamily="18" charset="0"/>
                          <a:cs typeface="Times New Roman" panose="02020603050405020304" pitchFamily="18" charset="0"/>
                        </a:rPr>
                        <a:t>CÂU TRẢ LỜI</a:t>
                      </a:r>
                      <a:endParaRPr lang="en-US" sz="180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956" marR="59956" marT="0" marB="0"/>
                </a:tc>
                <a:extLst>
                  <a:ext uri="{0D108BD9-81ED-4DB2-BD59-A6C34878D82A}">
                    <a16:rowId xmlns:a16="http://schemas.microsoft.com/office/drawing/2014/main" val="741145335"/>
                  </a:ext>
                </a:extLst>
              </a:tr>
              <a:tr h="2519953">
                <a:tc>
                  <a:txBody>
                    <a:bodyPr/>
                    <a:lstStyle/>
                    <a:p>
                      <a:pPr marL="0" marR="0" algn="just">
                        <a:lnSpc>
                          <a:spcPct val="129000"/>
                        </a:lnSpc>
                        <a:spcBef>
                          <a:spcPts val="0"/>
                        </a:spcBef>
                        <a:spcAft>
                          <a:spcPts val="500"/>
                        </a:spcAft>
                      </a:pPr>
                      <a:r>
                        <a:rPr lang="en-US" sz="2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vi-VN" sz="2000" dirty="0">
                          <a:solidFill>
                            <a:schemeClr val="tx1">
                              <a:lumMod val="95000"/>
                              <a:lumOff val="5000"/>
                            </a:schemeClr>
                          </a:solidFill>
                          <a:effectLst/>
                          <a:latin typeface="Times New Roman" panose="02020603050405020304" pitchFamily="18" charset="0"/>
                          <a:cs typeface="Times New Roman" panose="02020603050405020304" pitchFamily="18" charset="0"/>
                        </a:rPr>
                        <a:t>Vận dụng những hiểu biết về trao đổi chất và chuyển hoá năng lượng ở thực vật, em hãy để xuất một số biện pháp tưới nước và bón phân hợp lí cho cây.</a:t>
                      </a:r>
                      <a:endParaRPr lang="en-US" sz="20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56" marR="59956" marT="0" marB="0"/>
                </a:tc>
                <a:tc>
                  <a:txBody>
                    <a:bodyPr/>
                    <a:lstStyle/>
                    <a:p>
                      <a:pPr marL="0" marR="0" algn="just">
                        <a:lnSpc>
                          <a:spcPct val="107000"/>
                        </a:lnSpc>
                        <a:spcBef>
                          <a:spcPts val="0"/>
                        </a:spcBef>
                        <a:spcAft>
                          <a:spcPts val="0"/>
                        </a:spcAft>
                      </a:pPr>
                      <a:r>
                        <a:rPr lang="en-US" sz="1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US" sz="18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956" marR="59956" marT="0" marB="0"/>
                </a:tc>
                <a:extLst>
                  <a:ext uri="{0D108BD9-81ED-4DB2-BD59-A6C34878D82A}">
                    <a16:rowId xmlns:a16="http://schemas.microsoft.com/office/drawing/2014/main" val="3371645494"/>
                  </a:ext>
                </a:extLst>
              </a:tr>
              <a:tr h="1673642">
                <a:tc>
                  <a:txBody>
                    <a:bodyPr/>
                    <a:lstStyle/>
                    <a:p>
                      <a:pPr marL="0" marR="0" algn="just">
                        <a:lnSpc>
                          <a:spcPct val="125000"/>
                        </a:lnSpc>
                        <a:spcBef>
                          <a:spcPts val="0"/>
                        </a:spcBef>
                        <a:spcAft>
                          <a:spcPts val="500"/>
                        </a:spcAft>
                        <a:tabLst>
                          <a:tab pos="488950" algn="l"/>
                        </a:tabLst>
                      </a:pP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vi-VN" sz="2400" dirty="0">
                          <a:solidFill>
                            <a:schemeClr val="tx1">
                              <a:lumMod val="95000"/>
                              <a:lumOff val="5000"/>
                            </a:schemeClr>
                          </a:solidFill>
                          <a:effectLst/>
                          <a:latin typeface="Times New Roman" panose="02020603050405020304" pitchFamily="18" charset="0"/>
                          <a:cs typeface="Times New Roman" panose="02020603050405020304" pitchFamily="18" charset="0"/>
                        </a:rPr>
                        <a:t>Vì sao trước khi tr</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ồ</a:t>
                      </a:r>
                      <a:r>
                        <a:rPr lang="vi-VN" sz="2400" dirty="0">
                          <a:solidFill>
                            <a:schemeClr val="tx1">
                              <a:lumMod val="95000"/>
                              <a:lumOff val="5000"/>
                            </a:schemeClr>
                          </a:solidFill>
                          <a:effectLst/>
                          <a:latin typeface="Times New Roman" panose="02020603050405020304" pitchFamily="18" charset="0"/>
                          <a:cs typeface="Times New Roman" panose="02020603050405020304" pitchFamily="18" charset="0"/>
                        </a:rPr>
                        <a:t>ng cây, người ta c</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ầy</a:t>
                      </a:r>
                      <a:r>
                        <a:rPr lang="vi-VN" sz="2400" dirty="0">
                          <a:solidFill>
                            <a:schemeClr val="tx1">
                              <a:lumMod val="95000"/>
                              <a:lumOff val="5000"/>
                            </a:schemeClr>
                          </a:solidFill>
                          <a:effectLst/>
                          <a:latin typeface="Times New Roman" panose="02020603050405020304" pitchFamily="18" charset="0"/>
                          <a:cs typeface="Times New Roman" panose="02020603050405020304" pitchFamily="18" charset="0"/>
                        </a:rPr>
                        <a:t> cày, xới làm cho đất tơi, xốp?</a:t>
                      </a:r>
                      <a:endPar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vi-VN" sz="1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US" sz="18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956" marR="59956" marT="0" marB="0"/>
                </a:tc>
                <a:tc>
                  <a:txBody>
                    <a:bodyPr/>
                    <a:lstStyle/>
                    <a:p>
                      <a:pPr marL="0" marR="0" algn="just">
                        <a:lnSpc>
                          <a:spcPct val="107000"/>
                        </a:lnSpc>
                        <a:spcBef>
                          <a:spcPts val="0"/>
                        </a:spcBef>
                        <a:spcAft>
                          <a:spcPts val="0"/>
                        </a:spcAft>
                      </a:pPr>
                      <a:r>
                        <a:rPr lang="en-US" sz="1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US" sz="18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956" marR="59956" marT="0" marB="0"/>
                </a:tc>
                <a:extLst>
                  <a:ext uri="{0D108BD9-81ED-4DB2-BD59-A6C34878D82A}">
                    <a16:rowId xmlns:a16="http://schemas.microsoft.com/office/drawing/2014/main" val="2156159430"/>
                  </a:ext>
                </a:extLst>
              </a:tr>
              <a:tr h="1678767">
                <a:tc>
                  <a:txBody>
                    <a:bodyPr/>
                    <a:lstStyle/>
                    <a:p>
                      <a:pPr marL="0" marR="0" algn="just">
                        <a:lnSpc>
                          <a:spcPct val="125000"/>
                        </a:lnSpc>
                        <a:spcBef>
                          <a:spcPts val="0"/>
                        </a:spcBef>
                        <a:spcAft>
                          <a:spcPts val="500"/>
                        </a:spcAft>
                        <a:tabLst>
                          <a:tab pos="488950" algn="l"/>
                        </a:tabLst>
                      </a:pP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vi-VN" sz="2400" dirty="0">
                          <a:solidFill>
                            <a:schemeClr val="tx1">
                              <a:lumMod val="95000"/>
                              <a:lumOff val="5000"/>
                            </a:schemeClr>
                          </a:solidFill>
                          <a:effectLst/>
                          <a:latin typeface="Times New Roman" panose="02020603050405020304" pitchFamily="18" charset="0"/>
                          <a:cs typeface="Times New Roman" panose="02020603050405020304" pitchFamily="18" charset="0"/>
                        </a:rPr>
                        <a:t>Vì sao sau khi bón phân, người ta thường tưới nước cho cây?</a:t>
                      </a:r>
                      <a:endPar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marL="0" marR="0" algn="just">
                        <a:lnSpc>
                          <a:spcPct val="125000"/>
                        </a:lnSpc>
                        <a:spcBef>
                          <a:spcPts val="0"/>
                        </a:spcBef>
                        <a:spcAft>
                          <a:spcPts val="500"/>
                        </a:spcAft>
                        <a:tabLst>
                          <a:tab pos="488950" algn="l"/>
                        </a:tabLst>
                      </a:pPr>
                      <a:r>
                        <a:rPr lang="vi-VN" sz="1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US" sz="18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56" marR="59956" marT="0" marB="0"/>
                </a:tc>
                <a:tc>
                  <a:txBody>
                    <a:bodyPr/>
                    <a:lstStyle/>
                    <a:p>
                      <a:pPr marL="0" marR="0" algn="just">
                        <a:lnSpc>
                          <a:spcPct val="107000"/>
                        </a:lnSpc>
                        <a:spcBef>
                          <a:spcPts val="0"/>
                        </a:spcBef>
                        <a:spcAft>
                          <a:spcPts val="0"/>
                        </a:spcAft>
                      </a:pPr>
                      <a:r>
                        <a:rPr lang="vi-VN" sz="1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US" sz="18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956" marR="59956" marT="0" marB="0"/>
                </a:tc>
                <a:extLst>
                  <a:ext uri="{0D108BD9-81ED-4DB2-BD59-A6C34878D82A}">
                    <a16:rowId xmlns:a16="http://schemas.microsoft.com/office/drawing/2014/main" val="3068382965"/>
                  </a:ext>
                </a:extLst>
              </a:tr>
            </a:tbl>
          </a:graphicData>
        </a:graphic>
      </p:graphicFrame>
      <p:sp>
        <p:nvSpPr>
          <p:cNvPr id="4" name="Rectangle 1">
            <a:extLst>
              <a:ext uri="{FF2B5EF4-FFF2-40B4-BE49-F238E27FC236}">
                <a16:creationId xmlns:a16="http://schemas.microsoft.com/office/drawing/2014/main" id="{C3F99420-56F7-EB31-A570-883E84F705DB}"/>
              </a:ext>
            </a:extLst>
          </p:cNvPr>
          <p:cNvSpPr>
            <a:spLocks noChangeArrowheads="1"/>
          </p:cNvSpPr>
          <p:nvPr/>
        </p:nvSpPr>
        <p:spPr bwMode="auto">
          <a:xfrm>
            <a:off x="231714" y="153457"/>
            <a:ext cx="1090215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88950" algn="l"/>
              </a:tabLst>
              <a:defRPr>
                <a:solidFill>
                  <a:schemeClr val="tx1"/>
                </a:solidFill>
                <a:latin typeface="Arial" panose="020B0604020202020204" pitchFamily="34" charset="0"/>
              </a:defRPr>
            </a:lvl1pPr>
            <a:lvl2pPr eaLnBrk="0" fontAlgn="base" hangingPunct="0">
              <a:spcBef>
                <a:spcPct val="0"/>
              </a:spcBef>
              <a:spcAft>
                <a:spcPct val="0"/>
              </a:spcAft>
              <a:tabLst>
                <a:tab pos="488950" algn="l"/>
              </a:tabLst>
              <a:defRPr>
                <a:solidFill>
                  <a:schemeClr val="tx1"/>
                </a:solidFill>
                <a:latin typeface="Arial" panose="020B0604020202020204" pitchFamily="34" charset="0"/>
              </a:defRPr>
            </a:lvl2pPr>
            <a:lvl3pPr eaLnBrk="0" fontAlgn="base" hangingPunct="0">
              <a:spcBef>
                <a:spcPct val="0"/>
              </a:spcBef>
              <a:spcAft>
                <a:spcPct val="0"/>
              </a:spcAft>
              <a:tabLst>
                <a:tab pos="488950" algn="l"/>
              </a:tabLst>
              <a:defRPr>
                <a:solidFill>
                  <a:schemeClr val="tx1"/>
                </a:solidFill>
                <a:latin typeface="Arial" panose="020B0604020202020204" pitchFamily="34" charset="0"/>
              </a:defRPr>
            </a:lvl3pPr>
            <a:lvl4pPr eaLnBrk="0" fontAlgn="base" hangingPunct="0">
              <a:spcBef>
                <a:spcPct val="0"/>
              </a:spcBef>
              <a:spcAft>
                <a:spcPct val="0"/>
              </a:spcAft>
              <a:tabLst>
                <a:tab pos="488950" algn="l"/>
              </a:tabLst>
              <a:defRPr>
                <a:solidFill>
                  <a:schemeClr val="tx1"/>
                </a:solidFill>
                <a:latin typeface="Arial" panose="020B0604020202020204" pitchFamily="34" charset="0"/>
              </a:defRPr>
            </a:lvl4pPr>
            <a:lvl5pPr eaLnBrk="0" fontAlgn="base" hangingPunct="0">
              <a:spcBef>
                <a:spcPct val="0"/>
              </a:spcBef>
              <a:spcAft>
                <a:spcPct val="0"/>
              </a:spcAft>
              <a:tabLst>
                <a:tab pos="488950" algn="l"/>
              </a:tabLst>
              <a:defRPr>
                <a:solidFill>
                  <a:schemeClr val="tx1"/>
                </a:solidFill>
                <a:latin typeface="Arial" panose="020B0604020202020204" pitchFamily="34" charset="0"/>
              </a:defRPr>
            </a:lvl5pPr>
            <a:lvl6pPr eaLnBrk="0" fontAlgn="base" hangingPunct="0">
              <a:spcBef>
                <a:spcPct val="0"/>
              </a:spcBef>
              <a:spcAft>
                <a:spcPct val="0"/>
              </a:spcAft>
              <a:tabLst>
                <a:tab pos="488950" algn="l"/>
              </a:tabLst>
              <a:defRPr>
                <a:solidFill>
                  <a:schemeClr val="tx1"/>
                </a:solidFill>
                <a:latin typeface="Arial" panose="020B0604020202020204" pitchFamily="34" charset="0"/>
              </a:defRPr>
            </a:lvl6pPr>
            <a:lvl7pPr eaLnBrk="0" fontAlgn="base" hangingPunct="0">
              <a:spcBef>
                <a:spcPct val="0"/>
              </a:spcBef>
              <a:spcAft>
                <a:spcPct val="0"/>
              </a:spcAft>
              <a:tabLst>
                <a:tab pos="488950" algn="l"/>
              </a:tabLst>
              <a:defRPr>
                <a:solidFill>
                  <a:schemeClr val="tx1"/>
                </a:solidFill>
                <a:latin typeface="Arial" panose="020B0604020202020204" pitchFamily="34" charset="0"/>
              </a:defRPr>
            </a:lvl7pPr>
            <a:lvl8pPr eaLnBrk="0" fontAlgn="base" hangingPunct="0">
              <a:spcBef>
                <a:spcPct val="0"/>
              </a:spcBef>
              <a:spcAft>
                <a:spcPct val="0"/>
              </a:spcAft>
              <a:tabLst>
                <a:tab pos="488950" algn="l"/>
              </a:tabLst>
              <a:defRPr>
                <a:solidFill>
                  <a:schemeClr val="tx1"/>
                </a:solidFill>
                <a:latin typeface="Arial" panose="020B0604020202020204" pitchFamily="34" charset="0"/>
              </a:defRPr>
            </a:lvl8pPr>
            <a:lvl9pPr eaLnBrk="0" fontAlgn="base" hangingPunct="0">
              <a:spcBef>
                <a:spcPct val="0"/>
              </a:spcBef>
              <a:spcAft>
                <a:spcPct val="0"/>
              </a:spcAft>
              <a:tabLst>
                <a:tab pos="48895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88950" algn="l"/>
              </a:tabLst>
            </a:pP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HOÀN</a:t>
            </a: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a:t>
            </a: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5 Ở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SAU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NỘP</a:t>
            </a: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LẠI</a:t>
            </a: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CHO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GV</a:t>
            </a:r>
            <a:endParaRPr kumimoji="0" lang="en-US" altLang="en-US" sz="2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88950" algn="l"/>
              </a:tabLst>
            </a:pPr>
            <a:endParaRPr kumimoji="0" lang="en-US" altLang="en-US" sz="2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09926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vi-VN"/>
              <a:t>`</a:t>
            </a:r>
          </a:p>
        </p:txBody>
      </p:sp>
      <p:pic>
        <p:nvPicPr>
          <p:cNvPr id="16387" name="Picture 3" descr="POINSET3"/>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9525000" y="4931834"/>
            <a:ext cx="2667000" cy="1724460"/>
          </a:xfrm>
          <a:noFill/>
        </p:spPr>
      </p:pic>
      <p:pic>
        <p:nvPicPr>
          <p:cNvPr id="16388" name="Picture 4" descr="POINSE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1706"/>
            <a:ext cx="2642098" cy="1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descr="15"/>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19844" y="544109"/>
            <a:ext cx="2059392" cy="150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descr="FIREWRK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8011" y="2998197"/>
            <a:ext cx="6920255" cy="4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8" descr="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05049" y="4858373"/>
            <a:ext cx="2639608" cy="1750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WordArt 11"/>
          <p:cNvSpPr>
            <a:spLocks noChangeArrowheads="1" noChangeShapeType="1" noTextEdit="1"/>
          </p:cNvSpPr>
          <p:nvPr/>
        </p:nvSpPr>
        <p:spPr bwMode="auto">
          <a:xfrm>
            <a:off x="1321049" y="1708274"/>
            <a:ext cx="9346951" cy="1075765"/>
          </a:xfrm>
          <a:prstGeom prst="rect">
            <a:avLst/>
          </a:prstGeom>
        </p:spPr>
        <p:txBody>
          <a:bodyPr wrap="none" fromWordArt="1">
            <a:prstTxWarp prst="textPlain">
              <a:avLst>
                <a:gd name="adj" fmla="val 50000"/>
              </a:avLst>
            </a:prstTxWarp>
          </a:bodyPr>
          <a:lstStyle/>
          <a:p>
            <a:pPr algn="ctr"/>
            <a:r>
              <a:rPr lang="en-US" sz="4157" kern="10">
                <a:ln w="19050">
                  <a:solidFill>
                    <a:srgbClr val="99CC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XIN CHÀO CÁC EM</a:t>
            </a:r>
          </a:p>
        </p:txBody>
      </p:sp>
      <p:pic>
        <p:nvPicPr>
          <p:cNvPr id="16393" name="Picture 12" descr="POINSE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9943976" y="-181161"/>
            <a:ext cx="1865157" cy="2630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WordArt 11"/>
          <p:cNvSpPr>
            <a:spLocks noChangeArrowheads="1" noChangeShapeType="1" noTextEdit="1"/>
          </p:cNvSpPr>
          <p:nvPr/>
        </p:nvSpPr>
        <p:spPr bwMode="auto">
          <a:xfrm>
            <a:off x="1530226" y="3465108"/>
            <a:ext cx="9346951" cy="1075765"/>
          </a:xfrm>
          <a:prstGeom prst="rect">
            <a:avLst/>
          </a:prstGeom>
        </p:spPr>
        <p:txBody>
          <a:bodyPr wrap="none" fromWordArt="1">
            <a:prstTxWarp prst="textPlain">
              <a:avLst>
                <a:gd name="adj" fmla="val 50000"/>
              </a:avLst>
            </a:prstTxWarp>
          </a:bodyPr>
          <a:lstStyle/>
          <a:p>
            <a:pPr algn="ctr"/>
            <a:r>
              <a:rPr lang="en-US" sz="4157" kern="10">
                <a:ln w="19050">
                  <a:solidFill>
                    <a:srgbClr val="99CCFF"/>
                  </a:solidFill>
                  <a:round/>
                  <a:headEnd/>
                  <a:tailEnd/>
                </a:ln>
                <a:solidFill>
                  <a:srgbClr val="FFC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HẸN GẶP LẠI VÀO TIẾT SAU</a:t>
            </a:r>
          </a:p>
        </p:txBody>
      </p:sp>
    </p:spTree>
    <p:extLst>
      <p:ext uri="{BB962C8B-B14F-4D97-AF65-F5344CB8AC3E}">
        <p14:creationId xmlns:p14="http://schemas.microsoft.com/office/powerpoint/2010/main" val="2924627252"/>
      </p:ext>
    </p:extLst>
  </p:cSld>
  <p:clrMapOvr>
    <a:masterClrMapping/>
  </p:clrMapOvr>
  <p:transition spd="med">
    <p:newsflash/>
    <p:sndAc>
      <p:stSnd>
        <p:snd r:embed="rId2" name="APPLAUSE.WAV"/>
      </p:stSnd>
    </p:sndAc>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SPACE091">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0"/>
            <a:ext cx="12496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403" name="Picture 3" descr="Firewrk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40800" y="4800600"/>
            <a:ext cx="28448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2404" name="Picture 4" descr="Firewrk8"/>
          <p:cNvPicPr>
            <a:picLocks noChangeAspect="1" noChangeArrowheads="1"/>
          </p:cNvPicPr>
          <p:nvPr/>
        </p:nvPicPr>
        <p:blipFill>
          <a:blip r:embed="rId5" cstate="print">
            <a:lum bright="36000" contrast="-72000"/>
            <a:extLst>
              <a:ext uri="{28A0092B-C50C-407E-A947-70E740481C1C}">
                <a14:useLocalDpi xmlns:a14="http://schemas.microsoft.com/office/drawing/2010/main" val="0"/>
              </a:ext>
            </a:extLst>
          </a:blip>
          <a:srcRect/>
          <a:stretch>
            <a:fillRect/>
          </a:stretch>
        </p:blipFill>
        <p:spPr bwMode="auto">
          <a:xfrm>
            <a:off x="1" y="304801"/>
            <a:ext cx="3469217" cy="2544763"/>
          </a:xfrm>
          <a:prstGeom prst="rect">
            <a:avLst/>
          </a:prstGeom>
          <a:noFill/>
          <a:extLst>
            <a:ext uri="{909E8E84-426E-40DD-AFC4-6F175D3DCCD1}">
              <a14:hiddenFill xmlns:a14="http://schemas.microsoft.com/office/drawing/2010/main">
                <a:solidFill>
                  <a:srgbClr val="FFFFFF"/>
                </a:solidFill>
              </a14:hiddenFill>
            </a:ext>
          </a:extLst>
        </p:spPr>
      </p:pic>
      <p:pic>
        <p:nvPicPr>
          <p:cNvPr id="102405" name="Picture 5" descr="Firewrk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64000" y="1981200"/>
            <a:ext cx="44704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02406" name="Picture 6" descr="Firewrk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1" y="4724400"/>
            <a:ext cx="239395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2407" name="Picture 7" descr="Firewrk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40800" y="533400"/>
            <a:ext cx="2895600" cy="2286000"/>
          </a:xfrm>
          <a:prstGeom prst="rect">
            <a:avLst/>
          </a:prstGeom>
          <a:noFill/>
          <a:extLst>
            <a:ext uri="{909E8E84-426E-40DD-AFC4-6F175D3DCCD1}">
              <a14:hiddenFill xmlns:a14="http://schemas.microsoft.com/office/drawing/2010/main">
                <a:solidFill>
                  <a:srgbClr val="FFFFFF"/>
                </a:solidFill>
              </a14:hiddenFill>
            </a:ext>
          </a:extLst>
        </p:spPr>
      </p:pic>
      <p:sp>
        <p:nvSpPr>
          <p:cNvPr id="102408" name="Rectangle 8"/>
          <p:cNvSpPr>
            <a:spLocks noChangeArrowheads="1"/>
          </p:cNvSpPr>
          <p:nvPr/>
        </p:nvSpPr>
        <p:spPr bwMode="auto">
          <a:xfrm>
            <a:off x="0" y="685800"/>
            <a:ext cx="11988800" cy="1524000"/>
          </a:xfrm>
          <a:prstGeom prst="rect">
            <a:avLst/>
          </a:prstGeom>
          <a:noFill/>
          <a:ln>
            <a:noFill/>
          </a:ln>
          <a:effectLst>
            <a:outerShdw dist="63500" dir="19387806" algn="ctr" rotWithShape="0">
              <a:srgbClr val="FF33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lgn="ctr">
              <a:lnSpc>
                <a:spcPct val="90000"/>
              </a:lnSpc>
              <a:spcBef>
                <a:spcPct val="20000"/>
              </a:spcBef>
            </a:pPr>
            <a:r>
              <a:rPr lang="en-US" sz="5400" dirty="0" err="1">
                <a:solidFill>
                  <a:srgbClr val="CC0000"/>
                </a:solidFill>
                <a:latin typeface="VNI-Souvir" pitchFamily="2" charset="0"/>
              </a:rPr>
              <a:t>Chaân</a:t>
            </a:r>
            <a:r>
              <a:rPr lang="en-US" sz="5400" dirty="0">
                <a:solidFill>
                  <a:srgbClr val="CC0000"/>
                </a:solidFill>
                <a:latin typeface="VNI-Souvir" pitchFamily="2" charset="0"/>
              </a:rPr>
              <a:t> </a:t>
            </a:r>
            <a:r>
              <a:rPr lang="en-US" sz="5400" dirty="0" err="1">
                <a:solidFill>
                  <a:srgbClr val="CC0000"/>
                </a:solidFill>
                <a:latin typeface="VNI-Souvir" pitchFamily="2" charset="0"/>
              </a:rPr>
              <a:t>thaønh</a:t>
            </a:r>
            <a:r>
              <a:rPr lang="en-US" sz="5400" dirty="0">
                <a:solidFill>
                  <a:srgbClr val="CC0000"/>
                </a:solidFill>
                <a:latin typeface="VNI-Souvir" pitchFamily="2" charset="0"/>
              </a:rPr>
              <a:t> </a:t>
            </a:r>
            <a:r>
              <a:rPr lang="en-US" sz="5400" dirty="0" err="1">
                <a:solidFill>
                  <a:srgbClr val="CC0000"/>
                </a:solidFill>
                <a:latin typeface="VNI-Souvir" pitchFamily="2" charset="0"/>
              </a:rPr>
              <a:t>caùm</a:t>
            </a:r>
            <a:r>
              <a:rPr lang="en-US" sz="5400" dirty="0">
                <a:solidFill>
                  <a:srgbClr val="CC0000"/>
                </a:solidFill>
                <a:latin typeface="VNI-Souvir" pitchFamily="2" charset="0"/>
              </a:rPr>
              <a:t> </a:t>
            </a:r>
            <a:r>
              <a:rPr lang="en-US" sz="5400" dirty="0" err="1">
                <a:solidFill>
                  <a:srgbClr val="CC0000"/>
                </a:solidFill>
                <a:latin typeface="VNI-Souvir" pitchFamily="2" charset="0"/>
              </a:rPr>
              <a:t>ôn</a:t>
            </a:r>
            <a:r>
              <a:rPr lang="en-US" sz="5400" dirty="0">
                <a:solidFill>
                  <a:srgbClr val="CC0000"/>
                </a:solidFill>
                <a:latin typeface="VNI-Souvir" pitchFamily="2" charset="0"/>
              </a:rPr>
              <a:t> </a:t>
            </a:r>
            <a:r>
              <a:rPr lang="en-US" sz="5400" dirty="0" err="1">
                <a:solidFill>
                  <a:srgbClr val="CC0000"/>
                </a:solidFill>
                <a:latin typeface="VNI-Souvir" pitchFamily="2" charset="0"/>
              </a:rPr>
              <a:t>quyù</a:t>
            </a:r>
            <a:r>
              <a:rPr lang="en-US" sz="5400" dirty="0">
                <a:solidFill>
                  <a:srgbClr val="CC0000"/>
                </a:solidFill>
                <a:latin typeface="VNI-Souvir" pitchFamily="2" charset="0"/>
              </a:rPr>
              <a:t> </a:t>
            </a:r>
            <a:r>
              <a:rPr lang="en-US" sz="5400" dirty="0" err="1">
                <a:solidFill>
                  <a:srgbClr val="CC0000"/>
                </a:solidFill>
                <a:latin typeface="VNI-Souvir" pitchFamily="2" charset="0"/>
              </a:rPr>
              <a:t>thaày</a:t>
            </a:r>
            <a:r>
              <a:rPr lang="en-US" sz="5400" dirty="0">
                <a:solidFill>
                  <a:srgbClr val="CC0000"/>
                </a:solidFill>
                <a:latin typeface="VNI-Souvir" pitchFamily="2" charset="0"/>
              </a:rPr>
              <a:t> </a:t>
            </a:r>
            <a:r>
              <a:rPr lang="en-US" sz="5400" dirty="0" err="1">
                <a:solidFill>
                  <a:srgbClr val="CC0000"/>
                </a:solidFill>
                <a:latin typeface="VNI-Souvir" pitchFamily="2" charset="0"/>
              </a:rPr>
              <a:t>coâ</a:t>
            </a:r>
            <a:r>
              <a:rPr lang="en-US" sz="5400" dirty="0">
                <a:solidFill>
                  <a:srgbClr val="CC0000"/>
                </a:solidFill>
                <a:latin typeface="VNI-Souvir" pitchFamily="2" charset="0"/>
              </a:rPr>
              <a:t> </a:t>
            </a:r>
            <a:r>
              <a:rPr lang="en-US" sz="5400" dirty="0" err="1">
                <a:solidFill>
                  <a:srgbClr val="CC0000"/>
                </a:solidFill>
                <a:latin typeface="VNI-Souvir" pitchFamily="2" charset="0"/>
              </a:rPr>
              <a:t>vaø</a:t>
            </a:r>
            <a:r>
              <a:rPr lang="en-US" sz="5400" dirty="0">
                <a:solidFill>
                  <a:srgbClr val="CC0000"/>
                </a:solidFill>
                <a:latin typeface="VNI-Souvir" pitchFamily="2" charset="0"/>
              </a:rPr>
              <a:t> </a:t>
            </a:r>
            <a:r>
              <a:rPr lang="en-US" sz="5400" dirty="0" err="1">
                <a:solidFill>
                  <a:srgbClr val="CC0000"/>
                </a:solidFill>
                <a:latin typeface="VNI-Souvir" pitchFamily="2" charset="0"/>
              </a:rPr>
              <a:t>caùc</a:t>
            </a:r>
            <a:r>
              <a:rPr lang="en-US" sz="5400" dirty="0">
                <a:solidFill>
                  <a:srgbClr val="CC0000"/>
                </a:solidFill>
                <a:latin typeface="VNI-Souvir" pitchFamily="2" charset="0"/>
              </a:rPr>
              <a:t> </a:t>
            </a:r>
            <a:r>
              <a:rPr lang="en-US" sz="5400" dirty="0" err="1">
                <a:solidFill>
                  <a:srgbClr val="CC0000"/>
                </a:solidFill>
                <a:latin typeface="VNI-Souvir" pitchFamily="2" charset="0"/>
              </a:rPr>
              <a:t>em</a:t>
            </a:r>
            <a:r>
              <a:rPr lang="en-US" sz="3200" dirty="0">
                <a:latin typeface="VNI-Souvir" pitchFamily="2" charset="0"/>
              </a:rPr>
              <a:t> </a:t>
            </a:r>
          </a:p>
        </p:txBody>
      </p:sp>
      <p:sp>
        <p:nvSpPr>
          <p:cNvPr id="102409" name="Rectangle 9"/>
          <p:cNvSpPr>
            <a:spLocks noChangeArrowheads="1"/>
          </p:cNvSpPr>
          <p:nvPr/>
        </p:nvSpPr>
        <p:spPr bwMode="auto">
          <a:xfrm>
            <a:off x="1016000" y="2209800"/>
            <a:ext cx="10871200" cy="3657600"/>
          </a:xfrm>
          <a:prstGeom prst="rect">
            <a:avLst/>
          </a:prstGeom>
          <a:noFill/>
          <a:ln>
            <a:noFill/>
          </a:ln>
          <a:effectLst>
            <a:outerShdw dist="52363" dir="20757825" algn="ctr" rotWithShape="0">
              <a:srgbClr val="FF00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lgn="ctr">
              <a:lnSpc>
                <a:spcPct val="90000"/>
              </a:lnSpc>
              <a:spcBef>
                <a:spcPct val="20000"/>
              </a:spcBef>
            </a:pPr>
            <a:r>
              <a:rPr lang="en-US" sz="4800" dirty="0" err="1">
                <a:solidFill>
                  <a:srgbClr val="FFFF00"/>
                </a:solidFill>
                <a:latin typeface="VNI-Souvir" pitchFamily="2" charset="0"/>
              </a:rPr>
              <a:t>Chuùc</a:t>
            </a:r>
            <a:r>
              <a:rPr lang="en-US" sz="4800" dirty="0">
                <a:solidFill>
                  <a:srgbClr val="FFFF00"/>
                </a:solidFill>
                <a:latin typeface="VNI-Souvir" pitchFamily="2" charset="0"/>
              </a:rPr>
              <a:t> </a:t>
            </a:r>
            <a:r>
              <a:rPr lang="en-US" sz="4800" dirty="0" err="1">
                <a:solidFill>
                  <a:srgbClr val="FFFF00"/>
                </a:solidFill>
                <a:latin typeface="VNI-Souvir" pitchFamily="2" charset="0"/>
              </a:rPr>
              <a:t>quyù</a:t>
            </a:r>
            <a:r>
              <a:rPr lang="en-US" sz="4800" dirty="0">
                <a:solidFill>
                  <a:srgbClr val="FFFF00"/>
                </a:solidFill>
                <a:latin typeface="VNI-Souvir" pitchFamily="2" charset="0"/>
              </a:rPr>
              <a:t> </a:t>
            </a:r>
            <a:r>
              <a:rPr lang="en-US" sz="4800" dirty="0" err="1">
                <a:solidFill>
                  <a:srgbClr val="FFFF00"/>
                </a:solidFill>
                <a:latin typeface="VNI-Souvir" pitchFamily="2" charset="0"/>
              </a:rPr>
              <a:t>Thaày</a:t>
            </a:r>
            <a:r>
              <a:rPr lang="en-US" sz="4800" dirty="0">
                <a:solidFill>
                  <a:srgbClr val="FFFF00"/>
                </a:solidFill>
                <a:latin typeface="VNI-Souvir" pitchFamily="2" charset="0"/>
              </a:rPr>
              <a:t> </a:t>
            </a:r>
            <a:r>
              <a:rPr lang="en-US" sz="4800" dirty="0" err="1">
                <a:solidFill>
                  <a:srgbClr val="FFFF00"/>
                </a:solidFill>
                <a:latin typeface="VNI-Souvir" pitchFamily="2" charset="0"/>
              </a:rPr>
              <a:t>Coâ</a:t>
            </a:r>
            <a:r>
              <a:rPr lang="en-US" sz="4800" dirty="0">
                <a:solidFill>
                  <a:srgbClr val="FFFF00"/>
                </a:solidFill>
                <a:latin typeface="VNI-Souvir" pitchFamily="2" charset="0"/>
              </a:rPr>
              <a:t> </a:t>
            </a:r>
          </a:p>
          <a:p>
            <a:pPr marL="342900" indent="-342900" algn="ctr">
              <a:lnSpc>
                <a:spcPct val="90000"/>
              </a:lnSpc>
              <a:spcBef>
                <a:spcPct val="20000"/>
              </a:spcBef>
            </a:pPr>
            <a:r>
              <a:rPr lang="en-US" sz="4800" dirty="0" err="1">
                <a:solidFill>
                  <a:srgbClr val="FFFF00"/>
                </a:solidFill>
                <a:latin typeface="VNI-Souvir" pitchFamily="2" charset="0"/>
              </a:rPr>
              <a:t>Vui</a:t>
            </a:r>
            <a:r>
              <a:rPr lang="en-US" sz="4800" dirty="0">
                <a:solidFill>
                  <a:srgbClr val="FFFF00"/>
                </a:solidFill>
                <a:latin typeface="VNI-Souvir" pitchFamily="2" charset="0"/>
              </a:rPr>
              <a:t>, </a:t>
            </a:r>
            <a:r>
              <a:rPr lang="en-US" sz="4800" dirty="0" err="1">
                <a:solidFill>
                  <a:srgbClr val="FFFF00"/>
                </a:solidFill>
                <a:latin typeface="VNI-Souvir" pitchFamily="2" charset="0"/>
              </a:rPr>
              <a:t>khoûe</a:t>
            </a:r>
            <a:r>
              <a:rPr lang="en-US" sz="4800" dirty="0">
                <a:solidFill>
                  <a:srgbClr val="FFFF00"/>
                </a:solidFill>
                <a:latin typeface="VNI-Souvir" pitchFamily="2" charset="0"/>
              </a:rPr>
              <a:t>, </a:t>
            </a:r>
            <a:r>
              <a:rPr lang="en-US" sz="4800" dirty="0" err="1">
                <a:solidFill>
                  <a:srgbClr val="FFFF00"/>
                </a:solidFill>
                <a:latin typeface="VNI-Souvir" pitchFamily="2" charset="0"/>
              </a:rPr>
              <a:t>ñaït</a:t>
            </a:r>
            <a:r>
              <a:rPr lang="en-US" sz="4800" dirty="0">
                <a:solidFill>
                  <a:srgbClr val="FFFF00"/>
                </a:solidFill>
                <a:latin typeface="VNI-Souvir" pitchFamily="2" charset="0"/>
              </a:rPr>
              <a:t> </a:t>
            </a:r>
            <a:r>
              <a:rPr lang="en-US" sz="4800" dirty="0" err="1">
                <a:solidFill>
                  <a:srgbClr val="FFFF00"/>
                </a:solidFill>
                <a:latin typeface="VNI-Souvir" pitchFamily="2" charset="0"/>
              </a:rPr>
              <a:t>nhieàu</a:t>
            </a:r>
            <a:endParaRPr lang="en-US" sz="4800" dirty="0">
              <a:solidFill>
                <a:srgbClr val="FFFF00"/>
              </a:solidFill>
              <a:latin typeface="VNI-Souvir" pitchFamily="2" charset="0"/>
            </a:endParaRPr>
          </a:p>
          <a:p>
            <a:pPr marL="342900" indent="-342900" algn="ctr">
              <a:lnSpc>
                <a:spcPct val="90000"/>
              </a:lnSpc>
              <a:spcBef>
                <a:spcPct val="20000"/>
              </a:spcBef>
            </a:pPr>
            <a:r>
              <a:rPr lang="en-US" sz="4800" dirty="0" err="1">
                <a:solidFill>
                  <a:srgbClr val="FFFF00"/>
                </a:solidFill>
                <a:latin typeface="VNI-Souvir" pitchFamily="2" charset="0"/>
              </a:rPr>
              <a:t>thaønh</a:t>
            </a:r>
            <a:r>
              <a:rPr lang="en-US" sz="4800" dirty="0">
                <a:solidFill>
                  <a:srgbClr val="FFFF00"/>
                </a:solidFill>
                <a:latin typeface="VNI-Souvir" pitchFamily="2" charset="0"/>
              </a:rPr>
              <a:t> </a:t>
            </a:r>
            <a:r>
              <a:rPr lang="en-US" sz="4800" dirty="0" err="1">
                <a:solidFill>
                  <a:srgbClr val="FFFF00"/>
                </a:solidFill>
                <a:latin typeface="VNI-Souvir" pitchFamily="2" charset="0"/>
              </a:rPr>
              <a:t>quûa</a:t>
            </a:r>
            <a:r>
              <a:rPr lang="en-US" sz="4800" dirty="0">
                <a:solidFill>
                  <a:srgbClr val="FFFF00"/>
                </a:solidFill>
                <a:latin typeface="VNI-Souvir" pitchFamily="2" charset="0"/>
              </a:rPr>
              <a:t> </a:t>
            </a:r>
            <a:r>
              <a:rPr lang="en-US" sz="4800" dirty="0" err="1">
                <a:solidFill>
                  <a:srgbClr val="FFFF00"/>
                </a:solidFill>
                <a:latin typeface="VNI-Souvir" pitchFamily="2" charset="0"/>
              </a:rPr>
              <a:t>toát</a:t>
            </a:r>
            <a:r>
              <a:rPr lang="en-US" sz="4800" dirty="0">
                <a:solidFill>
                  <a:srgbClr val="FFFF00"/>
                </a:solidFill>
                <a:latin typeface="VNI-Souvir" pitchFamily="2" charset="0"/>
              </a:rPr>
              <a:t> </a:t>
            </a:r>
            <a:r>
              <a:rPr lang="en-US" sz="4800" dirty="0" err="1">
                <a:solidFill>
                  <a:srgbClr val="FFFF00"/>
                </a:solidFill>
                <a:latin typeface="VNI-Souvir" pitchFamily="2" charset="0"/>
              </a:rPr>
              <a:t>ñeïp</a:t>
            </a:r>
            <a:r>
              <a:rPr lang="en-US" sz="4800" dirty="0">
                <a:solidFill>
                  <a:srgbClr val="FFFF00"/>
                </a:solidFill>
                <a:latin typeface="VNI-Souvir" pitchFamily="2" charset="0"/>
              </a:rPr>
              <a:t> </a:t>
            </a:r>
            <a:r>
              <a:rPr lang="en-US" sz="4800" dirty="0" err="1">
                <a:solidFill>
                  <a:srgbClr val="FFFF00"/>
                </a:solidFill>
                <a:latin typeface="VNI-Souvir" pitchFamily="2" charset="0"/>
              </a:rPr>
              <a:t>trong</a:t>
            </a:r>
            <a:r>
              <a:rPr lang="en-US" sz="4800" dirty="0">
                <a:solidFill>
                  <a:srgbClr val="FFFF00"/>
                </a:solidFill>
                <a:latin typeface="VNI-Souvir" pitchFamily="2" charset="0"/>
              </a:rPr>
              <a:t> </a:t>
            </a:r>
          </a:p>
          <a:p>
            <a:pPr marL="342900" indent="-342900" algn="ctr">
              <a:lnSpc>
                <a:spcPct val="90000"/>
              </a:lnSpc>
              <a:spcBef>
                <a:spcPct val="20000"/>
              </a:spcBef>
            </a:pPr>
            <a:r>
              <a:rPr lang="en-US" sz="4800" dirty="0" err="1">
                <a:solidFill>
                  <a:srgbClr val="FFFF00"/>
                </a:solidFill>
                <a:latin typeface="VNI-Souvir" pitchFamily="2" charset="0"/>
              </a:rPr>
              <a:t>söï</a:t>
            </a:r>
            <a:r>
              <a:rPr lang="en-US" sz="4800" dirty="0">
                <a:solidFill>
                  <a:srgbClr val="FFFF00"/>
                </a:solidFill>
                <a:latin typeface="VNI-Souvir" pitchFamily="2" charset="0"/>
              </a:rPr>
              <a:t> </a:t>
            </a:r>
            <a:r>
              <a:rPr lang="en-US" sz="4800" dirty="0" err="1">
                <a:solidFill>
                  <a:srgbClr val="FFFF00"/>
                </a:solidFill>
                <a:latin typeface="VNI-Souvir" pitchFamily="2" charset="0"/>
              </a:rPr>
              <a:t>nghieäp</a:t>
            </a:r>
            <a:r>
              <a:rPr lang="en-US" sz="4800" dirty="0">
                <a:solidFill>
                  <a:srgbClr val="FFFF00"/>
                </a:solidFill>
                <a:latin typeface="VNI-Souvir" pitchFamily="2" charset="0"/>
              </a:rPr>
              <a:t> </a:t>
            </a:r>
            <a:r>
              <a:rPr lang="en-US" sz="4800" dirty="0" err="1">
                <a:solidFill>
                  <a:srgbClr val="FFFF00"/>
                </a:solidFill>
                <a:latin typeface="VNI-Souvir" pitchFamily="2" charset="0"/>
              </a:rPr>
              <a:t>giaùo</a:t>
            </a:r>
            <a:r>
              <a:rPr lang="en-US" sz="4800" dirty="0">
                <a:solidFill>
                  <a:srgbClr val="FFFF00"/>
                </a:solidFill>
                <a:latin typeface="VNI-Souvir" pitchFamily="2" charset="0"/>
              </a:rPr>
              <a:t> </a:t>
            </a:r>
            <a:r>
              <a:rPr lang="en-US" sz="4800" dirty="0" err="1">
                <a:solidFill>
                  <a:srgbClr val="FFFF00"/>
                </a:solidFill>
                <a:latin typeface="VNI-Souvir" pitchFamily="2" charset="0"/>
              </a:rPr>
              <a:t>duïc</a:t>
            </a:r>
            <a:r>
              <a:rPr lang="en-US" sz="5400" dirty="0">
                <a:solidFill>
                  <a:srgbClr val="FFFF00"/>
                </a:solidFill>
                <a:latin typeface="VNI-Brush" pitchFamily="2" charset="0"/>
              </a:rPr>
              <a:t> .</a:t>
            </a:r>
          </a:p>
        </p:txBody>
      </p:sp>
      <p:pic>
        <p:nvPicPr>
          <p:cNvPr id="102411" name="ROMEOJUL.MID">
            <a:hlinkClick r:id="" action="ppaction://media"/>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11785600" y="6553200"/>
            <a:ext cx="406400" cy="30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005615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repeatCount="indefinite" fill="hold" nodeType="withEffect">
                                  <p:stCondLst>
                                    <p:cond delay="0"/>
                                  </p:stCondLst>
                                  <p:endCondLst>
                                    <p:cond evt="onNext" delay="0">
                                      <p:tgtEl>
                                        <p:sldTgt/>
                                      </p:tgtEl>
                                    </p:cond>
                                  </p:endCondLst>
                                  <p:childTnLst>
                                    <p:set>
                                      <p:cBhvr>
                                        <p:cTn id="6" dur="1" fill="hold">
                                          <p:stCondLst>
                                            <p:cond delay="0"/>
                                          </p:stCondLst>
                                        </p:cTn>
                                        <p:tgtEl>
                                          <p:spTgt spid="102406"/>
                                        </p:tgtEl>
                                        <p:attrNameLst>
                                          <p:attrName>style.visibility</p:attrName>
                                        </p:attrNameLst>
                                      </p:cBhvr>
                                      <p:to>
                                        <p:strVal val="visible"/>
                                      </p:to>
                                    </p:set>
                                    <p:anim calcmode="lin" valueType="num">
                                      <p:cBhvr>
                                        <p:cTn id="7" dur="3000" fill="hold"/>
                                        <p:tgtEl>
                                          <p:spTgt spid="102406"/>
                                        </p:tgtEl>
                                        <p:attrNameLst>
                                          <p:attrName>ppt_w</p:attrName>
                                        </p:attrNameLst>
                                      </p:cBhvr>
                                      <p:tavLst>
                                        <p:tav tm="0">
                                          <p:val>
                                            <p:fltVal val="0"/>
                                          </p:val>
                                        </p:tav>
                                        <p:tav tm="100000">
                                          <p:val>
                                            <p:strVal val="#ppt_w"/>
                                          </p:val>
                                        </p:tav>
                                      </p:tavLst>
                                    </p:anim>
                                    <p:anim calcmode="lin" valueType="num">
                                      <p:cBhvr>
                                        <p:cTn id="8" dur="3000" fill="hold"/>
                                        <p:tgtEl>
                                          <p:spTgt spid="102406"/>
                                        </p:tgtEl>
                                        <p:attrNameLst>
                                          <p:attrName>ppt_h</p:attrName>
                                        </p:attrNameLst>
                                      </p:cBhvr>
                                      <p:tavLst>
                                        <p:tav tm="0">
                                          <p:val>
                                            <p:fltVal val="0"/>
                                          </p:val>
                                        </p:tav>
                                        <p:tav tm="100000">
                                          <p:val>
                                            <p:strVal val="#ppt_h"/>
                                          </p:val>
                                        </p:tav>
                                      </p:tavLst>
                                    </p:anim>
                                  </p:childTnLst>
                                </p:cTn>
                              </p:par>
                              <p:par>
                                <p:cTn id="9" presetID="35" presetClass="entr" presetSubtype="0" repeatCount="indefinite" fill="hold" nodeType="withEffect">
                                  <p:stCondLst>
                                    <p:cond delay="500"/>
                                  </p:stCondLst>
                                  <p:endCondLst>
                                    <p:cond evt="onNext" delay="0">
                                      <p:tgtEl>
                                        <p:sldTgt/>
                                      </p:tgtEl>
                                    </p:cond>
                                  </p:endCondLst>
                                  <p:childTnLst>
                                    <p:set>
                                      <p:cBhvr>
                                        <p:cTn id="10" dur="1" fill="hold">
                                          <p:stCondLst>
                                            <p:cond delay="0"/>
                                          </p:stCondLst>
                                        </p:cTn>
                                        <p:tgtEl>
                                          <p:spTgt spid="102405"/>
                                        </p:tgtEl>
                                        <p:attrNameLst>
                                          <p:attrName>style.visibility</p:attrName>
                                        </p:attrNameLst>
                                      </p:cBhvr>
                                      <p:to>
                                        <p:strVal val="visible"/>
                                      </p:to>
                                    </p:set>
                                    <p:animEffect transition="in" filter="fade">
                                      <p:cBhvr>
                                        <p:cTn id="11" dur="2000"/>
                                        <p:tgtEl>
                                          <p:spTgt spid="102405"/>
                                        </p:tgtEl>
                                      </p:cBhvr>
                                    </p:animEffect>
                                    <p:anim calcmode="lin" valueType="num">
                                      <p:cBhvr>
                                        <p:cTn id="12" dur="2000" fill="hold"/>
                                        <p:tgtEl>
                                          <p:spTgt spid="102405"/>
                                        </p:tgtEl>
                                        <p:attrNameLst>
                                          <p:attrName>style.rotation</p:attrName>
                                        </p:attrNameLst>
                                      </p:cBhvr>
                                      <p:tavLst>
                                        <p:tav tm="0">
                                          <p:val>
                                            <p:fltVal val="720"/>
                                          </p:val>
                                        </p:tav>
                                        <p:tav tm="100000">
                                          <p:val>
                                            <p:fltVal val="0"/>
                                          </p:val>
                                        </p:tav>
                                      </p:tavLst>
                                    </p:anim>
                                    <p:anim calcmode="lin" valueType="num">
                                      <p:cBhvr>
                                        <p:cTn id="13" dur="2000" fill="hold"/>
                                        <p:tgtEl>
                                          <p:spTgt spid="102405"/>
                                        </p:tgtEl>
                                        <p:attrNameLst>
                                          <p:attrName>ppt_h</p:attrName>
                                        </p:attrNameLst>
                                      </p:cBhvr>
                                      <p:tavLst>
                                        <p:tav tm="0">
                                          <p:val>
                                            <p:fltVal val="0"/>
                                          </p:val>
                                        </p:tav>
                                        <p:tav tm="100000">
                                          <p:val>
                                            <p:strVal val="#ppt_h"/>
                                          </p:val>
                                        </p:tav>
                                      </p:tavLst>
                                    </p:anim>
                                    <p:anim calcmode="lin" valueType="num">
                                      <p:cBhvr>
                                        <p:cTn id="14" dur="2000" fill="hold"/>
                                        <p:tgtEl>
                                          <p:spTgt spid="102405"/>
                                        </p:tgtEl>
                                        <p:attrNameLst>
                                          <p:attrName>ppt_w</p:attrName>
                                        </p:attrNameLst>
                                      </p:cBhvr>
                                      <p:tavLst>
                                        <p:tav tm="0">
                                          <p:val>
                                            <p:fltVal val="0"/>
                                          </p:val>
                                        </p:tav>
                                        <p:tav tm="100000">
                                          <p:val>
                                            <p:strVal val="#ppt_w"/>
                                          </p:val>
                                        </p:tav>
                                      </p:tavLst>
                                    </p:anim>
                                  </p:childTnLst>
                                </p:cTn>
                              </p:par>
                              <p:par>
                                <p:cTn id="15" presetID="49" presetClass="entr" presetSubtype="0" repeatCount="indefinite" decel="100000" fill="hold" nodeType="withEffect">
                                  <p:stCondLst>
                                    <p:cond delay="500"/>
                                  </p:stCondLst>
                                  <p:endCondLst>
                                    <p:cond evt="onNext" delay="0">
                                      <p:tgtEl>
                                        <p:sldTgt/>
                                      </p:tgtEl>
                                    </p:cond>
                                  </p:endCondLst>
                                  <p:childTnLst>
                                    <p:set>
                                      <p:cBhvr>
                                        <p:cTn id="16" dur="1" fill="hold">
                                          <p:stCondLst>
                                            <p:cond delay="0"/>
                                          </p:stCondLst>
                                        </p:cTn>
                                        <p:tgtEl>
                                          <p:spTgt spid="102403"/>
                                        </p:tgtEl>
                                        <p:attrNameLst>
                                          <p:attrName>style.visibility</p:attrName>
                                        </p:attrNameLst>
                                      </p:cBhvr>
                                      <p:to>
                                        <p:strVal val="visible"/>
                                      </p:to>
                                    </p:set>
                                    <p:anim calcmode="lin" valueType="num">
                                      <p:cBhvr>
                                        <p:cTn id="17" dur="2000" fill="hold"/>
                                        <p:tgtEl>
                                          <p:spTgt spid="102403"/>
                                        </p:tgtEl>
                                        <p:attrNameLst>
                                          <p:attrName>ppt_w</p:attrName>
                                        </p:attrNameLst>
                                      </p:cBhvr>
                                      <p:tavLst>
                                        <p:tav tm="0">
                                          <p:val>
                                            <p:fltVal val="0"/>
                                          </p:val>
                                        </p:tav>
                                        <p:tav tm="100000">
                                          <p:val>
                                            <p:strVal val="#ppt_w"/>
                                          </p:val>
                                        </p:tav>
                                      </p:tavLst>
                                    </p:anim>
                                    <p:anim calcmode="lin" valueType="num">
                                      <p:cBhvr>
                                        <p:cTn id="18" dur="2000" fill="hold"/>
                                        <p:tgtEl>
                                          <p:spTgt spid="102403"/>
                                        </p:tgtEl>
                                        <p:attrNameLst>
                                          <p:attrName>ppt_h</p:attrName>
                                        </p:attrNameLst>
                                      </p:cBhvr>
                                      <p:tavLst>
                                        <p:tav tm="0">
                                          <p:val>
                                            <p:fltVal val="0"/>
                                          </p:val>
                                        </p:tav>
                                        <p:tav tm="100000">
                                          <p:val>
                                            <p:strVal val="#ppt_h"/>
                                          </p:val>
                                        </p:tav>
                                      </p:tavLst>
                                    </p:anim>
                                    <p:anim calcmode="lin" valueType="num">
                                      <p:cBhvr>
                                        <p:cTn id="19" dur="2000" fill="hold"/>
                                        <p:tgtEl>
                                          <p:spTgt spid="102403"/>
                                        </p:tgtEl>
                                        <p:attrNameLst>
                                          <p:attrName>style.rotation</p:attrName>
                                        </p:attrNameLst>
                                      </p:cBhvr>
                                      <p:tavLst>
                                        <p:tav tm="0">
                                          <p:val>
                                            <p:fltVal val="360"/>
                                          </p:val>
                                        </p:tav>
                                        <p:tav tm="100000">
                                          <p:val>
                                            <p:fltVal val="0"/>
                                          </p:val>
                                        </p:tav>
                                      </p:tavLst>
                                    </p:anim>
                                    <p:animEffect transition="in" filter="fade">
                                      <p:cBhvr>
                                        <p:cTn id="20" dur="2000"/>
                                        <p:tgtEl>
                                          <p:spTgt spid="102403"/>
                                        </p:tgtEl>
                                      </p:cBhvr>
                                    </p:animEffect>
                                  </p:childTnLst>
                                </p:cTn>
                              </p:par>
                              <p:par>
                                <p:cTn id="21" presetID="31" presetClass="entr" presetSubtype="0" repeatCount="indefinite" fill="hold" nodeType="withEffect">
                                  <p:stCondLst>
                                    <p:cond delay="500"/>
                                  </p:stCondLst>
                                  <p:endCondLst>
                                    <p:cond evt="onNext" delay="0">
                                      <p:tgtEl>
                                        <p:sldTgt/>
                                      </p:tgtEl>
                                    </p:cond>
                                  </p:endCondLst>
                                  <p:iterate type="lt">
                                    <p:tmPct val="5000"/>
                                  </p:iterate>
                                  <p:childTnLst>
                                    <p:set>
                                      <p:cBhvr>
                                        <p:cTn id="22" dur="1" fill="hold">
                                          <p:stCondLst>
                                            <p:cond delay="0"/>
                                          </p:stCondLst>
                                        </p:cTn>
                                        <p:tgtEl>
                                          <p:spTgt spid="102404"/>
                                        </p:tgtEl>
                                        <p:attrNameLst>
                                          <p:attrName>style.visibility</p:attrName>
                                        </p:attrNameLst>
                                      </p:cBhvr>
                                      <p:to>
                                        <p:strVal val="visible"/>
                                      </p:to>
                                    </p:set>
                                    <p:anim calcmode="lin" valueType="num">
                                      <p:cBhvr>
                                        <p:cTn id="23" dur="2000" fill="hold"/>
                                        <p:tgtEl>
                                          <p:spTgt spid="102404"/>
                                        </p:tgtEl>
                                        <p:attrNameLst>
                                          <p:attrName>ppt_w</p:attrName>
                                        </p:attrNameLst>
                                      </p:cBhvr>
                                      <p:tavLst>
                                        <p:tav tm="0">
                                          <p:val>
                                            <p:fltVal val="0"/>
                                          </p:val>
                                        </p:tav>
                                        <p:tav tm="100000">
                                          <p:val>
                                            <p:strVal val="#ppt_w"/>
                                          </p:val>
                                        </p:tav>
                                      </p:tavLst>
                                    </p:anim>
                                    <p:anim calcmode="lin" valueType="num">
                                      <p:cBhvr>
                                        <p:cTn id="24" dur="2000" fill="hold"/>
                                        <p:tgtEl>
                                          <p:spTgt spid="102404"/>
                                        </p:tgtEl>
                                        <p:attrNameLst>
                                          <p:attrName>ppt_h</p:attrName>
                                        </p:attrNameLst>
                                      </p:cBhvr>
                                      <p:tavLst>
                                        <p:tav tm="0">
                                          <p:val>
                                            <p:fltVal val="0"/>
                                          </p:val>
                                        </p:tav>
                                        <p:tav tm="100000">
                                          <p:val>
                                            <p:strVal val="#ppt_h"/>
                                          </p:val>
                                        </p:tav>
                                      </p:tavLst>
                                    </p:anim>
                                    <p:anim calcmode="lin" valueType="num">
                                      <p:cBhvr>
                                        <p:cTn id="25" dur="2000" fill="hold"/>
                                        <p:tgtEl>
                                          <p:spTgt spid="102404"/>
                                        </p:tgtEl>
                                        <p:attrNameLst>
                                          <p:attrName>style.rotation</p:attrName>
                                        </p:attrNameLst>
                                      </p:cBhvr>
                                      <p:tavLst>
                                        <p:tav tm="0">
                                          <p:val>
                                            <p:fltVal val="90"/>
                                          </p:val>
                                        </p:tav>
                                        <p:tav tm="100000">
                                          <p:val>
                                            <p:fltVal val="0"/>
                                          </p:val>
                                        </p:tav>
                                      </p:tavLst>
                                    </p:anim>
                                    <p:animEffect transition="in" filter="fade">
                                      <p:cBhvr>
                                        <p:cTn id="26" dur="2000"/>
                                        <p:tgtEl>
                                          <p:spTgt spid="102404"/>
                                        </p:tgtEl>
                                      </p:cBhvr>
                                    </p:animEffect>
                                  </p:childTnLst>
                                </p:cTn>
                              </p:par>
                              <p:par>
                                <p:cTn id="27" presetID="23" presetClass="entr" presetSubtype="16" repeatCount="2000" fill="hold" grpId="0" nodeType="withEffect">
                                  <p:stCondLst>
                                    <p:cond delay="1000"/>
                                  </p:stCondLst>
                                  <p:childTnLst>
                                    <p:set>
                                      <p:cBhvr>
                                        <p:cTn id="28" dur="1" fill="hold">
                                          <p:stCondLst>
                                            <p:cond delay="0"/>
                                          </p:stCondLst>
                                        </p:cTn>
                                        <p:tgtEl>
                                          <p:spTgt spid="102408"/>
                                        </p:tgtEl>
                                        <p:attrNameLst>
                                          <p:attrName>style.visibility</p:attrName>
                                        </p:attrNameLst>
                                      </p:cBhvr>
                                      <p:to>
                                        <p:strVal val="visible"/>
                                      </p:to>
                                    </p:set>
                                    <p:anim calcmode="lin" valueType="num">
                                      <p:cBhvr>
                                        <p:cTn id="29" dur="2000" fill="hold"/>
                                        <p:tgtEl>
                                          <p:spTgt spid="102408"/>
                                        </p:tgtEl>
                                        <p:attrNameLst>
                                          <p:attrName>ppt_w</p:attrName>
                                        </p:attrNameLst>
                                      </p:cBhvr>
                                      <p:tavLst>
                                        <p:tav tm="0">
                                          <p:val>
                                            <p:fltVal val="0"/>
                                          </p:val>
                                        </p:tav>
                                        <p:tav tm="100000">
                                          <p:val>
                                            <p:strVal val="#ppt_w"/>
                                          </p:val>
                                        </p:tav>
                                      </p:tavLst>
                                    </p:anim>
                                    <p:anim calcmode="lin" valueType="num">
                                      <p:cBhvr>
                                        <p:cTn id="30" dur="2000" fill="hold"/>
                                        <p:tgtEl>
                                          <p:spTgt spid="102408"/>
                                        </p:tgtEl>
                                        <p:attrNameLst>
                                          <p:attrName>ppt_h</p:attrName>
                                        </p:attrNameLst>
                                      </p:cBhvr>
                                      <p:tavLst>
                                        <p:tav tm="0">
                                          <p:val>
                                            <p:fltVal val="0"/>
                                          </p:val>
                                        </p:tav>
                                        <p:tav tm="100000">
                                          <p:val>
                                            <p:strVal val="#ppt_h"/>
                                          </p:val>
                                        </p:tav>
                                      </p:tavLst>
                                    </p:anim>
                                  </p:childTnLst>
                                </p:cTn>
                              </p:par>
                              <p:par>
                                <p:cTn id="31" presetID="3" presetClass="emph" presetSubtype="2" fill="hold" grpId="1" nodeType="withEffect">
                                  <p:stCondLst>
                                    <p:cond delay="3000"/>
                                  </p:stCondLst>
                                  <p:childTnLst>
                                    <p:animClr clrSpc="rgb" dir="cw">
                                      <p:cBhvr override="childStyle">
                                        <p:cTn id="32" dur="2000" fill="hold"/>
                                        <p:tgtEl>
                                          <p:spTgt spid="102408"/>
                                        </p:tgtEl>
                                        <p:attrNameLst>
                                          <p:attrName>style.color</p:attrName>
                                        </p:attrNameLst>
                                      </p:cBhvr>
                                      <p:to>
                                        <a:srgbClr val="FFFF66"/>
                                      </p:to>
                                    </p:animClr>
                                  </p:childTnLst>
                                </p:cTn>
                              </p:par>
                              <p:par>
                                <p:cTn id="33" presetID="27" presetClass="entr" presetSubtype="0" repeatCount="indefinite" fill="hold" grpId="0" nodeType="withEffect">
                                  <p:stCondLst>
                                    <p:cond delay="10000"/>
                                  </p:stCondLst>
                                  <p:childTnLst>
                                    <p:set>
                                      <p:cBhvr>
                                        <p:cTn id="34" dur="1" fill="hold">
                                          <p:stCondLst>
                                            <p:cond delay="0"/>
                                          </p:stCondLst>
                                        </p:cTn>
                                        <p:tgtEl>
                                          <p:spTgt spid="102409">
                                            <p:txEl>
                                              <p:pRg st="0" end="0"/>
                                            </p:txEl>
                                          </p:spTgt>
                                        </p:tgtEl>
                                        <p:attrNameLst>
                                          <p:attrName>style.visibility</p:attrName>
                                        </p:attrNameLst>
                                      </p:cBhvr>
                                      <p:to>
                                        <p:strVal val="visible"/>
                                      </p:to>
                                    </p:set>
                                    <p:anim calcmode="discrete" valueType="clr">
                                      <p:cBhvr override="childStyle">
                                        <p:cTn id="35" dur="500"/>
                                        <p:tgtEl>
                                          <p:spTgt spid="102409">
                                            <p:txEl>
                                              <p:pRg st="0" end="0"/>
                                            </p:txEl>
                                          </p:spTgt>
                                        </p:tgtEl>
                                        <p:attrNameLst>
                                          <p:attrName>style.color</p:attrName>
                                        </p:attrNameLst>
                                      </p:cBhvr>
                                      <p:tavLst>
                                        <p:tav tm="0">
                                          <p:val>
                                            <p:clrVal>
                                              <a:srgbClr val="FF3300"/>
                                            </p:clrVal>
                                          </p:val>
                                        </p:tav>
                                        <p:tav tm="50000">
                                          <p:val>
                                            <p:clrVal>
                                              <a:srgbClr val="00FF00"/>
                                            </p:clrVal>
                                          </p:val>
                                        </p:tav>
                                      </p:tavLst>
                                    </p:anim>
                                    <p:anim calcmode="discrete" valueType="clr">
                                      <p:cBhvr>
                                        <p:cTn id="36" dur="500"/>
                                        <p:tgtEl>
                                          <p:spTgt spid="102409">
                                            <p:txEl>
                                              <p:pRg st="0" end="0"/>
                                            </p:txEl>
                                          </p:spTgt>
                                        </p:tgtEl>
                                        <p:attrNameLst>
                                          <p:attrName>fillcolor</p:attrName>
                                        </p:attrNameLst>
                                      </p:cBhvr>
                                      <p:tavLst>
                                        <p:tav tm="0">
                                          <p:val>
                                            <p:clrVal>
                                              <a:schemeClr val="accent2"/>
                                            </p:clrVal>
                                          </p:val>
                                        </p:tav>
                                        <p:tav tm="50000">
                                          <p:val>
                                            <p:clrVal>
                                              <a:schemeClr val="hlink"/>
                                            </p:clrVal>
                                          </p:val>
                                        </p:tav>
                                      </p:tavLst>
                                    </p:anim>
                                    <p:set>
                                      <p:cBhvr>
                                        <p:cTn id="37" dur="500"/>
                                        <p:tgtEl>
                                          <p:spTgt spid="102409">
                                            <p:txEl>
                                              <p:pRg st="0" end="0"/>
                                            </p:txEl>
                                          </p:spTgt>
                                        </p:tgtEl>
                                        <p:attrNameLst>
                                          <p:attrName>fill.type</p:attrName>
                                        </p:attrNameLst>
                                      </p:cBhvr>
                                      <p:to>
                                        <p:strVal val="solid"/>
                                      </p:to>
                                    </p:set>
                                  </p:childTnLst>
                                </p:cTn>
                              </p:par>
                              <p:par>
                                <p:cTn id="38" presetID="27" presetClass="entr" presetSubtype="0" repeatCount="indefinite" fill="hold" grpId="0" nodeType="withEffect">
                                  <p:stCondLst>
                                    <p:cond delay="10000"/>
                                  </p:stCondLst>
                                  <p:childTnLst>
                                    <p:set>
                                      <p:cBhvr>
                                        <p:cTn id="39" dur="1" fill="hold">
                                          <p:stCondLst>
                                            <p:cond delay="0"/>
                                          </p:stCondLst>
                                        </p:cTn>
                                        <p:tgtEl>
                                          <p:spTgt spid="102409">
                                            <p:txEl>
                                              <p:pRg st="1" end="1"/>
                                            </p:txEl>
                                          </p:spTgt>
                                        </p:tgtEl>
                                        <p:attrNameLst>
                                          <p:attrName>style.visibility</p:attrName>
                                        </p:attrNameLst>
                                      </p:cBhvr>
                                      <p:to>
                                        <p:strVal val="visible"/>
                                      </p:to>
                                    </p:set>
                                    <p:anim calcmode="discrete" valueType="clr">
                                      <p:cBhvr override="childStyle">
                                        <p:cTn id="40" dur="500"/>
                                        <p:tgtEl>
                                          <p:spTgt spid="102409">
                                            <p:txEl>
                                              <p:pRg st="1" end="1"/>
                                            </p:txEl>
                                          </p:spTgt>
                                        </p:tgtEl>
                                        <p:attrNameLst>
                                          <p:attrName>style.color</p:attrName>
                                        </p:attrNameLst>
                                      </p:cBhvr>
                                      <p:tavLst>
                                        <p:tav tm="0">
                                          <p:val>
                                            <p:clrVal>
                                              <a:srgbClr val="FF3300"/>
                                            </p:clrVal>
                                          </p:val>
                                        </p:tav>
                                        <p:tav tm="50000">
                                          <p:val>
                                            <p:clrVal>
                                              <a:srgbClr val="00FF00"/>
                                            </p:clrVal>
                                          </p:val>
                                        </p:tav>
                                      </p:tavLst>
                                    </p:anim>
                                    <p:anim calcmode="discrete" valueType="clr">
                                      <p:cBhvr>
                                        <p:cTn id="41" dur="500"/>
                                        <p:tgtEl>
                                          <p:spTgt spid="102409">
                                            <p:txEl>
                                              <p:pRg st="1" end="1"/>
                                            </p:txEl>
                                          </p:spTgt>
                                        </p:tgtEl>
                                        <p:attrNameLst>
                                          <p:attrName>fillcolor</p:attrName>
                                        </p:attrNameLst>
                                      </p:cBhvr>
                                      <p:tavLst>
                                        <p:tav tm="0">
                                          <p:val>
                                            <p:clrVal>
                                              <a:schemeClr val="accent2"/>
                                            </p:clrVal>
                                          </p:val>
                                        </p:tav>
                                        <p:tav tm="50000">
                                          <p:val>
                                            <p:clrVal>
                                              <a:schemeClr val="hlink"/>
                                            </p:clrVal>
                                          </p:val>
                                        </p:tav>
                                      </p:tavLst>
                                    </p:anim>
                                    <p:set>
                                      <p:cBhvr>
                                        <p:cTn id="42" dur="500"/>
                                        <p:tgtEl>
                                          <p:spTgt spid="102409">
                                            <p:txEl>
                                              <p:pRg st="1" end="1"/>
                                            </p:txEl>
                                          </p:spTgt>
                                        </p:tgtEl>
                                        <p:attrNameLst>
                                          <p:attrName>fill.type</p:attrName>
                                        </p:attrNameLst>
                                      </p:cBhvr>
                                      <p:to>
                                        <p:strVal val="solid"/>
                                      </p:to>
                                    </p:set>
                                  </p:childTnLst>
                                </p:cTn>
                              </p:par>
                              <p:par>
                                <p:cTn id="43" presetID="27" presetClass="entr" presetSubtype="0" repeatCount="indefinite" fill="hold" grpId="0" nodeType="withEffect">
                                  <p:stCondLst>
                                    <p:cond delay="10000"/>
                                  </p:stCondLst>
                                  <p:endCondLst>
                                    <p:cond evt="onNext" delay="0">
                                      <p:tgtEl>
                                        <p:sldTgt/>
                                      </p:tgtEl>
                                    </p:cond>
                                  </p:endCondLst>
                                  <p:childTnLst>
                                    <p:set>
                                      <p:cBhvr>
                                        <p:cTn id="44" dur="1" fill="hold">
                                          <p:stCondLst>
                                            <p:cond delay="0"/>
                                          </p:stCondLst>
                                        </p:cTn>
                                        <p:tgtEl>
                                          <p:spTgt spid="102409">
                                            <p:txEl>
                                              <p:pRg st="2" end="2"/>
                                            </p:txEl>
                                          </p:spTgt>
                                        </p:tgtEl>
                                        <p:attrNameLst>
                                          <p:attrName>style.visibility</p:attrName>
                                        </p:attrNameLst>
                                      </p:cBhvr>
                                      <p:to>
                                        <p:strVal val="visible"/>
                                      </p:to>
                                    </p:set>
                                    <p:anim calcmode="discrete" valueType="clr">
                                      <p:cBhvr override="childStyle">
                                        <p:cTn id="45" dur="1000"/>
                                        <p:tgtEl>
                                          <p:spTgt spid="102409">
                                            <p:txEl>
                                              <p:pRg st="2" end="2"/>
                                            </p:txEl>
                                          </p:spTgt>
                                        </p:tgtEl>
                                        <p:attrNameLst>
                                          <p:attrName>style.color</p:attrName>
                                        </p:attrNameLst>
                                      </p:cBhvr>
                                      <p:tavLst>
                                        <p:tav tm="0">
                                          <p:val>
                                            <p:clrVal>
                                              <a:srgbClr val="FF3300"/>
                                            </p:clrVal>
                                          </p:val>
                                        </p:tav>
                                        <p:tav tm="50000">
                                          <p:val>
                                            <p:clrVal>
                                              <a:srgbClr val="00FF00"/>
                                            </p:clrVal>
                                          </p:val>
                                        </p:tav>
                                      </p:tavLst>
                                    </p:anim>
                                    <p:anim calcmode="discrete" valueType="clr">
                                      <p:cBhvr>
                                        <p:cTn id="46" dur="1000"/>
                                        <p:tgtEl>
                                          <p:spTgt spid="102409">
                                            <p:txEl>
                                              <p:pRg st="2" end="2"/>
                                            </p:txEl>
                                          </p:spTgt>
                                        </p:tgtEl>
                                        <p:attrNameLst>
                                          <p:attrName>fillcolor</p:attrName>
                                        </p:attrNameLst>
                                      </p:cBhvr>
                                      <p:tavLst>
                                        <p:tav tm="0">
                                          <p:val>
                                            <p:clrVal>
                                              <a:schemeClr val="accent2"/>
                                            </p:clrVal>
                                          </p:val>
                                        </p:tav>
                                        <p:tav tm="50000">
                                          <p:val>
                                            <p:clrVal>
                                              <a:schemeClr val="hlink"/>
                                            </p:clrVal>
                                          </p:val>
                                        </p:tav>
                                      </p:tavLst>
                                    </p:anim>
                                    <p:set>
                                      <p:cBhvr>
                                        <p:cTn id="47" dur="1000"/>
                                        <p:tgtEl>
                                          <p:spTgt spid="102409">
                                            <p:txEl>
                                              <p:pRg st="2" end="2"/>
                                            </p:txEl>
                                          </p:spTgt>
                                        </p:tgtEl>
                                        <p:attrNameLst>
                                          <p:attrName>fill.type</p:attrName>
                                        </p:attrNameLst>
                                      </p:cBhvr>
                                      <p:to>
                                        <p:strVal val="solid"/>
                                      </p:to>
                                    </p:set>
                                  </p:childTnLst>
                                </p:cTn>
                              </p:par>
                              <p:par>
                                <p:cTn id="48" presetID="27" presetClass="entr" presetSubtype="0" repeatCount="indefinite" fill="hold" grpId="0" nodeType="withEffect">
                                  <p:stCondLst>
                                    <p:cond delay="10000"/>
                                  </p:stCondLst>
                                  <p:endCondLst>
                                    <p:cond evt="onNext" delay="0">
                                      <p:tgtEl>
                                        <p:sldTgt/>
                                      </p:tgtEl>
                                    </p:cond>
                                  </p:endCondLst>
                                  <p:childTnLst>
                                    <p:set>
                                      <p:cBhvr>
                                        <p:cTn id="49" dur="1" fill="hold">
                                          <p:stCondLst>
                                            <p:cond delay="0"/>
                                          </p:stCondLst>
                                        </p:cTn>
                                        <p:tgtEl>
                                          <p:spTgt spid="102409">
                                            <p:txEl>
                                              <p:pRg st="3" end="3"/>
                                            </p:txEl>
                                          </p:spTgt>
                                        </p:tgtEl>
                                        <p:attrNameLst>
                                          <p:attrName>style.visibility</p:attrName>
                                        </p:attrNameLst>
                                      </p:cBhvr>
                                      <p:to>
                                        <p:strVal val="visible"/>
                                      </p:to>
                                    </p:set>
                                    <p:anim calcmode="discrete" valueType="clr">
                                      <p:cBhvr override="childStyle">
                                        <p:cTn id="50" dur="1000"/>
                                        <p:tgtEl>
                                          <p:spTgt spid="102409">
                                            <p:txEl>
                                              <p:pRg st="3" end="3"/>
                                            </p:txEl>
                                          </p:spTgt>
                                        </p:tgtEl>
                                        <p:attrNameLst>
                                          <p:attrName>style.color</p:attrName>
                                        </p:attrNameLst>
                                      </p:cBhvr>
                                      <p:tavLst>
                                        <p:tav tm="0">
                                          <p:val>
                                            <p:clrVal>
                                              <a:srgbClr val="FF3300"/>
                                            </p:clrVal>
                                          </p:val>
                                        </p:tav>
                                        <p:tav tm="50000">
                                          <p:val>
                                            <p:clrVal>
                                              <a:srgbClr val="00FF00"/>
                                            </p:clrVal>
                                          </p:val>
                                        </p:tav>
                                      </p:tavLst>
                                    </p:anim>
                                    <p:anim calcmode="discrete" valueType="clr">
                                      <p:cBhvr>
                                        <p:cTn id="51" dur="1000"/>
                                        <p:tgtEl>
                                          <p:spTgt spid="102409">
                                            <p:txEl>
                                              <p:pRg st="3" end="3"/>
                                            </p:txEl>
                                          </p:spTgt>
                                        </p:tgtEl>
                                        <p:attrNameLst>
                                          <p:attrName>fillcolor</p:attrName>
                                        </p:attrNameLst>
                                      </p:cBhvr>
                                      <p:tavLst>
                                        <p:tav tm="0">
                                          <p:val>
                                            <p:clrVal>
                                              <a:schemeClr val="accent2"/>
                                            </p:clrVal>
                                          </p:val>
                                        </p:tav>
                                        <p:tav tm="50000">
                                          <p:val>
                                            <p:clrVal>
                                              <a:schemeClr val="hlink"/>
                                            </p:clrVal>
                                          </p:val>
                                        </p:tav>
                                      </p:tavLst>
                                    </p:anim>
                                    <p:set>
                                      <p:cBhvr>
                                        <p:cTn id="52" dur="1000"/>
                                        <p:tgtEl>
                                          <p:spTgt spid="102409">
                                            <p:txEl>
                                              <p:pRg st="3" end="3"/>
                                            </p:txEl>
                                          </p:spTgt>
                                        </p:tgtEl>
                                        <p:attrNameLst>
                                          <p:attrName>fill.type</p:attrName>
                                        </p:attrNameLst>
                                      </p:cBhvr>
                                      <p:to>
                                        <p:strVal val="solid"/>
                                      </p:to>
                                    </p:set>
                                  </p:childTnLst>
                                </p:cTn>
                              </p:par>
                              <p:par>
                                <p:cTn id="53" presetID="23" presetClass="entr" presetSubtype="16" repeatCount="indefinite" fill="hold" nodeType="withEffect">
                                  <p:stCondLst>
                                    <p:cond delay="500"/>
                                  </p:stCondLst>
                                  <p:endCondLst>
                                    <p:cond evt="onNext" delay="0">
                                      <p:tgtEl>
                                        <p:sldTgt/>
                                      </p:tgtEl>
                                    </p:cond>
                                  </p:endCondLst>
                                  <p:childTnLst>
                                    <p:set>
                                      <p:cBhvr>
                                        <p:cTn id="54" dur="1" fill="hold">
                                          <p:stCondLst>
                                            <p:cond delay="0"/>
                                          </p:stCondLst>
                                        </p:cTn>
                                        <p:tgtEl>
                                          <p:spTgt spid="102407"/>
                                        </p:tgtEl>
                                        <p:attrNameLst>
                                          <p:attrName>style.visibility</p:attrName>
                                        </p:attrNameLst>
                                      </p:cBhvr>
                                      <p:to>
                                        <p:strVal val="visible"/>
                                      </p:to>
                                    </p:set>
                                    <p:anim calcmode="lin" valueType="num">
                                      <p:cBhvr>
                                        <p:cTn id="55" dur="3000" fill="hold"/>
                                        <p:tgtEl>
                                          <p:spTgt spid="102407"/>
                                        </p:tgtEl>
                                        <p:attrNameLst>
                                          <p:attrName>ppt_w</p:attrName>
                                        </p:attrNameLst>
                                      </p:cBhvr>
                                      <p:tavLst>
                                        <p:tav tm="0">
                                          <p:val>
                                            <p:fltVal val="0"/>
                                          </p:val>
                                        </p:tav>
                                        <p:tav tm="100000">
                                          <p:val>
                                            <p:strVal val="#ppt_w"/>
                                          </p:val>
                                        </p:tav>
                                      </p:tavLst>
                                    </p:anim>
                                    <p:anim calcmode="lin" valueType="num">
                                      <p:cBhvr>
                                        <p:cTn id="56" dur="3000" fill="hold"/>
                                        <p:tgtEl>
                                          <p:spTgt spid="102407"/>
                                        </p:tgtEl>
                                        <p:attrNameLst>
                                          <p:attrName>ppt_h</p:attrName>
                                        </p:attrNameLst>
                                      </p:cBhvr>
                                      <p:tavLst>
                                        <p:tav tm="0">
                                          <p:val>
                                            <p:fltVal val="0"/>
                                          </p:val>
                                        </p:tav>
                                        <p:tav tm="100000">
                                          <p:val>
                                            <p:strVal val="#ppt_h"/>
                                          </p:val>
                                        </p:tav>
                                      </p:tavLst>
                                    </p:anim>
                                  </p:childTnLst>
                                </p:cTn>
                              </p:par>
                            </p:childTnLst>
                          </p:cTn>
                        </p:par>
                        <p:par>
                          <p:cTn id="57" fill="hold" nodeType="afterGroup">
                            <p:stCondLst>
                              <p:cond delay="11000"/>
                            </p:stCondLst>
                            <p:childTnLst>
                              <p:par>
                                <p:cTn id="58" presetID="1" presetClass="mediacall" presetSubtype="0" fill="hold" nodeType="afterEffect">
                                  <p:stCondLst>
                                    <p:cond delay="0"/>
                                  </p:stCondLst>
                                  <p:childTnLst>
                                    <p:cmd type="call" cmd="playFrom(0.0)">
                                      <p:cBhvr>
                                        <p:cTn id="59" dur="161301" fill="hold"/>
                                        <p:tgtEl>
                                          <p:spTgt spid="1024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60" fill="hold" display="0">
                  <p:stCondLst>
                    <p:cond delay="indefinite"/>
                  </p:stCondLst>
                  <p:endCondLst>
                    <p:cond evt="onNext" delay="0">
                      <p:tgtEl>
                        <p:sldTgt/>
                      </p:tgtEl>
                    </p:cond>
                    <p:cond evt="onPrev" delay="0">
                      <p:tgtEl>
                        <p:sldTgt/>
                      </p:tgtEl>
                    </p:cond>
                    <p:cond evt="onStopAudio" delay="0">
                      <p:tgtEl>
                        <p:sldTgt/>
                      </p:tgtEl>
                    </p:cond>
                  </p:endCondLst>
                </p:cTn>
                <p:tgtEl>
                  <p:spTgt spid="102411"/>
                </p:tgtEl>
              </p:cMediaNode>
            </p:audio>
          </p:childTnLst>
        </p:cTn>
      </p:par>
    </p:tnLst>
    <p:bldLst>
      <p:bldP spid="102408" grpId="0"/>
      <p:bldP spid="102408" grpId="1"/>
      <p:bldP spid="10240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4E8228-6D76-4A78-29AD-DCFC1F9EBC8E}"/>
              </a:ext>
            </a:extLst>
          </p:cNvPr>
          <p:cNvSpPr txBox="1"/>
          <p:nvPr/>
        </p:nvSpPr>
        <p:spPr>
          <a:xfrm>
            <a:off x="3048000" y="361434"/>
            <a:ext cx="6096000" cy="830997"/>
          </a:xfrm>
          <a:prstGeom prst="rect">
            <a:avLst/>
          </a:prstGeom>
          <a:noFill/>
        </p:spPr>
        <p:txBody>
          <a:bodyPr wrap="square">
            <a:spAutoFit/>
          </a:bodyPr>
          <a:lstStyle/>
          <a:p>
            <a:pPr indent="180340" algn="ctr">
              <a:spcAft>
                <a:spcPts val="0"/>
              </a:spcAft>
            </a:pP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MỤC</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TIÊU</a:t>
            </a:r>
            <a:endPar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5F767B55-A92F-41E1-F98C-CCC7079816C1}"/>
              </a:ext>
            </a:extLst>
          </p:cNvPr>
          <p:cNvSpPr txBox="1"/>
          <p:nvPr/>
        </p:nvSpPr>
        <p:spPr>
          <a:xfrm>
            <a:off x="469900" y="1192432"/>
            <a:ext cx="11455400" cy="3247043"/>
          </a:xfrm>
          <a:prstGeom prst="rect">
            <a:avLst/>
          </a:prstGeom>
          <a:noFill/>
        </p:spPr>
        <p:txBody>
          <a:bodyPr wrap="square">
            <a:spAutoFit/>
          </a:bodyPr>
          <a:lstStyle/>
          <a:p>
            <a:pPr marL="0" marR="0" indent="450215" algn="just">
              <a:spcBef>
                <a:spcPts val="0"/>
              </a:spcBef>
              <a:spcAft>
                <a:spcPts val="600"/>
              </a:spcAft>
            </a:pP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Nêu</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được</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một</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số</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yếu</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tố</a:t>
            </a:r>
            <a:r>
              <a:rPr lang="en-US" sz="4000" dirty="0">
                <a:solidFill>
                  <a:srgbClr val="0070C0"/>
                </a:solidFill>
                <a:effectLst/>
                <a:latin typeface="Times New Roman" panose="02020603050405020304" pitchFamily="18" charset="0"/>
                <a:ea typeface="Times New Roman" panose="02020603050405020304" pitchFamily="18" charset="0"/>
              </a:rPr>
              <a:t> chủ </a:t>
            </a:r>
            <a:r>
              <a:rPr lang="en-US" sz="4000" dirty="0" err="1">
                <a:solidFill>
                  <a:srgbClr val="0070C0"/>
                </a:solidFill>
                <a:effectLst/>
                <a:latin typeface="Times New Roman" panose="02020603050405020304" pitchFamily="18" charset="0"/>
                <a:ea typeface="Times New Roman" panose="02020603050405020304" pitchFamily="18" charset="0"/>
              </a:rPr>
              <a:t>yếu</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ảnh</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hưởng</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đến</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trao</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đổi</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nước</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và</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các</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chất</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dinh</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dưỡng</a:t>
            </a:r>
            <a:r>
              <a:rPr lang="en-US" sz="4000" dirty="0">
                <a:solidFill>
                  <a:srgbClr val="0070C0"/>
                </a:solidFill>
                <a:effectLst/>
                <a:latin typeface="Times New Roman" panose="02020603050405020304" pitchFamily="18" charset="0"/>
                <a:ea typeface="Times New Roman" panose="02020603050405020304" pitchFamily="18" charset="0"/>
              </a:rPr>
              <a:t> ở </a:t>
            </a:r>
            <a:r>
              <a:rPr lang="en-US" sz="4000" dirty="0" err="1">
                <a:solidFill>
                  <a:srgbClr val="0070C0"/>
                </a:solidFill>
                <a:effectLst/>
                <a:latin typeface="Times New Roman" panose="02020603050405020304" pitchFamily="18" charset="0"/>
                <a:ea typeface="Times New Roman" panose="02020603050405020304" pitchFamily="18" charset="0"/>
              </a:rPr>
              <a:t>thực</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vật</a:t>
            </a:r>
            <a:r>
              <a:rPr lang="en-US" sz="4000" dirty="0">
                <a:solidFill>
                  <a:srgbClr val="0070C0"/>
                </a:solidFill>
                <a:effectLst/>
                <a:latin typeface="Times New Roman" panose="02020603050405020304" pitchFamily="18" charset="0"/>
                <a:ea typeface="Times New Roman" panose="02020603050405020304" pitchFamily="18" charset="0"/>
              </a:rPr>
              <a:t>.</a:t>
            </a:r>
          </a:p>
          <a:p>
            <a:pPr marL="0" marR="0" indent="450215" algn="just">
              <a:spcBef>
                <a:spcPts val="0"/>
              </a:spcBef>
              <a:spcAft>
                <a:spcPts val="600"/>
              </a:spcAft>
            </a:pP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Vận</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dụng</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được</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những</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hiểu</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biết</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về</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trao</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đổi</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chất</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và</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chuyển</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hoá</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năng</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lượng</a:t>
            </a:r>
            <a:r>
              <a:rPr lang="en-US" sz="4000" dirty="0">
                <a:solidFill>
                  <a:srgbClr val="0070C0"/>
                </a:solidFill>
                <a:effectLst/>
                <a:latin typeface="Times New Roman" panose="02020603050405020304" pitchFamily="18" charset="0"/>
                <a:ea typeface="Times New Roman" panose="02020603050405020304" pitchFamily="18" charset="0"/>
              </a:rPr>
              <a:t> ở </a:t>
            </a:r>
            <a:r>
              <a:rPr lang="en-US" sz="4000" dirty="0" err="1">
                <a:solidFill>
                  <a:srgbClr val="0070C0"/>
                </a:solidFill>
                <a:effectLst/>
                <a:latin typeface="Times New Roman" panose="02020603050405020304" pitchFamily="18" charset="0"/>
                <a:ea typeface="Times New Roman" panose="02020603050405020304" pitchFamily="18" charset="0"/>
              </a:rPr>
              <a:t>thực</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vật</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vào</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thực</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tiễn</a:t>
            </a:r>
            <a:r>
              <a:rPr lang="en-US" sz="4000" dirty="0">
                <a:solidFill>
                  <a:srgbClr val="0070C0"/>
                </a:solidFill>
                <a:effectLst/>
                <a:latin typeface="Times New Roman" panose="02020603050405020304" pitchFamily="18" charset="0"/>
                <a:ea typeface="Times New Roman" panose="02020603050405020304" pitchFamily="18" charset="0"/>
              </a:rPr>
              <a:t> (ví </a:t>
            </a:r>
            <a:r>
              <a:rPr lang="en-US" sz="4000" dirty="0" err="1">
                <a:solidFill>
                  <a:srgbClr val="0070C0"/>
                </a:solidFill>
                <a:effectLst/>
                <a:latin typeface="Times New Roman" panose="02020603050405020304" pitchFamily="18" charset="0"/>
                <a:ea typeface="Times New Roman" panose="02020603050405020304" pitchFamily="18" charset="0"/>
              </a:rPr>
              <a:t>dụ</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giải</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thích</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việc</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tưới</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nước</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và</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bón</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phân</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hợp</a:t>
            </a:r>
            <a:r>
              <a:rPr lang="en-US" sz="4000" dirty="0">
                <a:solidFill>
                  <a:srgbClr val="0070C0"/>
                </a:solidFill>
                <a:effectLst/>
                <a:latin typeface="Times New Roman" panose="02020603050405020304" pitchFamily="18" charset="0"/>
                <a:ea typeface="Times New Roman" panose="02020603050405020304" pitchFamily="18" charset="0"/>
              </a:rPr>
              <a:t> lí </a:t>
            </a:r>
            <a:r>
              <a:rPr lang="en-US" sz="4000" dirty="0" err="1">
                <a:solidFill>
                  <a:srgbClr val="0070C0"/>
                </a:solidFill>
                <a:effectLst/>
                <a:latin typeface="Times New Roman" panose="02020603050405020304" pitchFamily="18" charset="0"/>
                <a:ea typeface="Times New Roman" panose="02020603050405020304" pitchFamily="18" charset="0"/>
              </a:rPr>
              <a:t>cho</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cây</a:t>
            </a:r>
            <a:r>
              <a:rPr lang="en-US" sz="4000" dirty="0">
                <a:solidFill>
                  <a:srgbClr val="0070C0"/>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107116949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组合 85"/>
          <p:cNvGrpSpPr/>
          <p:nvPr/>
        </p:nvGrpSpPr>
        <p:grpSpPr>
          <a:xfrm>
            <a:off x="2600929" y="5767642"/>
            <a:ext cx="682388" cy="682388"/>
            <a:chOff x="4993868" y="2326869"/>
            <a:chExt cx="2204265" cy="2204265"/>
          </a:xfrm>
          <a:effectLst>
            <a:outerShdw blurRad="292100" dist="114300" dir="2700000" algn="tl" rotWithShape="0">
              <a:prstClr val="black">
                <a:alpha val="25000"/>
              </a:prstClr>
            </a:outerShdw>
          </a:effectLst>
        </p:grpSpPr>
        <p:sp>
          <p:nvSpPr>
            <p:cNvPr id="87" name="任意多边形 86"/>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8" name="椭圆 87"/>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9" name="椭圆 88"/>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90" name="组合 89"/>
          <p:cNvGrpSpPr/>
          <p:nvPr/>
        </p:nvGrpSpPr>
        <p:grpSpPr>
          <a:xfrm>
            <a:off x="1346949" y="4596105"/>
            <a:ext cx="425536" cy="374310"/>
            <a:chOff x="4993868" y="2326869"/>
            <a:chExt cx="2204265" cy="2204265"/>
          </a:xfrm>
          <a:effectLst>
            <a:outerShdw blurRad="292100" dist="114300" dir="2700000" algn="tl" rotWithShape="0">
              <a:prstClr val="black">
                <a:alpha val="25000"/>
              </a:prstClr>
            </a:outerShdw>
          </a:effectLst>
        </p:grpSpPr>
        <p:sp>
          <p:nvSpPr>
            <p:cNvPr id="91" name="任意多边形 90"/>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2" name="椭圆 91"/>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3" name="椭圆 92"/>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94" name="组合 93"/>
          <p:cNvGrpSpPr/>
          <p:nvPr/>
        </p:nvGrpSpPr>
        <p:grpSpPr>
          <a:xfrm>
            <a:off x="1221686" y="4959014"/>
            <a:ext cx="425536" cy="374310"/>
            <a:chOff x="4993868" y="2326869"/>
            <a:chExt cx="2204265" cy="2204265"/>
          </a:xfrm>
          <a:effectLst>
            <a:outerShdw blurRad="292100" dist="114300" dir="2700000" algn="tl" rotWithShape="0">
              <a:prstClr val="black">
                <a:alpha val="25000"/>
              </a:prstClr>
            </a:outerShdw>
          </a:effectLst>
        </p:grpSpPr>
        <p:sp>
          <p:nvSpPr>
            <p:cNvPr id="95" name="任意多边形 94"/>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6" name="椭圆 95"/>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7" name="椭圆 96"/>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98" name="组合 97"/>
          <p:cNvGrpSpPr/>
          <p:nvPr/>
        </p:nvGrpSpPr>
        <p:grpSpPr>
          <a:xfrm>
            <a:off x="1085826" y="5251464"/>
            <a:ext cx="800566" cy="704195"/>
            <a:chOff x="4993868" y="2326869"/>
            <a:chExt cx="2204265" cy="2204265"/>
          </a:xfrm>
          <a:effectLst>
            <a:outerShdw blurRad="292100" dist="114300" dir="2700000" algn="tl" rotWithShape="0">
              <a:prstClr val="black">
                <a:alpha val="25000"/>
              </a:prstClr>
            </a:outerShdw>
          </a:effectLst>
        </p:grpSpPr>
        <p:sp>
          <p:nvSpPr>
            <p:cNvPr id="99" name="任意多边形 98"/>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0" name="椭圆 99"/>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1" name="椭圆 100"/>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35" name="椭圆 134"/>
          <p:cNvSpPr>
            <a:spLocks noChangeAspect="1"/>
          </p:cNvSpPr>
          <p:nvPr/>
        </p:nvSpPr>
        <p:spPr>
          <a:xfrm>
            <a:off x="1279418" y="365582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椭圆 135"/>
          <p:cNvSpPr>
            <a:spLocks noChangeAspect="1"/>
          </p:cNvSpPr>
          <p:nvPr/>
        </p:nvSpPr>
        <p:spPr>
          <a:xfrm>
            <a:off x="1279418" y="3655825"/>
            <a:ext cx="1955552" cy="1671770"/>
          </a:xfrm>
          <a:prstGeom prst="ellipse">
            <a:avLst/>
          </a:prstGeom>
          <a:solidFill>
            <a:srgbClr val="0070C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2060"/>
              </a:solidFill>
            </a:endParaRPr>
          </a:p>
        </p:txBody>
      </p:sp>
      <p:sp>
        <p:nvSpPr>
          <p:cNvPr id="137" name="椭圆 136"/>
          <p:cNvSpPr>
            <a:spLocks noChangeAspect="1"/>
          </p:cNvSpPr>
          <p:nvPr/>
        </p:nvSpPr>
        <p:spPr>
          <a:xfrm>
            <a:off x="1488708" y="383582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任意多边形 137"/>
          <p:cNvSpPr/>
          <p:nvPr/>
        </p:nvSpPr>
        <p:spPr>
          <a:xfrm>
            <a:off x="2037911" y="3961824"/>
            <a:ext cx="3207692"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椭圆 138"/>
          <p:cNvSpPr>
            <a:spLocks noChangeAspect="1"/>
          </p:cNvSpPr>
          <p:nvPr/>
        </p:nvSpPr>
        <p:spPr>
          <a:xfrm>
            <a:off x="1635212" y="3961824"/>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文本框 139"/>
          <p:cNvSpPr txBox="1"/>
          <p:nvPr/>
        </p:nvSpPr>
        <p:spPr>
          <a:xfrm>
            <a:off x="1831865" y="4111882"/>
            <a:ext cx="859817" cy="730508"/>
          </a:xfrm>
          <a:prstGeom prst="rect">
            <a:avLst/>
          </a:prstGeom>
          <a:noFill/>
        </p:spPr>
        <p:txBody>
          <a:bodyPr wrap="square" rtlCol="0">
            <a:spAutoFit/>
          </a:bodyPr>
          <a:lstStyle/>
          <a:p>
            <a:r>
              <a:rPr lang="en-US" altLang="zh-CN" sz="4000" dirty="0">
                <a:solidFill>
                  <a:srgbClr val="0070C0"/>
                </a:solidFill>
                <a:latin typeface="Impact" panose="020B0806030902050204" pitchFamily="34" charset="0"/>
              </a:rPr>
              <a:t>03</a:t>
            </a:r>
            <a:endParaRPr lang="zh-CN" altLang="en-US" sz="4000" dirty="0">
              <a:solidFill>
                <a:srgbClr val="0070C0"/>
              </a:solidFill>
              <a:latin typeface="Impact" panose="020B0806030902050204" pitchFamily="34" charset="0"/>
            </a:endParaRPr>
          </a:p>
        </p:txBody>
      </p:sp>
      <p:sp>
        <p:nvSpPr>
          <p:cNvPr id="141" name="文本框 140"/>
          <p:cNvSpPr txBox="1"/>
          <p:nvPr/>
        </p:nvSpPr>
        <p:spPr>
          <a:xfrm>
            <a:off x="2772218" y="4240057"/>
            <a:ext cx="2473385" cy="523220"/>
          </a:xfrm>
          <a:prstGeom prst="rect">
            <a:avLst/>
          </a:prstGeom>
          <a:noFill/>
        </p:spPr>
        <p:txBody>
          <a:bodyPr wrap="square" rtlCol="0">
            <a:spAutoFit/>
          </a:bodyPr>
          <a:lstStyle/>
          <a:p>
            <a:r>
              <a:rPr lang="en-US" altLang="zh-CN" sz="2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LUYỆN TẬP</a:t>
            </a:r>
            <a:endParaRPr lang="zh-CN" altLang="en-US" sz="2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2" name="椭圆 141"/>
          <p:cNvSpPr>
            <a:spLocks noChangeAspect="1"/>
          </p:cNvSpPr>
          <p:nvPr/>
        </p:nvSpPr>
        <p:spPr>
          <a:xfrm>
            <a:off x="5788542" y="365582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椭圆 142"/>
          <p:cNvSpPr>
            <a:spLocks noChangeAspect="1"/>
          </p:cNvSpPr>
          <p:nvPr/>
        </p:nvSpPr>
        <p:spPr>
          <a:xfrm>
            <a:off x="5788542" y="3655825"/>
            <a:ext cx="1955552" cy="1671770"/>
          </a:xfrm>
          <a:prstGeom prst="ellipse">
            <a:avLst/>
          </a:prstGeom>
          <a:solidFill>
            <a:schemeClr val="accent6"/>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椭圆 143"/>
          <p:cNvSpPr>
            <a:spLocks noChangeAspect="1"/>
          </p:cNvSpPr>
          <p:nvPr/>
        </p:nvSpPr>
        <p:spPr>
          <a:xfrm>
            <a:off x="5997832" y="383582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任意多边形 144"/>
          <p:cNvSpPr/>
          <p:nvPr/>
        </p:nvSpPr>
        <p:spPr>
          <a:xfrm>
            <a:off x="6620300" y="3961824"/>
            <a:ext cx="3666700"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椭圆 145"/>
          <p:cNvSpPr>
            <a:spLocks noChangeAspect="1"/>
          </p:cNvSpPr>
          <p:nvPr/>
        </p:nvSpPr>
        <p:spPr>
          <a:xfrm>
            <a:off x="6144336" y="3961824"/>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文本框 146"/>
          <p:cNvSpPr txBox="1"/>
          <p:nvPr/>
        </p:nvSpPr>
        <p:spPr>
          <a:xfrm>
            <a:off x="6341807" y="4111882"/>
            <a:ext cx="841011" cy="730508"/>
          </a:xfrm>
          <a:prstGeom prst="rect">
            <a:avLst/>
          </a:prstGeom>
          <a:noFill/>
        </p:spPr>
        <p:txBody>
          <a:bodyPr wrap="square" rtlCol="0">
            <a:spAutoFit/>
          </a:bodyPr>
          <a:lstStyle/>
          <a:p>
            <a:r>
              <a:rPr lang="en-US" altLang="zh-CN" sz="4000" dirty="0">
                <a:solidFill>
                  <a:schemeClr val="accent6">
                    <a:lumMod val="75000"/>
                  </a:schemeClr>
                </a:solidFill>
                <a:latin typeface="Impact" panose="020B0806030902050204" pitchFamily="34" charset="0"/>
              </a:rPr>
              <a:t>04</a:t>
            </a:r>
            <a:endParaRPr lang="zh-CN" altLang="en-US" sz="4000" dirty="0">
              <a:solidFill>
                <a:schemeClr val="accent6">
                  <a:lumMod val="75000"/>
                </a:schemeClr>
              </a:solidFill>
              <a:latin typeface="Impact" panose="020B0806030902050204" pitchFamily="34" charset="0"/>
            </a:endParaRPr>
          </a:p>
        </p:txBody>
      </p:sp>
      <p:sp>
        <p:nvSpPr>
          <p:cNvPr id="148" name="文本框 147"/>
          <p:cNvSpPr txBox="1"/>
          <p:nvPr/>
        </p:nvSpPr>
        <p:spPr>
          <a:xfrm>
            <a:off x="7281342" y="4240057"/>
            <a:ext cx="2473385" cy="523220"/>
          </a:xfrm>
          <a:prstGeom prst="rect">
            <a:avLst/>
          </a:prstGeom>
          <a:noFill/>
        </p:spPr>
        <p:txBody>
          <a:bodyPr wrap="square" rtlCol="0">
            <a:spAutoFit/>
          </a:bodyPr>
          <a:lstStyle/>
          <a:p>
            <a:r>
              <a:rPr lang="en-US" altLang="zh-CN" sz="2800" b="1" dirty="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VẬN DỤNG</a:t>
            </a:r>
            <a:endParaRPr lang="zh-CN" altLang="en-US" sz="2800" b="1" dirty="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9" name="椭圆 148"/>
          <p:cNvSpPr>
            <a:spLocks noChangeAspect="1"/>
          </p:cNvSpPr>
          <p:nvPr/>
        </p:nvSpPr>
        <p:spPr>
          <a:xfrm>
            <a:off x="1279418" y="143164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椭圆 149"/>
          <p:cNvSpPr>
            <a:spLocks noChangeAspect="1"/>
          </p:cNvSpPr>
          <p:nvPr/>
        </p:nvSpPr>
        <p:spPr>
          <a:xfrm>
            <a:off x="1279418" y="1431645"/>
            <a:ext cx="1955552" cy="1671770"/>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椭圆 150"/>
          <p:cNvSpPr>
            <a:spLocks noChangeAspect="1"/>
          </p:cNvSpPr>
          <p:nvPr/>
        </p:nvSpPr>
        <p:spPr>
          <a:xfrm>
            <a:off x="1488708" y="161164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任意多边形 151"/>
          <p:cNvSpPr/>
          <p:nvPr/>
        </p:nvSpPr>
        <p:spPr>
          <a:xfrm>
            <a:off x="2037911" y="1737645"/>
            <a:ext cx="3207692" cy="1031404"/>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椭圆 152"/>
          <p:cNvSpPr>
            <a:spLocks noChangeAspect="1"/>
          </p:cNvSpPr>
          <p:nvPr/>
        </p:nvSpPr>
        <p:spPr>
          <a:xfrm>
            <a:off x="1635212" y="1737644"/>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文本框 153"/>
          <p:cNvSpPr txBox="1"/>
          <p:nvPr/>
        </p:nvSpPr>
        <p:spPr>
          <a:xfrm>
            <a:off x="1835785" y="1887702"/>
            <a:ext cx="769549" cy="730508"/>
          </a:xfrm>
          <a:prstGeom prst="rect">
            <a:avLst/>
          </a:prstGeom>
          <a:noFill/>
        </p:spPr>
        <p:txBody>
          <a:bodyPr wrap="square" rtlCol="0">
            <a:spAutoFit/>
          </a:bodyPr>
          <a:lstStyle/>
          <a:p>
            <a:r>
              <a:rPr lang="en-US" altLang="zh-CN" sz="4000" dirty="0">
                <a:solidFill>
                  <a:schemeClr val="accent2"/>
                </a:solidFill>
                <a:latin typeface="Impact" panose="020B0806030902050204" pitchFamily="34" charset="0"/>
              </a:rPr>
              <a:t>01</a:t>
            </a:r>
            <a:endParaRPr lang="zh-CN" altLang="en-US" sz="4000" dirty="0">
              <a:solidFill>
                <a:schemeClr val="accent2"/>
              </a:solidFill>
              <a:latin typeface="Impact" panose="020B0806030902050204" pitchFamily="34" charset="0"/>
            </a:endParaRPr>
          </a:p>
        </p:txBody>
      </p:sp>
      <p:sp>
        <p:nvSpPr>
          <p:cNvPr id="155" name="文本框 154"/>
          <p:cNvSpPr txBox="1"/>
          <p:nvPr/>
        </p:nvSpPr>
        <p:spPr>
          <a:xfrm>
            <a:off x="2733764" y="2015878"/>
            <a:ext cx="2371833" cy="523220"/>
          </a:xfrm>
          <a:prstGeom prst="rect">
            <a:avLst/>
          </a:prstGeom>
          <a:noFill/>
        </p:spPr>
        <p:txBody>
          <a:bodyPr wrap="square" rtlCol="0">
            <a:spAutoFit/>
          </a:bodyPr>
          <a:lstStyle/>
          <a:p>
            <a:r>
              <a:rPr lang="en-US" altLang="zh-CN" sz="28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28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6" name="椭圆 155"/>
          <p:cNvSpPr>
            <a:spLocks noChangeAspect="1"/>
          </p:cNvSpPr>
          <p:nvPr/>
        </p:nvSpPr>
        <p:spPr>
          <a:xfrm>
            <a:off x="5788542" y="143164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椭圆 156"/>
          <p:cNvSpPr>
            <a:spLocks noChangeAspect="1"/>
          </p:cNvSpPr>
          <p:nvPr/>
        </p:nvSpPr>
        <p:spPr>
          <a:xfrm>
            <a:off x="5788542" y="1431645"/>
            <a:ext cx="1955552" cy="1671770"/>
          </a:xfrm>
          <a:prstGeom prst="ellipse">
            <a:avLst/>
          </a:prstGeom>
          <a:solidFill>
            <a:schemeClr val="accent3"/>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椭圆 157"/>
          <p:cNvSpPr>
            <a:spLocks noChangeAspect="1"/>
          </p:cNvSpPr>
          <p:nvPr/>
        </p:nvSpPr>
        <p:spPr>
          <a:xfrm>
            <a:off x="5997832" y="161164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任意多边形 158"/>
          <p:cNvSpPr/>
          <p:nvPr/>
        </p:nvSpPr>
        <p:spPr>
          <a:xfrm>
            <a:off x="6620300" y="1729108"/>
            <a:ext cx="5185652"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椭圆 159"/>
          <p:cNvSpPr>
            <a:spLocks noChangeAspect="1"/>
          </p:cNvSpPr>
          <p:nvPr/>
        </p:nvSpPr>
        <p:spPr>
          <a:xfrm>
            <a:off x="6144336" y="1737644"/>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文本框 160"/>
          <p:cNvSpPr txBox="1"/>
          <p:nvPr/>
        </p:nvSpPr>
        <p:spPr>
          <a:xfrm>
            <a:off x="6341724" y="1887702"/>
            <a:ext cx="842892" cy="730508"/>
          </a:xfrm>
          <a:prstGeom prst="rect">
            <a:avLst/>
          </a:prstGeom>
          <a:noFill/>
        </p:spPr>
        <p:txBody>
          <a:bodyPr wrap="square" rtlCol="0">
            <a:spAutoFit/>
          </a:bodyPr>
          <a:lstStyle/>
          <a:p>
            <a:r>
              <a:rPr lang="en-US" altLang="zh-CN" sz="4000" dirty="0">
                <a:solidFill>
                  <a:schemeClr val="accent3">
                    <a:lumMod val="75000"/>
                  </a:schemeClr>
                </a:solidFill>
                <a:latin typeface="Impact" panose="020B0806030902050204" pitchFamily="34" charset="0"/>
              </a:rPr>
              <a:t>02</a:t>
            </a:r>
            <a:endParaRPr lang="zh-CN" altLang="en-US" sz="4000" dirty="0">
              <a:solidFill>
                <a:schemeClr val="accent3">
                  <a:lumMod val="75000"/>
                </a:schemeClr>
              </a:solidFill>
              <a:latin typeface="Impact" panose="020B0806030902050204" pitchFamily="34" charset="0"/>
            </a:endParaRPr>
          </a:p>
        </p:txBody>
      </p:sp>
      <p:sp>
        <p:nvSpPr>
          <p:cNvPr id="162" name="文本框 161"/>
          <p:cNvSpPr txBox="1"/>
          <p:nvPr/>
        </p:nvSpPr>
        <p:spPr>
          <a:xfrm>
            <a:off x="7067022" y="2015877"/>
            <a:ext cx="4738930" cy="523220"/>
          </a:xfrm>
          <a:prstGeom prst="rect">
            <a:avLst/>
          </a:prstGeom>
          <a:noFill/>
        </p:spPr>
        <p:txBody>
          <a:bodyPr wrap="square" rtlCol="0">
            <a:spAutoFit/>
          </a:bodyPr>
          <a:lstStyle/>
          <a:p>
            <a:r>
              <a:rPr lang="en-US" altLang="zh-CN" sz="28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HÌNH THÀNH KIẾN THỨC</a:t>
            </a:r>
            <a:endParaRPr lang="zh-CN" altLang="en-US" sz="28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8">
                                          <p:stCondLst>
                                            <p:cond delay="0"/>
                                          </p:stCondLst>
                                        </p:cTn>
                                        <p:tgtEl>
                                          <p:spTgt spid="86"/>
                                        </p:tgtEl>
                                      </p:cBhvr>
                                    </p:animEffect>
                                    <p:anim calcmode="lin" valueType="num">
                                      <p:cBhvr>
                                        <p:cTn id="8" dur="182"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9" dur="66"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10" dur="66" tmFilter="0, 0; 0.125,0.2665; 0.25,0.4; 0.375,0.465; 0.5,0.5;  0.625,0.535; 0.75,0.6; 0.875,0.7335; 1,1">
                                          <p:stCondLst>
                                            <p:cond delay="66"/>
                                          </p:stCondLst>
                                        </p:cTn>
                                        <p:tgtEl>
                                          <p:spTgt spid="86"/>
                                        </p:tgtEl>
                                        <p:attrNameLst>
                                          <p:attrName>ppt_y</p:attrName>
                                        </p:attrNameLst>
                                      </p:cBhvr>
                                      <p:tavLst>
                                        <p:tav tm="0" fmla="#ppt_y-sin(pi*$)/9">
                                          <p:val>
                                            <p:fltVal val="0"/>
                                          </p:val>
                                        </p:tav>
                                        <p:tav tm="100000">
                                          <p:val>
                                            <p:fltVal val="1"/>
                                          </p:val>
                                        </p:tav>
                                      </p:tavLst>
                                    </p:anim>
                                    <p:anim calcmode="lin" valueType="num">
                                      <p:cBhvr>
                                        <p:cTn id="11" dur="33" tmFilter="0, 0; 0.125,0.2665; 0.25,0.4; 0.375,0.465; 0.5,0.5;  0.625,0.535; 0.75,0.6; 0.875,0.7335; 1,1">
                                          <p:stCondLst>
                                            <p:cond delay="132"/>
                                          </p:stCondLst>
                                        </p:cTn>
                                        <p:tgtEl>
                                          <p:spTgt spid="86"/>
                                        </p:tgtEl>
                                        <p:attrNameLst>
                                          <p:attrName>ppt_y</p:attrName>
                                        </p:attrNameLst>
                                      </p:cBhvr>
                                      <p:tavLst>
                                        <p:tav tm="0" fmla="#ppt_y-sin(pi*$)/27">
                                          <p:val>
                                            <p:fltVal val="0"/>
                                          </p:val>
                                        </p:tav>
                                        <p:tav tm="100000">
                                          <p:val>
                                            <p:fltVal val="1"/>
                                          </p:val>
                                        </p:tav>
                                      </p:tavLst>
                                    </p:anim>
                                    <p:anim calcmode="lin" valueType="num">
                                      <p:cBhvr>
                                        <p:cTn id="12" dur="16" tmFilter="0, 0; 0.125,0.2665; 0.25,0.4; 0.375,0.465; 0.5,0.5;  0.625,0.535; 0.75,0.6; 0.875,0.7335; 1,1">
                                          <p:stCondLst>
                                            <p:cond delay="166"/>
                                          </p:stCondLst>
                                        </p:cTn>
                                        <p:tgtEl>
                                          <p:spTgt spid="86"/>
                                        </p:tgtEl>
                                        <p:attrNameLst>
                                          <p:attrName>ppt_y</p:attrName>
                                        </p:attrNameLst>
                                      </p:cBhvr>
                                      <p:tavLst>
                                        <p:tav tm="0" fmla="#ppt_y-sin(pi*$)/81">
                                          <p:val>
                                            <p:fltVal val="0"/>
                                          </p:val>
                                        </p:tav>
                                        <p:tav tm="100000">
                                          <p:val>
                                            <p:fltVal val="1"/>
                                          </p:val>
                                        </p:tav>
                                      </p:tavLst>
                                    </p:anim>
                                    <p:animScale>
                                      <p:cBhvr>
                                        <p:cTn id="13" dur="3">
                                          <p:stCondLst>
                                            <p:cond delay="65"/>
                                          </p:stCondLst>
                                        </p:cTn>
                                        <p:tgtEl>
                                          <p:spTgt spid="86"/>
                                        </p:tgtEl>
                                      </p:cBhvr>
                                      <p:to x="100000" y="60000"/>
                                    </p:animScale>
                                    <p:animScale>
                                      <p:cBhvr>
                                        <p:cTn id="14" dur="17" decel="50000">
                                          <p:stCondLst>
                                            <p:cond delay="68"/>
                                          </p:stCondLst>
                                        </p:cTn>
                                        <p:tgtEl>
                                          <p:spTgt spid="86"/>
                                        </p:tgtEl>
                                      </p:cBhvr>
                                      <p:to x="100000" y="100000"/>
                                    </p:animScale>
                                    <p:animScale>
                                      <p:cBhvr>
                                        <p:cTn id="15" dur="3">
                                          <p:stCondLst>
                                            <p:cond delay="131"/>
                                          </p:stCondLst>
                                        </p:cTn>
                                        <p:tgtEl>
                                          <p:spTgt spid="86"/>
                                        </p:tgtEl>
                                      </p:cBhvr>
                                      <p:to x="100000" y="80000"/>
                                    </p:animScale>
                                    <p:animScale>
                                      <p:cBhvr>
                                        <p:cTn id="16" dur="17" decel="50000">
                                          <p:stCondLst>
                                            <p:cond delay="134"/>
                                          </p:stCondLst>
                                        </p:cTn>
                                        <p:tgtEl>
                                          <p:spTgt spid="86"/>
                                        </p:tgtEl>
                                      </p:cBhvr>
                                      <p:to x="100000" y="100000"/>
                                    </p:animScale>
                                    <p:animScale>
                                      <p:cBhvr>
                                        <p:cTn id="17" dur="3">
                                          <p:stCondLst>
                                            <p:cond delay="164"/>
                                          </p:stCondLst>
                                        </p:cTn>
                                        <p:tgtEl>
                                          <p:spTgt spid="86"/>
                                        </p:tgtEl>
                                      </p:cBhvr>
                                      <p:to x="100000" y="90000"/>
                                    </p:animScale>
                                    <p:animScale>
                                      <p:cBhvr>
                                        <p:cTn id="18" dur="17" decel="50000">
                                          <p:stCondLst>
                                            <p:cond delay="167"/>
                                          </p:stCondLst>
                                        </p:cTn>
                                        <p:tgtEl>
                                          <p:spTgt spid="86"/>
                                        </p:tgtEl>
                                      </p:cBhvr>
                                      <p:to x="100000" y="100000"/>
                                    </p:animScale>
                                    <p:animScale>
                                      <p:cBhvr>
                                        <p:cTn id="19" dur="3">
                                          <p:stCondLst>
                                            <p:cond delay="181"/>
                                          </p:stCondLst>
                                        </p:cTn>
                                        <p:tgtEl>
                                          <p:spTgt spid="86"/>
                                        </p:tgtEl>
                                      </p:cBhvr>
                                      <p:to x="100000" y="95000"/>
                                    </p:animScale>
                                    <p:animScale>
                                      <p:cBhvr>
                                        <p:cTn id="20" dur="17" decel="50000">
                                          <p:stCondLst>
                                            <p:cond delay="183"/>
                                          </p:stCondLst>
                                        </p:cTn>
                                        <p:tgtEl>
                                          <p:spTgt spid="86"/>
                                        </p:tgtEl>
                                      </p:cBhvr>
                                      <p:to x="100000" y="100000"/>
                                    </p:animScale>
                                  </p:childTnLst>
                                </p:cTn>
                              </p:par>
                            </p:childTnLst>
                          </p:cTn>
                        </p:par>
                        <p:par>
                          <p:cTn id="21" fill="hold">
                            <p:stCondLst>
                              <p:cond delay="200"/>
                            </p:stCondLst>
                            <p:childTnLst>
                              <p:par>
                                <p:cTn id="22" presetID="26" presetClass="entr" presetSubtype="0" fill="hold" nodeType="after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wipe(down)">
                                      <p:cBhvr>
                                        <p:cTn id="24" dur="58">
                                          <p:stCondLst>
                                            <p:cond delay="0"/>
                                          </p:stCondLst>
                                        </p:cTn>
                                        <p:tgtEl>
                                          <p:spTgt spid="90"/>
                                        </p:tgtEl>
                                      </p:cBhvr>
                                    </p:animEffect>
                                    <p:anim calcmode="lin" valueType="num">
                                      <p:cBhvr>
                                        <p:cTn id="25" dur="18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26" dur="66"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27" dur="66" tmFilter="0, 0; 0.125,0.2665; 0.25,0.4; 0.375,0.465; 0.5,0.5;  0.625,0.535; 0.75,0.6; 0.875,0.7335; 1,1">
                                          <p:stCondLst>
                                            <p:cond delay="66"/>
                                          </p:stCondLst>
                                        </p:cTn>
                                        <p:tgtEl>
                                          <p:spTgt spid="90"/>
                                        </p:tgtEl>
                                        <p:attrNameLst>
                                          <p:attrName>ppt_y</p:attrName>
                                        </p:attrNameLst>
                                      </p:cBhvr>
                                      <p:tavLst>
                                        <p:tav tm="0" fmla="#ppt_y-sin(pi*$)/9">
                                          <p:val>
                                            <p:fltVal val="0"/>
                                          </p:val>
                                        </p:tav>
                                        <p:tav tm="100000">
                                          <p:val>
                                            <p:fltVal val="1"/>
                                          </p:val>
                                        </p:tav>
                                      </p:tavLst>
                                    </p:anim>
                                    <p:anim calcmode="lin" valueType="num">
                                      <p:cBhvr>
                                        <p:cTn id="28" dur="33" tmFilter="0, 0; 0.125,0.2665; 0.25,0.4; 0.375,0.465; 0.5,0.5;  0.625,0.535; 0.75,0.6; 0.875,0.7335; 1,1">
                                          <p:stCondLst>
                                            <p:cond delay="132"/>
                                          </p:stCondLst>
                                        </p:cTn>
                                        <p:tgtEl>
                                          <p:spTgt spid="90"/>
                                        </p:tgtEl>
                                        <p:attrNameLst>
                                          <p:attrName>ppt_y</p:attrName>
                                        </p:attrNameLst>
                                      </p:cBhvr>
                                      <p:tavLst>
                                        <p:tav tm="0" fmla="#ppt_y-sin(pi*$)/27">
                                          <p:val>
                                            <p:fltVal val="0"/>
                                          </p:val>
                                        </p:tav>
                                        <p:tav tm="100000">
                                          <p:val>
                                            <p:fltVal val="1"/>
                                          </p:val>
                                        </p:tav>
                                      </p:tavLst>
                                    </p:anim>
                                    <p:anim calcmode="lin" valueType="num">
                                      <p:cBhvr>
                                        <p:cTn id="29" dur="16" tmFilter="0, 0; 0.125,0.2665; 0.25,0.4; 0.375,0.465; 0.5,0.5;  0.625,0.535; 0.75,0.6; 0.875,0.7335; 1,1">
                                          <p:stCondLst>
                                            <p:cond delay="166"/>
                                          </p:stCondLst>
                                        </p:cTn>
                                        <p:tgtEl>
                                          <p:spTgt spid="90"/>
                                        </p:tgtEl>
                                        <p:attrNameLst>
                                          <p:attrName>ppt_y</p:attrName>
                                        </p:attrNameLst>
                                      </p:cBhvr>
                                      <p:tavLst>
                                        <p:tav tm="0" fmla="#ppt_y-sin(pi*$)/81">
                                          <p:val>
                                            <p:fltVal val="0"/>
                                          </p:val>
                                        </p:tav>
                                        <p:tav tm="100000">
                                          <p:val>
                                            <p:fltVal val="1"/>
                                          </p:val>
                                        </p:tav>
                                      </p:tavLst>
                                    </p:anim>
                                    <p:animScale>
                                      <p:cBhvr>
                                        <p:cTn id="30" dur="3">
                                          <p:stCondLst>
                                            <p:cond delay="65"/>
                                          </p:stCondLst>
                                        </p:cTn>
                                        <p:tgtEl>
                                          <p:spTgt spid="90"/>
                                        </p:tgtEl>
                                      </p:cBhvr>
                                      <p:to x="100000" y="60000"/>
                                    </p:animScale>
                                    <p:animScale>
                                      <p:cBhvr>
                                        <p:cTn id="31" dur="17" decel="50000">
                                          <p:stCondLst>
                                            <p:cond delay="68"/>
                                          </p:stCondLst>
                                        </p:cTn>
                                        <p:tgtEl>
                                          <p:spTgt spid="90"/>
                                        </p:tgtEl>
                                      </p:cBhvr>
                                      <p:to x="100000" y="100000"/>
                                    </p:animScale>
                                    <p:animScale>
                                      <p:cBhvr>
                                        <p:cTn id="32" dur="3">
                                          <p:stCondLst>
                                            <p:cond delay="131"/>
                                          </p:stCondLst>
                                        </p:cTn>
                                        <p:tgtEl>
                                          <p:spTgt spid="90"/>
                                        </p:tgtEl>
                                      </p:cBhvr>
                                      <p:to x="100000" y="80000"/>
                                    </p:animScale>
                                    <p:animScale>
                                      <p:cBhvr>
                                        <p:cTn id="33" dur="17" decel="50000">
                                          <p:stCondLst>
                                            <p:cond delay="134"/>
                                          </p:stCondLst>
                                        </p:cTn>
                                        <p:tgtEl>
                                          <p:spTgt spid="90"/>
                                        </p:tgtEl>
                                      </p:cBhvr>
                                      <p:to x="100000" y="100000"/>
                                    </p:animScale>
                                    <p:animScale>
                                      <p:cBhvr>
                                        <p:cTn id="34" dur="3">
                                          <p:stCondLst>
                                            <p:cond delay="164"/>
                                          </p:stCondLst>
                                        </p:cTn>
                                        <p:tgtEl>
                                          <p:spTgt spid="90"/>
                                        </p:tgtEl>
                                      </p:cBhvr>
                                      <p:to x="100000" y="90000"/>
                                    </p:animScale>
                                    <p:animScale>
                                      <p:cBhvr>
                                        <p:cTn id="35" dur="17" decel="50000">
                                          <p:stCondLst>
                                            <p:cond delay="167"/>
                                          </p:stCondLst>
                                        </p:cTn>
                                        <p:tgtEl>
                                          <p:spTgt spid="90"/>
                                        </p:tgtEl>
                                      </p:cBhvr>
                                      <p:to x="100000" y="100000"/>
                                    </p:animScale>
                                    <p:animScale>
                                      <p:cBhvr>
                                        <p:cTn id="36" dur="3">
                                          <p:stCondLst>
                                            <p:cond delay="181"/>
                                          </p:stCondLst>
                                        </p:cTn>
                                        <p:tgtEl>
                                          <p:spTgt spid="90"/>
                                        </p:tgtEl>
                                      </p:cBhvr>
                                      <p:to x="100000" y="95000"/>
                                    </p:animScale>
                                    <p:animScale>
                                      <p:cBhvr>
                                        <p:cTn id="37" dur="17" decel="50000">
                                          <p:stCondLst>
                                            <p:cond delay="183"/>
                                          </p:stCondLst>
                                        </p:cTn>
                                        <p:tgtEl>
                                          <p:spTgt spid="90"/>
                                        </p:tgtEl>
                                      </p:cBhvr>
                                      <p:to x="100000" y="100000"/>
                                    </p:animScale>
                                  </p:childTnLst>
                                </p:cTn>
                              </p:par>
                            </p:childTnLst>
                          </p:cTn>
                        </p:par>
                        <p:par>
                          <p:cTn id="38" fill="hold">
                            <p:stCondLst>
                              <p:cond delay="400"/>
                            </p:stCondLst>
                            <p:childTnLst>
                              <p:par>
                                <p:cTn id="39" presetID="26" presetClass="entr" presetSubtype="0" fill="hold" nodeType="afterEffect">
                                  <p:stCondLst>
                                    <p:cond delay="0"/>
                                  </p:stCondLst>
                                  <p:childTnLst>
                                    <p:set>
                                      <p:cBhvr>
                                        <p:cTn id="40" dur="1" fill="hold">
                                          <p:stCondLst>
                                            <p:cond delay="0"/>
                                          </p:stCondLst>
                                        </p:cTn>
                                        <p:tgtEl>
                                          <p:spTgt spid="94"/>
                                        </p:tgtEl>
                                        <p:attrNameLst>
                                          <p:attrName>style.visibility</p:attrName>
                                        </p:attrNameLst>
                                      </p:cBhvr>
                                      <p:to>
                                        <p:strVal val="visible"/>
                                      </p:to>
                                    </p:set>
                                    <p:animEffect transition="in" filter="wipe(down)">
                                      <p:cBhvr>
                                        <p:cTn id="41" dur="58">
                                          <p:stCondLst>
                                            <p:cond delay="0"/>
                                          </p:stCondLst>
                                        </p:cTn>
                                        <p:tgtEl>
                                          <p:spTgt spid="94"/>
                                        </p:tgtEl>
                                      </p:cBhvr>
                                    </p:animEffect>
                                    <p:anim calcmode="lin" valueType="num">
                                      <p:cBhvr>
                                        <p:cTn id="42" dur="18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43" dur="66"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44" dur="66" tmFilter="0, 0; 0.125,0.2665; 0.25,0.4; 0.375,0.465; 0.5,0.5;  0.625,0.535; 0.75,0.6; 0.875,0.7335; 1,1">
                                          <p:stCondLst>
                                            <p:cond delay="66"/>
                                          </p:stCondLst>
                                        </p:cTn>
                                        <p:tgtEl>
                                          <p:spTgt spid="94"/>
                                        </p:tgtEl>
                                        <p:attrNameLst>
                                          <p:attrName>ppt_y</p:attrName>
                                        </p:attrNameLst>
                                      </p:cBhvr>
                                      <p:tavLst>
                                        <p:tav tm="0" fmla="#ppt_y-sin(pi*$)/9">
                                          <p:val>
                                            <p:fltVal val="0"/>
                                          </p:val>
                                        </p:tav>
                                        <p:tav tm="100000">
                                          <p:val>
                                            <p:fltVal val="1"/>
                                          </p:val>
                                        </p:tav>
                                      </p:tavLst>
                                    </p:anim>
                                    <p:anim calcmode="lin" valueType="num">
                                      <p:cBhvr>
                                        <p:cTn id="45" dur="33" tmFilter="0, 0; 0.125,0.2665; 0.25,0.4; 0.375,0.465; 0.5,0.5;  0.625,0.535; 0.75,0.6; 0.875,0.7335; 1,1">
                                          <p:stCondLst>
                                            <p:cond delay="132"/>
                                          </p:stCondLst>
                                        </p:cTn>
                                        <p:tgtEl>
                                          <p:spTgt spid="94"/>
                                        </p:tgtEl>
                                        <p:attrNameLst>
                                          <p:attrName>ppt_y</p:attrName>
                                        </p:attrNameLst>
                                      </p:cBhvr>
                                      <p:tavLst>
                                        <p:tav tm="0" fmla="#ppt_y-sin(pi*$)/27">
                                          <p:val>
                                            <p:fltVal val="0"/>
                                          </p:val>
                                        </p:tav>
                                        <p:tav tm="100000">
                                          <p:val>
                                            <p:fltVal val="1"/>
                                          </p:val>
                                        </p:tav>
                                      </p:tavLst>
                                    </p:anim>
                                    <p:anim calcmode="lin" valueType="num">
                                      <p:cBhvr>
                                        <p:cTn id="46" dur="16" tmFilter="0, 0; 0.125,0.2665; 0.25,0.4; 0.375,0.465; 0.5,0.5;  0.625,0.535; 0.75,0.6; 0.875,0.7335; 1,1">
                                          <p:stCondLst>
                                            <p:cond delay="166"/>
                                          </p:stCondLst>
                                        </p:cTn>
                                        <p:tgtEl>
                                          <p:spTgt spid="94"/>
                                        </p:tgtEl>
                                        <p:attrNameLst>
                                          <p:attrName>ppt_y</p:attrName>
                                        </p:attrNameLst>
                                      </p:cBhvr>
                                      <p:tavLst>
                                        <p:tav tm="0" fmla="#ppt_y-sin(pi*$)/81">
                                          <p:val>
                                            <p:fltVal val="0"/>
                                          </p:val>
                                        </p:tav>
                                        <p:tav tm="100000">
                                          <p:val>
                                            <p:fltVal val="1"/>
                                          </p:val>
                                        </p:tav>
                                      </p:tavLst>
                                    </p:anim>
                                    <p:animScale>
                                      <p:cBhvr>
                                        <p:cTn id="47" dur="3">
                                          <p:stCondLst>
                                            <p:cond delay="65"/>
                                          </p:stCondLst>
                                        </p:cTn>
                                        <p:tgtEl>
                                          <p:spTgt spid="94"/>
                                        </p:tgtEl>
                                      </p:cBhvr>
                                      <p:to x="100000" y="60000"/>
                                    </p:animScale>
                                    <p:animScale>
                                      <p:cBhvr>
                                        <p:cTn id="48" dur="17" decel="50000">
                                          <p:stCondLst>
                                            <p:cond delay="68"/>
                                          </p:stCondLst>
                                        </p:cTn>
                                        <p:tgtEl>
                                          <p:spTgt spid="94"/>
                                        </p:tgtEl>
                                      </p:cBhvr>
                                      <p:to x="100000" y="100000"/>
                                    </p:animScale>
                                    <p:animScale>
                                      <p:cBhvr>
                                        <p:cTn id="49" dur="3">
                                          <p:stCondLst>
                                            <p:cond delay="131"/>
                                          </p:stCondLst>
                                        </p:cTn>
                                        <p:tgtEl>
                                          <p:spTgt spid="94"/>
                                        </p:tgtEl>
                                      </p:cBhvr>
                                      <p:to x="100000" y="80000"/>
                                    </p:animScale>
                                    <p:animScale>
                                      <p:cBhvr>
                                        <p:cTn id="50" dur="17" decel="50000">
                                          <p:stCondLst>
                                            <p:cond delay="134"/>
                                          </p:stCondLst>
                                        </p:cTn>
                                        <p:tgtEl>
                                          <p:spTgt spid="94"/>
                                        </p:tgtEl>
                                      </p:cBhvr>
                                      <p:to x="100000" y="100000"/>
                                    </p:animScale>
                                    <p:animScale>
                                      <p:cBhvr>
                                        <p:cTn id="51" dur="3">
                                          <p:stCondLst>
                                            <p:cond delay="164"/>
                                          </p:stCondLst>
                                        </p:cTn>
                                        <p:tgtEl>
                                          <p:spTgt spid="94"/>
                                        </p:tgtEl>
                                      </p:cBhvr>
                                      <p:to x="100000" y="90000"/>
                                    </p:animScale>
                                    <p:animScale>
                                      <p:cBhvr>
                                        <p:cTn id="52" dur="17" decel="50000">
                                          <p:stCondLst>
                                            <p:cond delay="167"/>
                                          </p:stCondLst>
                                        </p:cTn>
                                        <p:tgtEl>
                                          <p:spTgt spid="94"/>
                                        </p:tgtEl>
                                      </p:cBhvr>
                                      <p:to x="100000" y="100000"/>
                                    </p:animScale>
                                    <p:animScale>
                                      <p:cBhvr>
                                        <p:cTn id="53" dur="3">
                                          <p:stCondLst>
                                            <p:cond delay="181"/>
                                          </p:stCondLst>
                                        </p:cTn>
                                        <p:tgtEl>
                                          <p:spTgt spid="94"/>
                                        </p:tgtEl>
                                      </p:cBhvr>
                                      <p:to x="100000" y="95000"/>
                                    </p:animScale>
                                    <p:animScale>
                                      <p:cBhvr>
                                        <p:cTn id="54" dur="17" decel="50000">
                                          <p:stCondLst>
                                            <p:cond delay="183"/>
                                          </p:stCondLst>
                                        </p:cTn>
                                        <p:tgtEl>
                                          <p:spTgt spid="94"/>
                                        </p:tgtEl>
                                      </p:cBhvr>
                                      <p:to x="100000" y="100000"/>
                                    </p:animScale>
                                  </p:childTnLst>
                                </p:cTn>
                              </p:par>
                            </p:childTnLst>
                          </p:cTn>
                        </p:par>
                        <p:par>
                          <p:cTn id="55" fill="hold">
                            <p:stCondLst>
                              <p:cond delay="600"/>
                            </p:stCondLst>
                            <p:childTnLst>
                              <p:par>
                                <p:cTn id="56" presetID="26" presetClass="entr" presetSubtype="0" fill="hold" nodeType="afterEffect">
                                  <p:stCondLst>
                                    <p:cond delay="0"/>
                                  </p:stCondLst>
                                  <p:childTnLst>
                                    <p:set>
                                      <p:cBhvr>
                                        <p:cTn id="57" dur="1" fill="hold">
                                          <p:stCondLst>
                                            <p:cond delay="0"/>
                                          </p:stCondLst>
                                        </p:cTn>
                                        <p:tgtEl>
                                          <p:spTgt spid="98"/>
                                        </p:tgtEl>
                                        <p:attrNameLst>
                                          <p:attrName>style.visibility</p:attrName>
                                        </p:attrNameLst>
                                      </p:cBhvr>
                                      <p:to>
                                        <p:strVal val="visible"/>
                                      </p:to>
                                    </p:set>
                                    <p:animEffect transition="in" filter="wipe(down)">
                                      <p:cBhvr>
                                        <p:cTn id="58" dur="58">
                                          <p:stCondLst>
                                            <p:cond delay="0"/>
                                          </p:stCondLst>
                                        </p:cTn>
                                        <p:tgtEl>
                                          <p:spTgt spid="98"/>
                                        </p:tgtEl>
                                      </p:cBhvr>
                                    </p:animEffect>
                                    <p:anim calcmode="lin" valueType="num">
                                      <p:cBhvr>
                                        <p:cTn id="59" dur="18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60" dur="66"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61" dur="66" tmFilter="0, 0; 0.125,0.2665; 0.25,0.4; 0.375,0.465; 0.5,0.5;  0.625,0.535; 0.75,0.6; 0.875,0.7335; 1,1">
                                          <p:stCondLst>
                                            <p:cond delay="66"/>
                                          </p:stCondLst>
                                        </p:cTn>
                                        <p:tgtEl>
                                          <p:spTgt spid="98"/>
                                        </p:tgtEl>
                                        <p:attrNameLst>
                                          <p:attrName>ppt_y</p:attrName>
                                        </p:attrNameLst>
                                      </p:cBhvr>
                                      <p:tavLst>
                                        <p:tav tm="0" fmla="#ppt_y-sin(pi*$)/9">
                                          <p:val>
                                            <p:fltVal val="0"/>
                                          </p:val>
                                        </p:tav>
                                        <p:tav tm="100000">
                                          <p:val>
                                            <p:fltVal val="1"/>
                                          </p:val>
                                        </p:tav>
                                      </p:tavLst>
                                    </p:anim>
                                    <p:anim calcmode="lin" valueType="num">
                                      <p:cBhvr>
                                        <p:cTn id="62" dur="33" tmFilter="0, 0; 0.125,0.2665; 0.25,0.4; 0.375,0.465; 0.5,0.5;  0.625,0.535; 0.75,0.6; 0.875,0.7335; 1,1">
                                          <p:stCondLst>
                                            <p:cond delay="132"/>
                                          </p:stCondLst>
                                        </p:cTn>
                                        <p:tgtEl>
                                          <p:spTgt spid="98"/>
                                        </p:tgtEl>
                                        <p:attrNameLst>
                                          <p:attrName>ppt_y</p:attrName>
                                        </p:attrNameLst>
                                      </p:cBhvr>
                                      <p:tavLst>
                                        <p:tav tm="0" fmla="#ppt_y-sin(pi*$)/27">
                                          <p:val>
                                            <p:fltVal val="0"/>
                                          </p:val>
                                        </p:tav>
                                        <p:tav tm="100000">
                                          <p:val>
                                            <p:fltVal val="1"/>
                                          </p:val>
                                        </p:tav>
                                      </p:tavLst>
                                    </p:anim>
                                    <p:anim calcmode="lin" valueType="num">
                                      <p:cBhvr>
                                        <p:cTn id="63" dur="16" tmFilter="0, 0; 0.125,0.2665; 0.25,0.4; 0.375,0.465; 0.5,0.5;  0.625,0.535; 0.75,0.6; 0.875,0.7335; 1,1">
                                          <p:stCondLst>
                                            <p:cond delay="166"/>
                                          </p:stCondLst>
                                        </p:cTn>
                                        <p:tgtEl>
                                          <p:spTgt spid="98"/>
                                        </p:tgtEl>
                                        <p:attrNameLst>
                                          <p:attrName>ppt_y</p:attrName>
                                        </p:attrNameLst>
                                      </p:cBhvr>
                                      <p:tavLst>
                                        <p:tav tm="0" fmla="#ppt_y-sin(pi*$)/81">
                                          <p:val>
                                            <p:fltVal val="0"/>
                                          </p:val>
                                        </p:tav>
                                        <p:tav tm="100000">
                                          <p:val>
                                            <p:fltVal val="1"/>
                                          </p:val>
                                        </p:tav>
                                      </p:tavLst>
                                    </p:anim>
                                    <p:animScale>
                                      <p:cBhvr>
                                        <p:cTn id="64" dur="3">
                                          <p:stCondLst>
                                            <p:cond delay="65"/>
                                          </p:stCondLst>
                                        </p:cTn>
                                        <p:tgtEl>
                                          <p:spTgt spid="98"/>
                                        </p:tgtEl>
                                      </p:cBhvr>
                                      <p:to x="100000" y="60000"/>
                                    </p:animScale>
                                    <p:animScale>
                                      <p:cBhvr>
                                        <p:cTn id="65" dur="17" decel="50000">
                                          <p:stCondLst>
                                            <p:cond delay="68"/>
                                          </p:stCondLst>
                                        </p:cTn>
                                        <p:tgtEl>
                                          <p:spTgt spid="98"/>
                                        </p:tgtEl>
                                      </p:cBhvr>
                                      <p:to x="100000" y="100000"/>
                                    </p:animScale>
                                    <p:animScale>
                                      <p:cBhvr>
                                        <p:cTn id="66" dur="3">
                                          <p:stCondLst>
                                            <p:cond delay="131"/>
                                          </p:stCondLst>
                                        </p:cTn>
                                        <p:tgtEl>
                                          <p:spTgt spid="98"/>
                                        </p:tgtEl>
                                      </p:cBhvr>
                                      <p:to x="100000" y="80000"/>
                                    </p:animScale>
                                    <p:animScale>
                                      <p:cBhvr>
                                        <p:cTn id="67" dur="17" decel="50000">
                                          <p:stCondLst>
                                            <p:cond delay="134"/>
                                          </p:stCondLst>
                                        </p:cTn>
                                        <p:tgtEl>
                                          <p:spTgt spid="98"/>
                                        </p:tgtEl>
                                      </p:cBhvr>
                                      <p:to x="100000" y="100000"/>
                                    </p:animScale>
                                    <p:animScale>
                                      <p:cBhvr>
                                        <p:cTn id="68" dur="3">
                                          <p:stCondLst>
                                            <p:cond delay="164"/>
                                          </p:stCondLst>
                                        </p:cTn>
                                        <p:tgtEl>
                                          <p:spTgt spid="98"/>
                                        </p:tgtEl>
                                      </p:cBhvr>
                                      <p:to x="100000" y="90000"/>
                                    </p:animScale>
                                    <p:animScale>
                                      <p:cBhvr>
                                        <p:cTn id="69" dur="17" decel="50000">
                                          <p:stCondLst>
                                            <p:cond delay="167"/>
                                          </p:stCondLst>
                                        </p:cTn>
                                        <p:tgtEl>
                                          <p:spTgt spid="98"/>
                                        </p:tgtEl>
                                      </p:cBhvr>
                                      <p:to x="100000" y="100000"/>
                                    </p:animScale>
                                    <p:animScale>
                                      <p:cBhvr>
                                        <p:cTn id="70" dur="3">
                                          <p:stCondLst>
                                            <p:cond delay="181"/>
                                          </p:stCondLst>
                                        </p:cTn>
                                        <p:tgtEl>
                                          <p:spTgt spid="98"/>
                                        </p:tgtEl>
                                      </p:cBhvr>
                                      <p:to x="100000" y="95000"/>
                                    </p:animScale>
                                    <p:animScale>
                                      <p:cBhvr>
                                        <p:cTn id="71" dur="17" decel="50000">
                                          <p:stCondLst>
                                            <p:cond delay="183"/>
                                          </p:stCondLst>
                                        </p:cTn>
                                        <p:tgtEl>
                                          <p:spTgt spid="98"/>
                                        </p:tgtEl>
                                      </p:cBhvr>
                                      <p:to x="100000" y="100000"/>
                                    </p:animScale>
                                  </p:childTnLst>
                                </p:cTn>
                              </p:par>
                            </p:childTnLst>
                          </p:cTn>
                        </p:par>
                        <p:par>
                          <p:cTn id="72" fill="hold">
                            <p:stCondLst>
                              <p:cond delay="800"/>
                            </p:stCondLst>
                            <p:childTnLst>
                              <p:par>
                                <p:cTn id="73" presetID="26" presetClass="entr" presetSubtype="0" fill="hold" grpId="0" nodeType="afterEffect">
                                  <p:stCondLst>
                                    <p:cond delay="0"/>
                                  </p:stCondLst>
                                  <p:childTnLst>
                                    <p:set>
                                      <p:cBhvr>
                                        <p:cTn id="74" dur="1" fill="hold">
                                          <p:stCondLst>
                                            <p:cond delay="0"/>
                                          </p:stCondLst>
                                        </p:cTn>
                                        <p:tgtEl>
                                          <p:spTgt spid="149"/>
                                        </p:tgtEl>
                                        <p:attrNameLst>
                                          <p:attrName>style.visibility</p:attrName>
                                        </p:attrNameLst>
                                      </p:cBhvr>
                                      <p:to>
                                        <p:strVal val="visible"/>
                                      </p:to>
                                    </p:set>
                                    <p:animEffect transition="in" filter="wipe(down)">
                                      <p:cBhvr>
                                        <p:cTn id="75" dur="58">
                                          <p:stCondLst>
                                            <p:cond delay="0"/>
                                          </p:stCondLst>
                                        </p:cTn>
                                        <p:tgtEl>
                                          <p:spTgt spid="149"/>
                                        </p:tgtEl>
                                      </p:cBhvr>
                                    </p:animEffect>
                                    <p:anim calcmode="lin" valueType="num">
                                      <p:cBhvr>
                                        <p:cTn id="76" dur="182" tmFilter="0,0; 0.14,0.36; 0.43,0.73; 0.71,0.91; 1.0,1.0">
                                          <p:stCondLst>
                                            <p:cond delay="0"/>
                                          </p:stCondLst>
                                        </p:cTn>
                                        <p:tgtEl>
                                          <p:spTgt spid="149"/>
                                        </p:tgtEl>
                                        <p:attrNameLst>
                                          <p:attrName>ppt_x</p:attrName>
                                        </p:attrNameLst>
                                      </p:cBhvr>
                                      <p:tavLst>
                                        <p:tav tm="0">
                                          <p:val>
                                            <p:strVal val="#ppt_x-0.25"/>
                                          </p:val>
                                        </p:tav>
                                        <p:tav tm="100000">
                                          <p:val>
                                            <p:strVal val="#ppt_x"/>
                                          </p:val>
                                        </p:tav>
                                      </p:tavLst>
                                    </p:anim>
                                    <p:anim calcmode="lin" valueType="num">
                                      <p:cBhvr>
                                        <p:cTn id="77" dur="66" tmFilter="0.0,0.0; 0.25,0.07; 0.50,0.2; 0.75,0.467; 1.0,1.0">
                                          <p:stCondLst>
                                            <p:cond delay="0"/>
                                          </p:stCondLst>
                                        </p:cTn>
                                        <p:tgtEl>
                                          <p:spTgt spid="149"/>
                                        </p:tgtEl>
                                        <p:attrNameLst>
                                          <p:attrName>ppt_y</p:attrName>
                                        </p:attrNameLst>
                                      </p:cBhvr>
                                      <p:tavLst>
                                        <p:tav tm="0" fmla="#ppt_y-sin(pi*$)/3">
                                          <p:val>
                                            <p:fltVal val="0.5"/>
                                          </p:val>
                                        </p:tav>
                                        <p:tav tm="100000">
                                          <p:val>
                                            <p:fltVal val="1"/>
                                          </p:val>
                                        </p:tav>
                                      </p:tavLst>
                                    </p:anim>
                                    <p:anim calcmode="lin" valueType="num">
                                      <p:cBhvr>
                                        <p:cTn id="78" dur="66" tmFilter="0, 0; 0.125,0.2665; 0.25,0.4; 0.375,0.465; 0.5,0.5;  0.625,0.535; 0.75,0.6; 0.875,0.7335; 1,1">
                                          <p:stCondLst>
                                            <p:cond delay="66"/>
                                          </p:stCondLst>
                                        </p:cTn>
                                        <p:tgtEl>
                                          <p:spTgt spid="149"/>
                                        </p:tgtEl>
                                        <p:attrNameLst>
                                          <p:attrName>ppt_y</p:attrName>
                                        </p:attrNameLst>
                                      </p:cBhvr>
                                      <p:tavLst>
                                        <p:tav tm="0" fmla="#ppt_y-sin(pi*$)/9">
                                          <p:val>
                                            <p:fltVal val="0"/>
                                          </p:val>
                                        </p:tav>
                                        <p:tav tm="100000">
                                          <p:val>
                                            <p:fltVal val="1"/>
                                          </p:val>
                                        </p:tav>
                                      </p:tavLst>
                                    </p:anim>
                                    <p:anim calcmode="lin" valueType="num">
                                      <p:cBhvr>
                                        <p:cTn id="79" dur="33" tmFilter="0, 0; 0.125,0.2665; 0.25,0.4; 0.375,0.465; 0.5,0.5;  0.625,0.535; 0.75,0.6; 0.875,0.7335; 1,1">
                                          <p:stCondLst>
                                            <p:cond delay="132"/>
                                          </p:stCondLst>
                                        </p:cTn>
                                        <p:tgtEl>
                                          <p:spTgt spid="149"/>
                                        </p:tgtEl>
                                        <p:attrNameLst>
                                          <p:attrName>ppt_y</p:attrName>
                                        </p:attrNameLst>
                                      </p:cBhvr>
                                      <p:tavLst>
                                        <p:tav tm="0" fmla="#ppt_y-sin(pi*$)/27">
                                          <p:val>
                                            <p:fltVal val="0"/>
                                          </p:val>
                                        </p:tav>
                                        <p:tav tm="100000">
                                          <p:val>
                                            <p:fltVal val="1"/>
                                          </p:val>
                                        </p:tav>
                                      </p:tavLst>
                                    </p:anim>
                                    <p:anim calcmode="lin" valueType="num">
                                      <p:cBhvr>
                                        <p:cTn id="80" dur="16" tmFilter="0, 0; 0.125,0.2665; 0.25,0.4; 0.375,0.465; 0.5,0.5;  0.625,0.535; 0.75,0.6; 0.875,0.7335; 1,1">
                                          <p:stCondLst>
                                            <p:cond delay="166"/>
                                          </p:stCondLst>
                                        </p:cTn>
                                        <p:tgtEl>
                                          <p:spTgt spid="149"/>
                                        </p:tgtEl>
                                        <p:attrNameLst>
                                          <p:attrName>ppt_y</p:attrName>
                                        </p:attrNameLst>
                                      </p:cBhvr>
                                      <p:tavLst>
                                        <p:tav tm="0" fmla="#ppt_y-sin(pi*$)/81">
                                          <p:val>
                                            <p:fltVal val="0"/>
                                          </p:val>
                                        </p:tav>
                                        <p:tav tm="100000">
                                          <p:val>
                                            <p:fltVal val="1"/>
                                          </p:val>
                                        </p:tav>
                                      </p:tavLst>
                                    </p:anim>
                                    <p:animScale>
                                      <p:cBhvr>
                                        <p:cTn id="81" dur="3">
                                          <p:stCondLst>
                                            <p:cond delay="65"/>
                                          </p:stCondLst>
                                        </p:cTn>
                                        <p:tgtEl>
                                          <p:spTgt spid="149"/>
                                        </p:tgtEl>
                                      </p:cBhvr>
                                      <p:to x="100000" y="60000"/>
                                    </p:animScale>
                                    <p:animScale>
                                      <p:cBhvr>
                                        <p:cTn id="82" dur="17" decel="50000">
                                          <p:stCondLst>
                                            <p:cond delay="68"/>
                                          </p:stCondLst>
                                        </p:cTn>
                                        <p:tgtEl>
                                          <p:spTgt spid="149"/>
                                        </p:tgtEl>
                                      </p:cBhvr>
                                      <p:to x="100000" y="100000"/>
                                    </p:animScale>
                                    <p:animScale>
                                      <p:cBhvr>
                                        <p:cTn id="83" dur="3">
                                          <p:stCondLst>
                                            <p:cond delay="131"/>
                                          </p:stCondLst>
                                        </p:cTn>
                                        <p:tgtEl>
                                          <p:spTgt spid="149"/>
                                        </p:tgtEl>
                                      </p:cBhvr>
                                      <p:to x="100000" y="80000"/>
                                    </p:animScale>
                                    <p:animScale>
                                      <p:cBhvr>
                                        <p:cTn id="84" dur="17" decel="50000">
                                          <p:stCondLst>
                                            <p:cond delay="134"/>
                                          </p:stCondLst>
                                        </p:cTn>
                                        <p:tgtEl>
                                          <p:spTgt spid="149"/>
                                        </p:tgtEl>
                                      </p:cBhvr>
                                      <p:to x="100000" y="100000"/>
                                    </p:animScale>
                                    <p:animScale>
                                      <p:cBhvr>
                                        <p:cTn id="85" dur="3">
                                          <p:stCondLst>
                                            <p:cond delay="164"/>
                                          </p:stCondLst>
                                        </p:cTn>
                                        <p:tgtEl>
                                          <p:spTgt spid="149"/>
                                        </p:tgtEl>
                                      </p:cBhvr>
                                      <p:to x="100000" y="90000"/>
                                    </p:animScale>
                                    <p:animScale>
                                      <p:cBhvr>
                                        <p:cTn id="86" dur="17" decel="50000">
                                          <p:stCondLst>
                                            <p:cond delay="167"/>
                                          </p:stCondLst>
                                        </p:cTn>
                                        <p:tgtEl>
                                          <p:spTgt spid="149"/>
                                        </p:tgtEl>
                                      </p:cBhvr>
                                      <p:to x="100000" y="100000"/>
                                    </p:animScale>
                                    <p:animScale>
                                      <p:cBhvr>
                                        <p:cTn id="87" dur="3">
                                          <p:stCondLst>
                                            <p:cond delay="181"/>
                                          </p:stCondLst>
                                        </p:cTn>
                                        <p:tgtEl>
                                          <p:spTgt spid="149"/>
                                        </p:tgtEl>
                                      </p:cBhvr>
                                      <p:to x="100000" y="95000"/>
                                    </p:animScale>
                                    <p:animScale>
                                      <p:cBhvr>
                                        <p:cTn id="88" dur="17" decel="50000">
                                          <p:stCondLst>
                                            <p:cond delay="183"/>
                                          </p:stCondLst>
                                        </p:cTn>
                                        <p:tgtEl>
                                          <p:spTgt spid="149"/>
                                        </p:tgtEl>
                                      </p:cBhvr>
                                      <p:to x="100000" y="100000"/>
                                    </p:animScale>
                                  </p:childTnLst>
                                </p:cTn>
                              </p:par>
                            </p:childTnLst>
                          </p:cTn>
                        </p:par>
                        <p:par>
                          <p:cTn id="89" fill="hold">
                            <p:stCondLst>
                              <p:cond delay="1000"/>
                            </p:stCondLst>
                            <p:childTnLst>
                              <p:par>
                                <p:cTn id="90" presetID="26" presetClass="entr" presetSubtype="0" fill="hold" grpId="0" nodeType="afterEffect">
                                  <p:stCondLst>
                                    <p:cond delay="0"/>
                                  </p:stCondLst>
                                  <p:childTnLst>
                                    <p:set>
                                      <p:cBhvr>
                                        <p:cTn id="91" dur="1" fill="hold">
                                          <p:stCondLst>
                                            <p:cond delay="0"/>
                                          </p:stCondLst>
                                        </p:cTn>
                                        <p:tgtEl>
                                          <p:spTgt spid="150"/>
                                        </p:tgtEl>
                                        <p:attrNameLst>
                                          <p:attrName>style.visibility</p:attrName>
                                        </p:attrNameLst>
                                      </p:cBhvr>
                                      <p:to>
                                        <p:strVal val="visible"/>
                                      </p:to>
                                    </p:set>
                                    <p:animEffect transition="in" filter="wipe(down)">
                                      <p:cBhvr>
                                        <p:cTn id="92" dur="58">
                                          <p:stCondLst>
                                            <p:cond delay="0"/>
                                          </p:stCondLst>
                                        </p:cTn>
                                        <p:tgtEl>
                                          <p:spTgt spid="150"/>
                                        </p:tgtEl>
                                      </p:cBhvr>
                                    </p:animEffect>
                                    <p:anim calcmode="lin" valueType="num">
                                      <p:cBhvr>
                                        <p:cTn id="93" dur="182" tmFilter="0,0; 0.14,0.36; 0.43,0.73; 0.71,0.91; 1.0,1.0">
                                          <p:stCondLst>
                                            <p:cond delay="0"/>
                                          </p:stCondLst>
                                        </p:cTn>
                                        <p:tgtEl>
                                          <p:spTgt spid="150"/>
                                        </p:tgtEl>
                                        <p:attrNameLst>
                                          <p:attrName>ppt_x</p:attrName>
                                        </p:attrNameLst>
                                      </p:cBhvr>
                                      <p:tavLst>
                                        <p:tav tm="0">
                                          <p:val>
                                            <p:strVal val="#ppt_x-0.25"/>
                                          </p:val>
                                        </p:tav>
                                        <p:tav tm="100000">
                                          <p:val>
                                            <p:strVal val="#ppt_x"/>
                                          </p:val>
                                        </p:tav>
                                      </p:tavLst>
                                    </p:anim>
                                    <p:anim calcmode="lin" valueType="num">
                                      <p:cBhvr>
                                        <p:cTn id="94" dur="66" tmFilter="0.0,0.0; 0.25,0.07; 0.50,0.2; 0.75,0.467; 1.0,1.0">
                                          <p:stCondLst>
                                            <p:cond delay="0"/>
                                          </p:stCondLst>
                                        </p:cTn>
                                        <p:tgtEl>
                                          <p:spTgt spid="150"/>
                                        </p:tgtEl>
                                        <p:attrNameLst>
                                          <p:attrName>ppt_y</p:attrName>
                                        </p:attrNameLst>
                                      </p:cBhvr>
                                      <p:tavLst>
                                        <p:tav tm="0" fmla="#ppt_y-sin(pi*$)/3">
                                          <p:val>
                                            <p:fltVal val="0.5"/>
                                          </p:val>
                                        </p:tav>
                                        <p:tav tm="100000">
                                          <p:val>
                                            <p:fltVal val="1"/>
                                          </p:val>
                                        </p:tav>
                                      </p:tavLst>
                                    </p:anim>
                                    <p:anim calcmode="lin" valueType="num">
                                      <p:cBhvr>
                                        <p:cTn id="95" dur="66" tmFilter="0, 0; 0.125,0.2665; 0.25,0.4; 0.375,0.465; 0.5,0.5;  0.625,0.535; 0.75,0.6; 0.875,0.7335; 1,1">
                                          <p:stCondLst>
                                            <p:cond delay="66"/>
                                          </p:stCondLst>
                                        </p:cTn>
                                        <p:tgtEl>
                                          <p:spTgt spid="150"/>
                                        </p:tgtEl>
                                        <p:attrNameLst>
                                          <p:attrName>ppt_y</p:attrName>
                                        </p:attrNameLst>
                                      </p:cBhvr>
                                      <p:tavLst>
                                        <p:tav tm="0" fmla="#ppt_y-sin(pi*$)/9">
                                          <p:val>
                                            <p:fltVal val="0"/>
                                          </p:val>
                                        </p:tav>
                                        <p:tav tm="100000">
                                          <p:val>
                                            <p:fltVal val="1"/>
                                          </p:val>
                                        </p:tav>
                                      </p:tavLst>
                                    </p:anim>
                                    <p:anim calcmode="lin" valueType="num">
                                      <p:cBhvr>
                                        <p:cTn id="96" dur="33" tmFilter="0, 0; 0.125,0.2665; 0.25,0.4; 0.375,0.465; 0.5,0.5;  0.625,0.535; 0.75,0.6; 0.875,0.7335; 1,1">
                                          <p:stCondLst>
                                            <p:cond delay="132"/>
                                          </p:stCondLst>
                                        </p:cTn>
                                        <p:tgtEl>
                                          <p:spTgt spid="150"/>
                                        </p:tgtEl>
                                        <p:attrNameLst>
                                          <p:attrName>ppt_y</p:attrName>
                                        </p:attrNameLst>
                                      </p:cBhvr>
                                      <p:tavLst>
                                        <p:tav tm="0" fmla="#ppt_y-sin(pi*$)/27">
                                          <p:val>
                                            <p:fltVal val="0"/>
                                          </p:val>
                                        </p:tav>
                                        <p:tav tm="100000">
                                          <p:val>
                                            <p:fltVal val="1"/>
                                          </p:val>
                                        </p:tav>
                                      </p:tavLst>
                                    </p:anim>
                                    <p:anim calcmode="lin" valueType="num">
                                      <p:cBhvr>
                                        <p:cTn id="97" dur="16" tmFilter="0, 0; 0.125,0.2665; 0.25,0.4; 0.375,0.465; 0.5,0.5;  0.625,0.535; 0.75,0.6; 0.875,0.7335; 1,1">
                                          <p:stCondLst>
                                            <p:cond delay="166"/>
                                          </p:stCondLst>
                                        </p:cTn>
                                        <p:tgtEl>
                                          <p:spTgt spid="150"/>
                                        </p:tgtEl>
                                        <p:attrNameLst>
                                          <p:attrName>ppt_y</p:attrName>
                                        </p:attrNameLst>
                                      </p:cBhvr>
                                      <p:tavLst>
                                        <p:tav tm="0" fmla="#ppt_y-sin(pi*$)/81">
                                          <p:val>
                                            <p:fltVal val="0"/>
                                          </p:val>
                                        </p:tav>
                                        <p:tav tm="100000">
                                          <p:val>
                                            <p:fltVal val="1"/>
                                          </p:val>
                                        </p:tav>
                                      </p:tavLst>
                                    </p:anim>
                                    <p:animScale>
                                      <p:cBhvr>
                                        <p:cTn id="98" dur="3">
                                          <p:stCondLst>
                                            <p:cond delay="65"/>
                                          </p:stCondLst>
                                        </p:cTn>
                                        <p:tgtEl>
                                          <p:spTgt spid="150"/>
                                        </p:tgtEl>
                                      </p:cBhvr>
                                      <p:to x="100000" y="60000"/>
                                    </p:animScale>
                                    <p:animScale>
                                      <p:cBhvr>
                                        <p:cTn id="99" dur="17" decel="50000">
                                          <p:stCondLst>
                                            <p:cond delay="68"/>
                                          </p:stCondLst>
                                        </p:cTn>
                                        <p:tgtEl>
                                          <p:spTgt spid="150"/>
                                        </p:tgtEl>
                                      </p:cBhvr>
                                      <p:to x="100000" y="100000"/>
                                    </p:animScale>
                                    <p:animScale>
                                      <p:cBhvr>
                                        <p:cTn id="100" dur="3">
                                          <p:stCondLst>
                                            <p:cond delay="131"/>
                                          </p:stCondLst>
                                        </p:cTn>
                                        <p:tgtEl>
                                          <p:spTgt spid="150"/>
                                        </p:tgtEl>
                                      </p:cBhvr>
                                      <p:to x="100000" y="80000"/>
                                    </p:animScale>
                                    <p:animScale>
                                      <p:cBhvr>
                                        <p:cTn id="101" dur="17" decel="50000">
                                          <p:stCondLst>
                                            <p:cond delay="134"/>
                                          </p:stCondLst>
                                        </p:cTn>
                                        <p:tgtEl>
                                          <p:spTgt spid="150"/>
                                        </p:tgtEl>
                                      </p:cBhvr>
                                      <p:to x="100000" y="100000"/>
                                    </p:animScale>
                                    <p:animScale>
                                      <p:cBhvr>
                                        <p:cTn id="102" dur="3">
                                          <p:stCondLst>
                                            <p:cond delay="164"/>
                                          </p:stCondLst>
                                        </p:cTn>
                                        <p:tgtEl>
                                          <p:spTgt spid="150"/>
                                        </p:tgtEl>
                                      </p:cBhvr>
                                      <p:to x="100000" y="90000"/>
                                    </p:animScale>
                                    <p:animScale>
                                      <p:cBhvr>
                                        <p:cTn id="103" dur="17" decel="50000">
                                          <p:stCondLst>
                                            <p:cond delay="167"/>
                                          </p:stCondLst>
                                        </p:cTn>
                                        <p:tgtEl>
                                          <p:spTgt spid="150"/>
                                        </p:tgtEl>
                                      </p:cBhvr>
                                      <p:to x="100000" y="100000"/>
                                    </p:animScale>
                                    <p:animScale>
                                      <p:cBhvr>
                                        <p:cTn id="104" dur="3">
                                          <p:stCondLst>
                                            <p:cond delay="181"/>
                                          </p:stCondLst>
                                        </p:cTn>
                                        <p:tgtEl>
                                          <p:spTgt spid="150"/>
                                        </p:tgtEl>
                                      </p:cBhvr>
                                      <p:to x="100000" y="95000"/>
                                    </p:animScale>
                                    <p:animScale>
                                      <p:cBhvr>
                                        <p:cTn id="105" dur="17" decel="50000">
                                          <p:stCondLst>
                                            <p:cond delay="183"/>
                                          </p:stCondLst>
                                        </p:cTn>
                                        <p:tgtEl>
                                          <p:spTgt spid="150"/>
                                        </p:tgtEl>
                                      </p:cBhvr>
                                      <p:to x="100000" y="100000"/>
                                    </p:animScale>
                                  </p:childTnLst>
                                </p:cTn>
                              </p:par>
                            </p:childTnLst>
                          </p:cTn>
                        </p:par>
                        <p:par>
                          <p:cTn id="106" fill="hold">
                            <p:stCondLst>
                              <p:cond delay="1200"/>
                            </p:stCondLst>
                            <p:childTnLst>
                              <p:par>
                                <p:cTn id="107" presetID="26" presetClass="entr" presetSubtype="0" fill="hold" grpId="0" nodeType="afterEffect">
                                  <p:stCondLst>
                                    <p:cond delay="0"/>
                                  </p:stCondLst>
                                  <p:childTnLst>
                                    <p:set>
                                      <p:cBhvr>
                                        <p:cTn id="108" dur="1" fill="hold">
                                          <p:stCondLst>
                                            <p:cond delay="0"/>
                                          </p:stCondLst>
                                        </p:cTn>
                                        <p:tgtEl>
                                          <p:spTgt spid="151"/>
                                        </p:tgtEl>
                                        <p:attrNameLst>
                                          <p:attrName>style.visibility</p:attrName>
                                        </p:attrNameLst>
                                      </p:cBhvr>
                                      <p:to>
                                        <p:strVal val="visible"/>
                                      </p:to>
                                    </p:set>
                                    <p:animEffect transition="in" filter="wipe(down)">
                                      <p:cBhvr>
                                        <p:cTn id="109" dur="58">
                                          <p:stCondLst>
                                            <p:cond delay="0"/>
                                          </p:stCondLst>
                                        </p:cTn>
                                        <p:tgtEl>
                                          <p:spTgt spid="151"/>
                                        </p:tgtEl>
                                      </p:cBhvr>
                                    </p:animEffect>
                                    <p:anim calcmode="lin" valueType="num">
                                      <p:cBhvr>
                                        <p:cTn id="110" dur="182" tmFilter="0,0; 0.14,0.36; 0.43,0.73; 0.71,0.91; 1.0,1.0">
                                          <p:stCondLst>
                                            <p:cond delay="0"/>
                                          </p:stCondLst>
                                        </p:cTn>
                                        <p:tgtEl>
                                          <p:spTgt spid="151"/>
                                        </p:tgtEl>
                                        <p:attrNameLst>
                                          <p:attrName>ppt_x</p:attrName>
                                        </p:attrNameLst>
                                      </p:cBhvr>
                                      <p:tavLst>
                                        <p:tav tm="0">
                                          <p:val>
                                            <p:strVal val="#ppt_x-0.25"/>
                                          </p:val>
                                        </p:tav>
                                        <p:tav tm="100000">
                                          <p:val>
                                            <p:strVal val="#ppt_x"/>
                                          </p:val>
                                        </p:tav>
                                      </p:tavLst>
                                    </p:anim>
                                    <p:anim calcmode="lin" valueType="num">
                                      <p:cBhvr>
                                        <p:cTn id="111" dur="66" tmFilter="0.0,0.0; 0.25,0.07; 0.50,0.2; 0.75,0.467; 1.0,1.0">
                                          <p:stCondLst>
                                            <p:cond delay="0"/>
                                          </p:stCondLst>
                                        </p:cTn>
                                        <p:tgtEl>
                                          <p:spTgt spid="151"/>
                                        </p:tgtEl>
                                        <p:attrNameLst>
                                          <p:attrName>ppt_y</p:attrName>
                                        </p:attrNameLst>
                                      </p:cBhvr>
                                      <p:tavLst>
                                        <p:tav tm="0" fmla="#ppt_y-sin(pi*$)/3">
                                          <p:val>
                                            <p:fltVal val="0.5"/>
                                          </p:val>
                                        </p:tav>
                                        <p:tav tm="100000">
                                          <p:val>
                                            <p:fltVal val="1"/>
                                          </p:val>
                                        </p:tav>
                                      </p:tavLst>
                                    </p:anim>
                                    <p:anim calcmode="lin" valueType="num">
                                      <p:cBhvr>
                                        <p:cTn id="112" dur="66" tmFilter="0, 0; 0.125,0.2665; 0.25,0.4; 0.375,0.465; 0.5,0.5;  0.625,0.535; 0.75,0.6; 0.875,0.7335; 1,1">
                                          <p:stCondLst>
                                            <p:cond delay="66"/>
                                          </p:stCondLst>
                                        </p:cTn>
                                        <p:tgtEl>
                                          <p:spTgt spid="151"/>
                                        </p:tgtEl>
                                        <p:attrNameLst>
                                          <p:attrName>ppt_y</p:attrName>
                                        </p:attrNameLst>
                                      </p:cBhvr>
                                      <p:tavLst>
                                        <p:tav tm="0" fmla="#ppt_y-sin(pi*$)/9">
                                          <p:val>
                                            <p:fltVal val="0"/>
                                          </p:val>
                                        </p:tav>
                                        <p:tav tm="100000">
                                          <p:val>
                                            <p:fltVal val="1"/>
                                          </p:val>
                                        </p:tav>
                                      </p:tavLst>
                                    </p:anim>
                                    <p:anim calcmode="lin" valueType="num">
                                      <p:cBhvr>
                                        <p:cTn id="113" dur="33" tmFilter="0, 0; 0.125,0.2665; 0.25,0.4; 0.375,0.465; 0.5,0.5;  0.625,0.535; 0.75,0.6; 0.875,0.7335; 1,1">
                                          <p:stCondLst>
                                            <p:cond delay="132"/>
                                          </p:stCondLst>
                                        </p:cTn>
                                        <p:tgtEl>
                                          <p:spTgt spid="151"/>
                                        </p:tgtEl>
                                        <p:attrNameLst>
                                          <p:attrName>ppt_y</p:attrName>
                                        </p:attrNameLst>
                                      </p:cBhvr>
                                      <p:tavLst>
                                        <p:tav tm="0" fmla="#ppt_y-sin(pi*$)/27">
                                          <p:val>
                                            <p:fltVal val="0"/>
                                          </p:val>
                                        </p:tav>
                                        <p:tav tm="100000">
                                          <p:val>
                                            <p:fltVal val="1"/>
                                          </p:val>
                                        </p:tav>
                                      </p:tavLst>
                                    </p:anim>
                                    <p:anim calcmode="lin" valueType="num">
                                      <p:cBhvr>
                                        <p:cTn id="114" dur="16" tmFilter="0, 0; 0.125,0.2665; 0.25,0.4; 0.375,0.465; 0.5,0.5;  0.625,0.535; 0.75,0.6; 0.875,0.7335; 1,1">
                                          <p:stCondLst>
                                            <p:cond delay="166"/>
                                          </p:stCondLst>
                                        </p:cTn>
                                        <p:tgtEl>
                                          <p:spTgt spid="151"/>
                                        </p:tgtEl>
                                        <p:attrNameLst>
                                          <p:attrName>ppt_y</p:attrName>
                                        </p:attrNameLst>
                                      </p:cBhvr>
                                      <p:tavLst>
                                        <p:tav tm="0" fmla="#ppt_y-sin(pi*$)/81">
                                          <p:val>
                                            <p:fltVal val="0"/>
                                          </p:val>
                                        </p:tav>
                                        <p:tav tm="100000">
                                          <p:val>
                                            <p:fltVal val="1"/>
                                          </p:val>
                                        </p:tav>
                                      </p:tavLst>
                                    </p:anim>
                                    <p:animScale>
                                      <p:cBhvr>
                                        <p:cTn id="115" dur="3">
                                          <p:stCondLst>
                                            <p:cond delay="65"/>
                                          </p:stCondLst>
                                        </p:cTn>
                                        <p:tgtEl>
                                          <p:spTgt spid="151"/>
                                        </p:tgtEl>
                                      </p:cBhvr>
                                      <p:to x="100000" y="60000"/>
                                    </p:animScale>
                                    <p:animScale>
                                      <p:cBhvr>
                                        <p:cTn id="116" dur="17" decel="50000">
                                          <p:stCondLst>
                                            <p:cond delay="68"/>
                                          </p:stCondLst>
                                        </p:cTn>
                                        <p:tgtEl>
                                          <p:spTgt spid="151"/>
                                        </p:tgtEl>
                                      </p:cBhvr>
                                      <p:to x="100000" y="100000"/>
                                    </p:animScale>
                                    <p:animScale>
                                      <p:cBhvr>
                                        <p:cTn id="117" dur="3">
                                          <p:stCondLst>
                                            <p:cond delay="131"/>
                                          </p:stCondLst>
                                        </p:cTn>
                                        <p:tgtEl>
                                          <p:spTgt spid="151"/>
                                        </p:tgtEl>
                                      </p:cBhvr>
                                      <p:to x="100000" y="80000"/>
                                    </p:animScale>
                                    <p:animScale>
                                      <p:cBhvr>
                                        <p:cTn id="118" dur="17" decel="50000">
                                          <p:stCondLst>
                                            <p:cond delay="134"/>
                                          </p:stCondLst>
                                        </p:cTn>
                                        <p:tgtEl>
                                          <p:spTgt spid="151"/>
                                        </p:tgtEl>
                                      </p:cBhvr>
                                      <p:to x="100000" y="100000"/>
                                    </p:animScale>
                                    <p:animScale>
                                      <p:cBhvr>
                                        <p:cTn id="119" dur="3">
                                          <p:stCondLst>
                                            <p:cond delay="164"/>
                                          </p:stCondLst>
                                        </p:cTn>
                                        <p:tgtEl>
                                          <p:spTgt spid="151"/>
                                        </p:tgtEl>
                                      </p:cBhvr>
                                      <p:to x="100000" y="90000"/>
                                    </p:animScale>
                                    <p:animScale>
                                      <p:cBhvr>
                                        <p:cTn id="120" dur="17" decel="50000">
                                          <p:stCondLst>
                                            <p:cond delay="167"/>
                                          </p:stCondLst>
                                        </p:cTn>
                                        <p:tgtEl>
                                          <p:spTgt spid="151"/>
                                        </p:tgtEl>
                                      </p:cBhvr>
                                      <p:to x="100000" y="100000"/>
                                    </p:animScale>
                                    <p:animScale>
                                      <p:cBhvr>
                                        <p:cTn id="121" dur="3">
                                          <p:stCondLst>
                                            <p:cond delay="181"/>
                                          </p:stCondLst>
                                        </p:cTn>
                                        <p:tgtEl>
                                          <p:spTgt spid="151"/>
                                        </p:tgtEl>
                                      </p:cBhvr>
                                      <p:to x="100000" y="95000"/>
                                    </p:animScale>
                                    <p:animScale>
                                      <p:cBhvr>
                                        <p:cTn id="122" dur="17" decel="50000">
                                          <p:stCondLst>
                                            <p:cond delay="183"/>
                                          </p:stCondLst>
                                        </p:cTn>
                                        <p:tgtEl>
                                          <p:spTgt spid="151"/>
                                        </p:tgtEl>
                                      </p:cBhvr>
                                      <p:to x="100000" y="100000"/>
                                    </p:animScale>
                                  </p:childTnLst>
                                </p:cTn>
                              </p:par>
                            </p:childTnLst>
                          </p:cTn>
                        </p:par>
                        <p:par>
                          <p:cTn id="123" fill="hold">
                            <p:stCondLst>
                              <p:cond delay="1400"/>
                            </p:stCondLst>
                            <p:childTnLst>
                              <p:par>
                                <p:cTn id="124" presetID="26" presetClass="entr" presetSubtype="0" fill="hold" grpId="0" nodeType="afterEffect">
                                  <p:stCondLst>
                                    <p:cond delay="0"/>
                                  </p:stCondLst>
                                  <p:childTnLst>
                                    <p:set>
                                      <p:cBhvr>
                                        <p:cTn id="125" dur="1" fill="hold">
                                          <p:stCondLst>
                                            <p:cond delay="0"/>
                                          </p:stCondLst>
                                        </p:cTn>
                                        <p:tgtEl>
                                          <p:spTgt spid="152"/>
                                        </p:tgtEl>
                                        <p:attrNameLst>
                                          <p:attrName>style.visibility</p:attrName>
                                        </p:attrNameLst>
                                      </p:cBhvr>
                                      <p:to>
                                        <p:strVal val="visible"/>
                                      </p:to>
                                    </p:set>
                                    <p:animEffect transition="in" filter="wipe(down)">
                                      <p:cBhvr>
                                        <p:cTn id="126" dur="58">
                                          <p:stCondLst>
                                            <p:cond delay="0"/>
                                          </p:stCondLst>
                                        </p:cTn>
                                        <p:tgtEl>
                                          <p:spTgt spid="152"/>
                                        </p:tgtEl>
                                      </p:cBhvr>
                                    </p:animEffect>
                                    <p:anim calcmode="lin" valueType="num">
                                      <p:cBhvr>
                                        <p:cTn id="127" dur="182" tmFilter="0,0; 0.14,0.36; 0.43,0.73; 0.71,0.91; 1.0,1.0">
                                          <p:stCondLst>
                                            <p:cond delay="0"/>
                                          </p:stCondLst>
                                        </p:cTn>
                                        <p:tgtEl>
                                          <p:spTgt spid="152"/>
                                        </p:tgtEl>
                                        <p:attrNameLst>
                                          <p:attrName>ppt_x</p:attrName>
                                        </p:attrNameLst>
                                      </p:cBhvr>
                                      <p:tavLst>
                                        <p:tav tm="0">
                                          <p:val>
                                            <p:strVal val="#ppt_x-0.25"/>
                                          </p:val>
                                        </p:tav>
                                        <p:tav tm="100000">
                                          <p:val>
                                            <p:strVal val="#ppt_x"/>
                                          </p:val>
                                        </p:tav>
                                      </p:tavLst>
                                    </p:anim>
                                    <p:anim calcmode="lin" valueType="num">
                                      <p:cBhvr>
                                        <p:cTn id="128" dur="66" tmFilter="0.0,0.0; 0.25,0.07; 0.50,0.2; 0.75,0.467; 1.0,1.0">
                                          <p:stCondLst>
                                            <p:cond delay="0"/>
                                          </p:stCondLst>
                                        </p:cTn>
                                        <p:tgtEl>
                                          <p:spTgt spid="152"/>
                                        </p:tgtEl>
                                        <p:attrNameLst>
                                          <p:attrName>ppt_y</p:attrName>
                                        </p:attrNameLst>
                                      </p:cBhvr>
                                      <p:tavLst>
                                        <p:tav tm="0" fmla="#ppt_y-sin(pi*$)/3">
                                          <p:val>
                                            <p:fltVal val="0.5"/>
                                          </p:val>
                                        </p:tav>
                                        <p:tav tm="100000">
                                          <p:val>
                                            <p:fltVal val="1"/>
                                          </p:val>
                                        </p:tav>
                                      </p:tavLst>
                                    </p:anim>
                                    <p:anim calcmode="lin" valueType="num">
                                      <p:cBhvr>
                                        <p:cTn id="129" dur="66" tmFilter="0, 0; 0.125,0.2665; 0.25,0.4; 0.375,0.465; 0.5,0.5;  0.625,0.535; 0.75,0.6; 0.875,0.7335; 1,1">
                                          <p:stCondLst>
                                            <p:cond delay="66"/>
                                          </p:stCondLst>
                                        </p:cTn>
                                        <p:tgtEl>
                                          <p:spTgt spid="152"/>
                                        </p:tgtEl>
                                        <p:attrNameLst>
                                          <p:attrName>ppt_y</p:attrName>
                                        </p:attrNameLst>
                                      </p:cBhvr>
                                      <p:tavLst>
                                        <p:tav tm="0" fmla="#ppt_y-sin(pi*$)/9">
                                          <p:val>
                                            <p:fltVal val="0"/>
                                          </p:val>
                                        </p:tav>
                                        <p:tav tm="100000">
                                          <p:val>
                                            <p:fltVal val="1"/>
                                          </p:val>
                                        </p:tav>
                                      </p:tavLst>
                                    </p:anim>
                                    <p:anim calcmode="lin" valueType="num">
                                      <p:cBhvr>
                                        <p:cTn id="130" dur="33" tmFilter="0, 0; 0.125,0.2665; 0.25,0.4; 0.375,0.465; 0.5,0.5;  0.625,0.535; 0.75,0.6; 0.875,0.7335; 1,1">
                                          <p:stCondLst>
                                            <p:cond delay="132"/>
                                          </p:stCondLst>
                                        </p:cTn>
                                        <p:tgtEl>
                                          <p:spTgt spid="152"/>
                                        </p:tgtEl>
                                        <p:attrNameLst>
                                          <p:attrName>ppt_y</p:attrName>
                                        </p:attrNameLst>
                                      </p:cBhvr>
                                      <p:tavLst>
                                        <p:tav tm="0" fmla="#ppt_y-sin(pi*$)/27">
                                          <p:val>
                                            <p:fltVal val="0"/>
                                          </p:val>
                                        </p:tav>
                                        <p:tav tm="100000">
                                          <p:val>
                                            <p:fltVal val="1"/>
                                          </p:val>
                                        </p:tav>
                                      </p:tavLst>
                                    </p:anim>
                                    <p:anim calcmode="lin" valueType="num">
                                      <p:cBhvr>
                                        <p:cTn id="131" dur="16" tmFilter="0, 0; 0.125,0.2665; 0.25,0.4; 0.375,0.465; 0.5,0.5;  0.625,0.535; 0.75,0.6; 0.875,0.7335; 1,1">
                                          <p:stCondLst>
                                            <p:cond delay="166"/>
                                          </p:stCondLst>
                                        </p:cTn>
                                        <p:tgtEl>
                                          <p:spTgt spid="152"/>
                                        </p:tgtEl>
                                        <p:attrNameLst>
                                          <p:attrName>ppt_y</p:attrName>
                                        </p:attrNameLst>
                                      </p:cBhvr>
                                      <p:tavLst>
                                        <p:tav tm="0" fmla="#ppt_y-sin(pi*$)/81">
                                          <p:val>
                                            <p:fltVal val="0"/>
                                          </p:val>
                                        </p:tav>
                                        <p:tav tm="100000">
                                          <p:val>
                                            <p:fltVal val="1"/>
                                          </p:val>
                                        </p:tav>
                                      </p:tavLst>
                                    </p:anim>
                                    <p:animScale>
                                      <p:cBhvr>
                                        <p:cTn id="132" dur="3">
                                          <p:stCondLst>
                                            <p:cond delay="65"/>
                                          </p:stCondLst>
                                        </p:cTn>
                                        <p:tgtEl>
                                          <p:spTgt spid="152"/>
                                        </p:tgtEl>
                                      </p:cBhvr>
                                      <p:to x="100000" y="60000"/>
                                    </p:animScale>
                                    <p:animScale>
                                      <p:cBhvr>
                                        <p:cTn id="133" dur="17" decel="50000">
                                          <p:stCondLst>
                                            <p:cond delay="68"/>
                                          </p:stCondLst>
                                        </p:cTn>
                                        <p:tgtEl>
                                          <p:spTgt spid="152"/>
                                        </p:tgtEl>
                                      </p:cBhvr>
                                      <p:to x="100000" y="100000"/>
                                    </p:animScale>
                                    <p:animScale>
                                      <p:cBhvr>
                                        <p:cTn id="134" dur="3">
                                          <p:stCondLst>
                                            <p:cond delay="131"/>
                                          </p:stCondLst>
                                        </p:cTn>
                                        <p:tgtEl>
                                          <p:spTgt spid="152"/>
                                        </p:tgtEl>
                                      </p:cBhvr>
                                      <p:to x="100000" y="80000"/>
                                    </p:animScale>
                                    <p:animScale>
                                      <p:cBhvr>
                                        <p:cTn id="135" dur="17" decel="50000">
                                          <p:stCondLst>
                                            <p:cond delay="134"/>
                                          </p:stCondLst>
                                        </p:cTn>
                                        <p:tgtEl>
                                          <p:spTgt spid="152"/>
                                        </p:tgtEl>
                                      </p:cBhvr>
                                      <p:to x="100000" y="100000"/>
                                    </p:animScale>
                                    <p:animScale>
                                      <p:cBhvr>
                                        <p:cTn id="136" dur="3">
                                          <p:stCondLst>
                                            <p:cond delay="164"/>
                                          </p:stCondLst>
                                        </p:cTn>
                                        <p:tgtEl>
                                          <p:spTgt spid="152"/>
                                        </p:tgtEl>
                                      </p:cBhvr>
                                      <p:to x="100000" y="90000"/>
                                    </p:animScale>
                                    <p:animScale>
                                      <p:cBhvr>
                                        <p:cTn id="137" dur="17" decel="50000">
                                          <p:stCondLst>
                                            <p:cond delay="167"/>
                                          </p:stCondLst>
                                        </p:cTn>
                                        <p:tgtEl>
                                          <p:spTgt spid="152"/>
                                        </p:tgtEl>
                                      </p:cBhvr>
                                      <p:to x="100000" y="100000"/>
                                    </p:animScale>
                                    <p:animScale>
                                      <p:cBhvr>
                                        <p:cTn id="138" dur="3">
                                          <p:stCondLst>
                                            <p:cond delay="181"/>
                                          </p:stCondLst>
                                        </p:cTn>
                                        <p:tgtEl>
                                          <p:spTgt spid="152"/>
                                        </p:tgtEl>
                                      </p:cBhvr>
                                      <p:to x="100000" y="95000"/>
                                    </p:animScale>
                                    <p:animScale>
                                      <p:cBhvr>
                                        <p:cTn id="139" dur="17" decel="50000">
                                          <p:stCondLst>
                                            <p:cond delay="183"/>
                                          </p:stCondLst>
                                        </p:cTn>
                                        <p:tgtEl>
                                          <p:spTgt spid="152"/>
                                        </p:tgtEl>
                                      </p:cBhvr>
                                      <p:to x="100000" y="100000"/>
                                    </p:animScale>
                                  </p:childTnLst>
                                </p:cTn>
                              </p:par>
                            </p:childTnLst>
                          </p:cTn>
                        </p:par>
                        <p:par>
                          <p:cTn id="140" fill="hold">
                            <p:stCondLst>
                              <p:cond delay="1600"/>
                            </p:stCondLst>
                            <p:childTnLst>
                              <p:par>
                                <p:cTn id="141" presetID="26" presetClass="entr" presetSubtype="0" fill="hold" grpId="0" nodeType="afterEffect">
                                  <p:stCondLst>
                                    <p:cond delay="0"/>
                                  </p:stCondLst>
                                  <p:childTnLst>
                                    <p:set>
                                      <p:cBhvr>
                                        <p:cTn id="142" dur="1" fill="hold">
                                          <p:stCondLst>
                                            <p:cond delay="0"/>
                                          </p:stCondLst>
                                        </p:cTn>
                                        <p:tgtEl>
                                          <p:spTgt spid="153"/>
                                        </p:tgtEl>
                                        <p:attrNameLst>
                                          <p:attrName>style.visibility</p:attrName>
                                        </p:attrNameLst>
                                      </p:cBhvr>
                                      <p:to>
                                        <p:strVal val="visible"/>
                                      </p:to>
                                    </p:set>
                                    <p:animEffect transition="in" filter="wipe(down)">
                                      <p:cBhvr>
                                        <p:cTn id="143" dur="58">
                                          <p:stCondLst>
                                            <p:cond delay="0"/>
                                          </p:stCondLst>
                                        </p:cTn>
                                        <p:tgtEl>
                                          <p:spTgt spid="153"/>
                                        </p:tgtEl>
                                      </p:cBhvr>
                                    </p:animEffect>
                                    <p:anim calcmode="lin" valueType="num">
                                      <p:cBhvr>
                                        <p:cTn id="144" dur="182" tmFilter="0,0; 0.14,0.36; 0.43,0.73; 0.71,0.91; 1.0,1.0">
                                          <p:stCondLst>
                                            <p:cond delay="0"/>
                                          </p:stCondLst>
                                        </p:cTn>
                                        <p:tgtEl>
                                          <p:spTgt spid="153"/>
                                        </p:tgtEl>
                                        <p:attrNameLst>
                                          <p:attrName>ppt_x</p:attrName>
                                        </p:attrNameLst>
                                      </p:cBhvr>
                                      <p:tavLst>
                                        <p:tav tm="0">
                                          <p:val>
                                            <p:strVal val="#ppt_x-0.25"/>
                                          </p:val>
                                        </p:tav>
                                        <p:tav tm="100000">
                                          <p:val>
                                            <p:strVal val="#ppt_x"/>
                                          </p:val>
                                        </p:tav>
                                      </p:tavLst>
                                    </p:anim>
                                    <p:anim calcmode="lin" valueType="num">
                                      <p:cBhvr>
                                        <p:cTn id="145" dur="66" tmFilter="0.0,0.0; 0.25,0.07; 0.50,0.2; 0.75,0.467; 1.0,1.0">
                                          <p:stCondLst>
                                            <p:cond delay="0"/>
                                          </p:stCondLst>
                                        </p:cTn>
                                        <p:tgtEl>
                                          <p:spTgt spid="153"/>
                                        </p:tgtEl>
                                        <p:attrNameLst>
                                          <p:attrName>ppt_y</p:attrName>
                                        </p:attrNameLst>
                                      </p:cBhvr>
                                      <p:tavLst>
                                        <p:tav tm="0" fmla="#ppt_y-sin(pi*$)/3">
                                          <p:val>
                                            <p:fltVal val="0.5"/>
                                          </p:val>
                                        </p:tav>
                                        <p:tav tm="100000">
                                          <p:val>
                                            <p:fltVal val="1"/>
                                          </p:val>
                                        </p:tav>
                                      </p:tavLst>
                                    </p:anim>
                                    <p:anim calcmode="lin" valueType="num">
                                      <p:cBhvr>
                                        <p:cTn id="146" dur="66" tmFilter="0, 0; 0.125,0.2665; 0.25,0.4; 0.375,0.465; 0.5,0.5;  0.625,0.535; 0.75,0.6; 0.875,0.7335; 1,1">
                                          <p:stCondLst>
                                            <p:cond delay="66"/>
                                          </p:stCondLst>
                                        </p:cTn>
                                        <p:tgtEl>
                                          <p:spTgt spid="153"/>
                                        </p:tgtEl>
                                        <p:attrNameLst>
                                          <p:attrName>ppt_y</p:attrName>
                                        </p:attrNameLst>
                                      </p:cBhvr>
                                      <p:tavLst>
                                        <p:tav tm="0" fmla="#ppt_y-sin(pi*$)/9">
                                          <p:val>
                                            <p:fltVal val="0"/>
                                          </p:val>
                                        </p:tav>
                                        <p:tav tm="100000">
                                          <p:val>
                                            <p:fltVal val="1"/>
                                          </p:val>
                                        </p:tav>
                                      </p:tavLst>
                                    </p:anim>
                                    <p:anim calcmode="lin" valueType="num">
                                      <p:cBhvr>
                                        <p:cTn id="147" dur="33" tmFilter="0, 0; 0.125,0.2665; 0.25,0.4; 0.375,0.465; 0.5,0.5;  0.625,0.535; 0.75,0.6; 0.875,0.7335; 1,1">
                                          <p:stCondLst>
                                            <p:cond delay="132"/>
                                          </p:stCondLst>
                                        </p:cTn>
                                        <p:tgtEl>
                                          <p:spTgt spid="153"/>
                                        </p:tgtEl>
                                        <p:attrNameLst>
                                          <p:attrName>ppt_y</p:attrName>
                                        </p:attrNameLst>
                                      </p:cBhvr>
                                      <p:tavLst>
                                        <p:tav tm="0" fmla="#ppt_y-sin(pi*$)/27">
                                          <p:val>
                                            <p:fltVal val="0"/>
                                          </p:val>
                                        </p:tav>
                                        <p:tav tm="100000">
                                          <p:val>
                                            <p:fltVal val="1"/>
                                          </p:val>
                                        </p:tav>
                                      </p:tavLst>
                                    </p:anim>
                                    <p:anim calcmode="lin" valueType="num">
                                      <p:cBhvr>
                                        <p:cTn id="148" dur="16" tmFilter="0, 0; 0.125,0.2665; 0.25,0.4; 0.375,0.465; 0.5,0.5;  0.625,0.535; 0.75,0.6; 0.875,0.7335; 1,1">
                                          <p:stCondLst>
                                            <p:cond delay="166"/>
                                          </p:stCondLst>
                                        </p:cTn>
                                        <p:tgtEl>
                                          <p:spTgt spid="153"/>
                                        </p:tgtEl>
                                        <p:attrNameLst>
                                          <p:attrName>ppt_y</p:attrName>
                                        </p:attrNameLst>
                                      </p:cBhvr>
                                      <p:tavLst>
                                        <p:tav tm="0" fmla="#ppt_y-sin(pi*$)/81">
                                          <p:val>
                                            <p:fltVal val="0"/>
                                          </p:val>
                                        </p:tav>
                                        <p:tav tm="100000">
                                          <p:val>
                                            <p:fltVal val="1"/>
                                          </p:val>
                                        </p:tav>
                                      </p:tavLst>
                                    </p:anim>
                                    <p:animScale>
                                      <p:cBhvr>
                                        <p:cTn id="149" dur="3">
                                          <p:stCondLst>
                                            <p:cond delay="65"/>
                                          </p:stCondLst>
                                        </p:cTn>
                                        <p:tgtEl>
                                          <p:spTgt spid="153"/>
                                        </p:tgtEl>
                                      </p:cBhvr>
                                      <p:to x="100000" y="60000"/>
                                    </p:animScale>
                                    <p:animScale>
                                      <p:cBhvr>
                                        <p:cTn id="150" dur="17" decel="50000">
                                          <p:stCondLst>
                                            <p:cond delay="68"/>
                                          </p:stCondLst>
                                        </p:cTn>
                                        <p:tgtEl>
                                          <p:spTgt spid="153"/>
                                        </p:tgtEl>
                                      </p:cBhvr>
                                      <p:to x="100000" y="100000"/>
                                    </p:animScale>
                                    <p:animScale>
                                      <p:cBhvr>
                                        <p:cTn id="151" dur="3">
                                          <p:stCondLst>
                                            <p:cond delay="131"/>
                                          </p:stCondLst>
                                        </p:cTn>
                                        <p:tgtEl>
                                          <p:spTgt spid="153"/>
                                        </p:tgtEl>
                                      </p:cBhvr>
                                      <p:to x="100000" y="80000"/>
                                    </p:animScale>
                                    <p:animScale>
                                      <p:cBhvr>
                                        <p:cTn id="152" dur="17" decel="50000">
                                          <p:stCondLst>
                                            <p:cond delay="134"/>
                                          </p:stCondLst>
                                        </p:cTn>
                                        <p:tgtEl>
                                          <p:spTgt spid="153"/>
                                        </p:tgtEl>
                                      </p:cBhvr>
                                      <p:to x="100000" y="100000"/>
                                    </p:animScale>
                                    <p:animScale>
                                      <p:cBhvr>
                                        <p:cTn id="153" dur="3">
                                          <p:stCondLst>
                                            <p:cond delay="164"/>
                                          </p:stCondLst>
                                        </p:cTn>
                                        <p:tgtEl>
                                          <p:spTgt spid="153"/>
                                        </p:tgtEl>
                                      </p:cBhvr>
                                      <p:to x="100000" y="90000"/>
                                    </p:animScale>
                                    <p:animScale>
                                      <p:cBhvr>
                                        <p:cTn id="154" dur="17" decel="50000">
                                          <p:stCondLst>
                                            <p:cond delay="167"/>
                                          </p:stCondLst>
                                        </p:cTn>
                                        <p:tgtEl>
                                          <p:spTgt spid="153"/>
                                        </p:tgtEl>
                                      </p:cBhvr>
                                      <p:to x="100000" y="100000"/>
                                    </p:animScale>
                                    <p:animScale>
                                      <p:cBhvr>
                                        <p:cTn id="155" dur="3">
                                          <p:stCondLst>
                                            <p:cond delay="181"/>
                                          </p:stCondLst>
                                        </p:cTn>
                                        <p:tgtEl>
                                          <p:spTgt spid="153"/>
                                        </p:tgtEl>
                                      </p:cBhvr>
                                      <p:to x="100000" y="95000"/>
                                    </p:animScale>
                                    <p:animScale>
                                      <p:cBhvr>
                                        <p:cTn id="156" dur="17" decel="50000">
                                          <p:stCondLst>
                                            <p:cond delay="183"/>
                                          </p:stCondLst>
                                        </p:cTn>
                                        <p:tgtEl>
                                          <p:spTgt spid="153"/>
                                        </p:tgtEl>
                                      </p:cBhvr>
                                      <p:to x="100000" y="100000"/>
                                    </p:animScale>
                                  </p:childTnLst>
                                </p:cTn>
                              </p:par>
                            </p:childTnLst>
                          </p:cTn>
                        </p:par>
                        <p:par>
                          <p:cTn id="157" fill="hold">
                            <p:stCondLst>
                              <p:cond delay="1800"/>
                            </p:stCondLst>
                            <p:childTnLst>
                              <p:par>
                                <p:cTn id="158" presetID="26" presetClass="entr" presetSubtype="0" fill="hold" grpId="0" nodeType="afterEffect">
                                  <p:stCondLst>
                                    <p:cond delay="0"/>
                                  </p:stCondLst>
                                  <p:childTnLst>
                                    <p:set>
                                      <p:cBhvr>
                                        <p:cTn id="159" dur="1" fill="hold">
                                          <p:stCondLst>
                                            <p:cond delay="0"/>
                                          </p:stCondLst>
                                        </p:cTn>
                                        <p:tgtEl>
                                          <p:spTgt spid="154"/>
                                        </p:tgtEl>
                                        <p:attrNameLst>
                                          <p:attrName>style.visibility</p:attrName>
                                        </p:attrNameLst>
                                      </p:cBhvr>
                                      <p:to>
                                        <p:strVal val="visible"/>
                                      </p:to>
                                    </p:set>
                                    <p:animEffect transition="in" filter="wipe(down)">
                                      <p:cBhvr>
                                        <p:cTn id="160" dur="58">
                                          <p:stCondLst>
                                            <p:cond delay="0"/>
                                          </p:stCondLst>
                                        </p:cTn>
                                        <p:tgtEl>
                                          <p:spTgt spid="154"/>
                                        </p:tgtEl>
                                      </p:cBhvr>
                                    </p:animEffect>
                                    <p:anim calcmode="lin" valueType="num">
                                      <p:cBhvr>
                                        <p:cTn id="161" dur="182" tmFilter="0,0; 0.14,0.36; 0.43,0.73; 0.71,0.91; 1.0,1.0">
                                          <p:stCondLst>
                                            <p:cond delay="0"/>
                                          </p:stCondLst>
                                        </p:cTn>
                                        <p:tgtEl>
                                          <p:spTgt spid="154"/>
                                        </p:tgtEl>
                                        <p:attrNameLst>
                                          <p:attrName>ppt_x</p:attrName>
                                        </p:attrNameLst>
                                      </p:cBhvr>
                                      <p:tavLst>
                                        <p:tav tm="0">
                                          <p:val>
                                            <p:strVal val="#ppt_x-0.25"/>
                                          </p:val>
                                        </p:tav>
                                        <p:tav tm="100000">
                                          <p:val>
                                            <p:strVal val="#ppt_x"/>
                                          </p:val>
                                        </p:tav>
                                      </p:tavLst>
                                    </p:anim>
                                    <p:anim calcmode="lin" valueType="num">
                                      <p:cBhvr>
                                        <p:cTn id="162" dur="66" tmFilter="0.0,0.0; 0.25,0.07; 0.50,0.2; 0.75,0.467; 1.0,1.0">
                                          <p:stCondLst>
                                            <p:cond delay="0"/>
                                          </p:stCondLst>
                                        </p:cTn>
                                        <p:tgtEl>
                                          <p:spTgt spid="154"/>
                                        </p:tgtEl>
                                        <p:attrNameLst>
                                          <p:attrName>ppt_y</p:attrName>
                                        </p:attrNameLst>
                                      </p:cBhvr>
                                      <p:tavLst>
                                        <p:tav tm="0" fmla="#ppt_y-sin(pi*$)/3">
                                          <p:val>
                                            <p:fltVal val="0.5"/>
                                          </p:val>
                                        </p:tav>
                                        <p:tav tm="100000">
                                          <p:val>
                                            <p:fltVal val="1"/>
                                          </p:val>
                                        </p:tav>
                                      </p:tavLst>
                                    </p:anim>
                                    <p:anim calcmode="lin" valueType="num">
                                      <p:cBhvr>
                                        <p:cTn id="163" dur="66" tmFilter="0, 0; 0.125,0.2665; 0.25,0.4; 0.375,0.465; 0.5,0.5;  0.625,0.535; 0.75,0.6; 0.875,0.7335; 1,1">
                                          <p:stCondLst>
                                            <p:cond delay="66"/>
                                          </p:stCondLst>
                                        </p:cTn>
                                        <p:tgtEl>
                                          <p:spTgt spid="154"/>
                                        </p:tgtEl>
                                        <p:attrNameLst>
                                          <p:attrName>ppt_y</p:attrName>
                                        </p:attrNameLst>
                                      </p:cBhvr>
                                      <p:tavLst>
                                        <p:tav tm="0" fmla="#ppt_y-sin(pi*$)/9">
                                          <p:val>
                                            <p:fltVal val="0"/>
                                          </p:val>
                                        </p:tav>
                                        <p:tav tm="100000">
                                          <p:val>
                                            <p:fltVal val="1"/>
                                          </p:val>
                                        </p:tav>
                                      </p:tavLst>
                                    </p:anim>
                                    <p:anim calcmode="lin" valueType="num">
                                      <p:cBhvr>
                                        <p:cTn id="164" dur="33" tmFilter="0, 0; 0.125,0.2665; 0.25,0.4; 0.375,0.465; 0.5,0.5;  0.625,0.535; 0.75,0.6; 0.875,0.7335; 1,1">
                                          <p:stCondLst>
                                            <p:cond delay="132"/>
                                          </p:stCondLst>
                                        </p:cTn>
                                        <p:tgtEl>
                                          <p:spTgt spid="154"/>
                                        </p:tgtEl>
                                        <p:attrNameLst>
                                          <p:attrName>ppt_y</p:attrName>
                                        </p:attrNameLst>
                                      </p:cBhvr>
                                      <p:tavLst>
                                        <p:tav tm="0" fmla="#ppt_y-sin(pi*$)/27">
                                          <p:val>
                                            <p:fltVal val="0"/>
                                          </p:val>
                                        </p:tav>
                                        <p:tav tm="100000">
                                          <p:val>
                                            <p:fltVal val="1"/>
                                          </p:val>
                                        </p:tav>
                                      </p:tavLst>
                                    </p:anim>
                                    <p:anim calcmode="lin" valueType="num">
                                      <p:cBhvr>
                                        <p:cTn id="165" dur="16" tmFilter="0, 0; 0.125,0.2665; 0.25,0.4; 0.375,0.465; 0.5,0.5;  0.625,0.535; 0.75,0.6; 0.875,0.7335; 1,1">
                                          <p:stCondLst>
                                            <p:cond delay="166"/>
                                          </p:stCondLst>
                                        </p:cTn>
                                        <p:tgtEl>
                                          <p:spTgt spid="154"/>
                                        </p:tgtEl>
                                        <p:attrNameLst>
                                          <p:attrName>ppt_y</p:attrName>
                                        </p:attrNameLst>
                                      </p:cBhvr>
                                      <p:tavLst>
                                        <p:tav tm="0" fmla="#ppt_y-sin(pi*$)/81">
                                          <p:val>
                                            <p:fltVal val="0"/>
                                          </p:val>
                                        </p:tav>
                                        <p:tav tm="100000">
                                          <p:val>
                                            <p:fltVal val="1"/>
                                          </p:val>
                                        </p:tav>
                                      </p:tavLst>
                                    </p:anim>
                                    <p:animScale>
                                      <p:cBhvr>
                                        <p:cTn id="166" dur="3">
                                          <p:stCondLst>
                                            <p:cond delay="65"/>
                                          </p:stCondLst>
                                        </p:cTn>
                                        <p:tgtEl>
                                          <p:spTgt spid="154"/>
                                        </p:tgtEl>
                                      </p:cBhvr>
                                      <p:to x="100000" y="60000"/>
                                    </p:animScale>
                                    <p:animScale>
                                      <p:cBhvr>
                                        <p:cTn id="167" dur="17" decel="50000">
                                          <p:stCondLst>
                                            <p:cond delay="68"/>
                                          </p:stCondLst>
                                        </p:cTn>
                                        <p:tgtEl>
                                          <p:spTgt spid="154"/>
                                        </p:tgtEl>
                                      </p:cBhvr>
                                      <p:to x="100000" y="100000"/>
                                    </p:animScale>
                                    <p:animScale>
                                      <p:cBhvr>
                                        <p:cTn id="168" dur="3">
                                          <p:stCondLst>
                                            <p:cond delay="131"/>
                                          </p:stCondLst>
                                        </p:cTn>
                                        <p:tgtEl>
                                          <p:spTgt spid="154"/>
                                        </p:tgtEl>
                                      </p:cBhvr>
                                      <p:to x="100000" y="80000"/>
                                    </p:animScale>
                                    <p:animScale>
                                      <p:cBhvr>
                                        <p:cTn id="169" dur="17" decel="50000">
                                          <p:stCondLst>
                                            <p:cond delay="134"/>
                                          </p:stCondLst>
                                        </p:cTn>
                                        <p:tgtEl>
                                          <p:spTgt spid="154"/>
                                        </p:tgtEl>
                                      </p:cBhvr>
                                      <p:to x="100000" y="100000"/>
                                    </p:animScale>
                                    <p:animScale>
                                      <p:cBhvr>
                                        <p:cTn id="170" dur="3">
                                          <p:stCondLst>
                                            <p:cond delay="164"/>
                                          </p:stCondLst>
                                        </p:cTn>
                                        <p:tgtEl>
                                          <p:spTgt spid="154"/>
                                        </p:tgtEl>
                                      </p:cBhvr>
                                      <p:to x="100000" y="90000"/>
                                    </p:animScale>
                                    <p:animScale>
                                      <p:cBhvr>
                                        <p:cTn id="171" dur="17" decel="50000">
                                          <p:stCondLst>
                                            <p:cond delay="167"/>
                                          </p:stCondLst>
                                        </p:cTn>
                                        <p:tgtEl>
                                          <p:spTgt spid="154"/>
                                        </p:tgtEl>
                                      </p:cBhvr>
                                      <p:to x="100000" y="100000"/>
                                    </p:animScale>
                                    <p:animScale>
                                      <p:cBhvr>
                                        <p:cTn id="172" dur="3">
                                          <p:stCondLst>
                                            <p:cond delay="181"/>
                                          </p:stCondLst>
                                        </p:cTn>
                                        <p:tgtEl>
                                          <p:spTgt spid="154"/>
                                        </p:tgtEl>
                                      </p:cBhvr>
                                      <p:to x="100000" y="95000"/>
                                    </p:animScale>
                                    <p:animScale>
                                      <p:cBhvr>
                                        <p:cTn id="173" dur="17" decel="50000">
                                          <p:stCondLst>
                                            <p:cond delay="183"/>
                                          </p:stCondLst>
                                        </p:cTn>
                                        <p:tgtEl>
                                          <p:spTgt spid="154"/>
                                        </p:tgtEl>
                                      </p:cBhvr>
                                      <p:to x="100000" y="100000"/>
                                    </p:animScale>
                                  </p:childTnLst>
                                </p:cTn>
                              </p:par>
                            </p:childTnLst>
                          </p:cTn>
                        </p:par>
                        <p:par>
                          <p:cTn id="174" fill="hold">
                            <p:stCondLst>
                              <p:cond delay="2000"/>
                            </p:stCondLst>
                            <p:childTnLst>
                              <p:par>
                                <p:cTn id="175" presetID="41" presetClass="entr" presetSubtype="0" fill="hold" grpId="0" nodeType="afterEffect">
                                  <p:stCondLst>
                                    <p:cond delay="0"/>
                                  </p:stCondLst>
                                  <p:iterate type="lt">
                                    <p:tmPct val="10000"/>
                                  </p:iterate>
                                  <p:childTnLst>
                                    <p:set>
                                      <p:cBhvr>
                                        <p:cTn id="176" dur="1" fill="hold">
                                          <p:stCondLst>
                                            <p:cond delay="0"/>
                                          </p:stCondLst>
                                        </p:cTn>
                                        <p:tgtEl>
                                          <p:spTgt spid="155"/>
                                        </p:tgtEl>
                                        <p:attrNameLst>
                                          <p:attrName>style.visibility</p:attrName>
                                        </p:attrNameLst>
                                      </p:cBhvr>
                                      <p:to>
                                        <p:strVal val="visible"/>
                                      </p:to>
                                    </p:set>
                                    <p:anim calcmode="lin" valueType="num">
                                      <p:cBhvr>
                                        <p:cTn id="177" dur="500" fill="hold"/>
                                        <p:tgtEl>
                                          <p:spTgt spid="155"/>
                                        </p:tgtEl>
                                        <p:attrNameLst>
                                          <p:attrName>ppt_x</p:attrName>
                                        </p:attrNameLst>
                                      </p:cBhvr>
                                      <p:tavLst>
                                        <p:tav tm="0">
                                          <p:val>
                                            <p:strVal val="#ppt_x"/>
                                          </p:val>
                                        </p:tav>
                                        <p:tav tm="50000">
                                          <p:val>
                                            <p:strVal val="#ppt_x+.1"/>
                                          </p:val>
                                        </p:tav>
                                        <p:tav tm="100000">
                                          <p:val>
                                            <p:strVal val="#ppt_x"/>
                                          </p:val>
                                        </p:tav>
                                      </p:tavLst>
                                    </p:anim>
                                    <p:anim calcmode="lin" valueType="num">
                                      <p:cBhvr>
                                        <p:cTn id="178" dur="500" fill="hold"/>
                                        <p:tgtEl>
                                          <p:spTgt spid="155"/>
                                        </p:tgtEl>
                                        <p:attrNameLst>
                                          <p:attrName>ppt_y</p:attrName>
                                        </p:attrNameLst>
                                      </p:cBhvr>
                                      <p:tavLst>
                                        <p:tav tm="0">
                                          <p:val>
                                            <p:strVal val="#ppt_y"/>
                                          </p:val>
                                        </p:tav>
                                        <p:tav tm="100000">
                                          <p:val>
                                            <p:strVal val="#ppt_y"/>
                                          </p:val>
                                        </p:tav>
                                      </p:tavLst>
                                    </p:anim>
                                    <p:anim calcmode="lin" valueType="num">
                                      <p:cBhvr>
                                        <p:cTn id="179" dur="500" fill="hold"/>
                                        <p:tgtEl>
                                          <p:spTgt spid="155"/>
                                        </p:tgtEl>
                                        <p:attrNameLst>
                                          <p:attrName>ppt_h</p:attrName>
                                        </p:attrNameLst>
                                      </p:cBhvr>
                                      <p:tavLst>
                                        <p:tav tm="0">
                                          <p:val>
                                            <p:strVal val="#ppt_h/10"/>
                                          </p:val>
                                        </p:tav>
                                        <p:tav tm="50000">
                                          <p:val>
                                            <p:strVal val="#ppt_h+.01"/>
                                          </p:val>
                                        </p:tav>
                                        <p:tav tm="100000">
                                          <p:val>
                                            <p:strVal val="#ppt_h"/>
                                          </p:val>
                                        </p:tav>
                                      </p:tavLst>
                                    </p:anim>
                                    <p:anim calcmode="lin" valueType="num">
                                      <p:cBhvr>
                                        <p:cTn id="180" dur="500" fill="hold"/>
                                        <p:tgtEl>
                                          <p:spTgt spid="155"/>
                                        </p:tgtEl>
                                        <p:attrNameLst>
                                          <p:attrName>ppt_w</p:attrName>
                                        </p:attrNameLst>
                                      </p:cBhvr>
                                      <p:tavLst>
                                        <p:tav tm="0">
                                          <p:val>
                                            <p:strVal val="#ppt_w/10"/>
                                          </p:val>
                                        </p:tav>
                                        <p:tav tm="50000">
                                          <p:val>
                                            <p:strVal val="#ppt_w+.01"/>
                                          </p:val>
                                        </p:tav>
                                        <p:tav tm="100000">
                                          <p:val>
                                            <p:strVal val="#ppt_w"/>
                                          </p:val>
                                        </p:tav>
                                      </p:tavLst>
                                    </p:anim>
                                    <p:animEffect transition="in" filter="fade">
                                      <p:cBhvr>
                                        <p:cTn id="181" dur="500" tmFilter="0,0; .5, 1; 1, 1"/>
                                        <p:tgtEl>
                                          <p:spTgt spid="155"/>
                                        </p:tgtEl>
                                      </p:cBhvr>
                                    </p:animEffect>
                                  </p:childTnLst>
                                </p:cTn>
                              </p:par>
                            </p:childTnLst>
                          </p:cTn>
                        </p:par>
                        <p:par>
                          <p:cTn id="182" fill="hold">
                            <p:stCondLst>
                              <p:cond delay="2850"/>
                            </p:stCondLst>
                            <p:childTnLst>
                              <p:par>
                                <p:cTn id="183" presetID="26" presetClass="entr" presetSubtype="0" fill="hold" grpId="0" nodeType="afterEffect">
                                  <p:stCondLst>
                                    <p:cond delay="0"/>
                                  </p:stCondLst>
                                  <p:childTnLst>
                                    <p:set>
                                      <p:cBhvr>
                                        <p:cTn id="184" dur="1" fill="hold">
                                          <p:stCondLst>
                                            <p:cond delay="0"/>
                                          </p:stCondLst>
                                        </p:cTn>
                                        <p:tgtEl>
                                          <p:spTgt spid="156"/>
                                        </p:tgtEl>
                                        <p:attrNameLst>
                                          <p:attrName>style.visibility</p:attrName>
                                        </p:attrNameLst>
                                      </p:cBhvr>
                                      <p:to>
                                        <p:strVal val="visible"/>
                                      </p:to>
                                    </p:set>
                                    <p:animEffect transition="in" filter="wipe(down)">
                                      <p:cBhvr>
                                        <p:cTn id="185" dur="58">
                                          <p:stCondLst>
                                            <p:cond delay="0"/>
                                          </p:stCondLst>
                                        </p:cTn>
                                        <p:tgtEl>
                                          <p:spTgt spid="156"/>
                                        </p:tgtEl>
                                      </p:cBhvr>
                                    </p:animEffect>
                                    <p:anim calcmode="lin" valueType="num">
                                      <p:cBhvr>
                                        <p:cTn id="186" dur="182" tmFilter="0,0; 0.14,0.36; 0.43,0.73; 0.71,0.91; 1.0,1.0">
                                          <p:stCondLst>
                                            <p:cond delay="0"/>
                                          </p:stCondLst>
                                        </p:cTn>
                                        <p:tgtEl>
                                          <p:spTgt spid="156"/>
                                        </p:tgtEl>
                                        <p:attrNameLst>
                                          <p:attrName>ppt_x</p:attrName>
                                        </p:attrNameLst>
                                      </p:cBhvr>
                                      <p:tavLst>
                                        <p:tav tm="0">
                                          <p:val>
                                            <p:strVal val="#ppt_x-0.25"/>
                                          </p:val>
                                        </p:tav>
                                        <p:tav tm="100000">
                                          <p:val>
                                            <p:strVal val="#ppt_x"/>
                                          </p:val>
                                        </p:tav>
                                      </p:tavLst>
                                    </p:anim>
                                    <p:anim calcmode="lin" valueType="num">
                                      <p:cBhvr>
                                        <p:cTn id="187" dur="66" tmFilter="0.0,0.0; 0.25,0.07; 0.50,0.2; 0.75,0.467; 1.0,1.0">
                                          <p:stCondLst>
                                            <p:cond delay="0"/>
                                          </p:stCondLst>
                                        </p:cTn>
                                        <p:tgtEl>
                                          <p:spTgt spid="156"/>
                                        </p:tgtEl>
                                        <p:attrNameLst>
                                          <p:attrName>ppt_y</p:attrName>
                                        </p:attrNameLst>
                                      </p:cBhvr>
                                      <p:tavLst>
                                        <p:tav tm="0" fmla="#ppt_y-sin(pi*$)/3">
                                          <p:val>
                                            <p:fltVal val="0.5"/>
                                          </p:val>
                                        </p:tav>
                                        <p:tav tm="100000">
                                          <p:val>
                                            <p:fltVal val="1"/>
                                          </p:val>
                                        </p:tav>
                                      </p:tavLst>
                                    </p:anim>
                                    <p:anim calcmode="lin" valueType="num">
                                      <p:cBhvr>
                                        <p:cTn id="188" dur="66" tmFilter="0, 0; 0.125,0.2665; 0.25,0.4; 0.375,0.465; 0.5,0.5;  0.625,0.535; 0.75,0.6; 0.875,0.7335; 1,1">
                                          <p:stCondLst>
                                            <p:cond delay="66"/>
                                          </p:stCondLst>
                                        </p:cTn>
                                        <p:tgtEl>
                                          <p:spTgt spid="156"/>
                                        </p:tgtEl>
                                        <p:attrNameLst>
                                          <p:attrName>ppt_y</p:attrName>
                                        </p:attrNameLst>
                                      </p:cBhvr>
                                      <p:tavLst>
                                        <p:tav tm="0" fmla="#ppt_y-sin(pi*$)/9">
                                          <p:val>
                                            <p:fltVal val="0"/>
                                          </p:val>
                                        </p:tav>
                                        <p:tav tm="100000">
                                          <p:val>
                                            <p:fltVal val="1"/>
                                          </p:val>
                                        </p:tav>
                                      </p:tavLst>
                                    </p:anim>
                                    <p:anim calcmode="lin" valueType="num">
                                      <p:cBhvr>
                                        <p:cTn id="189" dur="33" tmFilter="0, 0; 0.125,0.2665; 0.25,0.4; 0.375,0.465; 0.5,0.5;  0.625,0.535; 0.75,0.6; 0.875,0.7335; 1,1">
                                          <p:stCondLst>
                                            <p:cond delay="132"/>
                                          </p:stCondLst>
                                        </p:cTn>
                                        <p:tgtEl>
                                          <p:spTgt spid="156"/>
                                        </p:tgtEl>
                                        <p:attrNameLst>
                                          <p:attrName>ppt_y</p:attrName>
                                        </p:attrNameLst>
                                      </p:cBhvr>
                                      <p:tavLst>
                                        <p:tav tm="0" fmla="#ppt_y-sin(pi*$)/27">
                                          <p:val>
                                            <p:fltVal val="0"/>
                                          </p:val>
                                        </p:tav>
                                        <p:tav tm="100000">
                                          <p:val>
                                            <p:fltVal val="1"/>
                                          </p:val>
                                        </p:tav>
                                      </p:tavLst>
                                    </p:anim>
                                    <p:anim calcmode="lin" valueType="num">
                                      <p:cBhvr>
                                        <p:cTn id="190" dur="16" tmFilter="0, 0; 0.125,0.2665; 0.25,0.4; 0.375,0.465; 0.5,0.5;  0.625,0.535; 0.75,0.6; 0.875,0.7335; 1,1">
                                          <p:stCondLst>
                                            <p:cond delay="166"/>
                                          </p:stCondLst>
                                        </p:cTn>
                                        <p:tgtEl>
                                          <p:spTgt spid="156"/>
                                        </p:tgtEl>
                                        <p:attrNameLst>
                                          <p:attrName>ppt_y</p:attrName>
                                        </p:attrNameLst>
                                      </p:cBhvr>
                                      <p:tavLst>
                                        <p:tav tm="0" fmla="#ppt_y-sin(pi*$)/81">
                                          <p:val>
                                            <p:fltVal val="0"/>
                                          </p:val>
                                        </p:tav>
                                        <p:tav tm="100000">
                                          <p:val>
                                            <p:fltVal val="1"/>
                                          </p:val>
                                        </p:tav>
                                      </p:tavLst>
                                    </p:anim>
                                    <p:animScale>
                                      <p:cBhvr>
                                        <p:cTn id="191" dur="3">
                                          <p:stCondLst>
                                            <p:cond delay="65"/>
                                          </p:stCondLst>
                                        </p:cTn>
                                        <p:tgtEl>
                                          <p:spTgt spid="156"/>
                                        </p:tgtEl>
                                      </p:cBhvr>
                                      <p:to x="100000" y="60000"/>
                                    </p:animScale>
                                    <p:animScale>
                                      <p:cBhvr>
                                        <p:cTn id="192" dur="17" decel="50000">
                                          <p:stCondLst>
                                            <p:cond delay="68"/>
                                          </p:stCondLst>
                                        </p:cTn>
                                        <p:tgtEl>
                                          <p:spTgt spid="156"/>
                                        </p:tgtEl>
                                      </p:cBhvr>
                                      <p:to x="100000" y="100000"/>
                                    </p:animScale>
                                    <p:animScale>
                                      <p:cBhvr>
                                        <p:cTn id="193" dur="3">
                                          <p:stCondLst>
                                            <p:cond delay="131"/>
                                          </p:stCondLst>
                                        </p:cTn>
                                        <p:tgtEl>
                                          <p:spTgt spid="156"/>
                                        </p:tgtEl>
                                      </p:cBhvr>
                                      <p:to x="100000" y="80000"/>
                                    </p:animScale>
                                    <p:animScale>
                                      <p:cBhvr>
                                        <p:cTn id="194" dur="17" decel="50000">
                                          <p:stCondLst>
                                            <p:cond delay="134"/>
                                          </p:stCondLst>
                                        </p:cTn>
                                        <p:tgtEl>
                                          <p:spTgt spid="156"/>
                                        </p:tgtEl>
                                      </p:cBhvr>
                                      <p:to x="100000" y="100000"/>
                                    </p:animScale>
                                    <p:animScale>
                                      <p:cBhvr>
                                        <p:cTn id="195" dur="3">
                                          <p:stCondLst>
                                            <p:cond delay="164"/>
                                          </p:stCondLst>
                                        </p:cTn>
                                        <p:tgtEl>
                                          <p:spTgt spid="156"/>
                                        </p:tgtEl>
                                      </p:cBhvr>
                                      <p:to x="100000" y="90000"/>
                                    </p:animScale>
                                    <p:animScale>
                                      <p:cBhvr>
                                        <p:cTn id="196" dur="17" decel="50000">
                                          <p:stCondLst>
                                            <p:cond delay="167"/>
                                          </p:stCondLst>
                                        </p:cTn>
                                        <p:tgtEl>
                                          <p:spTgt spid="156"/>
                                        </p:tgtEl>
                                      </p:cBhvr>
                                      <p:to x="100000" y="100000"/>
                                    </p:animScale>
                                    <p:animScale>
                                      <p:cBhvr>
                                        <p:cTn id="197" dur="3">
                                          <p:stCondLst>
                                            <p:cond delay="181"/>
                                          </p:stCondLst>
                                        </p:cTn>
                                        <p:tgtEl>
                                          <p:spTgt spid="156"/>
                                        </p:tgtEl>
                                      </p:cBhvr>
                                      <p:to x="100000" y="95000"/>
                                    </p:animScale>
                                    <p:animScale>
                                      <p:cBhvr>
                                        <p:cTn id="198" dur="17" decel="50000">
                                          <p:stCondLst>
                                            <p:cond delay="183"/>
                                          </p:stCondLst>
                                        </p:cTn>
                                        <p:tgtEl>
                                          <p:spTgt spid="156"/>
                                        </p:tgtEl>
                                      </p:cBhvr>
                                      <p:to x="100000" y="100000"/>
                                    </p:animScale>
                                  </p:childTnLst>
                                </p:cTn>
                              </p:par>
                            </p:childTnLst>
                          </p:cTn>
                        </p:par>
                        <p:par>
                          <p:cTn id="199" fill="hold">
                            <p:stCondLst>
                              <p:cond delay="3050"/>
                            </p:stCondLst>
                            <p:childTnLst>
                              <p:par>
                                <p:cTn id="200" presetID="26" presetClass="entr" presetSubtype="0" fill="hold" grpId="0" nodeType="afterEffect">
                                  <p:stCondLst>
                                    <p:cond delay="0"/>
                                  </p:stCondLst>
                                  <p:childTnLst>
                                    <p:set>
                                      <p:cBhvr>
                                        <p:cTn id="201" dur="1" fill="hold">
                                          <p:stCondLst>
                                            <p:cond delay="0"/>
                                          </p:stCondLst>
                                        </p:cTn>
                                        <p:tgtEl>
                                          <p:spTgt spid="157"/>
                                        </p:tgtEl>
                                        <p:attrNameLst>
                                          <p:attrName>style.visibility</p:attrName>
                                        </p:attrNameLst>
                                      </p:cBhvr>
                                      <p:to>
                                        <p:strVal val="visible"/>
                                      </p:to>
                                    </p:set>
                                    <p:animEffect transition="in" filter="wipe(down)">
                                      <p:cBhvr>
                                        <p:cTn id="202" dur="58">
                                          <p:stCondLst>
                                            <p:cond delay="0"/>
                                          </p:stCondLst>
                                        </p:cTn>
                                        <p:tgtEl>
                                          <p:spTgt spid="157"/>
                                        </p:tgtEl>
                                      </p:cBhvr>
                                    </p:animEffect>
                                    <p:anim calcmode="lin" valueType="num">
                                      <p:cBhvr>
                                        <p:cTn id="203" dur="182" tmFilter="0,0; 0.14,0.36; 0.43,0.73; 0.71,0.91; 1.0,1.0">
                                          <p:stCondLst>
                                            <p:cond delay="0"/>
                                          </p:stCondLst>
                                        </p:cTn>
                                        <p:tgtEl>
                                          <p:spTgt spid="157"/>
                                        </p:tgtEl>
                                        <p:attrNameLst>
                                          <p:attrName>ppt_x</p:attrName>
                                        </p:attrNameLst>
                                      </p:cBhvr>
                                      <p:tavLst>
                                        <p:tav tm="0">
                                          <p:val>
                                            <p:strVal val="#ppt_x-0.25"/>
                                          </p:val>
                                        </p:tav>
                                        <p:tav tm="100000">
                                          <p:val>
                                            <p:strVal val="#ppt_x"/>
                                          </p:val>
                                        </p:tav>
                                      </p:tavLst>
                                    </p:anim>
                                    <p:anim calcmode="lin" valueType="num">
                                      <p:cBhvr>
                                        <p:cTn id="204" dur="66" tmFilter="0.0,0.0; 0.25,0.07; 0.50,0.2; 0.75,0.467; 1.0,1.0">
                                          <p:stCondLst>
                                            <p:cond delay="0"/>
                                          </p:stCondLst>
                                        </p:cTn>
                                        <p:tgtEl>
                                          <p:spTgt spid="157"/>
                                        </p:tgtEl>
                                        <p:attrNameLst>
                                          <p:attrName>ppt_y</p:attrName>
                                        </p:attrNameLst>
                                      </p:cBhvr>
                                      <p:tavLst>
                                        <p:tav tm="0" fmla="#ppt_y-sin(pi*$)/3">
                                          <p:val>
                                            <p:fltVal val="0.5"/>
                                          </p:val>
                                        </p:tav>
                                        <p:tav tm="100000">
                                          <p:val>
                                            <p:fltVal val="1"/>
                                          </p:val>
                                        </p:tav>
                                      </p:tavLst>
                                    </p:anim>
                                    <p:anim calcmode="lin" valueType="num">
                                      <p:cBhvr>
                                        <p:cTn id="205" dur="66" tmFilter="0, 0; 0.125,0.2665; 0.25,0.4; 0.375,0.465; 0.5,0.5;  0.625,0.535; 0.75,0.6; 0.875,0.7335; 1,1">
                                          <p:stCondLst>
                                            <p:cond delay="66"/>
                                          </p:stCondLst>
                                        </p:cTn>
                                        <p:tgtEl>
                                          <p:spTgt spid="157"/>
                                        </p:tgtEl>
                                        <p:attrNameLst>
                                          <p:attrName>ppt_y</p:attrName>
                                        </p:attrNameLst>
                                      </p:cBhvr>
                                      <p:tavLst>
                                        <p:tav tm="0" fmla="#ppt_y-sin(pi*$)/9">
                                          <p:val>
                                            <p:fltVal val="0"/>
                                          </p:val>
                                        </p:tav>
                                        <p:tav tm="100000">
                                          <p:val>
                                            <p:fltVal val="1"/>
                                          </p:val>
                                        </p:tav>
                                      </p:tavLst>
                                    </p:anim>
                                    <p:anim calcmode="lin" valueType="num">
                                      <p:cBhvr>
                                        <p:cTn id="206" dur="33" tmFilter="0, 0; 0.125,0.2665; 0.25,0.4; 0.375,0.465; 0.5,0.5;  0.625,0.535; 0.75,0.6; 0.875,0.7335; 1,1">
                                          <p:stCondLst>
                                            <p:cond delay="132"/>
                                          </p:stCondLst>
                                        </p:cTn>
                                        <p:tgtEl>
                                          <p:spTgt spid="157"/>
                                        </p:tgtEl>
                                        <p:attrNameLst>
                                          <p:attrName>ppt_y</p:attrName>
                                        </p:attrNameLst>
                                      </p:cBhvr>
                                      <p:tavLst>
                                        <p:tav tm="0" fmla="#ppt_y-sin(pi*$)/27">
                                          <p:val>
                                            <p:fltVal val="0"/>
                                          </p:val>
                                        </p:tav>
                                        <p:tav tm="100000">
                                          <p:val>
                                            <p:fltVal val="1"/>
                                          </p:val>
                                        </p:tav>
                                      </p:tavLst>
                                    </p:anim>
                                    <p:anim calcmode="lin" valueType="num">
                                      <p:cBhvr>
                                        <p:cTn id="207" dur="16" tmFilter="0, 0; 0.125,0.2665; 0.25,0.4; 0.375,0.465; 0.5,0.5;  0.625,0.535; 0.75,0.6; 0.875,0.7335; 1,1">
                                          <p:stCondLst>
                                            <p:cond delay="166"/>
                                          </p:stCondLst>
                                        </p:cTn>
                                        <p:tgtEl>
                                          <p:spTgt spid="157"/>
                                        </p:tgtEl>
                                        <p:attrNameLst>
                                          <p:attrName>ppt_y</p:attrName>
                                        </p:attrNameLst>
                                      </p:cBhvr>
                                      <p:tavLst>
                                        <p:tav tm="0" fmla="#ppt_y-sin(pi*$)/81">
                                          <p:val>
                                            <p:fltVal val="0"/>
                                          </p:val>
                                        </p:tav>
                                        <p:tav tm="100000">
                                          <p:val>
                                            <p:fltVal val="1"/>
                                          </p:val>
                                        </p:tav>
                                      </p:tavLst>
                                    </p:anim>
                                    <p:animScale>
                                      <p:cBhvr>
                                        <p:cTn id="208" dur="3">
                                          <p:stCondLst>
                                            <p:cond delay="65"/>
                                          </p:stCondLst>
                                        </p:cTn>
                                        <p:tgtEl>
                                          <p:spTgt spid="157"/>
                                        </p:tgtEl>
                                      </p:cBhvr>
                                      <p:to x="100000" y="60000"/>
                                    </p:animScale>
                                    <p:animScale>
                                      <p:cBhvr>
                                        <p:cTn id="209" dur="17" decel="50000">
                                          <p:stCondLst>
                                            <p:cond delay="68"/>
                                          </p:stCondLst>
                                        </p:cTn>
                                        <p:tgtEl>
                                          <p:spTgt spid="157"/>
                                        </p:tgtEl>
                                      </p:cBhvr>
                                      <p:to x="100000" y="100000"/>
                                    </p:animScale>
                                    <p:animScale>
                                      <p:cBhvr>
                                        <p:cTn id="210" dur="3">
                                          <p:stCondLst>
                                            <p:cond delay="131"/>
                                          </p:stCondLst>
                                        </p:cTn>
                                        <p:tgtEl>
                                          <p:spTgt spid="157"/>
                                        </p:tgtEl>
                                      </p:cBhvr>
                                      <p:to x="100000" y="80000"/>
                                    </p:animScale>
                                    <p:animScale>
                                      <p:cBhvr>
                                        <p:cTn id="211" dur="17" decel="50000">
                                          <p:stCondLst>
                                            <p:cond delay="134"/>
                                          </p:stCondLst>
                                        </p:cTn>
                                        <p:tgtEl>
                                          <p:spTgt spid="157"/>
                                        </p:tgtEl>
                                      </p:cBhvr>
                                      <p:to x="100000" y="100000"/>
                                    </p:animScale>
                                    <p:animScale>
                                      <p:cBhvr>
                                        <p:cTn id="212" dur="3">
                                          <p:stCondLst>
                                            <p:cond delay="164"/>
                                          </p:stCondLst>
                                        </p:cTn>
                                        <p:tgtEl>
                                          <p:spTgt spid="157"/>
                                        </p:tgtEl>
                                      </p:cBhvr>
                                      <p:to x="100000" y="90000"/>
                                    </p:animScale>
                                    <p:animScale>
                                      <p:cBhvr>
                                        <p:cTn id="213" dur="17" decel="50000">
                                          <p:stCondLst>
                                            <p:cond delay="167"/>
                                          </p:stCondLst>
                                        </p:cTn>
                                        <p:tgtEl>
                                          <p:spTgt spid="157"/>
                                        </p:tgtEl>
                                      </p:cBhvr>
                                      <p:to x="100000" y="100000"/>
                                    </p:animScale>
                                    <p:animScale>
                                      <p:cBhvr>
                                        <p:cTn id="214" dur="3">
                                          <p:stCondLst>
                                            <p:cond delay="181"/>
                                          </p:stCondLst>
                                        </p:cTn>
                                        <p:tgtEl>
                                          <p:spTgt spid="157"/>
                                        </p:tgtEl>
                                      </p:cBhvr>
                                      <p:to x="100000" y="95000"/>
                                    </p:animScale>
                                    <p:animScale>
                                      <p:cBhvr>
                                        <p:cTn id="215" dur="17" decel="50000">
                                          <p:stCondLst>
                                            <p:cond delay="183"/>
                                          </p:stCondLst>
                                        </p:cTn>
                                        <p:tgtEl>
                                          <p:spTgt spid="157"/>
                                        </p:tgtEl>
                                      </p:cBhvr>
                                      <p:to x="100000" y="100000"/>
                                    </p:animScale>
                                  </p:childTnLst>
                                </p:cTn>
                              </p:par>
                            </p:childTnLst>
                          </p:cTn>
                        </p:par>
                        <p:par>
                          <p:cTn id="216" fill="hold">
                            <p:stCondLst>
                              <p:cond delay="3250"/>
                            </p:stCondLst>
                            <p:childTnLst>
                              <p:par>
                                <p:cTn id="217" presetID="26" presetClass="entr" presetSubtype="0" fill="hold" grpId="0" nodeType="afterEffect">
                                  <p:stCondLst>
                                    <p:cond delay="0"/>
                                  </p:stCondLst>
                                  <p:childTnLst>
                                    <p:set>
                                      <p:cBhvr>
                                        <p:cTn id="218" dur="1" fill="hold">
                                          <p:stCondLst>
                                            <p:cond delay="0"/>
                                          </p:stCondLst>
                                        </p:cTn>
                                        <p:tgtEl>
                                          <p:spTgt spid="158"/>
                                        </p:tgtEl>
                                        <p:attrNameLst>
                                          <p:attrName>style.visibility</p:attrName>
                                        </p:attrNameLst>
                                      </p:cBhvr>
                                      <p:to>
                                        <p:strVal val="visible"/>
                                      </p:to>
                                    </p:set>
                                    <p:animEffect transition="in" filter="wipe(down)">
                                      <p:cBhvr>
                                        <p:cTn id="219" dur="58">
                                          <p:stCondLst>
                                            <p:cond delay="0"/>
                                          </p:stCondLst>
                                        </p:cTn>
                                        <p:tgtEl>
                                          <p:spTgt spid="158"/>
                                        </p:tgtEl>
                                      </p:cBhvr>
                                    </p:animEffect>
                                    <p:anim calcmode="lin" valueType="num">
                                      <p:cBhvr>
                                        <p:cTn id="220" dur="182" tmFilter="0,0; 0.14,0.36; 0.43,0.73; 0.71,0.91; 1.0,1.0">
                                          <p:stCondLst>
                                            <p:cond delay="0"/>
                                          </p:stCondLst>
                                        </p:cTn>
                                        <p:tgtEl>
                                          <p:spTgt spid="158"/>
                                        </p:tgtEl>
                                        <p:attrNameLst>
                                          <p:attrName>ppt_x</p:attrName>
                                        </p:attrNameLst>
                                      </p:cBhvr>
                                      <p:tavLst>
                                        <p:tav tm="0">
                                          <p:val>
                                            <p:strVal val="#ppt_x-0.25"/>
                                          </p:val>
                                        </p:tav>
                                        <p:tav tm="100000">
                                          <p:val>
                                            <p:strVal val="#ppt_x"/>
                                          </p:val>
                                        </p:tav>
                                      </p:tavLst>
                                    </p:anim>
                                    <p:anim calcmode="lin" valueType="num">
                                      <p:cBhvr>
                                        <p:cTn id="221" dur="66" tmFilter="0.0,0.0; 0.25,0.07; 0.50,0.2; 0.75,0.467; 1.0,1.0">
                                          <p:stCondLst>
                                            <p:cond delay="0"/>
                                          </p:stCondLst>
                                        </p:cTn>
                                        <p:tgtEl>
                                          <p:spTgt spid="158"/>
                                        </p:tgtEl>
                                        <p:attrNameLst>
                                          <p:attrName>ppt_y</p:attrName>
                                        </p:attrNameLst>
                                      </p:cBhvr>
                                      <p:tavLst>
                                        <p:tav tm="0" fmla="#ppt_y-sin(pi*$)/3">
                                          <p:val>
                                            <p:fltVal val="0.5"/>
                                          </p:val>
                                        </p:tav>
                                        <p:tav tm="100000">
                                          <p:val>
                                            <p:fltVal val="1"/>
                                          </p:val>
                                        </p:tav>
                                      </p:tavLst>
                                    </p:anim>
                                    <p:anim calcmode="lin" valueType="num">
                                      <p:cBhvr>
                                        <p:cTn id="222" dur="66" tmFilter="0, 0; 0.125,0.2665; 0.25,0.4; 0.375,0.465; 0.5,0.5;  0.625,0.535; 0.75,0.6; 0.875,0.7335; 1,1">
                                          <p:stCondLst>
                                            <p:cond delay="66"/>
                                          </p:stCondLst>
                                        </p:cTn>
                                        <p:tgtEl>
                                          <p:spTgt spid="158"/>
                                        </p:tgtEl>
                                        <p:attrNameLst>
                                          <p:attrName>ppt_y</p:attrName>
                                        </p:attrNameLst>
                                      </p:cBhvr>
                                      <p:tavLst>
                                        <p:tav tm="0" fmla="#ppt_y-sin(pi*$)/9">
                                          <p:val>
                                            <p:fltVal val="0"/>
                                          </p:val>
                                        </p:tav>
                                        <p:tav tm="100000">
                                          <p:val>
                                            <p:fltVal val="1"/>
                                          </p:val>
                                        </p:tav>
                                      </p:tavLst>
                                    </p:anim>
                                    <p:anim calcmode="lin" valueType="num">
                                      <p:cBhvr>
                                        <p:cTn id="223" dur="33" tmFilter="0, 0; 0.125,0.2665; 0.25,0.4; 0.375,0.465; 0.5,0.5;  0.625,0.535; 0.75,0.6; 0.875,0.7335; 1,1">
                                          <p:stCondLst>
                                            <p:cond delay="132"/>
                                          </p:stCondLst>
                                        </p:cTn>
                                        <p:tgtEl>
                                          <p:spTgt spid="158"/>
                                        </p:tgtEl>
                                        <p:attrNameLst>
                                          <p:attrName>ppt_y</p:attrName>
                                        </p:attrNameLst>
                                      </p:cBhvr>
                                      <p:tavLst>
                                        <p:tav tm="0" fmla="#ppt_y-sin(pi*$)/27">
                                          <p:val>
                                            <p:fltVal val="0"/>
                                          </p:val>
                                        </p:tav>
                                        <p:tav tm="100000">
                                          <p:val>
                                            <p:fltVal val="1"/>
                                          </p:val>
                                        </p:tav>
                                      </p:tavLst>
                                    </p:anim>
                                    <p:anim calcmode="lin" valueType="num">
                                      <p:cBhvr>
                                        <p:cTn id="224" dur="16" tmFilter="0, 0; 0.125,0.2665; 0.25,0.4; 0.375,0.465; 0.5,0.5;  0.625,0.535; 0.75,0.6; 0.875,0.7335; 1,1">
                                          <p:stCondLst>
                                            <p:cond delay="166"/>
                                          </p:stCondLst>
                                        </p:cTn>
                                        <p:tgtEl>
                                          <p:spTgt spid="158"/>
                                        </p:tgtEl>
                                        <p:attrNameLst>
                                          <p:attrName>ppt_y</p:attrName>
                                        </p:attrNameLst>
                                      </p:cBhvr>
                                      <p:tavLst>
                                        <p:tav tm="0" fmla="#ppt_y-sin(pi*$)/81">
                                          <p:val>
                                            <p:fltVal val="0"/>
                                          </p:val>
                                        </p:tav>
                                        <p:tav tm="100000">
                                          <p:val>
                                            <p:fltVal val="1"/>
                                          </p:val>
                                        </p:tav>
                                      </p:tavLst>
                                    </p:anim>
                                    <p:animScale>
                                      <p:cBhvr>
                                        <p:cTn id="225" dur="3">
                                          <p:stCondLst>
                                            <p:cond delay="65"/>
                                          </p:stCondLst>
                                        </p:cTn>
                                        <p:tgtEl>
                                          <p:spTgt spid="158"/>
                                        </p:tgtEl>
                                      </p:cBhvr>
                                      <p:to x="100000" y="60000"/>
                                    </p:animScale>
                                    <p:animScale>
                                      <p:cBhvr>
                                        <p:cTn id="226" dur="17" decel="50000">
                                          <p:stCondLst>
                                            <p:cond delay="68"/>
                                          </p:stCondLst>
                                        </p:cTn>
                                        <p:tgtEl>
                                          <p:spTgt spid="158"/>
                                        </p:tgtEl>
                                      </p:cBhvr>
                                      <p:to x="100000" y="100000"/>
                                    </p:animScale>
                                    <p:animScale>
                                      <p:cBhvr>
                                        <p:cTn id="227" dur="3">
                                          <p:stCondLst>
                                            <p:cond delay="131"/>
                                          </p:stCondLst>
                                        </p:cTn>
                                        <p:tgtEl>
                                          <p:spTgt spid="158"/>
                                        </p:tgtEl>
                                      </p:cBhvr>
                                      <p:to x="100000" y="80000"/>
                                    </p:animScale>
                                    <p:animScale>
                                      <p:cBhvr>
                                        <p:cTn id="228" dur="17" decel="50000">
                                          <p:stCondLst>
                                            <p:cond delay="134"/>
                                          </p:stCondLst>
                                        </p:cTn>
                                        <p:tgtEl>
                                          <p:spTgt spid="158"/>
                                        </p:tgtEl>
                                      </p:cBhvr>
                                      <p:to x="100000" y="100000"/>
                                    </p:animScale>
                                    <p:animScale>
                                      <p:cBhvr>
                                        <p:cTn id="229" dur="3">
                                          <p:stCondLst>
                                            <p:cond delay="164"/>
                                          </p:stCondLst>
                                        </p:cTn>
                                        <p:tgtEl>
                                          <p:spTgt spid="158"/>
                                        </p:tgtEl>
                                      </p:cBhvr>
                                      <p:to x="100000" y="90000"/>
                                    </p:animScale>
                                    <p:animScale>
                                      <p:cBhvr>
                                        <p:cTn id="230" dur="17" decel="50000">
                                          <p:stCondLst>
                                            <p:cond delay="167"/>
                                          </p:stCondLst>
                                        </p:cTn>
                                        <p:tgtEl>
                                          <p:spTgt spid="158"/>
                                        </p:tgtEl>
                                      </p:cBhvr>
                                      <p:to x="100000" y="100000"/>
                                    </p:animScale>
                                    <p:animScale>
                                      <p:cBhvr>
                                        <p:cTn id="231" dur="3">
                                          <p:stCondLst>
                                            <p:cond delay="181"/>
                                          </p:stCondLst>
                                        </p:cTn>
                                        <p:tgtEl>
                                          <p:spTgt spid="158"/>
                                        </p:tgtEl>
                                      </p:cBhvr>
                                      <p:to x="100000" y="95000"/>
                                    </p:animScale>
                                    <p:animScale>
                                      <p:cBhvr>
                                        <p:cTn id="232" dur="17" decel="50000">
                                          <p:stCondLst>
                                            <p:cond delay="183"/>
                                          </p:stCondLst>
                                        </p:cTn>
                                        <p:tgtEl>
                                          <p:spTgt spid="158"/>
                                        </p:tgtEl>
                                      </p:cBhvr>
                                      <p:to x="100000" y="100000"/>
                                    </p:animScale>
                                  </p:childTnLst>
                                </p:cTn>
                              </p:par>
                            </p:childTnLst>
                          </p:cTn>
                        </p:par>
                        <p:par>
                          <p:cTn id="233" fill="hold">
                            <p:stCondLst>
                              <p:cond delay="3450"/>
                            </p:stCondLst>
                            <p:childTnLst>
                              <p:par>
                                <p:cTn id="234" presetID="26" presetClass="entr" presetSubtype="0" fill="hold" grpId="0" nodeType="afterEffect">
                                  <p:stCondLst>
                                    <p:cond delay="0"/>
                                  </p:stCondLst>
                                  <p:childTnLst>
                                    <p:set>
                                      <p:cBhvr>
                                        <p:cTn id="235" dur="1" fill="hold">
                                          <p:stCondLst>
                                            <p:cond delay="0"/>
                                          </p:stCondLst>
                                        </p:cTn>
                                        <p:tgtEl>
                                          <p:spTgt spid="159"/>
                                        </p:tgtEl>
                                        <p:attrNameLst>
                                          <p:attrName>style.visibility</p:attrName>
                                        </p:attrNameLst>
                                      </p:cBhvr>
                                      <p:to>
                                        <p:strVal val="visible"/>
                                      </p:to>
                                    </p:set>
                                    <p:animEffect transition="in" filter="wipe(down)">
                                      <p:cBhvr>
                                        <p:cTn id="236" dur="58">
                                          <p:stCondLst>
                                            <p:cond delay="0"/>
                                          </p:stCondLst>
                                        </p:cTn>
                                        <p:tgtEl>
                                          <p:spTgt spid="159"/>
                                        </p:tgtEl>
                                      </p:cBhvr>
                                    </p:animEffect>
                                    <p:anim calcmode="lin" valueType="num">
                                      <p:cBhvr>
                                        <p:cTn id="237" dur="182" tmFilter="0,0; 0.14,0.36; 0.43,0.73; 0.71,0.91; 1.0,1.0">
                                          <p:stCondLst>
                                            <p:cond delay="0"/>
                                          </p:stCondLst>
                                        </p:cTn>
                                        <p:tgtEl>
                                          <p:spTgt spid="159"/>
                                        </p:tgtEl>
                                        <p:attrNameLst>
                                          <p:attrName>ppt_x</p:attrName>
                                        </p:attrNameLst>
                                      </p:cBhvr>
                                      <p:tavLst>
                                        <p:tav tm="0">
                                          <p:val>
                                            <p:strVal val="#ppt_x-0.25"/>
                                          </p:val>
                                        </p:tav>
                                        <p:tav tm="100000">
                                          <p:val>
                                            <p:strVal val="#ppt_x"/>
                                          </p:val>
                                        </p:tav>
                                      </p:tavLst>
                                    </p:anim>
                                    <p:anim calcmode="lin" valueType="num">
                                      <p:cBhvr>
                                        <p:cTn id="238" dur="66" tmFilter="0.0,0.0; 0.25,0.07; 0.50,0.2; 0.75,0.467; 1.0,1.0">
                                          <p:stCondLst>
                                            <p:cond delay="0"/>
                                          </p:stCondLst>
                                        </p:cTn>
                                        <p:tgtEl>
                                          <p:spTgt spid="159"/>
                                        </p:tgtEl>
                                        <p:attrNameLst>
                                          <p:attrName>ppt_y</p:attrName>
                                        </p:attrNameLst>
                                      </p:cBhvr>
                                      <p:tavLst>
                                        <p:tav tm="0" fmla="#ppt_y-sin(pi*$)/3">
                                          <p:val>
                                            <p:fltVal val="0.5"/>
                                          </p:val>
                                        </p:tav>
                                        <p:tav tm="100000">
                                          <p:val>
                                            <p:fltVal val="1"/>
                                          </p:val>
                                        </p:tav>
                                      </p:tavLst>
                                    </p:anim>
                                    <p:anim calcmode="lin" valueType="num">
                                      <p:cBhvr>
                                        <p:cTn id="239" dur="66" tmFilter="0, 0; 0.125,0.2665; 0.25,0.4; 0.375,0.465; 0.5,0.5;  0.625,0.535; 0.75,0.6; 0.875,0.7335; 1,1">
                                          <p:stCondLst>
                                            <p:cond delay="66"/>
                                          </p:stCondLst>
                                        </p:cTn>
                                        <p:tgtEl>
                                          <p:spTgt spid="159"/>
                                        </p:tgtEl>
                                        <p:attrNameLst>
                                          <p:attrName>ppt_y</p:attrName>
                                        </p:attrNameLst>
                                      </p:cBhvr>
                                      <p:tavLst>
                                        <p:tav tm="0" fmla="#ppt_y-sin(pi*$)/9">
                                          <p:val>
                                            <p:fltVal val="0"/>
                                          </p:val>
                                        </p:tav>
                                        <p:tav tm="100000">
                                          <p:val>
                                            <p:fltVal val="1"/>
                                          </p:val>
                                        </p:tav>
                                      </p:tavLst>
                                    </p:anim>
                                    <p:anim calcmode="lin" valueType="num">
                                      <p:cBhvr>
                                        <p:cTn id="240" dur="33" tmFilter="0, 0; 0.125,0.2665; 0.25,0.4; 0.375,0.465; 0.5,0.5;  0.625,0.535; 0.75,0.6; 0.875,0.7335; 1,1">
                                          <p:stCondLst>
                                            <p:cond delay="132"/>
                                          </p:stCondLst>
                                        </p:cTn>
                                        <p:tgtEl>
                                          <p:spTgt spid="159"/>
                                        </p:tgtEl>
                                        <p:attrNameLst>
                                          <p:attrName>ppt_y</p:attrName>
                                        </p:attrNameLst>
                                      </p:cBhvr>
                                      <p:tavLst>
                                        <p:tav tm="0" fmla="#ppt_y-sin(pi*$)/27">
                                          <p:val>
                                            <p:fltVal val="0"/>
                                          </p:val>
                                        </p:tav>
                                        <p:tav tm="100000">
                                          <p:val>
                                            <p:fltVal val="1"/>
                                          </p:val>
                                        </p:tav>
                                      </p:tavLst>
                                    </p:anim>
                                    <p:anim calcmode="lin" valueType="num">
                                      <p:cBhvr>
                                        <p:cTn id="241" dur="16" tmFilter="0, 0; 0.125,0.2665; 0.25,0.4; 0.375,0.465; 0.5,0.5;  0.625,0.535; 0.75,0.6; 0.875,0.7335; 1,1">
                                          <p:stCondLst>
                                            <p:cond delay="166"/>
                                          </p:stCondLst>
                                        </p:cTn>
                                        <p:tgtEl>
                                          <p:spTgt spid="159"/>
                                        </p:tgtEl>
                                        <p:attrNameLst>
                                          <p:attrName>ppt_y</p:attrName>
                                        </p:attrNameLst>
                                      </p:cBhvr>
                                      <p:tavLst>
                                        <p:tav tm="0" fmla="#ppt_y-sin(pi*$)/81">
                                          <p:val>
                                            <p:fltVal val="0"/>
                                          </p:val>
                                        </p:tav>
                                        <p:tav tm="100000">
                                          <p:val>
                                            <p:fltVal val="1"/>
                                          </p:val>
                                        </p:tav>
                                      </p:tavLst>
                                    </p:anim>
                                    <p:animScale>
                                      <p:cBhvr>
                                        <p:cTn id="242" dur="3">
                                          <p:stCondLst>
                                            <p:cond delay="65"/>
                                          </p:stCondLst>
                                        </p:cTn>
                                        <p:tgtEl>
                                          <p:spTgt spid="159"/>
                                        </p:tgtEl>
                                      </p:cBhvr>
                                      <p:to x="100000" y="60000"/>
                                    </p:animScale>
                                    <p:animScale>
                                      <p:cBhvr>
                                        <p:cTn id="243" dur="17" decel="50000">
                                          <p:stCondLst>
                                            <p:cond delay="68"/>
                                          </p:stCondLst>
                                        </p:cTn>
                                        <p:tgtEl>
                                          <p:spTgt spid="159"/>
                                        </p:tgtEl>
                                      </p:cBhvr>
                                      <p:to x="100000" y="100000"/>
                                    </p:animScale>
                                    <p:animScale>
                                      <p:cBhvr>
                                        <p:cTn id="244" dur="3">
                                          <p:stCondLst>
                                            <p:cond delay="131"/>
                                          </p:stCondLst>
                                        </p:cTn>
                                        <p:tgtEl>
                                          <p:spTgt spid="159"/>
                                        </p:tgtEl>
                                      </p:cBhvr>
                                      <p:to x="100000" y="80000"/>
                                    </p:animScale>
                                    <p:animScale>
                                      <p:cBhvr>
                                        <p:cTn id="245" dur="17" decel="50000">
                                          <p:stCondLst>
                                            <p:cond delay="134"/>
                                          </p:stCondLst>
                                        </p:cTn>
                                        <p:tgtEl>
                                          <p:spTgt spid="159"/>
                                        </p:tgtEl>
                                      </p:cBhvr>
                                      <p:to x="100000" y="100000"/>
                                    </p:animScale>
                                    <p:animScale>
                                      <p:cBhvr>
                                        <p:cTn id="246" dur="3">
                                          <p:stCondLst>
                                            <p:cond delay="164"/>
                                          </p:stCondLst>
                                        </p:cTn>
                                        <p:tgtEl>
                                          <p:spTgt spid="159"/>
                                        </p:tgtEl>
                                      </p:cBhvr>
                                      <p:to x="100000" y="90000"/>
                                    </p:animScale>
                                    <p:animScale>
                                      <p:cBhvr>
                                        <p:cTn id="247" dur="17" decel="50000">
                                          <p:stCondLst>
                                            <p:cond delay="167"/>
                                          </p:stCondLst>
                                        </p:cTn>
                                        <p:tgtEl>
                                          <p:spTgt spid="159"/>
                                        </p:tgtEl>
                                      </p:cBhvr>
                                      <p:to x="100000" y="100000"/>
                                    </p:animScale>
                                    <p:animScale>
                                      <p:cBhvr>
                                        <p:cTn id="248" dur="3">
                                          <p:stCondLst>
                                            <p:cond delay="181"/>
                                          </p:stCondLst>
                                        </p:cTn>
                                        <p:tgtEl>
                                          <p:spTgt spid="159"/>
                                        </p:tgtEl>
                                      </p:cBhvr>
                                      <p:to x="100000" y="95000"/>
                                    </p:animScale>
                                    <p:animScale>
                                      <p:cBhvr>
                                        <p:cTn id="249" dur="17" decel="50000">
                                          <p:stCondLst>
                                            <p:cond delay="183"/>
                                          </p:stCondLst>
                                        </p:cTn>
                                        <p:tgtEl>
                                          <p:spTgt spid="159"/>
                                        </p:tgtEl>
                                      </p:cBhvr>
                                      <p:to x="100000" y="100000"/>
                                    </p:animScale>
                                  </p:childTnLst>
                                </p:cTn>
                              </p:par>
                            </p:childTnLst>
                          </p:cTn>
                        </p:par>
                        <p:par>
                          <p:cTn id="250" fill="hold">
                            <p:stCondLst>
                              <p:cond delay="3650"/>
                            </p:stCondLst>
                            <p:childTnLst>
                              <p:par>
                                <p:cTn id="251" presetID="26" presetClass="entr" presetSubtype="0" fill="hold" grpId="0" nodeType="afterEffect">
                                  <p:stCondLst>
                                    <p:cond delay="0"/>
                                  </p:stCondLst>
                                  <p:childTnLst>
                                    <p:set>
                                      <p:cBhvr>
                                        <p:cTn id="252" dur="1" fill="hold">
                                          <p:stCondLst>
                                            <p:cond delay="0"/>
                                          </p:stCondLst>
                                        </p:cTn>
                                        <p:tgtEl>
                                          <p:spTgt spid="160"/>
                                        </p:tgtEl>
                                        <p:attrNameLst>
                                          <p:attrName>style.visibility</p:attrName>
                                        </p:attrNameLst>
                                      </p:cBhvr>
                                      <p:to>
                                        <p:strVal val="visible"/>
                                      </p:to>
                                    </p:set>
                                    <p:animEffect transition="in" filter="wipe(down)">
                                      <p:cBhvr>
                                        <p:cTn id="253" dur="58">
                                          <p:stCondLst>
                                            <p:cond delay="0"/>
                                          </p:stCondLst>
                                        </p:cTn>
                                        <p:tgtEl>
                                          <p:spTgt spid="160"/>
                                        </p:tgtEl>
                                      </p:cBhvr>
                                    </p:animEffect>
                                    <p:anim calcmode="lin" valueType="num">
                                      <p:cBhvr>
                                        <p:cTn id="254" dur="182" tmFilter="0,0; 0.14,0.36; 0.43,0.73; 0.71,0.91; 1.0,1.0">
                                          <p:stCondLst>
                                            <p:cond delay="0"/>
                                          </p:stCondLst>
                                        </p:cTn>
                                        <p:tgtEl>
                                          <p:spTgt spid="160"/>
                                        </p:tgtEl>
                                        <p:attrNameLst>
                                          <p:attrName>ppt_x</p:attrName>
                                        </p:attrNameLst>
                                      </p:cBhvr>
                                      <p:tavLst>
                                        <p:tav tm="0">
                                          <p:val>
                                            <p:strVal val="#ppt_x-0.25"/>
                                          </p:val>
                                        </p:tav>
                                        <p:tav tm="100000">
                                          <p:val>
                                            <p:strVal val="#ppt_x"/>
                                          </p:val>
                                        </p:tav>
                                      </p:tavLst>
                                    </p:anim>
                                    <p:anim calcmode="lin" valueType="num">
                                      <p:cBhvr>
                                        <p:cTn id="255" dur="66" tmFilter="0.0,0.0; 0.25,0.07; 0.50,0.2; 0.75,0.467; 1.0,1.0">
                                          <p:stCondLst>
                                            <p:cond delay="0"/>
                                          </p:stCondLst>
                                        </p:cTn>
                                        <p:tgtEl>
                                          <p:spTgt spid="160"/>
                                        </p:tgtEl>
                                        <p:attrNameLst>
                                          <p:attrName>ppt_y</p:attrName>
                                        </p:attrNameLst>
                                      </p:cBhvr>
                                      <p:tavLst>
                                        <p:tav tm="0" fmla="#ppt_y-sin(pi*$)/3">
                                          <p:val>
                                            <p:fltVal val="0.5"/>
                                          </p:val>
                                        </p:tav>
                                        <p:tav tm="100000">
                                          <p:val>
                                            <p:fltVal val="1"/>
                                          </p:val>
                                        </p:tav>
                                      </p:tavLst>
                                    </p:anim>
                                    <p:anim calcmode="lin" valueType="num">
                                      <p:cBhvr>
                                        <p:cTn id="256" dur="66" tmFilter="0, 0; 0.125,0.2665; 0.25,0.4; 0.375,0.465; 0.5,0.5;  0.625,0.535; 0.75,0.6; 0.875,0.7335; 1,1">
                                          <p:stCondLst>
                                            <p:cond delay="66"/>
                                          </p:stCondLst>
                                        </p:cTn>
                                        <p:tgtEl>
                                          <p:spTgt spid="160"/>
                                        </p:tgtEl>
                                        <p:attrNameLst>
                                          <p:attrName>ppt_y</p:attrName>
                                        </p:attrNameLst>
                                      </p:cBhvr>
                                      <p:tavLst>
                                        <p:tav tm="0" fmla="#ppt_y-sin(pi*$)/9">
                                          <p:val>
                                            <p:fltVal val="0"/>
                                          </p:val>
                                        </p:tav>
                                        <p:tav tm="100000">
                                          <p:val>
                                            <p:fltVal val="1"/>
                                          </p:val>
                                        </p:tav>
                                      </p:tavLst>
                                    </p:anim>
                                    <p:anim calcmode="lin" valueType="num">
                                      <p:cBhvr>
                                        <p:cTn id="257" dur="33" tmFilter="0, 0; 0.125,0.2665; 0.25,0.4; 0.375,0.465; 0.5,0.5;  0.625,0.535; 0.75,0.6; 0.875,0.7335; 1,1">
                                          <p:stCondLst>
                                            <p:cond delay="132"/>
                                          </p:stCondLst>
                                        </p:cTn>
                                        <p:tgtEl>
                                          <p:spTgt spid="160"/>
                                        </p:tgtEl>
                                        <p:attrNameLst>
                                          <p:attrName>ppt_y</p:attrName>
                                        </p:attrNameLst>
                                      </p:cBhvr>
                                      <p:tavLst>
                                        <p:tav tm="0" fmla="#ppt_y-sin(pi*$)/27">
                                          <p:val>
                                            <p:fltVal val="0"/>
                                          </p:val>
                                        </p:tav>
                                        <p:tav tm="100000">
                                          <p:val>
                                            <p:fltVal val="1"/>
                                          </p:val>
                                        </p:tav>
                                      </p:tavLst>
                                    </p:anim>
                                    <p:anim calcmode="lin" valueType="num">
                                      <p:cBhvr>
                                        <p:cTn id="258" dur="16" tmFilter="0, 0; 0.125,0.2665; 0.25,0.4; 0.375,0.465; 0.5,0.5;  0.625,0.535; 0.75,0.6; 0.875,0.7335; 1,1">
                                          <p:stCondLst>
                                            <p:cond delay="166"/>
                                          </p:stCondLst>
                                        </p:cTn>
                                        <p:tgtEl>
                                          <p:spTgt spid="160"/>
                                        </p:tgtEl>
                                        <p:attrNameLst>
                                          <p:attrName>ppt_y</p:attrName>
                                        </p:attrNameLst>
                                      </p:cBhvr>
                                      <p:tavLst>
                                        <p:tav tm="0" fmla="#ppt_y-sin(pi*$)/81">
                                          <p:val>
                                            <p:fltVal val="0"/>
                                          </p:val>
                                        </p:tav>
                                        <p:tav tm="100000">
                                          <p:val>
                                            <p:fltVal val="1"/>
                                          </p:val>
                                        </p:tav>
                                      </p:tavLst>
                                    </p:anim>
                                    <p:animScale>
                                      <p:cBhvr>
                                        <p:cTn id="259" dur="3">
                                          <p:stCondLst>
                                            <p:cond delay="65"/>
                                          </p:stCondLst>
                                        </p:cTn>
                                        <p:tgtEl>
                                          <p:spTgt spid="160"/>
                                        </p:tgtEl>
                                      </p:cBhvr>
                                      <p:to x="100000" y="60000"/>
                                    </p:animScale>
                                    <p:animScale>
                                      <p:cBhvr>
                                        <p:cTn id="260" dur="17" decel="50000">
                                          <p:stCondLst>
                                            <p:cond delay="68"/>
                                          </p:stCondLst>
                                        </p:cTn>
                                        <p:tgtEl>
                                          <p:spTgt spid="160"/>
                                        </p:tgtEl>
                                      </p:cBhvr>
                                      <p:to x="100000" y="100000"/>
                                    </p:animScale>
                                    <p:animScale>
                                      <p:cBhvr>
                                        <p:cTn id="261" dur="3">
                                          <p:stCondLst>
                                            <p:cond delay="131"/>
                                          </p:stCondLst>
                                        </p:cTn>
                                        <p:tgtEl>
                                          <p:spTgt spid="160"/>
                                        </p:tgtEl>
                                      </p:cBhvr>
                                      <p:to x="100000" y="80000"/>
                                    </p:animScale>
                                    <p:animScale>
                                      <p:cBhvr>
                                        <p:cTn id="262" dur="17" decel="50000">
                                          <p:stCondLst>
                                            <p:cond delay="134"/>
                                          </p:stCondLst>
                                        </p:cTn>
                                        <p:tgtEl>
                                          <p:spTgt spid="160"/>
                                        </p:tgtEl>
                                      </p:cBhvr>
                                      <p:to x="100000" y="100000"/>
                                    </p:animScale>
                                    <p:animScale>
                                      <p:cBhvr>
                                        <p:cTn id="263" dur="3">
                                          <p:stCondLst>
                                            <p:cond delay="164"/>
                                          </p:stCondLst>
                                        </p:cTn>
                                        <p:tgtEl>
                                          <p:spTgt spid="160"/>
                                        </p:tgtEl>
                                      </p:cBhvr>
                                      <p:to x="100000" y="90000"/>
                                    </p:animScale>
                                    <p:animScale>
                                      <p:cBhvr>
                                        <p:cTn id="264" dur="17" decel="50000">
                                          <p:stCondLst>
                                            <p:cond delay="167"/>
                                          </p:stCondLst>
                                        </p:cTn>
                                        <p:tgtEl>
                                          <p:spTgt spid="160"/>
                                        </p:tgtEl>
                                      </p:cBhvr>
                                      <p:to x="100000" y="100000"/>
                                    </p:animScale>
                                    <p:animScale>
                                      <p:cBhvr>
                                        <p:cTn id="265" dur="3">
                                          <p:stCondLst>
                                            <p:cond delay="181"/>
                                          </p:stCondLst>
                                        </p:cTn>
                                        <p:tgtEl>
                                          <p:spTgt spid="160"/>
                                        </p:tgtEl>
                                      </p:cBhvr>
                                      <p:to x="100000" y="95000"/>
                                    </p:animScale>
                                    <p:animScale>
                                      <p:cBhvr>
                                        <p:cTn id="266" dur="17" decel="50000">
                                          <p:stCondLst>
                                            <p:cond delay="183"/>
                                          </p:stCondLst>
                                        </p:cTn>
                                        <p:tgtEl>
                                          <p:spTgt spid="160"/>
                                        </p:tgtEl>
                                      </p:cBhvr>
                                      <p:to x="100000" y="100000"/>
                                    </p:animScale>
                                  </p:childTnLst>
                                </p:cTn>
                              </p:par>
                            </p:childTnLst>
                          </p:cTn>
                        </p:par>
                        <p:par>
                          <p:cTn id="267" fill="hold">
                            <p:stCondLst>
                              <p:cond delay="3850"/>
                            </p:stCondLst>
                            <p:childTnLst>
                              <p:par>
                                <p:cTn id="268" presetID="26" presetClass="entr" presetSubtype="0" fill="hold" grpId="0" nodeType="afterEffect">
                                  <p:stCondLst>
                                    <p:cond delay="0"/>
                                  </p:stCondLst>
                                  <p:childTnLst>
                                    <p:set>
                                      <p:cBhvr>
                                        <p:cTn id="269" dur="1" fill="hold">
                                          <p:stCondLst>
                                            <p:cond delay="0"/>
                                          </p:stCondLst>
                                        </p:cTn>
                                        <p:tgtEl>
                                          <p:spTgt spid="161"/>
                                        </p:tgtEl>
                                        <p:attrNameLst>
                                          <p:attrName>style.visibility</p:attrName>
                                        </p:attrNameLst>
                                      </p:cBhvr>
                                      <p:to>
                                        <p:strVal val="visible"/>
                                      </p:to>
                                    </p:set>
                                    <p:animEffect transition="in" filter="wipe(down)">
                                      <p:cBhvr>
                                        <p:cTn id="270" dur="58">
                                          <p:stCondLst>
                                            <p:cond delay="0"/>
                                          </p:stCondLst>
                                        </p:cTn>
                                        <p:tgtEl>
                                          <p:spTgt spid="161"/>
                                        </p:tgtEl>
                                      </p:cBhvr>
                                    </p:animEffect>
                                    <p:anim calcmode="lin" valueType="num">
                                      <p:cBhvr>
                                        <p:cTn id="271" dur="182" tmFilter="0,0; 0.14,0.36; 0.43,0.73; 0.71,0.91; 1.0,1.0">
                                          <p:stCondLst>
                                            <p:cond delay="0"/>
                                          </p:stCondLst>
                                        </p:cTn>
                                        <p:tgtEl>
                                          <p:spTgt spid="161"/>
                                        </p:tgtEl>
                                        <p:attrNameLst>
                                          <p:attrName>ppt_x</p:attrName>
                                        </p:attrNameLst>
                                      </p:cBhvr>
                                      <p:tavLst>
                                        <p:tav tm="0">
                                          <p:val>
                                            <p:strVal val="#ppt_x-0.25"/>
                                          </p:val>
                                        </p:tav>
                                        <p:tav tm="100000">
                                          <p:val>
                                            <p:strVal val="#ppt_x"/>
                                          </p:val>
                                        </p:tav>
                                      </p:tavLst>
                                    </p:anim>
                                    <p:anim calcmode="lin" valueType="num">
                                      <p:cBhvr>
                                        <p:cTn id="272" dur="66" tmFilter="0.0,0.0; 0.25,0.07; 0.50,0.2; 0.75,0.467; 1.0,1.0">
                                          <p:stCondLst>
                                            <p:cond delay="0"/>
                                          </p:stCondLst>
                                        </p:cTn>
                                        <p:tgtEl>
                                          <p:spTgt spid="161"/>
                                        </p:tgtEl>
                                        <p:attrNameLst>
                                          <p:attrName>ppt_y</p:attrName>
                                        </p:attrNameLst>
                                      </p:cBhvr>
                                      <p:tavLst>
                                        <p:tav tm="0" fmla="#ppt_y-sin(pi*$)/3">
                                          <p:val>
                                            <p:fltVal val="0.5"/>
                                          </p:val>
                                        </p:tav>
                                        <p:tav tm="100000">
                                          <p:val>
                                            <p:fltVal val="1"/>
                                          </p:val>
                                        </p:tav>
                                      </p:tavLst>
                                    </p:anim>
                                    <p:anim calcmode="lin" valueType="num">
                                      <p:cBhvr>
                                        <p:cTn id="273" dur="66" tmFilter="0, 0; 0.125,0.2665; 0.25,0.4; 0.375,0.465; 0.5,0.5;  0.625,0.535; 0.75,0.6; 0.875,0.7335; 1,1">
                                          <p:stCondLst>
                                            <p:cond delay="66"/>
                                          </p:stCondLst>
                                        </p:cTn>
                                        <p:tgtEl>
                                          <p:spTgt spid="161"/>
                                        </p:tgtEl>
                                        <p:attrNameLst>
                                          <p:attrName>ppt_y</p:attrName>
                                        </p:attrNameLst>
                                      </p:cBhvr>
                                      <p:tavLst>
                                        <p:tav tm="0" fmla="#ppt_y-sin(pi*$)/9">
                                          <p:val>
                                            <p:fltVal val="0"/>
                                          </p:val>
                                        </p:tav>
                                        <p:tav tm="100000">
                                          <p:val>
                                            <p:fltVal val="1"/>
                                          </p:val>
                                        </p:tav>
                                      </p:tavLst>
                                    </p:anim>
                                    <p:anim calcmode="lin" valueType="num">
                                      <p:cBhvr>
                                        <p:cTn id="274" dur="33" tmFilter="0, 0; 0.125,0.2665; 0.25,0.4; 0.375,0.465; 0.5,0.5;  0.625,0.535; 0.75,0.6; 0.875,0.7335; 1,1">
                                          <p:stCondLst>
                                            <p:cond delay="132"/>
                                          </p:stCondLst>
                                        </p:cTn>
                                        <p:tgtEl>
                                          <p:spTgt spid="161"/>
                                        </p:tgtEl>
                                        <p:attrNameLst>
                                          <p:attrName>ppt_y</p:attrName>
                                        </p:attrNameLst>
                                      </p:cBhvr>
                                      <p:tavLst>
                                        <p:tav tm="0" fmla="#ppt_y-sin(pi*$)/27">
                                          <p:val>
                                            <p:fltVal val="0"/>
                                          </p:val>
                                        </p:tav>
                                        <p:tav tm="100000">
                                          <p:val>
                                            <p:fltVal val="1"/>
                                          </p:val>
                                        </p:tav>
                                      </p:tavLst>
                                    </p:anim>
                                    <p:anim calcmode="lin" valueType="num">
                                      <p:cBhvr>
                                        <p:cTn id="275" dur="16" tmFilter="0, 0; 0.125,0.2665; 0.25,0.4; 0.375,0.465; 0.5,0.5;  0.625,0.535; 0.75,0.6; 0.875,0.7335; 1,1">
                                          <p:stCondLst>
                                            <p:cond delay="166"/>
                                          </p:stCondLst>
                                        </p:cTn>
                                        <p:tgtEl>
                                          <p:spTgt spid="161"/>
                                        </p:tgtEl>
                                        <p:attrNameLst>
                                          <p:attrName>ppt_y</p:attrName>
                                        </p:attrNameLst>
                                      </p:cBhvr>
                                      <p:tavLst>
                                        <p:tav tm="0" fmla="#ppt_y-sin(pi*$)/81">
                                          <p:val>
                                            <p:fltVal val="0"/>
                                          </p:val>
                                        </p:tav>
                                        <p:tav tm="100000">
                                          <p:val>
                                            <p:fltVal val="1"/>
                                          </p:val>
                                        </p:tav>
                                      </p:tavLst>
                                    </p:anim>
                                    <p:animScale>
                                      <p:cBhvr>
                                        <p:cTn id="276" dur="3">
                                          <p:stCondLst>
                                            <p:cond delay="65"/>
                                          </p:stCondLst>
                                        </p:cTn>
                                        <p:tgtEl>
                                          <p:spTgt spid="161"/>
                                        </p:tgtEl>
                                      </p:cBhvr>
                                      <p:to x="100000" y="60000"/>
                                    </p:animScale>
                                    <p:animScale>
                                      <p:cBhvr>
                                        <p:cTn id="277" dur="17" decel="50000">
                                          <p:stCondLst>
                                            <p:cond delay="68"/>
                                          </p:stCondLst>
                                        </p:cTn>
                                        <p:tgtEl>
                                          <p:spTgt spid="161"/>
                                        </p:tgtEl>
                                      </p:cBhvr>
                                      <p:to x="100000" y="100000"/>
                                    </p:animScale>
                                    <p:animScale>
                                      <p:cBhvr>
                                        <p:cTn id="278" dur="3">
                                          <p:stCondLst>
                                            <p:cond delay="131"/>
                                          </p:stCondLst>
                                        </p:cTn>
                                        <p:tgtEl>
                                          <p:spTgt spid="161"/>
                                        </p:tgtEl>
                                      </p:cBhvr>
                                      <p:to x="100000" y="80000"/>
                                    </p:animScale>
                                    <p:animScale>
                                      <p:cBhvr>
                                        <p:cTn id="279" dur="17" decel="50000">
                                          <p:stCondLst>
                                            <p:cond delay="134"/>
                                          </p:stCondLst>
                                        </p:cTn>
                                        <p:tgtEl>
                                          <p:spTgt spid="161"/>
                                        </p:tgtEl>
                                      </p:cBhvr>
                                      <p:to x="100000" y="100000"/>
                                    </p:animScale>
                                    <p:animScale>
                                      <p:cBhvr>
                                        <p:cTn id="280" dur="3">
                                          <p:stCondLst>
                                            <p:cond delay="164"/>
                                          </p:stCondLst>
                                        </p:cTn>
                                        <p:tgtEl>
                                          <p:spTgt spid="161"/>
                                        </p:tgtEl>
                                      </p:cBhvr>
                                      <p:to x="100000" y="90000"/>
                                    </p:animScale>
                                    <p:animScale>
                                      <p:cBhvr>
                                        <p:cTn id="281" dur="17" decel="50000">
                                          <p:stCondLst>
                                            <p:cond delay="167"/>
                                          </p:stCondLst>
                                        </p:cTn>
                                        <p:tgtEl>
                                          <p:spTgt spid="161"/>
                                        </p:tgtEl>
                                      </p:cBhvr>
                                      <p:to x="100000" y="100000"/>
                                    </p:animScale>
                                    <p:animScale>
                                      <p:cBhvr>
                                        <p:cTn id="282" dur="3">
                                          <p:stCondLst>
                                            <p:cond delay="181"/>
                                          </p:stCondLst>
                                        </p:cTn>
                                        <p:tgtEl>
                                          <p:spTgt spid="161"/>
                                        </p:tgtEl>
                                      </p:cBhvr>
                                      <p:to x="100000" y="95000"/>
                                    </p:animScale>
                                    <p:animScale>
                                      <p:cBhvr>
                                        <p:cTn id="283" dur="17" decel="50000">
                                          <p:stCondLst>
                                            <p:cond delay="183"/>
                                          </p:stCondLst>
                                        </p:cTn>
                                        <p:tgtEl>
                                          <p:spTgt spid="161"/>
                                        </p:tgtEl>
                                      </p:cBhvr>
                                      <p:to x="100000" y="100000"/>
                                    </p:animScale>
                                  </p:childTnLst>
                                </p:cTn>
                              </p:par>
                            </p:childTnLst>
                          </p:cTn>
                        </p:par>
                        <p:par>
                          <p:cTn id="284" fill="hold">
                            <p:stCondLst>
                              <p:cond delay="4050"/>
                            </p:stCondLst>
                            <p:childTnLst>
                              <p:par>
                                <p:cTn id="285" presetID="41" presetClass="entr" presetSubtype="0" fill="hold" grpId="0" nodeType="afterEffect">
                                  <p:stCondLst>
                                    <p:cond delay="0"/>
                                  </p:stCondLst>
                                  <p:iterate type="lt">
                                    <p:tmPct val="10000"/>
                                  </p:iterate>
                                  <p:childTnLst>
                                    <p:set>
                                      <p:cBhvr>
                                        <p:cTn id="286" dur="1" fill="hold">
                                          <p:stCondLst>
                                            <p:cond delay="0"/>
                                          </p:stCondLst>
                                        </p:cTn>
                                        <p:tgtEl>
                                          <p:spTgt spid="162"/>
                                        </p:tgtEl>
                                        <p:attrNameLst>
                                          <p:attrName>style.visibility</p:attrName>
                                        </p:attrNameLst>
                                      </p:cBhvr>
                                      <p:to>
                                        <p:strVal val="visible"/>
                                      </p:to>
                                    </p:set>
                                    <p:anim calcmode="lin" valueType="num">
                                      <p:cBhvr>
                                        <p:cTn id="287" dur="500" fill="hold"/>
                                        <p:tgtEl>
                                          <p:spTgt spid="162"/>
                                        </p:tgtEl>
                                        <p:attrNameLst>
                                          <p:attrName>ppt_x</p:attrName>
                                        </p:attrNameLst>
                                      </p:cBhvr>
                                      <p:tavLst>
                                        <p:tav tm="0">
                                          <p:val>
                                            <p:strVal val="#ppt_x"/>
                                          </p:val>
                                        </p:tav>
                                        <p:tav tm="50000">
                                          <p:val>
                                            <p:strVal val="#ppt_x+.1"/>
                                          </p:val>
                                        </p:tav>
                                        <p:tav tm="100000">
                                          <p:val>
                                            <p:strVal val="#ppt_x"/>
                                          </p:val>
                                        </p:tav>
                                      </p:tavLst>
                                    </p:anim>
                                    <p:anim calcmode="lin" valueType="num">
                                      <p:cBhvr>
                                        <p:cTn id="288" dur="500" fill="hold"/>
                                        <p:tgtEl>
                                          <p:spTgt spid="162"/>
                                        </p:tgtEl>
                                        <p:attrNameLst>
                                          <p:attrName>ppt_y</p:attrName>
                                        </p:attrNameLst>
                                      </p:cBhvr>
                                      <p:tavLst>
                                        <p:tav tm="0">
                                          <p:val>
                                            <p:strVal val="#ppt_y"/>
                                          </p:val>
                                        </p:tav>
                                        <p:tav tm="100000">
                                          <p:val>
                                            <p:strVal val="#ppt_y"/>
                                          </p:val>
                                        </p:tav>
                                      </p:tavLst>
                                    </p:anim>
                                    <p:anim calcmode="lin" valueType="num">
                                      <p:cBhvr>
                                        <p:cTn id="289" dur="500" fill="hold"/>
                                        <p:tgtEl>
                                          <p:spTgt spid="162"/>
                                        </p:tgtEl>
                                        <p:attrNameLst>
                                          <p:attrName>ppt_h</p:attrName>
                                        </p:attrNameLst>
                                      </p:cBhvr>
                                      <p:tavLst>
                                        <p:tav tm="0">
                                          <p:val>
                                            <p:strVal val="#ppt_h/10"/>
                                          </p:val>
                                        </p:tav>
                                        <p:tav tm="50000">
                                          <p:val>
                                            <p:strVal val="#ppt_h+.01"/>
                                          </p:val>
                                        </p:tav>
                                        <p:tav tm="100000">
                                          <p:val>
                                            <p:strVal val="#ppt_h"/>
                                          </p:val>
                                        </p:tav>
                                      </p:tavLst>
                                    </p:anim>
                                    <p:anim calcmode="lin" valueType="num">
                                      <p:cBhvr>
                                        <p:cTn id="290" dur="500" fill="hold"/>
                                        <p:tgtEl>
                                          <p:spTgt spid="162"/>
                                        </p:tgtEl>
                                        <p:attrNameLst>
                                          <p:attrName>ppt_w</p:attrName>
                                        </p:attrNameLst>
                                      </p:cBhvr>
                                      <p:tavLst>
                                        <p:tav tm="0">
                                          <p:val>
                                            <p:strVal val="#ppt_w/10"/>
                                          </p:val>
                                        </p:tav>
                                        <p:tav tm="50000">
                                          <p:val>
                                            <p:strVal val="#ppt_w+.01"/>
                                          </p:val>
                                        </p:tav>
                                        <p:tav tm="100000">
                                          <p:val>
                                            <p:strVal val="#ppt_w"/>
                                          </p:val>
                                        </p:tav>
                                      </p:tavLst>
                                    </p:anim>
                                    <p:animEffect transition="in" filter="fade">
                                      <p:cBhvr>
                                        <p:cTn id="291" dur="500" tmFilter="0,0; .5, 1; 1, 1"/>
                                        <p:tgtEl>
                                          <p:spTgt spid="162"/>
                                        </p:tgtEl>
                                      </p:cBhvr>
                                    </p:animEffect>
                                  </p:childTnLst>
                                </p:cTn>
                              </p:par>
                            </p:childTnLst>
                          </p:cTn>
                        </p:par>
                        <p:par>
                          <p:cTn id="292" fill="hold">
                            <p:stCondLst>
                              <p:cond delay="5350"/>
                            </p:stCondLst>
                            <p:childTnLst>
                              <p:par>
                                <p:cTn id="293" presetID="26" presetClass="entr" presetSubtype="0" fill="hold" grpId="0" nodeType="afterEffect">
                                  <p:stCondLst>
                                    <p:cond delay="0"/>
                                  </p:stCondLst>
                                  <p:childTnLst>
                                    <p:set>
                                      <p:cBhvr>
                                        <p:cTn id="294" dur="1" fill="hold">
                                          <p:stCondLst>
                                            <p:cond delay="0"/>
                                          </p:stCondLst>
                                        </p:cTn>
                                        <p:tgtEl>
                                          <p:spTgt spid="135"/>
                                        </p:tgtEl>
                                        <p:attrNameLst>
                                          <p:attrName>style.visibility</p:attrName>
                                        </p:attrNameLst>
                                      </p:cBhvr>
                                      <p:to>
                                        <p:strVal val="visible"/>
                                      </p:to>
                                    </p:set>
                                    <p:animEffect transition="in" filter="wipe(down)">
                                      <p:cBhvr>
                                        <p:cTn id="295" dur="58">
                                          <p:stCondLst>
                                            <p:cond delay="0"/>
                                          </p:stCondLst>
                                        </p:cTn>
                                        <p:tgtEl>
                                          <p:spTgt spid="135"/>
                                        </p:tgtEl>
                                      </p:cBhvr>
                                    </p:animEffect>
                                    <p:anim calcmode="lin" valueType="num">
                                      <p:cBhvr>
                                        <p:cTn id="296" dur="182" tmFilter="0,0; 0.14,0.36; 0.43,0.73; 0.71,0.91; 1.0,1.0">
                                          <p:stCondLst>
                                            <p:cond delay="0"/>
                                          </p:stCondLst>
                                        </p:cTn>
                                        <p:tgtEl>
                                          <p:spTgt spid="135"/>
                                        </p:tgtEl>
                                        <p:attrNameLst>
                                          <p:attrName>ppt_x</p:attrName>
                                        </p:attrNameLst>
                                      </p:cBhvr>
                                      <p:tavLst>
                                        <p:tav tm="0">
                                          <p:val>
                                            <p:strVal val="#ppt_x-0.25"/>
                                          </p:val>
                                        </p:tav>
                                        <p:tav tm="100000">
                                          <p:val>
                                            <p:strVal val="#ppt_x"/>
                                          </p:val>
                                        </p:tav>
                                      </p:tavLst>
                                    </p:anim>
                                    <p:anim calcmode="lin" valueType="num">
                                      <p:cBhvr>
                                        <p:cTn id="297" dur="66" tmFilter="0.0,0.0; 0.25,0.07; 0.50,0.2; 0.75,0.467; 1.0,1.0">
                                          <p:stCondLst>
                                            <p:cond delay="0"/>
                                          </p:stCondLst>
                                        </p:cTn>
                                        <p:tgtEl>
                                          <p:spTgt spid="135"/>
                                        </p:tgtEl>
                                        <p:attrNameLst>
                                          <p:attrName>ppt_y</p:attrName>
                                        </p:attrNameLst>
                                      </p:cBhvr>
                                      <p:tavLst>
                                        <p:tav tm="0" fmla="#ppt_y-sin(pi*$)/3">
                                          <p:val>
                                            <p:fltVal val="0.5"/>
                                          </p:val>
                                        </p:tav>
                                        <p:tav tm="100000">
                                          <p:val>
                                            <p:fltVal val="1"/>
                                          </p:val>
                                        </p:tav>
                                      </p:tavLst>
                                    </p:anim>
                                    <p:anim calcmode="lin" valueType="num">
                                      <p:cBhvr>
                                        <p:cTn id="298" dur="66" tmFilter="0, 0; 0.125,0.2665; 0.25,0.4; 0.375,0.465; 0.5,0.5;  0.625,0.535; 0.75,0.6; 0.875,0.7335; 1,1">
                                          <p:stCondLst>
                                            <p:cond delay="66"/>
                                          </p:stCondLst>
                                        </p:cTn>
                                        <p:tgtEl>
                                          <p:spTgt spid="135"/>
                                        </p:tgtEl>
                                        <p:attrNameLst>
                                          <p:attrName>ppt_y</p:attrName>
                                        </p:attrNameLst>
                                      </p:cBhvr>
                                      <p:tavLst>
                                        <p:tav tm="0" fmla="#ppt_y-sin(pi*$)/9">
                                          <p:val>
                                            <p:fltVal val="0"/>
                                          </p:val>
                                        </p:tav>
                                        <p:tav tm="100000">
                                          <p:val>
                                            <p:fltVal val="1"/>
                                          </p:val>
                                        </p:tav>
                                      </p:tavLst>
                                    </p:anim>
                                    <p:anim calcmode="lin" valueType="num">
                                      <p:cBhvr>
                                        <p:cTn id="299" dur="33" tmFilter="0, 0; 0.125,0.2665; 0.25,0.4; 0.375,0.465; 0.5,0.5;  0.625,0.535; 0.75,0.6; 0.875,0.7335; 1,1">
                                          <p:stCondLst>
                                            <p:cond delay="132"/>
                                          </p:stCondLst>
                                        </p:cTn>
                                        <p:tgtEl>
                                          <p:spTgt spid="135"/>
                                        </p:tgtEl>
                                        <p:attrNameLst>
                                          <p:attrName>ppt_y</p:attrName>
                                        </p:attrNameLst>
                                      </p:cBhvr>
                                      <p:tavLst>
                                        <p:tav tm="0" fmla="#ppt_y-sin(pi*$)/27">
                                          <p:val>
                                            <p:fltVal val="0"/>
                                          </p:val>
                                        </p:tav>
                                        <p:tav tm="100000">
                                          <p:val>
                                            <p:fltVal val="1"/>
                                          </p:val>
                                        </p:tav>
                                      </p:tavLst>
                                    </p:anim>
                                    <p:anim calcmode="lin" valueType="num">
                                      <p:cBhvr>
                                        <p:cTn id="300" dur="16" tmFilter="0, 0; 0.125,0.2665; 0.25,0.4; 0.375,0.465; 0.5,0.5;  0.625,0.535; 0.75,0.6; 0.875,0.7335; 1,1">
                                          <p:stCondLst>
                                            <p:cond delay="166"/>
                                          </p:stCondLst>
                                        </p:cTn>
                                        <p:tgtEl>
                                          <p:spTgt spid="135"/>
                                        </p:tgtEl>
                                        <p:attrNameLst>
                                          <p:attrName>ppt_y</p:attrName>
                                        </p:attrNameLst>
                                      </p:cBhvr>
                                      <p:tavLst>
                                        <p:tav tm="0" fmla="#ppt_y-sin(pi*$)/81">
                                          <p:val>
                                            <p:fltVal val="0"/>
                                          </p:val>
                                        </p:tav>
                                        <p:tav tm="100000">
                                          <p:val>
                                            <p:fltVal val="1"/>
                                          </p:val>
                                        </p:tav>
                                      </p:tavLst>
                                    </p:anim>
                                    <p:animScale>
                                      <p:cBhvr>
                                        <p:cTn id="301" dur="3">
                                          <p:stCondLst>
                                            <p:cond delay="65"/>
                                          </p:stCondLst>
                                        </p:cTn>
                                        <p:tgtEl>
                                          <p:spTgt spid="135"/>
                                        </p:tgtEl>
                                      </p:cBhvr>
                                      <p:to x="100000" y="60000"/>
                                    </p:animScale>
                                    <p:animScale>
                                      <p:cBhvr>
                                        <p:cTn id="302" dur="17" decel="50000">
                                          <p:stCondLst>
                                            <p:cond delay="68"/>
                                          </p:stCondLst>
                                        </p:cTn>
                                        <p:tgtEl>
                                          <p:spTgt spid="135"/>
                                        </p:tgtEl>
                                      </p:cBhvr>
                                      <p:to x="100000" y="100000"/>
                                    </p:animScale>
                                    <p:animScale>
                                      <p:cBhvr>
                                        <p:cTn id="303" dur="3">
                                          <p:stCondLst>
                                            <p:cond delay="131"/>
                                          </p:stCondLst>
                                        </p:cTn>
                                        <p:tgtEl>
                                          <p:spTgt spid="135"/>
                                        </p:tgtEl>
                                      </p:cBhvr>
                                      <p:to x="100000" y="80000"/>
                                    </p:animScale>
                                    <p:animScale>
                                      <p:cBhvr>
                                        <p:cTn id="304" dur="17" decel="50000">
                                          <p:stCondLst>
                                            <p:cond delay="134"/>
                                          </p:stCondLst>
                                        </p:cTn>
                                        <p:tgtEl>
                                          <p:spTgt spid="135"/>
                                        </p:tgtEl>
                                      </p:cBhvr>
                                      <p:to x="100000" y="100000"/>
                                    </p:animScale>
                                    <p:animScale>
                                      <p:cBhvr>
                                        <p:cTn id="305" dur="3">
                                          <p:stCondLst>
                                            <p:cond delay="164"/>
                                          </p:stCondLst>
                                        </p:cTn>
                                        <p:tgtEl>
                                          <p:spTgt spid="135"/>
                                        </p:tgtEl>
                                      </p:cBhvr>
                                      <p:to x="100000" y="90000"/>
                                    </p:animScale>
                                    <p:animScale>
                                      <p:cBhvr>
                                        <p:cTn id="306" dur="17" decel="50000">
                                          <p:stCondLst>
                                            <p:cond delay="167"/>
                                          </p:stCondLst>
                                        </p:cTn>
                                        <p:tgtEl>
                                          <p:spTgt spid="135"/>
                                        </p:tgtEl>
                                      </p:cBhvr>
                                      <p:to x="100000" y="100000"/>
                                    </p:animScale>
                                    <p:animScale>
                                      <p:cBhvr>
                                        <p:cTn id="307" dur="3">
                                          <p:stCondLst>
                                            <p:cond delay="181"/>
                                          </p:stCondLst>
                                        </p:cTn>
                                        <p:tgtEl>
                                          <p:spTgt spid="135"/>
                                        </p:tgtEl>
                                      </p:cBhvr>
                                      <p:to x="100000" y="95000"/>
                                    </p:animScale>
                                    <p:animScale>
                                      <p:cBhvr>
                                        <p:cTn id="308" dur="17" decel="50000">
                                          <p:stCondLst>
                                            <p:cond delay="183"/>
                                          </p:stCondLst>
                                        </p:cTn>
                                        <p:tgtEl>
                                          <p:spTgt spid="135"/>
                                        </p:tgtEl>
                                      </p:cBhvr>
                                      <p:to x="100000" y="100000"/>
                                    </p:animScale>
                                  </p:childTnLst>
                                </p:cTn>
                              </p:par>
                            </p:childTnLst>
                          </p:cTn>
                        </p:par>
                        <p:par>
                          <p:cTn id="309" fill="hold">
                            <p:stCondLst>
                              <p:cond delay="5550"/>
                            </p:stCondLst>
                            <p:childTnLst>
                              <p:par>
                                <p:cTn id="310" presetID="26" presetClass="entr" presetSubtype="0" fill="hold" grpId="0" nodeType="afterEffect">
                                  <p:stCondLst>
                                    <p:cond delay="0"/>
                                  </p:stCondLst>
                                  <p:childTnLst>
                                    <p:set>
                                      <p:cBhvr>
                                        <p:cTn id="311" dur="1" fill="hold">
                                          <p:stCondLst>
                                            <p:cond delay="0"/>
                                          </p:stCondLst>
                                        </p:cTn>
                                        <p:tgtEl>
                                          <p:spTgt spid="136"/>
                                        </p:tgtEl>
                                        <p:attrNameLst>
                                          <p:attrName>style.visibility</p:attrName>
                                        </p:attrNameLst>
                                      </p:cBhvr>
                                      <p:to>
                                        <p:strVal val="visible"/>
                                      </p:to>
                                    </p:set>
                                    <p:animEffect transition="in" filter="wipe(down)">
                                      <p:cBhvr>
                                        <p:cTn id="312" dur="58">
                                          <p:stCondLst>
                                            <p:cond delay="0"/>
                                          </p:stCondLst>
                                        </p:cTn>
                                        <p:tgtEl>
                                          <p:spTgt spid="136"/>
                                        </p:tgtEl>
                                      </p:cBhvr>
                                    </p:animEffect>
                                    <p:anim calcmode="lin" valueType="num">
                                      <p:cBhvr>
                                        <p:cTn id="313" dur="182" tmFilter="0,0; 0.14,0.36; 0.43,0.73; 0.71,0.91; 1.0,1.0">
                                          <p:stCondLst>
                                            <p:cond delay="0"/>
                                          </p:stCondLst>
                                        </p:cTn>
                                        <p:tgtEl>
                                          <p:spTgt spid="136"/>
                                        </p:tgtEl>
                                        <p:attrNameLst>
                                          <p:attrName>ppt_x</p:attrName>
                                        </p:attrNameLst>
                                      </p:cBhvr>
                                      <p:tavLst>
                                        <p:tav tm="0">
                                          <p:val>
                                            <p:strVal val="#ppt_x-0.25"/>
                                          </p:val>
                                        </p:tav>
                                        <p:tav tm="100000">
                                          <p:val>
                                            <p:strVal val="#ppt_x"/>
                                          </p:val>
                                        </p:tav>
                                      </p:tavLst>
                                    </p:anim>
                                    <p:anim calcmode="lin" valueType="num">
                                      <p:cBhvr>
                                        <p:cTn id="314" dur="66" tmFilter="0.0,0.0; 0.25,0.07; 0.50,0.2; 0.75,0.467; 1.0,1.0">
                                          <p:stCondLst>
                                            <p:cond delay="0"/>
                                          </p:stCondLst>
                                        </p:cTn>
                                        <p:tgtEl>
                                          <p:spTgt spid="136"/>
                                        </p:tgtEl>
                                        <p:attrNameLst>
                                          <p:attrName>ppt_y</p:attrName>
                                        </p:attrNameLst>
                                      </p:cBhvr>
                                      <p:tavLst>
                                        <p:tav tm="0" fmla="#ppt_y-sin(pi*$)/3">
                                          <p:val>
                                            <p:fltVal val="0.5"/>
                                          </p:val>
                                        </p:tav>
                                        <p:tav tm="100000">
                                          <p:val>
                                            <p:fltVal val="1"/>
                                          </p:val>
                                        </p:tav>
                                      </p:tavLst>
                                    </p:anim>
                                    <p:anim calcmode="lin" valueType="num">
                                      <p:cBhvr>
                                        <p:cTn id="315" dur="66" tmFilter="0, 0; 0.125,0.2665; 0.25,0.4; 0.375,0.465; 0.5,0.5;  0.625,0.535; 0.75,0.6; 0.875,0.7335; 1,1">
                                          <p:stCondLst>
                                            <p:cond delay="66"/>
                                          </p:stCondLst>
                                        </p:cTn>
                                        <p:tgtEl>
                                          <p:spTgt spid="136"/>
                                        </p:tgtEl>
                                        <p:attrNameLst>
                                          <p:attrName>ppt_y</p:attrName>
                                        </p:attrNameLst>
                                      </p:cBhvr>
                                      <p:tavLst>
                                        <p:tav tm="0" fmla="#ppt_y-sin(pi*$)/9">
                                          <p:val>
                                            <p:fltVal val="0"/>
                                          </p:val>
                                        </p:tav>
                                        <p:tav tm="100000">
                                          <p:val>
                                            <p:fltVal val="1"/>
                                          </p:val>
                                        </p:tav>
                                      </p:tavLst>
                                    </p:anim>
                                    <p:anim calcmode="lin" valueType="num">
                                      <p:cBhvr>
                                        <p:cTn id="316" dur="33" tmFilter="0, 0; 0.125,0.2665; 0.25,0.4; 0.375,0.465; 0.5,0.5;  0.625,0.535; 0.75,0.6; 0.875,0.7335; 1,1">
                                          <p:stCondLst>
                                            <p:cond delay="132"/>
                                          </p:stCondLst>
                                        </p:cTn>
                                        <p:tgtEl>
                                          <p:spTgt spid="136"/>
                                        </p:tgtEl>
                                        <p:attrNameLst>
                                          <p:attrName>ppt_y</p:attrName>
                                        </p:attrNameLst>
                                      </p:cBhvr>
                                      <p:tavLst>
                                        <p:tav tm="0" fmla="#ppt_y-sin(pi*$)/27">
                                          <p:val>
                                            <p:fltVal val="0"/>
                                          </p:val>
                                        </p:tav>
                                        <p:tav tm="100000">
                                          <p:val>
                                            <p:fltVal val="1"/>
                                          </p:val>
                                        </p:tav>
                                      </p:tavLst>
                                    </p:anim>
                                    <p:anim calcmode="lin" valueType="num">
                                      <p:cBhvr>
                                        <p:cTn id="317" dur="16" tmFilter="0, 0; 0.125,0.2665; 0.25,0.4; 0.375,0.465; 0.5,0.5;  0.625,0.535; 0.75,0.6; 0.875,0.7335; 1,1">
                                          <p:stCondLst>
                                            <p:cond delay="166"/>
                                          </p:stCondLst>
                                        </p:cTn>
                                        <p:tgtEl>
                                          <p:spTgt spid="136"/>
                                        </p:tgtEl>
                                        <p:attrNameLst>
                                          <p:attrName>ppt_y</p:attrName>
                                        </p:attrNameLst>
                                      </p:cBhvr>
                                      <p:tavLst>
                                        <p:tav tm="0" fmla="#ppt_y-sin(pi*$)/81">
                                          <p:val>
                                            <p:fltVal val="0"/>
                                          </p:val>
                                        </p:tav>
                                        <p:tav tm="100000">
                                          <p:val>
                                            <p:fltVal val="1"/>
                                          </p:val>
                                        </p:tav>
                                      </p:tavLst>
                                    </p:anim>
                                    <p:animScale>
                                      <p:cBhvr>
                                        <p:cTn id="318" dur="3">
                                          <p:stCondLst>
                                            <p:cond delay="65"/>
                                          </p:stCondLst>
                                        </p:cTn>
                                        <p:tgtEl>
                                          <p:spTgt spid="136"/>
                                        </p:tgtEl>
                                      </p:cBhvr>
                                      <p:to x="100000" y="60000"/>
                                    </p:animScale>
                                    <p:animScale>
                                      <p:cBhvr>
                                        <p:cTn id="319" dur="17" decel="50000">
                                          <p:stCondLst>
                                            <p:cond delay="68"/>
                                          </p:stCondLst>
                                        </p:cTn>
                                        <p:tgtEl>
                                          <p:spTgt spid="136"/>
                                        </p:tgtEl>
                                      </p:cBhvr>
                                      <p:to x="100000" y="100000"/>
                                    </p:animScale>
                                    <p:animScale>
                                      <p:cBhvr>
                                        <p:cTn id="320" dur="3">
                                          <p:stCondLst>
                                            <p:cond delay="131"/>
                                          </p:stCondLst>
                                        </p:cTn>
                                        <p:tgtEl>
                                          <p:spTgt spid="136"/>
                                        </p:tgtEl>
                                      </p:cBhvr>
                                      <p:to x="100000" y="80000"/>
                                    </p:animScale>
                                    <p:animScale>
                                      <p:cBhvr>
                                        <p:cTn id="321" dur="17" decel="50000">
                                          <p:stCondLst>
                                            <p:cond delay="134"/>
                                          </p:stCondLst>
                                        </p:cTn>
                                        <p:tgtEl>
                                          <p:spTgt spid="136"/>
                                        </p:tgtEl>
                                      </p:cBhvr>
                                      <p:to x="100000" y="100000"/>
                                    </p:animScale>
                                    <p:animScale>
                                      <p:cBhvr>
                                        <p:cTn id="322" dur="3">
                                          <p:stCondLst>
                                            <p:cond delay="164"/>
                                          </p:stCondLst>
                                        </p:cTn>
                                        <p:tgtEl>
                                          <p:spTgt spid="136"/>
                                        </p:tgtEl>
                                      </p:cBhvr>
                                      <p:to x="100000" y="90000"/>
                                    </p:animScale>
                                    <p:animScale>
                                      <p:cBhvr>
                                        <p:cTn id="323" dur="17" decel="50000">
                                          <p:stCondLst>
                                            <p:cond delay="167"/>
                                          </p:stCondLst>
                                        </p:cTn>
                                        <p:tgtEl>
                                          <p:spTgt spid="136"/>
                                        </p:tgtEl>
                                      </p:cBhvr>
                                      <p:to x="100000" y="100000"/>
                                    </p:animScale>
                                    <p:animScale>
                                      <p:cBhvr>
                                        <p:cTn id="324" dur="3">
                                          <p:stCondLst>
                                            <p:cond delay="181"/>
                                          </p:stCondLst>
                                        </p:cTn>
                                        <p:tgtEl>
                                          <p:spTgt spid="136"/>
                                        </p:tgtEl>
                                      </p:cBhvr>
                                      <p:to x="100000" y="95000"/>
                                    </p:animScale>
                                    <p:animScale>
                                      <p:cBhvr>
                                        <p:cTn id="325" dur="17" decel="50000">
                                          <p:stCondLst>
                                            <p:cond delay="183"/>
                                          </p:stCondLst>
                                        </p:cTn>
                                        <p:tgtEl>
                                          <p:spTgt spid="136"/>
                                        </p:tgtEl>
                                      </p:cBhvr>
                                      <p:to x="100000" y="100000"/>
                                    </p:animScale>
                                  </p:childTnLst>
                                </p:cTn>
                              </p:par>
                            </p:childTnLst>
                          </p:cTn>
                        </p:par>
                        <p:par>
                          <p:cTn id="326" fill="hold">
                            <p:stCondLst>
                              <p:cond delay="5750"/>
                            </p:stCondLst>
                            <p:childTnLst>
                              <p:par>
                                <p:cTn id="327" presetID="26" presetClass="entr" presetSubtype="0" fill="hold" grpId="0" nodeType="afterEffect">
                                  <p:stCondLst>
                                    <p:cond delay="0"/>
                                  </p:stCondLst>
                                  <p:childTnLst>
                                    <p:set>
                                      <p:cBhvr>
                                        <p:cTn id="328" dur="1" fill="hold">
                                          <p:stCondLst>
                                            <p:cond delay="0"/>
                                          </p:stCondLst>
                                        </p:cTn>
                                        <p:tgtEl>
                                          <p:spTgt spid="137"/>
                                        </p:tgtEl>
                                        <p:attrNameLst>
                                          <p:attrName>style.visibility</p:attrName>
                                        </p:attrNameLst>
                                      </p:cBhvr>
                                      <p:to>
                                        <p:strVal val="visible"/>
                                      </p:to>
                                    </p:set>
                                    <p:animEffect transition="in" filter="wipe(down)">
                                      <p:cBhvr>
                                        <p:cTn id="329" dur="58">
                                          <p:stCondLst>
                                            <p:cond delay="0"/>
                                          </p:stCondLst>
                                        </p:cTn>
                                        <p:tgtEl>
                                          <p:spTgt spid="137"/>
                                        </p:tgtEl>
                                      </p:cBhvr>
                                    </p:animEffect>
                                    <p:anim calcmode="lin" valueType="num">
                                      <p:cBhvr>
                                        <p:cTn id="330" dur="182" tmFilter="0,0; 0.14,0.36; 0.43,0.73; 0.71,0.91; 1.0,1.0">
                                          <p:stCondLst>
                                            <p:cond delay="0"/>
                                          </p:stCondLst>
                                        </p:cTn>
                                        <p:tgtEl>
                                          <p:spTgt spid="137"/>
                                        </p:tgtEl>
                                        <p:attrNameLst>
                                          <p:attrName>ppt_x</p:attrName>
                                        </p:attrNameLst>
                                      </p:cBhvr>
                                      <p:tavLst>
                                        <p:tav tm="0">
                                          <p:val>
                                            <p:strVal val="#ppt_x-0.25"/>
                                          </p:val>
                                        </p:tav>
                                        <p:tav tm="100000">
                                          <p:val>
                                            <p:strVal val="#ppt_x"/>
                                          </p:val>
                                        </p:tav>
                                      </p:tavLst>
                                    </p:anim>
                                    <p:anim calcmode="lin" valueType="num">
                                      <p:cBhvr>
                                        <p:cTn id="331" dur="66" tmFilter="0.0,0.0; 0.25,0.07; 0.50,0.2; 0.75,0.467; 1.0,1.0">
                                          <p:stCondLst>
                                            <p:cond delay="0"/>
                                          </p:stCondLst>
                                        </p:cTn>
                                        <p:tgtEl>
                                          <p:spTgt spid="137"/>
                                        </p:tgtEl>
                                        <p:attrNameLst>
                                          <p:attrName>ppt_y</p:attrName>
                                        </p:attrNameLst>
                                      </p:cBhvr>
                                      <p:tavLst>
                                        <p:tav tm="0" fmla="#ppt_y-sin(pi*$)/3">
                                          <p:val>
                                            <p:fltVal val="0.5"/>
                                          </p:val>
                                        </p:tav>
                                        <p:tav tm="100000">
                                          <p:val>
                                            <p:fltVal val="1"/>
                                          </p:val>
                                        </p:tav>
                                      </p:tavLst>
                                    </p:anim>
                                    <p:anim calcmode="lin" valueType="num">
                                      <p:cBhvr>
                                        <p:cTn id="332" dur="66" tmFilter="0, 0; 0.125,0.2665; 0.25,0.4; 0.375,0.465; 0.5,0.5;  0.625,0.535; 0.75,0.6; 0.875,0.7335; 1,1">
                                          <p:stCondLst>
                                            <p:cond delay="66"/>
                                          </p:stCondLst>
                                        </p:cTn>
                                        <p:tgtEl>
                                          <p:spTgt spid="137"/>
                                        </p:tgtEl>
                                        <p:attrNameLst>
                                          <p:attrName>ppt_y</p:attrName>
                                        </p:attrNameLst>
                                      </p:cBhvr>
                                      <p:tavLst>
                                        <p:tav tm="0" fmla="#ppt_y-sin(pi*$)/9">
                                          <p:val>
                                            <p:fltVal val="0"/>
                                          </p:val>
                                        </p:tav>
                                        <p:tav tm="100000">
                                          <p:val>
                                            <p:fltVal val="1"/>
                                          </p:val>
                                        </p:tav>
                                      </p:tavLst>
                                    </p:anim>
                                    <p:anim calcmode="lin" valueType="num">
                                      <p:cBhvr>
                                        <p:cTn id="333" dur="33" tmFilter="0, 0; 0.125,0.2665; 0.25,0.4; 0.375,0.465; 0.5,0.5;  0.625,0.535; 0.75,0.6; 0.875,0.7335; 1,1">
                                          <p:stCondLst>
                                            <p:cond delay="132"/>
                                          </p:stCondLst>
                                        </p:cTn>
                                        <p:tgtEl>
                                          <p:spTgt spid="137"/>
                                        </p:tgtEl>
                                        <p:attrNameLst>
                                          <p:attrName>ppt_y</p:attrName>
                                        </p:attrNameLst>
                                      </p:cBhvr>
                                      <p:tavLst>
                                        <p:tav tm="0" fmla="#ppt_y-sin(pi*$)/27">
                                          <p:val>
                                            <p:fltVal val="0"/>
                                          </p:val>
                                        </p:tav>
                                        <p:tav tm="100000">
                                          <p:val>
                                            <p:fltVal val="1"/>
                                          </p:val>
                                        </p:tav>
                                      </p:tavLst>
                                    </p:anim>
                                    <p:anim calcmode="lin" valueType="num">
                                      <p:cBhvr>
                                        <p:cTn id="334" dur="16" tmFilter="0, 0; 0.125,0.2665; 0.25,0.4; 0.375,0.465; 0.5,0.5;  0.625,0.535; 0.75,0.6; 0.875,0.7335; 1,1">
                                          <p:stCondLst>
                                            <p:cond delay="166"/>
                                          </p:stCondLst>
                                        </p:cTn>
                                        <p:tgtEl>
                                          <p:spTgt spid="137"/>
                                        </p:tgtEl>
                                        <p:attrNameLst>
                                          <p:attrName>ppt_y</p:attrName>
                                        </p:attrNameLst>
                                      </p:cBhvr>
                                      <p:tavLst>
                                        <p:tav tm="0" fmla="#ppt_y-sin(pi*$)/81">
                                          <p:val>
                                            <p:fltVal val="0"/>
                                          </p:val>
                                        </p:tav>
                                        <p:tav tm="100000">
                                          <p:val>
                                            <p:fltVal val="1"/>
                                          </p:val>
                                        </p:tav>
                                      </p:tavLst>
                                    </p:anim>
                                    <p:animScale>
                                      <p:cBhvr>
                                        <p:cTn id="335" dur="3">
                                          <p:stCondLst>
                                            <p:cond delay="65"/>
                                          </p:stCondLst>
                                        </p:cTn>
                                        <p:tgtEl>
                                          <p:spTgt spid="137"/>
                                        </p:tgtEl>
                                      </p:cBhvr>
                                      <p:to x="100000" y="60000"/>
                                    </p:animScale>
                                    <p:animScale>
                                      <p:cBhvr>
                                        <p:cTn id="336" dur="17" decel="50000">
                                          <p:stCondLst>
                                            <p:cond delay="68"/>
                                          </p:stCondLst>
                                        </p:cTn>
                                        <p:tgtEl>
                                          <p:spTgt spid="137"/>
                                        </p:tgtEl>
                                      </p:cBhvr>
                                      <p:to x="100000" y="100000"/>
                                    </p:animScale>
                                    <p:animScale>
                                      <p:cBhvr>
                                        <p:cTn id="337" dur="3">
                                          <p:stCondLst>
                                            <p:cond delay="131"/>
                                          </p:stCondLst>
                                        </p:cTn>
                                        <p:tgtEl>
                                          <p:spTgt spid="137"/>
                                        </p:tgtEl>
                                      </p:cBhvr>
                                      <p:to x="100000" y="80000"/>
                                    </p:animScale>
                                    <p:animScale>
                                      <p:cBhvr>
                                        <p:cTn id="338" dur="17" decel="50000">
                                          <p:stCondLst>
                                            <p:cond delay="134"/>
                                          </p:stCondLst>
                                        </p:cTn>
                                        <p:tgtEl>
                                          <p:spTgt spid="137"/>
                                        </p:tgtEl>
                                      </p:cBhvr>
                                      <p:to x="100000" y="100000"/>
                                    </p:animScale>
                                    <p:animScale>
                                      <p:cBhvr>
                                        <p:cTn id="339" dur="3">
                                          <p:stCondLst>
                                            <p:cond delay="164"/>
                                          </p:stCondLst>
                                        </p:cTn>
                                        <p:tgtEl>
                                          <p:spTgt spid="137"/>
                                        </p:tgtEl>
                                      </p:cBhvr>
                                      <p:to x="100000" y="90000"/>
                                    </p:animScale>
                                    <p:animScale>
                                      <p:cBhvr>
                                        <p:cTn id="340" dur="17" decel="50000">
                                          <p:stCondLst>
                                            <p:cond delay="167"/>
                                          </p:stCondLst>
                                        </p:cTn>
                                        <p:tgtEl>
                                          <p:spTgt spid="137"/>
                                        </p:tgtEl>
                                      </p:cBhvr>
                                      <p:to x="100000" y="100000"/>
                                    </p:animScale>
                                    <p:animScale>
                                      <p:cBhvr>
                                        <p:cTn id="341" dur="3">
                                          <p:stCondLst>
                                            <p:cond delay="181"/>
                                          </p:stCondLst>
                                        </p:cTn>
                                        <p:tgtEl>
                                          <p:spTgt spid="137"/>
                                        </p:tgtEl>
                                      </p:cBhvr>
                                      <p:to x="100000" y="95000"/>
                                    </p:animScale>
                                    <p:animScale>
                                      <p:cBhvr>
                                        <p:cTn id="342" dur="17" decel="50000">
                                          <p:stCondLst>
                                            <p:cond delay="183"/>
                                          </p:stCondLst>
                                        </p:cTn>
                                        <p:tgtEl>
                                          <p:spTgt spid="137"/>
                                        </p:tgtEl>
                                      </p:cBhvr>
                                      <p:to x="100000" y="100000"/>
                                    </p:animScale>
                                  </p:childTnLst>
                                </p:cTn>
                              </p:par>
                            </p:childTnLst>
                          </p:cTn>
                        </p:par>
                        <p:par>
                          <p:cTn id="343" fill="hold">
                            <p:stCondLst>
                              <p:cond delay="5950"/>
                            </p:stCondLst>
                            <p:childTnLst>
                              <p:par>
                                <p:cTn id="344" presetID="26" presetClass="entr" presetSubtype="0" fill="hold" grpId="0" nodeType="afterEffect">
                                  <p:stCondLst>
                                    <p:cond delay="0"/>
                                  </p:stCondLst>
                                  <p:childTnLst>
                                    <p:set>
                                      <p:cBhvr>
                                        <p:cTn id="345" dur="1" fill="hold">
                                          <p:stCondLst>
                                            <p:cond delay="0"/>
                                          </p:stCondLst>
                                        </p:cTn>
                                        <p:tgtEl>
                                          <p:spTgt spid="138"/>
                                        </p:tgtEl>
                                        <p:attrNameLst>
                                          <p:attrName>style.visibility</p:attrName>
                                        </p:attrNameLst>
                                      </p:cBhvr>
                                      <p:to>
                                        <p:strVal val="visible"/>
                                      </p:to>
                                    </p:set>
                                    <p:animEffect transition="in" filter="wipe(down)">
                                      <p:cBhvr>
                                        <p:cTn id="346" dur="58">
                                          <p:stCondLst>
                                            <p:cond delay="0"/>
                                          </p:stCondLst>
                                        </p:cTn>
                                        <p:tgtEl>
                                          <p:spTgt spid="138"/>
                                        </p:tgtEl>
                                      </p:cBhvr>
                                    </p:animEffect>
                                    <p:anim calcmode="lin" valueType="num">
                                      <p:cBhvr>
                                        <p:cTn id="347" dur="182" tmFilter="0,0; 0.14,0.36; 0.43,0.73; 0.71,0.91; 1.0,1.0">
                                          <p:stCondLst>
                                            <p:cond delay="0"/>
                                          </p:stCondLst>
                                        </p:cTn>
                                        <p:tgtEl>
                                          <p:spTgt spid="138"/>
                                        </p:tgtEl>
                                        <p:attrNameLst>
                                          <p:attrName>ppt_x</p:attrName>
                                        </p:attrNameLst>
                                      </p:cBhvr>
                                      <p:tavLst>
                                        <p:tav tm="0">
                                          <p:val>
                                            <p:strVal val="#ppt_x-0.25"/>
                                          </p:val>
                                        </p:tav>
                                        <p:tav tm="100000">
                                          <p:val>
                                            <p:strVal val="#ppt_x"/>
                                          </p:val>
                                        </p:tav>
                                      </p:tavLst>
                                    </p:anim>
                                    <p:anim calcmode="lin" valueType="num">
                                      <p:cBhvr>
                                        <p:cTn id="348" dur="66" tmFilter="0.0,0.0; 0.25,0.07; 0.50,0.2; 0.75,0.467; 1.0,1.0">
                                          <p:stCondLst>
                                            <p:cond delay="0"/>
                                          </p:stCondLst>
                                        </p:cTn>
                                        <p:tgtEl>
                                          <p:spTgt spid="138"/>
                                        </p:tgtEl>
                                        <p:attrNameLst>
                                          <p:attrName>ppt_y</p:attrName>
                                        </p:attrNameLst>
                                      </p:cBhvr>
                                      <p:tavLst>
                                        <p:tav tm="0" fmla="#ppt_y-sin(pi*$)/3">
                                          <p:val>
                                            <p:fltVal val="0.5"/>
                                          </p:val>
                                        </p:tav>
                                        <p:tav tm="100000">
                                          <p:val>
                                            <p:fltVal val="1"/>
                                          </p:val>
                                        </p:tav>
                                      </p:tavLst>
                                    </p:anim>
                                    <p:anim calcmode="lin" valueType="num">
                                      <p:cBhvr>
                                        <p:cTn id="349" dur="66" tmFilter="0, 0; 0.125,0.2665; 0.25,0.4; 0.375,0.465; 0.5,0.5;  0.625,0.535; 0.75,0.6; 0.875,0.7335; 1,1">
                                          <p:stCondLst>
                                            <p:cond delay="66"/>
                                          </p:stCondLst>
                                        </p:cTn>
                                        <p:tgtEl>
                                          <p:spTgt spid="138"/>
                                        </p:tgtEl>
                                        <p:attrNameLst>
                                          <p:attrName>ppt_y</p:attrName>
                                        </p:attrNameLst>
                                      </p:cBhvr>
                                      <p:tavLst>
                                        <p:tav tm="0" fmla="#ppt_y-sin(pi*$)/9">
                                          <p:val>
                                            <p:fltVal val="0"/>
                                          </p:val>
                                        </p:tav>
                                        <p:tav tm="100000">
                                          <p:val>
                                            <p:fltVal val="1"/>
                                          </p:val>
                                        </p:tav>
                                      </p:tavLst>
                                    </p:anim>
                                    <p:anim calcmode="lin" valueType="num">
                                      <p:cBhvr>
                                        <p:cTn id="350" dur="33" tmFilter="0, 0; 0.125,0.2665; 0.25,0.4; 0.375,0.465; 0.5,0.5;  0.625,0.535; 0.75,0.6; 0.875,0.7335; 1,1">
                                          <p:stCondLst>
                                            <p:cond delay="132"/>
                                          </p:stCondLst>
                                        </p:cTn>
                                        <p:tgtEl>
                                          <p:spTgt spid="138"/>
                                        </p:tgtEl>
                                        <p:attrNameLst>
                                          <p:attrName>ppt_y</p:attrName>
                                        </p:attrNameLst>
                                      </p:cBhvr>
                                      <p:tavLst>
                                        <p:tav tm="0" fmla="#ppt_y-sin(pi*$)/27">
                                          <p:val>
                                            <p:fltVal val="0"/>
                                          </p:val>
                                        </p:tav>
                                        <p:tav tm="100000">
                                          <p:val>
                                            <p:fltVal val="1"/>
                                          </p:val>
                                        </p:tav>
                                      </p:tavLst>
                                    </p:anim>
                                    <p:anim calcmode="lin" valueType="num">
                                      <p:cBhvr>
                                        <p:cTn id="351" dur="16" tmFilter="0, 0; 0.125,0.2665; 0.25,0.4; 0.375,0.465; 0.5,0.5;  0.625,0.535; 0.75,0.6; 0.875,0.7335; 1,1">
                                          <p:stCondLst>
                                            <p:cond delay="166"/>
                                          </p:stCondLst>
                                        </p:cTn>
                                        <p:tgtEl>
                                          <p:spTgt spid="138"/>
                                        </p:tgtEl>
                                        <p:attrNameLst>
                                          <p:attrName>ppt_y</p:attrName>
                                        </p:attrNameLst>
                                      </p:cBhvr>
                                      <p:tavLst>
                                        <p:tav tm="0" fmla="#ppt_y-sin(pi*$)/81">
                                          <p:val>
                                            <p:fltVal val="0"/>
                                          </p:val>
                                        </p:tav>
                                        <p:tav tm="100000">
                                          <p:val>
                                            <p:fltVal val="1"/>
                                          </p:val>
                                        </p:tav>
                                      </p:tavLst>
                                    </p:anim>
                                    <p:animScale>
                                      <p:cBhvr>
                                        <p:cTn id="352" dur="3">
                                          <p:stCondLst>
                                            <p:cond delay="65"/>
                                          </p:stCondLst>
                                        </p:cTn>
                                        <p:tgtEl>
                                          <p:spTgt spid="138"/>
                                        </p:tgtEl>
                                      </p:cBhvr>
                                      <p:to x="100000" y="60000"/>
                                    </p:animScale>
                                    <p:animScale>
                                      <p:cBhvr>
                                        <p:cTn id="353" dur="17" decel="50000">
                                          <p:stCondLst>
                                            <p:cond delay="68"/>
                                          </p:stCondLst>
                                        </p:cTn>
                                        <p:tgtEl>
                                          <p:spTgt spid="138"/>
                                        </p:tgtEl>
                                      </p:cBhvr>
                                      <p:to x="100000" y="100000"/>
                                    </p:animScale>
                                    <p:animScale>
                                      <p:cBhvr>
                                        <p:cTn id="354" dur="3">
                                          <p:stCondLst>
                                            <p:cond delay="131"/>
                                          </p:stCondLst>
                                        </p:cTn>
                                        <p:tgtEl>
                                          <p:spTgt spid="138"/>
                                        </p:tgtEl>
                                      </p:cBhvr>
                                      <p:to x="100000" y="80000"/>
                                    </p:animScale>
                                    <p:animScale>
                                      <p:cBhvr>
                                        <p:cTn id="355" dur="17" decel="50000">
                                          <p:stCondLst>
                                            <p:cond delay="134"/>
                                          </p:stCondLst>
                                        </p:cTn>
                                        <p:tgtEl>
                                          <p:spTgt spid="138"/>
                                        </p:tgtEl>
                                      </p:cBhvr>
                                      <p:to x="100000" y="100000"/>
                                    </p:animScale>
                                    <p:animScale>
                                      <p:cBhvr>
                                        <p:cTn id="356" dur="3">
                                          <p:stCondLst>
                                            <p:cond delay="164"/>
                                          </p:stCondLst>
                                        </p:cTn>
                                        <p:tgtEl>
                                          <p:spTgt spid="138"/>
                                        </p:tgtEl>
                                      </p:cBhvr>
                                      <p:to x="100000" y="90000"/>
                                    </p:animScale>
                                    <p:animScale>
                                      <p:cBhvr>
                                        <p:cTn id="357" dur="17" decel="50000">
                                          <p:stCondLst>
                                            <p:cond delay="167"/>
                                          </p:stCondLst>
                                        </p:cTn>
                                        <p:tgtEl>
                                          <p:spTgt spid="138"/>
                                        </p:tgtEl>
                                      </p:cBhvr>
                                      <p:to x="100000" y="100000"/>
                                    </p:animScale>
                                    <p:animScale>
                                      <p:cBhvr>
                                        <p:cTn id="358" dur="3">
                                          <p:stCondLst>
                                            <p:cond delay="181"/>
                                          </p:stCondLst>
                                        </p:cTn>
                                        <p:tgtEl>
                                          <p:spTgt spid="138"/>
                                        </p:tgtEl>
                                      </p:cBhvr>
                                      <p:to x="100000" y="95000"/>
                                    </p:animScale>
                                    <p:animScale>
                                      <p:cBhvr>
                                        <p:cTn id="359" dur="17" decel="50000">
                                          <p:stCondLst>
                                            <p:cond delay="183"/>
                                          </p:stCondLst>
                                        </p:cTn>
                                        <p:tgtEl>
                                          <p:spTgt spid="138"/>
                                        </p:tgtEl>
                                      </p:cBhvr>
                                      <p:to x="100000" y="100000"/>
                                    </p:animScale>
                                  </p:childTnLst>
                                </p:cTn>
                              </p:par>
                            </p:childTnLst>
                          </p:cTn>
                        </p:par>
                        <p:par>
                          <p:cTn id="360" fill="hold">
                            <p:stCondLst>
                              <p:cond delay="6150"/>
                            </p:stCondLst>
                            <p:childTnLst>
                              <p:par>
                                <p:cTn id="361" presetID="26" presetClass="entr" presetSubtype="0" fill="hold" grpId="0" nodeType="afterEffect">
                                  <p:stCondLst>
                                    <p:cond delay="0"/>
                                  </p:stCondLst>
                                  <p:childTnLst>
                                    <p:set>
                                      <p:cBhvr>
                                        <p:cTn id="362" dur="1" fill="hold">
                                          <p:stCondLst>
                                            <p:cond delay="0"/>
                                          </p:stCondLst>
                                        </p:cTn>
                                        <p:tgtEl>
                                          <p:spTgt spid="139"/>
                                        </p:tgtEl>
                                        <p:attrNameLst>
                                          <p:attrName>style.visibility</p:attrName>
                                        </p:attrNameLst>
                                      </p:cBhvr>
                                      <p:to>
                                        <p:strVal val="visible"/>
                                      </p:to>
                                    </p:set>
                                    <p:animEffect transition="in" filter="wipe(down)">
                                      <p:cBhvr>
                                        <p:cTn id="363" dur="58">
                                          <p:stCondLst>
                                            <p:cond delay="0"/>
                                          </p:stCondLst>
                                        </p:cTn>
                                        <p:tgtEl>
                                          <p:spTgt spid="139"/>
                                        </p:tgtEl>
                                      </p:cBhvr>
                                    </p:animEffect>
                                    <p:anim calcmode="lin" valueType="num">
                                      <p:cBhvr>
                                        <p:cTn id="364" dur="182" tmFilter="0,0; 0.14,0.36; 0.43,0.73; 0.71,0.91; 1.0,1.0">
                                          <p:stCondLst>
                                            <p:cond delay="0"/>
                                          </p:stCondLst>
                                        </p:cTn>
                                        <p:tgtEl>
                                          <p:spTgt spid="139"/>
                                        </p:tgtEl>
                                        <p:attrNameLst>
                                          <p:attrName>ppt_x</p:attrName>
                                        </p:attrNameLst>
                                      </p:cBhvr>
                                      <p:tavLst>
                                        <p:tav tm="0">
                                          <p:val>
                                            <p:strVal val="#ppt_x-0.25"/>
                                          </p:val>
                                        </p:tav>
                                        <p:tav tm="100000">
                                          <p:val>
                                            <p:strVal val="#ppt_x"/>
                                          </p:val>
                                        </p:tav>
                                      </p:tavLst>
                                    </p:anim>
                                    <p:anim calcmode="lin" valueType="num">
                                      <p:cBhvr>
                                        <p:cTn id="365" dur="66" tmFilter="0.0,0.0; 0.25,0.07; 0.50,0.2; 0.75,0.467; 1.0,1.0">
                                          <p:stCondLst>
                                            <p:cond delay="0"/>
                                          </p:stCondLst>
                                        </p:cTn>
                                        <p:tgtEl>
                                          <p:spTgt spid="139"/>
                                        </p:tgtEl>
                                        <p:attrNameLst>
                                          <p:attrName>ppt_y</p:attrName>
                                        </p:attrNameLst>
                                      </p:cBhvr>
                                      <p:tavLst>
                                        <p:tav tm="0" fmla="#ppt_y-sin(pi*$)/3">
                                          <p:val>
                                            <p:fltVal val="0.5"/>
                                          </p:val>
                                        </p:tav>
                                        <p:tav tm="100000">
                                          <p:val>
                                            <p:fltVal val="1"/>
                                          </p:val>
                                        </p:tav>
                                      </p:tavLst>
                                    </p:anim>
                                    <p:anim calcmode="lin" valueType="num">
                                      <p:cBhvr>
                                        <p:cTn id="366" dur="66" tmFilter="0, 0; 0.125,0.2665; 0.25,0.4; 0.375,0.465; 0.5,0.5;  0.625,0.535; 0.75,0.6; 0.875,0.7335; 1,1">
                                          <p:stCondLst>
                                            <p:cond delay="66"/>
                                          </p:stCondLst>
                                        </p:cTn>
                                        <p:tgtEl>
                                          <p:spTgt spid="139"/>
                                        </p:tgtEl>
                                        <p:attrNameLst>
                                          <p:attrName>ppt_y</p:attrName>
                                        </p:attrNameLst>
                                      </p:cBhvr>
                                      <p:tavLst>
                                        <p:tav tm="0" fmla="#ppt_y-sin(pi*$)/9">
                                          <p:val>
                                            <p:fltVal val="0"/>
                                          </p:val>
                                        </p:tav>
                                        <p:tav tm="100000">
                                          <p:val>
                                            <p:fltVal val="1"/>
                                          </p:val>
                                        </p:tav>
                                      </p:tavLst>
                                    </p:anim>
                                    <p:anim calcmode="lin" valueType="num">
                                      <p:cBhvr>
                                        <p:cTn id="367" dur="33" tmFilter="0, 0; 0.125,0.2665; 0.25,0.4; 0.375,0.465; 0.5,0.5;  0.625,0.535; 0.75,0.6; 0.875,0.7335; 1,1">
                                          <p:stCondLst>
                                            <p:cond delay="132"/>
                                          </p:stCondLst>
                                        </p:cTn>
                                        <p:tgtEl>
                                          <p:spTgt spid="139"/>
                                        </p:tgtEl>
                                        <p:attrNameLst>
                                          <p:attrName>ppt_y</p:attrName>
                                        </p:attrNameLst>
                                      </p:cBhvr>
                                      <p:tavLst>
                                        <p:tav tm="0" fmla="#ppt_y-sin(pi*$)/27">
                                          <p:val>
                                            <p:fltVal val="0"/>
                                          </p:val>
                                        </p:tav>
                                        <p:tav tm="100000">
                                          <p:val>
                                            <p:fltVal val="1"/>
                                          </p:val>
                                        </p:tav>
                                      </p:tavLst>
                                    </p:anim>
                                    <p:anim calcmode="lin" valueType="num">
                                      <p:cBhvr>
                                        <p:cTn id="368" dur="16" tmFilter="0, 0; 0.125,0.2665; 0.25,0.4; 0.375,0.465; 0.5,0.5;  0.625,0.535; 0.75,0.6; 0.875,0.7335; 1,1">
                                          <p:stCondLst>
                                            <p:cond delay="166"/>
                                          </p:stCondLst>
                                        </p:cTn>
                                        <p:tgtEl>
                                          <p:spTgt spid="139"/>
                                        </p:tgtEl>
                                        <p:attrNameLst>
                                          <p:attrName>ppt_y</p:attrName>
                                        </p:attrNameLst>
                                      </p:cBhvr>
                                      <p:tavLst>
                                        <p:tav tm="0" fmla="#ppt_y-sin(pi*$)/81">
                                          <p:val>
                                            <p:fltVal val="0"/>
                                          </p:val>
                                        </p:tav>
                                        <p:tav tm="100000">
                                          <p:val>
                                            <p:fltVal val="1"/>
                                          </p:val>
                                        </p:tav>
                                      </p:tavLst>
                                    </p:anim>
                                    <p:animScale>
                                      <p:cBhvr>
                                        <p:cTn id="369" dur="3">
                                          <p:stCondLst>
                                            <p:cond delay="65"/>
                                          </p:stCondLst>
                                        </p:cTn>
                                        <p:tgtEl>
                                          <p:spTgt spid="139"/>
                                        </p:tgtEl>
                                      </p:cBhvr>
                                      <p:to x="100000" y="60000"/>
                                    </p:animScale>
                                    <p:animScale>
                                      <p:cBhvr>
                                        <p:cTn id="370" dur="17" decel="50000">
                                          <p:stCondLst>
                                            <p:cond delay="68"/>
                                          </p:stCondLst>
                                        </p:cTn>
                                        <p:tgtEl>
                                          <p:spTgt spid="139"/>
                                        </p:tgtEl>
                                      </p:cBhvr>
                                      <p:to x="100000" y="100000"/>
                                    </p:animScale>
                                    <p:animScale>
                                      <p:cBhvr>
                                        <p:cTn id="371" dur="3">
                                          <p:stCondLst>
                                            <p:cond delay="131"/>
                                          </p:stCondLst>
                                        </p:cTn>
                                        <p:tgtEl>
                                          <p:spTgt spid="139"/>
                                        </p:tgtEl>
                                      </p:cBhvr>
                                      <p:to x="100000" y="80000"/>
                                    </p:animScale>
                                    <p:animScale>
                                      <p:cBhvr>
                                        <p:cTn id="372" dur="17" decel="50000">
                                          <p:stCondLst>
                                            <p:cond delay="134"/>
                                          </p:stCondLst>
                                        </p:cTn>
                                        <p:tgtEl>
                                          <p:spTgt spid="139"/>
                                        </p:tgtEl>
                                      </p:cBhvr>
                                      <p:to x="100000" y="100000"/>
                                    </p:animScale>
                                    <p:animScale>
                                      <p:cBhvr>
                                        <p:cTn id="373" dur="3">
                                          <p:stCondLst>
                                            <p:cond delay="164"/>
                                          </p:stCondLst>
                                        </p:cTn>
                                        <p:tgtEl>
                                          <p:spTgt spid="139"/>
                                        </p:tgtEl>
                                      </p:cBhvr>
                                      <p:to x="100000" y="90000"/>
                                    </p:animScale>
                                    <p:animScale>
                                      <p:cBhvr>
                                        <p:cTn id="374" dur="17" decel="50000">
                                          <p:stCondLst>
                                            <p:cond delay="167"/>
                                          </p:stCondLst>
                                        </p:cTn>
                                        <p:tgtEl>
                                          <p:spTgt spid="139"/>
                                        </p:tgtEl>
                                      </p:cBhvr>
                                      <p:to x="100000" y="100000"/>
                                    </p:animScale>
                                    <p:animScale>
                                      <p:cBhvr>
                                        <p:cTn id="375" dur="3">
                                          <p:stCondLst>
                                            <p:cond delay="181"/>
                                          </p:stCondLst>
                                        </p:cTn>
                                        <p:tgtEl>
                                          <p:spTgt spid="139"/>
                                        </p:tgtEl>
                                      </p:cBhvr>
                                      <p:to x="100000" y="95000"/>
                                    </p:animScale>
                                    <p:animScale>
                                      <p:cBhvr>
                                        <p:cTn id="376" dur="17" decel="50000">
                                          <p:stCondLst>
                                            <p:cond delay="183"/>
                                          </p:stCondLst>
                                        </p:cTn>
                                        <p:tgtEl>
                                          <p:spTgt spid="139"/>
                                        </p:tgtEl>
                                      </p:cBhvr>
                                      <p:to x="100000" y="100000"/>
                                    </p:animScale>
                                  </p:childTnLst>
                                </p:cTn>
                              </p:par>
                            </p:childTnLst>
                          </p:cTn>
                        </p:par>
                        <p:par>
                          <p:cTn id="377" fill="hold">
                            <p:stCondLst>
                              <p:cond delay="6350"/>
                            </p:stCondLst>
                            <p:childTnLst>
                              <p:par>
                                <p:cTn id="378" presetID="26" presetClass="entr" presetSubtype="0" fill="hold" grpId="0" nodeType="afterEffect">
                                  <p:stCondLst>
                                    <p:cond delay="0"/>
                                  </p:stCondLst>
                                  <p:childTnLst>
                                    <p:set>
                                      <p:cBhvr>
                                        <p:cTn id="379" dur="1" fill="hold">
                                          <p:stCondLst>
                                            <p:cond delay="0"/>
                                          </p:stCondLst>
                                        </p:cTn>
                                        <p:tgtEl>
                                          <p:spTgt spid="140"/>
                                        </p:tgtEl>
                                        <p:attrNameLst>
                                          <p:attrName>style.visibility</p:attrName>
                                        </p:attrNameLst>
                                      </p:cBhvr>
                                      <p:to>
                                        <p:strVal val="visible"/>
                                      </p:to>
                                    </p:set>
                                    <p:animEffect transition="in" filter="wipe(down)">
                                      <p:cBhvr>
                                        <p:cTn id="380" dur="58">
                                          <p:stCondLst>
                                            <p:cond delay="0"/>
                                          </p:stCondLst>
                                        </p:cTn>
                                        <p:tgtEl>
                                          <p:spTgt spid="140"/>
                                        </p:tgtEl>
                                      </p:cBhvr>
                                    </p:animEffect>
                                    <p:anim calcmode="lin" valueType="num">
                                      <p:cBhvr>
                                        <p:cTn id="381" dur="182" tmFilter="0,0; 0.14,0.36; 0.43,0.73; 0.71,0.91; 1.0,1.0">
                                          <p:stCondLst>
                                            <p:cond delay="0"/>
                                          </p:stCondLst>
                                        </p:cTn>
                                        <p:tgtEl>
                                          <p:spTgt spid="140"/>
                                        </p:tgtEl>
                                        <p:attrNameLst>
                                          <p:attrName>ppt_x</p:attrName>
                                        </p:attrNameLst>
                                      </p:cBhvr>
                                      <p:tavLst>
                                        <p:tav tm="0">
                                          <p:val>
                                            <p:strVal val="#ppt_x-0.25"/>
                                          </p:val>
                                        </p:tav>
                                        <p:tav tm="100000">
                                          <p:val>
                                            <p:strVal val="#ppt_x"/>
                                          </p:val>
                                        </p:tav>
                                      </p:tavLst>
                                    </p:anim>
                                    <p:anim calcmode="lin" valueType="num">
                                      <p:cBhvr>
                                        <p:cTn id="382" dur="66" tmFilter="0.0,0.0; 0.25,0.07; 0.50,0.2; 0.75,0.467; 1.0,1.0">
                                          <p:stCondLst>
                                            <p:cond delay="0"/>
                                          </p:stCondLst>
                                        </p:cTn>
                                        <p:tgtEl>
                                          <p:spTgt spid="140"/>
                                        </p:tgtEl>
                                        <p:attrNameLst>
                                          <p:attrName>ppt_y</p:attrName>
                                        </p:attrNameLst>
                                      </p:cBhvr>
                                      <p:tavLst>
                                        <p:tav tm="0" fmla="#ppt_y-sin(pi*$)/3">
                                          <p:val>
                                            <p:fltVal val="0.5"/>
                                          </p:val>
                                        </p:tav>
                                        <p:tav tm="100000">
                                          <p:val>
                                            <p:fltVal val="1"/>
                                          </p:val>
                                        </p:tav>
                                      </p:tavLst>
                                    </p:anim>
                                    <p:anim calcmode="lin" valueType="num">
                                      <p:cBhvr>
                                        <p:cTn id="383" dur="66" tmFilter="0, 0; 0.125,0.2665; 0.25,0.4; 0.375,0.465; 0.5,0.5;  0.625,0.535; 0.75,0.6; 0.875,0.7335; 1,1">
                                          <p:stCondLst>
                                            <p:cond delay="66"/>
                                          </p:stCondLst>
                                        </p:cTn>
                                        <p:tgtEl>
                                          <p:spTgt spid="140"/>
                                        </p:tgtEl>
                                        <p:attrNameLst>
                                          <p:attrName>ppt_y</p:attrName>
                                        </p:attrNameLst>
                                      </p:cBhvr>
                                      <p:tavLst>
                                        <p:tav tm="0" fmla="#ppt_y-sin(pi*$)/9">
                                          <p:val>
                                            <p:fltVal val="0"/>
                                          </p:val>
                                        </p:tav>
                                        <p:tav tm="100000">
                                          <p:val>
                                            <p:fltVal val="1"/>
                                          </p:val>
                                        </p:tav>
                                      </p:tavLst>
                                    </p:anim>
                                    <p:anim calcmode="lin" valueType="num">
                                      <p:cBhvr>
                                        <p:cTn id="384" dur="33" tmFilter="0, 0; 0.125,0.2665; 0.25,0.4; 0.375,0.465; 0.5,0.5;  0.625,0.535; 0.75,0.6; 0.875,0.7335; 1,1">
                                          <p:stCondLst>
                                            <p:cond delay="132"/>
                                          </p:stCondLst>
                                        </p:cTn>
                                        <p:tgtEl>
                                          <p:spTgt spid="140"/>
                                        </p:tgtEl>
                                        <p:attrNameLst>
                                          <p:attrName>ppt_y</p:attrName>
                                        </p:attrNameLst>
                                      </p:cBhvr>
                                      <p:tavLst>
                                        <p:tav tm="0" fmla="#ppt_y-sin(pi*$)/27">
                                          <p:val>
                                            <p:fltVal val="0"/>
                                          </p:val>
                                        </p:tav>
                                        <p:tav tm="100000">
                                          <p:val>
                                            <p:fltVal val="1"/>
                                          </p:val>
                                        </p:tav>
                                      </p:tavLst>
                                    </p:anim>
                                    <p:anim calcmode="lin" valueType="num">
                                      <p:cBhvr>
                                        <p:cTn id="385" dur="16" tmFilter="0, 0; 0.125,0.2665; 0.25,0.4; 0.375,0.465; 0.5,0.5;  0.625,0.535; 0.75,0.6; 0.875,0.7335; 1,1">
                                          <p:stCondLst>
                                            <p:cond delay="166"/>
                                          </p:stCondLst>
                                        </p:cTn>
                                        <p:tgtEl>
                                          <p:spTgt spid="140"/>
                                        </p:tgtEl>
                                        <p:attrNameLst>
                                          <p:attrName>ppt_y</p:attrName>
                                        </p:attrNameLst>
                                      </p:cBhvr>
                                      <p:tavLst>
                                        <p:tav tm="0" fmla="#ppt_y-sin(pi*$)/81">
                                          <p:val>
                                            <p:fltVal val="0"/>
                                          </p:val>
                                        </p:tav>
                                        <p:tav tm="100000">
                                          <p:val>
                                            <p:fltVal val="1"/>
                                          </p:val>
                                        </p:tav>
                                      </p:tavLst>
                                    </p:anim>
                                    <p:animScale>
                                      <p:cBhvr>
                                        <p:cTn id="386" dur="3">
                                          <p:stCondLst>
                                            <p:cond delay="65"/>
                                          </p:stCondLst>
                                        </p:cTn>
                                        <p:tgtEl>
                                          <p:spTgt spid="140"/>
                                        </p:tgtEl>
                                      </p:cBhvr>
                                      <p:to x="100000" y="60000"/>
                                    </p:animScale>
                                    <p:animScale>
                                      <p:cBhvr>
                                        <p:cTn id="387" dur="17" decel="50000">
                                          <p:stCondLst>
                                            <p:cond delay="68"/>
                                          </p:stCondLst>
                                        </p:cTn>
                                        <p:tgtEl>
                                          <p:spTgt spid="140"/>
                                        </p:tgtEl>
                                      </p:cBhvr>
                                      <p:to x="100000" y="100000"/>
                                    </p:animScale>
                                    <p:animScale>
                                      <p:cBhvr>
                                        <p:cTn id="388" dur="3">
                                          <p:stCondLst>
                                            <p:cond delay="131"/>
                                          </p:stCondLst>
                                        </p:cTn>
                                        <p:tgtEl>
                                          <p:spTgt spid="140"/>
                                        </p:tgtEl>
                                      </p:cBhvr>
                                      <p:to x="100000" y="80000"/>
                                    </p:animScale>
                                    <p:animScale>
                                      <p:cBhvr>
                                        <p:cTn id="389" dur="17" decel="50000">
                                          <p:stCondLst>
                                            <p:cond delay="134"/>
                                          </p:stCondLst>
                                        </p:cTn>
                                        <p:tgtEl>
                                          <p:spTgt spid="140"/>
                                        </p:tgtEl>
                                      </p:cBhvr>
                                      <p:to x="100000" y="100000"/>
                                    </p:animScale>
                                    <p:animScale>
                                      <p:cBhvr>
                                        <p:cTn id="390" dur="3">
                                          <p:stCondLst>
                                            <p:cond delay="164"/>
                                          </p:stCondLst>
                                        </p:cTn>
                                        <p:tgtEl>
                                          <p:spTgt spid="140"/>
                                        </p:tgtEl>
                                      </p:cBhvr>
                                      <p:to x="100000" y="90000"/>
                                    </p:animScale>
                                    <p:animScale>
                                      <p:cBhvr>
                                        <p:cTn id="391" dur="17" decel="50000">
                                          <p:stCondLst>
                                            <p:cond delay="167"/>
                                          </p:stCondLst>
                                        </p:cTn>
                                        <p:tgtEl>
                                          <p:spTgt spid="140"/>
                                        </p:tgtEl>
                                      </p:cBhvr>
                                      <p:to x="100000" y="100000"/>
                                    </p:animScale>
                                    <p:animScale>
                                      <p:cBhvr>
                                        <p:cTn id="392" dur="3">
                                          <p:stCondLst>
                                            <p:cond delay="181"/>
                                          </p:stCondLst>
                                        </p:cTn>
                                        <p:tgtEl>
                                          <p:spTgt spid="140"/>
                                        </p:tgtEl>
                                      </p:cBhvr>
                                      <p:to x="100000" y="95000"/>
                                    </p:animScale>
                                    <p:animScale>
                                      <p:cBhvr>
                                        <p:cTn id="393" dur="17" decel="50000">
                                          <p:stCondLst>
                                            <p:cond delay="183"/>
                                          </p:stCondLst>
                                        </p:cTn>
                                        <p:tgtEl>
                                          <p:spTgt spid="140"/>
                                        </p:tgtEl>
                                      </p:cBhvr>
                                      <p:to x="100000" y="100000"/>
                                    </p:animScale>
                                  </p:childTnLst>
                                </p:cTn>
                              </p:par>
                            </p:childTnLst>
                          </p:cTn>
                        </p:par>
                        <p:par>
                          <p:cTn id="394" fill="hold">
                            <p:stCondLst>
                              <p:cond delay="6550"/>
                            </p:stCondLst>
                            <p:childTnLst>
                              <p:par>
                                <p:cTn id="395" presetID="41" presetClass="entr" presetSubtype="0" fill="hold" grpId="0" nodeType="afterEffect">
                                  <p:stCondLst>
                                    <p:cond delay="0"/>
                                  </p:stCondLst>
                                  <p:iterate type="lt">
                                    <p:tmPct val="10000"/>
                                  </p:iterate>
                                  <p:childTnLst>
                                    <p:set>
                                      <p:cBhvr>
                                        <p:cTn id="396" dur="1" fill="hold">
                                          <p:stCondLst>
                                            <p:cond delay="0"/>
                                          </p:stCondLst>
                                        </p:cTn>
                                        <p:tgtEl>
                                          <p:spTgt spid="141"/>
                                        </p:tgtEl>
                                        <p:attrNameLst>
                                          <p:attrName>style.visibility</p:attrName>
                                        </p:attrNameLst>
                                      </p:cBhvr>
                                      <p:to>
                                        <p:strVal val="visible"/>
                                      </p:to>
                                    </p:set>
                                    <p:anim calcmode="lin" valueType="num">
                                      <p:cBhvr>
                                        <p:cTn id="397" dur="500" fill="hold"/>
                                        <p:tgtEl>
                                          <p:spTgt spid="141"/>
                                        </p:tgtEl>
                                        <p:attrNameLst>
                                          <p:attrName>ppt_x</p:attrName>
                                        </p:attrNameLst>
                                      </p:cBhvr>
                                      <p:tavLst>
                                        <p:tav tm="0">
                                          <p:val>
                                            <p:strVal val="#ppt_x"/>
                                          </p:val>
                                        </p:tav>
                                        <p:tav tm="50000">
                                          <p:val>
                                            <p:strVal val="#ppt_x+.1"/>
                                          </p:val>
                                        </p:tav>
                                        <p:tav tm="100000">
                                          <p:val>
                                            <p:strVal val="#ppt_x"/>
                                          </p:val>
                                        </p:tav>
                                      </p:tavLst>
                                    </p:anim>
                                    <p:anim calcmode="lin" valueType="num">
                                      <p:cBhvr>
                                        <p:cTn id="398" dur="500" fill="hold"/>
                                        <p:tgtEl>
                                          <p:spTgt spid="141"/>
                                        </p:tgtEl>
                                        <p:attrNameLst>
                                          <p:attrName>ppt_y</p:attrName>
                                        </p:attrNameLst>
                                      </p:cBhvr>
                                      <p:tavLst>
                                        <p:tav tm="0">
                                          <p:val>
                                            <p:strVal val="#ppt_y"/>
                                          </p:val>
                                        </p:tav>
                                        <p:tav tm="100000">
                                          <p:val>
                                            <p:strVal val="#ppt_y"/>
                                          </p:val>
                                        </p:tav>
                                      </p:tavLst>
                                    </p:anim>
                                    <p:anim calcmode="lin" valueType="num">
                                      <p:cBhvr>
                                        <p:cTn id="399" dur="500" fill="hold"/>
                                        <p:tgtEl>
                                          <p:spTgt spid="141"/>
                                        </p:tgtEl>
                                        <p:attrNameLst>
                                          <p:attrName>ppt_h</p:attrName>
                                        </p:attrNameLst>
                                      </p:cBhvr>
                                      <p:tavLst>
                                        <p:tav tm="0">
                                          <p:val>
                                            <p:strVal val="#ppt_h/10"/>
                                          </p:val>
                                        </p:tav>
                                        <p:tav tm="50000">
                                          <p:val>
                                            <p:strVal val="#ppt_h+.01"/>
                                          </p:val>
                                        </p:tav>
                                        <p:tav tm="100000">
                                          <p:val>
                                            <p:strVal val="#ppt_h"/>
                                          </p:val>
                                        </p:tav>
                                      </p:tavLst>
                                    </p:anim>
                                    <p:anim calcmode="lin" valueType="num">
                                      <p:cBhvr>
                                        <p:cTn id="400" dur="500" fill="hold"/>
                                        <p:tgtEl>
                                          <p:spTgt spid="141"/>
                                        </p:tgtEl>
                                        <p:attrNameLst>
                                          <p:attrName>ppt_w</p:attrName>
                                        </p:attrNameLst>
                                      </p:cBhvr>
                                      <p:tavLst>
                                        <p:tav tm="0">
                                          <p:val>
                                            <p:strVal val="#ppt_w/10"/>
                                          </p:val>
                                        </p:tav>
                                        <p:tav tm="50000">
                                          <p:val>
                                            <p:strVal val="#ppt_w+.01"/>
                                          </p:val>
                                        </p:tav>
                                        <p:tav tm="100000">
                                          <p:val>
                                            <p:strVal val="#ppt_w"/>
                                          </p:val>
                                        </p:tav>
                                      </p:tavLst>
                                    </p:anim>
                                    <p:animEffect transition="in" filter="fade">
                                      <p:cBhvr>
                                        <p:cTn id="401" dur="500" tmFilter="0,0; .5, 1; 1, 1"/>
                                        <p:tgtEl>
                                          <p:spTgt spid="141"/>
                                        </p:tgtEl>
                                      </p:cBhvr>
                                    </p:animEffect>
                                  </p:childTnLst>
                                </p:cTn>
                              </p:par>
                            </p:childTnLst>
                          </p:cTn>
                        </p:par>
                        <p:par>
                          <p:cTn id="402" fill="hold">
                            <p:stCondLst>
                              <p:cond delay="7400"/>
                            </p:stCondLst>
                            <p:childTnLst>
                              <p:par>
                                <p:cTn id="403" presetID="26" presetClass="entr" presetSubtype="0" fill="hold" grpId="0" nodeType="afterEffect">
                                  <p:stCondLst>
                                    <p:cond delay="0"/>
                                  </p:stCondLst>
                                  <p:childTnLst>
                                    <p:set>
                                      <p:cBhvr>
                                        <p:cTn id="404" dur="1" fill="hold">
                                          <p:stCondLst>
                                            <p:cond delay="0"/>
                                          </p:stCondLst>
                                        </p:cTn>
                                        <p:tgtEl>
                                          <p:spTgt spid="142"/>
                                        </p:tgtEl>
                                        <p:attrNameLst>
                                          <p:attrName>style.visibility</p:attrName>
                                        </p:attrNameLst>
                                      </p:cBhvr>
                                      <p:to>
                                        <p:strVal val="visible"/>
                                      </p:to>
                                    </p:set>
                                    <p:animEffect transition="in" filter="wipe(down)">
                                      <p:cBhvr>
                                        <p:cTn id="405" dur="58">
                                          <p:stCondLst>
                                            <p:cond delay="0"/>
                                          </p:stCondLst>
                                        </p:cTn>
                                        <p:tgtEl>
                                          <p:spTgt spid="142"/>
                                        </p:tgtEl>
                                      </p:cBhvr>
                                    </p:animEffect>
                                    <p:anim calcmode="lin" valueType="num">
                                      <p:cBhvr>
                                        <p:cTn id="406" dur="182" tmFilter="0,0; 0.14,0.36; 0.43,0.73; 0.71,0.91; 1.0,1.0">
                                          <p:stCondLst>
                                            <p:cond delay="0"/>
                                          </p:stCondLst>
                                        </p:cTn>
                                        <p:tgtEl>
                                          <p:spTgt spid="142"/>
                                        </p:tgtEl>
                                        <p:attrNameLst>
                                          <p:attrName>ppt_x</p:attrName>
                                        </p:attrNameLst>
                                      </p:cBhvr>
                                      <p:tavLst>
                                        <p:tav tm="0">
                                          <p:val>
                                            <p:strVal val="#ppt_x-0.25"/>
                                          </p:val>
                                        </p:tav>
                                        <p:tav tm="100000">
                                          <p:val>
                                            <p:strVal val="#ppt_x"/>
                                          </p:val>
                                        </p:tav>
                                      </p:tavLst>
                                    </p:anim>
                                    <p:anim calcmode="lin" valueType="num">
                                      <p:cBhvr>
                                        <p:cTn id="407" dur="66" tmFilter="0.0,0.0; 0.25,0.07; 0.50,0.2; 0.75,0.467; 1.0,1.0">
                                          <p:stCondLst>
                                            <p:cond delay="0"/>
                                          </p:stCondLst>
                                        </p:cTn>
                                        <p:tgtEl>
                                          <p:spTgt spid="142"/>
                                        </p:tgtEl>
                                        <p:attrNameLst>
                                          <p:attrName>ppt_y</p:attrName>
                                        </p:attrNameLst>
                                      </p:cBhvr>
                                      <p:tavLst>
                                        <p:tav tm="0" fmla="#ppt_y-sin(pi*$)/3">
                                          <p:val>
                                            <p:fltVal val="0.5"/>
                                          </p:val>
                                        </p:tav>
                                        <p:tav tm="100000">
                                          <p:val>
                                            <p:fltVal val="1"/>
                                          </p:val>
                                        </p:tav>
                                      </p:tavLst>
                                    </p:anim>
                                    <p:anim calcmode="lin" valueType="num">
                                      <p:cBhvr>
                                        <p:cTn id="408" dur="66" tmFilter="0, 0; 0.125,0.2665; 0.25,0.4; 0.375,0.465; 0.5,0.5;  0.625,0.535; 0.75,0.6; 0.875,0.7335; 1,1">
                                          <p:stCondLst>
                                            <p:cond delay="66"/>
                                          </p:stCondLst>
                                        </p:cTn>
                                        <p:tgtEl>
                                          <p:spTgt spid="142"/>
                                        </p:tgtEl>
                                        <p:attrNameLst>
                                          <p:attrName>ppt_y</p:attrName>
                                        </p:attrNameLst>
                                      </p:cBhvr>
                                      <p:tavLst>
                                        <p:tav tm="0" fmla="#ppt_y-sin(pi*$)/9">
                                          <p:val>
                                            <p:fltVal val="0"/>
                                          </p:val>
                                        </p:tav>
                                        <p:tav tm="100000">
                                          <p:val>
                                            <p:fltVal val="1"/>
                                          </p:val>
                                        </p:tav>
                                      </p:tavLst>
                                    </p:anim>
                                    <p:anim calcmode="lin" valueType="num">
                                      <p:cBhvr>
                                        <p:cTn id="409" dur="33" tmFilter="0, 0; 0.125,0.2665; 0.25,0.4; 0.375,0.465; 0.5,0.5;  0.625,0.535; 0.75,0.6; 0.875,0.7335; 1,1">
                                          <p:stCondLst>
                                            <p:cond delay="132"/>
                                          </p:stCondLst>
                                        </p:cTn>
                                        <p:tgtEl>
                                          <p:spTgt spid="142"/>
                                        </p:tgtEl>
                                        <p:attrNameLst>
                                          <p:attrName>ppt_y</p:attrName>
                                        </p:attrNameLst>
                                      </p:cBhvr>
                                      <p:tavLst>
                                        <p:tav tm="0" fmla="#ppt_y-sin(pi*$)/27">
                                          <p:val>
                                            <p:fltVal val="0"/>
                                          </p:val>
                                        </p:tav>
                                        <p:tav tm="100000">
                                          <p:val>
                                            <p:fltVal val="1"/>
                                          </p:val>
                                        </p:tav>
                                      </p:tavLst>
                                    </p:anim>
                                    <p:anim calcmode="lin" valueType="num">
                                      <p:cBhvr>
                                        <p:cTn id="410" dur="16" tmFilter="0, 0; 0.125,0.2665; 0.25,0.4; 0.375,0.465; 0.5,0.5;  0.625,0.535; 0.75,0.6; 0.875,0.7335; 1,1">
                                          <p:stCondLst>
                                            <p:cond delay="166"/>
                                          </p:stCondLst>
                                        </p:cTn>
                                        <p:tgtEl>
                                          <p:spTgt spid="142"/>
                                        </p:tgtEl>
                                        <p:attrNameLst>
                                          <p:attrName>ppt_y</p:attrName>
                                        </p:attrNameLst>
                                      </p:cBhvr>
                                      <p:tavLst>
                                        <p:tav tm="0" fmla="#ppt_y-sin(pi*$)/81">
                                          <p:val>
                                            <p:fltVal val="0"/>
                                          </p:val>
                                        </p:tav>
                                        <p:tav tm="100000">
                                          <p:val>
                                            <p:fltVal val="1"/>
                                          </p:val>
                                        </p:tav>
                                      </p:tavLst>
                                    </p:anim>
                                    <p:animScale>
                                      <p:cBhvr>
                                        <p:cTn id="411" dur="3">
                                          <p:stCondLst>
                                            <p:cond delay="65"/>
                                          </p:stCondLst>
                                        </p:cTn>
                                        <p:tgtEl>
                                          <p:spTgt spid="142"/>
                                        </p:tgtEl>
                                      </p:cBhvr>
                                      <p:to x="100000" y="60000"/>
                                    </p:animScale>
                                    <p:animScale>
                                      <p:cBhvr>
                                        <p:cTn id="412" dur="17" decel="50000">
                                          <p:stCondLst>
                                            <p:cond delay="68"/>
                                          </p:stCondLst>
                                        </p:cTn>
                                        <p:tgtEl>
                                          <p:spTgt spid="142"/>
                                        </p:tgtEl>
                                      </p:cBhvr>
                                      <p:to x="100000" y="100000"/>
                                    </p:animScale>
                                    <p:animScale>
                                      <p:cBhvr>
                                        <p:cTn id="413" dur="3">
                                          <p:stCondLst>
                                            <p:cond delay="131"/>
                                          </p:stCondLst>
                                        </p:cTn>
                                        <p:tgtEl>
                                          <p:spTgt spid="142"/>
                                        </p:tgtEl>
                                      </p:cBhvr>
                                      <p:to x="100000" y="80000"/>
                                    </p:animScale>
                                    <p:animScale>
                                      <p:cBhvr>
                                        <p:cTn id="414" dur="17" decel="50000">
                                          <p:stCondLst>
                                            <p:cond delay="134"/>
                                          </p:stCondLst>
                                        </p:cTn>
                                        <p:tgtEl>
                                          <p:spTgt spid="142"/>
                                        </p:tgtEl>
                                      </p:cBhvr>
                                      <p:to x="100000" y="100000"/>
                                    </p:animScale>
                                    <p:animScale>
                                      <p:cBhvr>
                                        <p:cTn id="415" dur="3">
                                          <p:stCondLst>
                                            <p:cond delay="164"/>
                                          </p:stCondLst>
                                        </p:cTn>
                                        <p:tgtEl>
                                          <p:spTgt spid="142"/>
                                        </p:tgtEl>
                                      </p:cBhvr>
                                      <p:to x="100000" y="90000"/>
                                    </p:animScale>
                                    <p:animScale>
                                      <p:cBhvr>
                                        <p:cTn id="416" dur="17" decel="50000">
                                          <p:stCondLst>
                                            <p:cond delay="167"/>
                                          </p:stCondLst>
                                        </p:cTn>
                                        <p:tgtEl>
                                          <p:spTgt spid="142"/>
                                        </p:tgtEl>
                                      </p:cBhvr>
                                      <p:to x="100000" y="100000"/>
                                    </p:animScale>
                                    <p:animScale>
                                      <p:cBhvr>
                                        <p:cTn id="417" dur="3">
                                          <p:stCondLst>
                                            <p:cond delay="181"/>
                                          </p:stCondLst>
                                        </p:cTn>
                                        <p:tgtEl>
                                          <p:spTgt spid="142"/>
                                        </p:tgtEl>
                                      </p:cBhvr>
                                      <p:to x="100000" y="95000"/>
                                    </p:animScale>
                                    <p:animScale>
                                      <p:cBhvr>
                                        <p:cTn id="418" dur="17" decel="50000">
                                          <p:stCondLst>
                                            <p:cond delay="183"/>
                                          </p:stCondLst>
                                        </p:cTn>
                                        <p:tgtEl>
                                          <p:spTgt spid="142"/>
                                        </p:tgtEl>
                                      </p:cBhvr>
                                      <p:to x="100000" y="100000"/>
                                    </p:animScale>
                                  </p:childTnLst>
                                </p:cTn>
                              </p:par>
                            </p:childTnLst>
                          </p:cTn>
                        </p:par>
                        <p:par>
                          <p:cTn id="419" fill="hold">
                            <p:stCondLst>
                              <p:cond delay="7600"/>
                            </p:stCondLst>
                            <p:childTnLst>
                              <p:par>
                                <p:cTn id="420" presetID="26" presetClass="entr" presetSubtype="0" fill="hold" grpId="0" nodeType="afterEffect">
                                  <p:stCondLst>
                                    <p:cond delay="0"/>
                                  </p:stCondLst>
                                  <p:childTnLst>
                                    <p:set>
                                      <p:cBhvr>
                                        <p:cTn id="421" dur="1" fill="hold">
                                          <p:stCondLst>
                                            <p:cond delay="0"/>
                                          </p:stCondLst>
                                        </p:cTn>
                                        <p:tgtEl>
                                          <p:spTgt spid="143"/>
                                        </p:tgtEl>
                                        <p:attrNameLst>
                                          <p:attrName>style.visibility</p:attrName>
                                        </p:attrNameLst>
                                      </p:cBhvr>
                                      <p:to>
                                        <p:strVal val="visible"/>
                                      </p:to>
                                    </p:set>
                                    <p:animEffect transition="in" filter="wipe(down)">
                                      <p:cBhvr>
                                        <p:cTn id="422" dur="58">
                                          <p:stCondLst>
                                            <p:cond delay="0"/>
                                          </p:stCondLst>
                                        </p:cTn>
                                        <p:tgtEl>
                                          <p:spTgt spid="143"/>
                                        </p:tgtEl>
                                      </p:cBhvr>
                                    </p:animEffect>
                                    <p:anim calcmode="lin" valueType="num">
                                      <p:cBhvr>
                                        <p:cTn id="423" dur="182" tmFilter="0,0; 0.14,0.36; 0.43,0.73; 0.71,0.91; 1.0,1.0">
                                          <p:stCondLst>
                                            <p:cond delay="0"/>
                                          </p:stCondLst>
                                        </p:cTn>
                                        <p:tgtEl>
                                          <p:spTgt spid="143"/>
                                        </p:tgtEl>
                                        <p:attrNameLst>
                                          <p:attrName>ppt_x</p:attrName>
                                        </p:attrNameLst>
                                      </p:cBhvr>
                                      <p:tavLst>
                                        <p:tav tm="0">
                                          <p:val>
                                            <p:strVal val="#ppt_x-0.25"/>
                                          </p:val>
                                        </p:tav>
                                        <p:tav tm="100000">
                                          <p:val>
                                            <p:strVal val="#ppt_x"/>
                                          </p:val>
                                        </p:tav>
                                      </p:tavLst>
                                    </p:anim>
                                    <p:anim calcmode="lin" valueType="num">
                                      <p:cBhvr>
                                        <p:cTn id="424" dur="66" tmFilter="0.0,0.0; 0.25,0.07; 0.50,0.2; 0.75,0.467; 1.0,1.0">
                                          <p:stCondLst>
                                            <p:cond delay="0"/>
                                          </p:stCondLst>
                                        </p:cTn>
                                        <p:tgtEl>
                                          <p:spTgt spid="143"/>
                                        </p:tgtEl>
                                        <p:attrNameLst>
                                          <p:attrName>ppt_y</p:attrName>
                                        </p:attrNameLst>
                                      </p:cBhvr>
                                      <p:tavLst>
                                        <p:tav tm="0" fmla="#ppt_y-sin(pi*$)/3">
                                          <p:val>
                                            <p:fltVal val="0.5"/>
                                          </p:val>
                                        </p:tav>
                                        <p:tav tm="100000">
                                          <p:val>
                                            <p:fltVal val="1"/>
                                          </p:val>
                                        </p:tav>
                                      </p:tavLst>
                                    </p:anim>
                                    <p:anim calcmode="lin" valueType="num">
                                      <p:cBhvr>
                                        <p:cTn id="425" dur="66" tmFilter="0, 0; 0.125,0.2665; 0.25,0.4; 0.375,0.465; 0.5,0.5;  0.625,0.535; 0.75,0.6; 0.875,0.7335; 1,1">
                                          <p:stCondLst>
                                            <p:cond delay="66"/>
                                          </p:stCondLst>
                                        </p:cTn>
                                        <p:tgtEl>
                                          <p:spTgt spid="143"/>
                                        </p:tgtEl>
                                        <p:attrNameLst>
                                          <p:attrName>ppt_y</p:attrName>
                                        </p:attrNameLst>
                                      </p:cBhvr>
                                      <p:tavLst>
                                        <p:tav tm="0" fmla="#ppt_y-sin(pi*$)/9">
                                          <p:val>
                                            <p:fltVal val="0"/>
                                          </p:val>
                                        </p:tav>
                                        <p:tav tm="100000">
                                          <p:val>
                                            <p:fltVal val="1"/>
                                          </p:val>
                                        </p:tav>
                                      </p:tavLst>
                                    </p:anim>
                                    <p:anim calcmode="lin" valueType="num">
                                      <p:cBhvr>
                                        <p:cTn id="426" dur="33" tmFilter="0, 0; 0.125,0.2665; 0.25,0.4; 0.375,0.465; 0.5,0.5;  0.625,0.535; 0.75,0.6; 0.875,0.7335; 1,1">
                                          <p:stCondLst>
                                            <p:cond delay="132"/>
                                          </p:stCondLst>
                                        </p:cTn>
                                        <p:tgtEl>
                                          <p:spTgt spid="143"/>
                                        </p:tgtEl>
                                        <p:attrNameLst>
                                          <p:attrName>ppt_y</p:attrName>
                                        </p:attrNameLst>
                                      </p:cBhvr>
                                      <p:tavLst>
                                        <p:tav tm="0" fmla="#ppt_y-sin(pi*$)/27">
                                          <p:val>
                                            <p:fltVal val="0"/>
                                          </p:val>
                                        </p:tav>
                                        <p:tav tm="100000">
                                          <p:val>
                                            <p:fltVal val="1"/>
                                          </p:val>
                                        </p:tav>
                                      </p:tavLst>
                                    </p:anim>
                                    <p:anim calcmode="lin" valueType="num">
                                      <p:cBhvr>
                                        <p:cTn id="427" dur="16" tmFilter="0, 0; 0.125,0.2665; 0.25,0.4; 0.375,0.465; 0.5,0.5;  0.625,0.535; 0.75,0.6; 0.875,0.7335; 1,1">
                                          <p:stCondLst>
                                            <p:cond delay="166"/>
                                          </p:stCondLst>
                                        </p:cTn>
                                        <p:tgtEl>
                                          <p:spTgt spid="143"/>
                                        </p:tgtEl>
                                        <p:attrNameLst>
                                          <p:attrName>ppt_y</p:attrName>
                                        </p:attrNameLst>
                                      </p:cBhvr>
                                      <p:tavLst>
                                        <p:tav tm="0" fmla="#ppt_y-sin(pi*$)/81">
                                          <p:val>
                                            <p:fltVal val="0"/>
                                          </p:val>
                                        </p:tav>
                                        <p:tav tm="100000">
                                          <p:val>
                                            <p:fltVal val="1"/>
                                          </p:val>
                                        </p:tav>
                                      </p:tavLst>
                                    </p:anim>
                                    <p:animScale>
                                      <p:cBhvr>
                                        <p:cTn id="428" dur="3">
                                          <p:stCondLst>
                                            <p:cond delay="65"/>
                                          </p:stCondLst>
                                        </p:cTn>
                                        <p:tgtEl>
                                          <p:spTgt spid="143"/>
                                        </p:tgtEl>
                                      </p:cBhvr>
                                      <p:to x="100000" y="60000"/>
                                    </p:animScale>
                                    <p:animScale>
                                      <p:cBhvr>
                                        <p:cTn id="429" dur="17" decel="50000">
                                          <p:stCondLst>
                                            <p:cond delay="68"/>
                                          </p:stCondLst>
                                        </p:cTn>
                                        <p:tgtEl>
                                          <p:spTgt spid="143"/>
                                        </p:tgtEl>
                                      </p:cBhvr>
                                      <p:to x="100000" y="100000"/>
                                    </p:animScale>
                                    <p:animScale>
                                      <p:cBhvr>
                                        <p:cTn id="430" dur="3">
                                          <p:stCondLst>
                                            <p:cond delay="131"/>
                                          </p:stCondLst>
                                        </p:cTn>
                                        <p:tgtEl>
                                          <p:spTgt spid="143"/>
                                        </p:tgtEl>
                                      </p:cBhvr>
                                      <p:to x="100000" y="80000"/>
                                    </p:animScale>
                                    <p:animScale>
                                      <p:cBhvr>
                                        <p:cTn id="431" dur="17" decel="50000">
                                          <p:stCondLst>
                                            <p:cond delay="134"/>
                                          </p:stCondLst>
                                        </p:cTn>
                                        <p:tgtEl>
                                          <p:spTgt spid="143"/>
                                        </p:tgtEl>
                                      </p:cBhvr>
                                      <p:to x="100000" y="100000"/>
                                    </p:animScale>
                                    <p:animScale>
                                      <p:cBhvr>
                                        <p:cTn id="432" dur="3">
                                          <p:stCondLst>
                                            <p:cond delay="164"/>
                                          </p:stCondLst>
                                        </p:cTn>
                                        <p:tgtEl>
                                          <p:spTgt spid="143"/>
                                        </p:tgtEl>
                                      </p:cBhvr>
                                      <p:to x="100000" y="90000"/>
                                    </p:animScale>
                                    <p:animScale>
                                      <p:cBhvr>
                                        <p:cTn id="433" dur="17" decel="50000">
                                          <p:stCondLst>
                                            <p:cond delay="167"/>
                                          </p:stCondLst>
                                        </p:cTn>
                                        <p:tgtEl>
                                          <p:spTgt spid="143"/>
                                        </p:tgtEl>
                                      </p:cBhvr>
                                      <p:to x="100000" y="100000"/>
                                    </p:animScale>
                                    <p:animScale>
                                      <p:cBhvr>
                                        <p:cTn id="434" dur="3">
                                          <p:stCondLst>
                                            <p:cond delay="181"/>
                                          </p:stCondLst>
                                        </p:cTn>
                                        <p:tgtEl>
                                          <p:spTgt spid="143"/>
                                        </p:tgtEl>
                                      </p:cBhvr>
                                      <p:to x="100000" y="95000"/>
                                    </p:animScale>
                                    <p:animScale>
                                      <p:cBhvr>
                                        <p:cTn id="435" dur="17" decel="50000">
                                          <p:stCondLst>
                                            <p:cond delay="183"/>
                                          </p:stCondLst>
                                        </p:cTn>
                                        <p:tgtEl>
                                          <p:spTgt spid="143"/>
                                        </p:tgtEl>
                                      </p:cBhvr>
                                      <p:to x="100000" y="100000"/>
                                    </p:animScale>
                                  </p:childTnLst>
                                </p:cTn>
                              </p:par>
                            </p:childTnLst>
                          </p:cTn>
                        </p:par>
                        <p:par>
                          <p:cTn id="436" fill="hold">
                            <p:stCondLst>
                              <p:cond delay="7800"/>
                            </p:stCondLst>
                            <p:childTnLst>
                              <p:par>
                                <p:cTn id="437" presetID="26" presetClass="entr" presetSubtype="0" fill="hold" grpId="0" nodeType="afterEffect">
                                  <p:stCondLst>
                                    <p:cond delay="0"/>
                                  </p:stCondLst>
                                  <p:childTnLst>
                                    <p:set>
                                      <p:cBhvr>
                                        <p:cTn id="438" dur="1" fill="hold">
                                          <p:stCondLst>
                                            <p:cond delay="0"/>
                                          </p:stCondLst>
                                        </p:cTn>
                                        <p:tgtEl>
                                          <p:spTgt spid="144"/>
                                        </p:tgtEl>
                                        <p:attrNameLst>
                                          <p:attrName>style.visibility</p:attrName>
                                        </p:attrNameLst>
                                      </p:cBhvr>
                                      <p:to>
                                        <p:strVal val="visible"/>
                                      </p:to>
                                    </p:set>
                                    <p:animEffect transition="in" filter="wipe(down)">
                                      <p:cBhvr>
                                        <p:cTn id="439" dur="58">
                                          <p:stCondLst>
                                            <p:cond delay="0"/>
                                          </p:stCondLst>
                                        </p:cTn>
                                        <p:tgtEl>
                                          <p:spTgt spid="144"/>
                                        </p:tgtEl>
                                      </p:cBhvr>
                                    </p:animEffect>
                                    <p:anim calcmode="lin" valueType="num">
                                      <p:cBhvr>
                                        <p:cTn id="440" dur="182" tmFilter="0,0; 0.14,0.36; 0.43,0.73; 0.71,0.91; 1.0,1.0">
                                          <p:stCondLst>
                                            <p:cond delay="0"/>
                                          </p:stCondLst>
                                        </p:cTn>
                                        <p:tgtEl>
                                          <p:spTgt spid="144"/>
                                        </p:tgtEl>
                                        <p:attrNameLst>
                                          <p:attrName>ppt_x</p:attrName>
                                        </p:attrNameLst>
                                      </p:cBhvr>
                                      <p:tavLst>
                                        <p:tav tm="0">
                                          <p:val>
                                            <p:strVal val="#ppt_x-0.25"/>
                                          </p:val>
                                        </p:tav>
                                        <p:tav tm="100000">
                                          <p:val>
                                            <p:strVal val="#ppt_x"/>
                                          </p:val>
                                        </p:tav>
                                      </p:tavLst>
                                    </p:anim>
                                    <p:anim calcmode="lin" valueType="num">
                                      <p:cBhvr>
                                        <p:cTn id="441" dur="66" tmFilter="0.0,0.0; 0.25,0.07; 0.50,0.2; 0.75,0.467; 1.0,1.0">
                                          <p:stCondLst>
                                            <p:cond delay="0"/>
                                          </p:stCondLst>
                                        </p:cTn>
                                        <p:tgtEl>
                                          <p:spTgt spid="144"/>
                                        </p:tgtEl>
                                        <p:attrNameLst>
                                          <p:attrName>ppt_y</p:attrName>
                                        </p:attrNameLst>
                                      </p:cBhvr>
                                      <p:tavLst>
                                        <p:tav tm="0" fmla="#ppt_y-sin(pi*$)/3">
                                          <p:val>
                                            <p:fltVal val="0.5"/>
                                          </p:val>
                                        </p:tav>
                                        <p:tav tm="100000">
                                          <p:val>
                                            <p:fltVal val="1"/>
                                          </p:val>
                                        </p:tav>
                                      </p:tavLst>
                                    </p:anim>
                                    <p:anim calcmode="lin" valueType="num">
                                      <p:cBhvr>
                                        <p:cTn id="442" dur="66" tmFilter="0, 0; 0.125,0.2665; 0.25,0.4; 0.375,0.465; 0.5,0.5;  0.625,0.535; 0.75,0.6; 0.875,0.7335; 1,1">
                                          <p:stCondLst>
                                            <p:cond delay="66"/>
                                          </p:stCondLst>
                                        </p:cTn>
                                        <p:tgtEl>
                                          <p:spTgt spid="144"/>
                                        </p:tgtEl>
                                        <p:attrNameLst>
                                          <p:attrName>ppt_y</p:attrName>
                                        </p:attrNameLst>
                                      </p:cBhvr>
                                      <p:tavLst>
                                        <p:tav tm="0" fmla="#ppt_y-sin(pi*$)/9">
                                          <p:val>
                                            <p:fltVal val="0"/>
                                          </p:val>
                                        </p:tav>
                                        <p:tav tm="100000">
                                          <p:val>
                                            <p:fltVal val="1"/>
                                          </p:val>
                                        </p:tav>
                                      </p:tavLst>
                                    </p:anim>
                                    <p:anim calcmode="lin" valueType="num">
                                      <p:cBhvr>
                                        <p:cTn id="443" dur="33" tmFilter="0, 0; 0.125,0.2665; 0.25,0.4; 0.375,0.465; 0.5,0.5;  0.625,0.535; 0.75,0.6; 0.875,0.7335; 1,1">
                                          <p:stCondLst>
                                            <p:cond delay="132"/>
                                          </p:stCondLst>
                                        </p:cTn>
                                        <p:tgtEl>
                                          <p:spTgt spid="144"/>
                                        </p:tgtEl>
                                        <p:attrNameLst>
                                          <p:attrName>ppt_y</p:attrName>
                                        </p:attrNameLst>
                                      </p:cBhvr>
                                      <p:tavLst>
                                        <p:tav tm="0" fmla="#ppt_y-sin(pi*$)/27">
                                          <p:val>
                                            <p:fltVal val="0"/>
                                          </p:val>
                                        </p:tav>
                                        <p:tav tm="100000">
                                          <p:val>
                                            <p:fltVal val="1"/>
                                          </p:val>
                                        </p:tav>
                                      </p:tavLst>
                                    </p:anim>
                                    <p:anim calcmode="lin" valueType="num">
                                      <p:cBhvr>
                                        <p:cTn id="444" dur="16" tmFilter="0, 0; 0.125,0.2665; 0.25,0.4; 0.375,0.465; 0.5,0.5;  0.625,0.535; 0.75,0.6; 0.875,0.7335; 1,1">
                                          <p:stCondLst>
                                            <p:cond delay="166"/>
                                          </p:stCondLst>
                                        </p:cTn>
                                        <p:tgtEl>
                                          <p:spTgt spid="144"/>
                                        </p:tgtEl>
                                        <p:attrNameLst>
                                          <p:attrName>ppt_y</p:attrName>
                                        </p:attrNameLst>
                                      </p:cBhvr>
                                      <p:tavLst>
                                        <p:tav tm="0" fmla="#ppt_y-sin(pi*$)/81">
                                          <p:val>
                                            <p:fltVal val="0"/>
                                          </p:val>
                                        </p:tav>
                                        <p:tav tm="100000">
                                          <p:val>
                                            <p:fltVal val="1"/>
                                          </p:val>
                                        </p:tav>
                                      </p:tavLst>
                                    </p:anim>
                                    <p:animScale>
                                      <p:cBhvr>
                                        <p:cTn id="445" dur="3">
                                          <p:stCondLst>
                                            <p:cond delay="65"/>
                                          </p:stCondLst>
                                        </p:cTn>
                                        <p:tgtEl>
                                          <p:spTgt spid="144"/>
                                        </p:tgtEl>
                                      </p:cBhvr>
                                      <p:to x="100000" y="60000"/>
                                    </p:animScale>
                                    <p:animScale>
                                      <p:cBhvr>
                                        <p:cTn id="446" dur="17" decel="50000">
                                          <p:stCondLst>
                                            <p:cond delay="68"/>
                                          </p:stCondLst>
                                        </p:cTn>
                                        <p:tgtEl>
                                          <p:spTgt spid="144"/>
                                        </p:tgtEl>
                                      </p:cBhvr>
                                      <p:to x="100000" y="100000"/>
                                    </p:animScale>
                                    <p:animScale>
                                      <p:cBhvr>
                                        <p:cTn id="447" dur="3">
                                          <p:stCondLst>
                                            <p:cond delay="131"/>
                                          </p:stCondLst>
                                        </p:cTn>
                                        <p:tgtEl>
                                          <p:spTgt spid="144"/>
                                        </p:tgtEl>
                                      </p:cBhvr>
                                      <p:to x="100000" y="80000"/>
                                    </p:animScale>
                                    <p:animScale>
                                      <p:cBhvr>
                                        <p:cTn id="448" dur="17" decel="50000">
                                          <p:stCondLst>
                                            <p:cond delay="134"/>
                                          </p:stCondLst>
                                        </p:cTn>
                                        <p:tgtEl>
                                          <p:spTgt spid="144"/>
                                        </p:tgtEl>
                                      </p:cBhvr>
                                      <p:to x="100000" y="100000"/>
                                    </p:animScale>
                                    <p:animScale>
                                      <p:cBhvr>
                                        <p:cTn id="449" dur="3">
                                          <p:stCondLst>
                                            <p:cond delay="164"/>
                                          </p:stCondLst>
                                        </p:cTn>
                                        <p:tgtEl>
                                          <p:spTgt spid="144"/>
                                        </p:tgtEl>
                                      </p:cBhvr>
                                      <p:to x="100000" y="90000"/>
                                    </p:animScale>
                                    <p:animScale>
                                      <p:cBhvr>
                                        <p:cTn id="450" dur="17" decel="50000">
                                          <p:stCondLst>
                                            <p:cond delay="167"/>
                                          </p:stCondLst>
                                        </p:cTn>
                                        <p:tgtEl>
                                          <p:spTgt spid="144"/>
                                        </p:tgtEl>
                                      </p:cBhvr>
                                      <p:to x="100000" y="100000"/>
                                    </p:animScale>
                                    <p:animScale>
                                      <p:cBhvr>
                                        <p:cTn id="451" dur="3">
                                          <p:stCondLst>
                                            <p:cond delay="181"/>
                                          </p:stCondLst>
                                        </p:cTn>
                                        <p:tgtEl>
                                          <p:spTgt spid="144"/>
                                        </p:tgtEl>
                                      </p:cBhvr>
                                      <p:to x="100000" y="95000"/>
                                    </p:animScale>
                                    <p:animScale>
                                      <p:cBhvr>
                                        <p:cTn id="452" dur="17" decel="50000">
                                          <p:stCondLst>
                                            <p:cond delay="183"/>
                                          </p:stCondLst>
                                        </p:cTn>
                                        <p:tgtEl>
                                          <p:spTgt spid="144"/>
                                        </p:tgtEl>
                                      </p:cBhvr>
                                      <p:to x="100000" y="100000"/>
                                    </p:animScale>
                                  </p:childTnLst>
                                </p:cTn>
                              </p:par>
                            </p:childTnLst>
                          </p:cTn>
                        </p:par>
                        <p:par>
                          <p:cTn id="453" fill="hold">
                            <p:stCondLst>
                              <p:cond delay="8000"/>
                            </p:stCondLst>
                            <p:childTnLst>
                              <p:par>
                                <p:cTn id="454" presetID="26" presetClass="entr" presetSubtype="0" fill="hold" grpId="0" nodeType="afterEffect">
                                  <p:stCondLst>
                                    <p:cond delay="0"/>
                                  </p:stCondLst>
                                  <p:childTnLst>
                                    <p:set>
                                      <p:cBhvr>
                                        <p:cTn id="455" dur="1" fill="hold">
                                          <p:stCondLst>
                                            <p:cond delay="0"/>
                                          </p:stCondLst>
                                        </p:cTn>
                                        <p:tgtEl>
                                          <p:spTgt spid="145"/>
                                        </p:tgtEl>
                                        <p:attrNameLst>
                                          <p:attrName>style.visibility</p:attrName>
                                        </p:attrNameLst>
                                      </p:cBhvr>
                                      <p:to>
                                        <p:strVal val="visible"/>
                                      </p:to>
                                    </p:set>
                                    <p:animEffect transition="in" filter="wipe(down)">
                                      <p:cBhvr>
                                        <p:cTn id="456" dur="58">
                                          <p:stCondLst>
                                            <p:cond delay="0"/>
                                          </p:stCondLst>
                                        </p:cTn>
                                        <p:tgtEl>
                                          <p:spTgt spid="145"/>
                                        </p:tgtEl>
                                      </p:cBhvr>
                                    </p:animEffect>
                                    <p:anim calcmode="lin" valueType="num">
                                      <p:cBhvr>
                                        <p:cTn id="457" dur="182" tmFilter="0,0; 0.14,0.36; 0.43,0.73; 0.71,0.91; 1.0,1.0">
                                          <p:stCondLst>
                                            <p:cond delay="0"/>
                                          </p:stCondLst>
                                        </p:cTn>
                                        <p:tgtEl>
                                          <p:spTgt spid="145"/>
                                        </p:tgtEl>
                                        <p:attrNameLst>
                                          <p:attrName>ppt_x</p:attrName>
                                        </p:attrNameLst>
                                      </p:cBhvr>
                                      <p:tavLst>
                                        <p:tav tm="0">
                                          <p:val>
                                            <p:strVal val="#ppt_x-0.25"/>
                                          </p:val>
                                        </p:tav>
                                        <p:tav tm="100000">
                                          <p:val>
                                            <p:strVal val="#ppt_x"/>
                                          </p:val>
                                        </p:tav>
                                      </p:tavLst>
                                    </p:anim>
                                    <p:anim calcmode="lin" valueType="num">
                                      <p:cBhvr>
                                        <p:cTn id="458" dur="66" tmFilter="0.0,0.0; 0.25,0.07; 0.50,0.2; 0.75,0.467; 1.0,1.0">
                                          <p:stCondLst>
                                            <p:cond delay="0"/>
                                          </p:stCondLst>
                                        </p:cTn>
                                        <p:tgtEl>
                                          <p:spTgt spid="145"/>
                                        </p:tgtEl>
                                        <p:attrNameLst>
                                          <p:attrName>ppt_y</p:attrName>
                                        </p:attrNameLst>
                                      </p:cBhvr>
                                      <p:tavLst>
                                        <p:tav tm="0" fmla="#ppt_y-sin(pi*$)/3">
                                          <p:val>
                                            <p:fltVal val="0.5"/>
                                          </p:val>
                                        </p:tav>
                                        <p:tav tm="100000">
                                          <p:val>
                                            <p:fltVal val="1"/>
                                          </p:val>
                                        </p:tav>
                                      </p:tavLst>
                                    </p:anim>
                                    <p:anim calcmode="lin" valueType="num">
                                      <p:cBhvr>
                                        <p:cTn id="459" dur="66" tmFilter="0, 0; 0.125,0.2665; 0.25,0.4; 0.375,0.465; 0.5,0.5;  0.625,0.535; 0.75,0.6; 0.875,0.7335; 1,1">
                                          <p:stCondLst>
                                            <p:cond delay="66"/>
                                          </p:stCondLst>
                                        </p:cTn>
                                        <p:tgtEl>
                                          <p:spTgt spid="145"/>
                                        </p:tgtEl>
                                        <p:attrNameLst>
                                          <p:attrName>ppt_y</p:attrName>
                                        </p:attrNameLst>
                                      </p:cBhvr>
                                      <p:tavLst>
                                        <p:tav tm="0" fmla="#ppt_y-sin(pi*$)/9">
                                          <p:val>
                                            <p:fltVal val="0"/>
                                          </p:val>
                                        </p:tav>
                                        <p:tav tm="100000">
                                          <p:val>
                                            <p:fltVal val="1"/>
                                          </p:val>
                                        </p:tav>
                                      </p:tavLst>
                                    </p:anim>
                                    <p:anim calcmode="lin" valueType="num">
                                      <p:cBhvr>
                                        <p:cTn id="460" dur="33" tmFilter="0, 0; 0.125,0.2665; 0.25,0.4; 0.375,0.465; 0.5,0.5;  0.625,0.535; 0.75,0.6; 0.875,0.7335; 1,1">
                                          <p:stCondLst>
                                            <p:cond delay="132"/>
                                          </p:stCondLst>
                                        </p:cTn>
                                        <p:tgtEl>
                                          <p:spTgt spid="145"/>
                                        </p:tgtEl>
                                        <p:attrNameLst>
                                          <p:attrName>ppt_y</p:attrName>
                                        </p:attrNameLst>
                                      </p:cBhvr>
                                      <p:tavLst>
                                        <p:tav tm="0" fmla="#ppt_y-sin(pi*$)/27">
                                          <p:val>
                                            <p:fltVal val="0"/>
                                          </p:val>
                                        </p:tav>
                                        <p:tav tm="100000">
                                          <p:val>
                                            <p:fltVal val="1"/>
                                          </p:val>
                                        </p:tav>
                                      </p:tavLst>
                                    </p:anim>
                                    <p:anim calcmode="lin" valueType="num">
                                      <p:cBhvr>
                                        <p:cTn id="461" dur="16" tmFilter="0, 0; 0.125,0.2665; 0.25,0.4; 0.375,0.465; 0.5,0.5;  0.625,0.535; 0.75,0.6; 0.875,0.7335; 1,1">
                                          <p:stCondLst>
                                            <p:cond delay="166"/>
                                          </p:stCondLst>
                                        </p:cTn>
                                        <p:tgtEl>
                                          <p:spTgt spid="145"/>
                                        </p:tgtEl>
                                        <p:attrNameLst>
                                          <p:attrName>ppt_y</p:attrName>
                                        </p:attrNameLst>
                                      </p:cBhvr>
                                      <p:tavLst>
                                        <p:tav tm="0" fmla="#ppt_y-sin(pi*$)/81">
                                          <p:val>
                                            <p:fltVal val="0"/>
                                          </p:val>
                                        </p:tav>
                                        <p:tav tm="100000">
                                          <p:val>
                                            <p:fltVal val="1"/>
                                          </p:val>
                                        </p:tav>
                                      </p:tavLst>
                                    </p:anim>
                                    <p:animScale>
                                      <p:cBhvr>
                                        <p:cTn id="462" dur="3">
                                          <p:stCondLst>
                                            <p:cond delay="65"/>
                                          </p:stCondLst>
                                        </p:cTn>
                                        <p:tgtEl>
                                          <p:spTgt spid="145"/>
                                        </p:tgtEl>
                                      </p:cBhvr>
                                      <p:to x="100000" y="60000"/>
                                    </p:animScale>
                                    <p:animScale>
                                      <p:cBhvr>
                                        <p:cTn id="463" dur="17" decel="50000">
                                          <p:stCondLst>
                                            <p:cond delay="68"/>
                                          </p:stCondLst>
                                        </p:cTn>
                                        <p:tgtEl>
                                          <p:spTgt spid="145"/>
                                        </p:tgtEl>
                                      </p:cBhvr>
                                      <p:to x="100000" y="100000"/>
                                    </p:animScale>
                                    <p:animScale>
                                      <p:cBhvr>
                                        <p:cTn id="464" dur="3">
                                          <p:stCondLst>
                                            <p:cond delay="131"/>
                                          </p:stCondLst>
                                        </p:cTn>
                                        <p:tgtEl>
                                          <p:spTgt spid="145"/>
                                        </p:tgtEl>
                                      </p:cBhvr>
                                      <p:to x="100000" y="80000"/>
                                    </p:animScale>
                                    <p:animScale>
                                      <p:cBhvr>
                                        <p:cTn id="465" dur="17" decel="50000">
                                          <p:stCondLst>
                                            <p:cond delay="134"/>
                                          </p:stCondLst>
                                        </p:cTn>
                                        <p:tgtEl>
                                          <p:spTgt spid="145"/>
                                        </p:tgtEl>
                                      </p:cBhvr>
                                      <p:to x="100000" y="100000"/>
                                    </p:animScale>
                                    <p:animScale>
                                      <p:cBhvr>
                                        <p:cTn id="466" dur="3">
                                          <p:stCondLst>
                                            <p:cond delay="164"/>
                                          </p:stCondLst>
                                        </p:cTn>
                                        <p:tgtEl>
                                          <p:spTgt spid="145"/>
                                        </p:tgtEl>
                                      </p:cBhvr>
                                      <p:to x="100000" y="90000"/>
                                    </p:animScale>
                                    <p:animScale>
                                      <p:cBhvr>
                                        <p:cTn id="467" dur="17" decel="50000">
                                          <p:stCondLst>
                                            <p:cond delay="167"/>
                                          </p:stCondLst>
                                        </p:cTn>
                                        <p:tgtEl>
                                          <p:spTgt spid="145"/>
                                        </p:tgtEl>
                                      </p:cBhvr>
                                      <p:to x="100000" y="100000"/>
                                    </p:animScale>
                                    <p:animScale>
                                      <p:cBhvr>
                                        <p:cTn id="468" dur="3">
                                          <p:stCondLst>
                                            <p:cond delay="181"/>
                                          </p:stCondLst>
                                        </p:cTn>
                                        <p:tgtEl>
                                          <p:spTgt spid="145"/>
                                        </p:tgtEl>
                                      </p:cBhvr>
                                      <p:to x="100000" y="95000"/>
                                    </p:animScale>
                                    <p:animScale>
                                      <p:cBhvr>
                                        <p:cTn id="469" dur="17" decel="50000">
                                          <p:stCondLst>
                                            <p:cond delay="183"/>
                                          </p:stCondLst>
                                        </p:cTn>
                                        <p:tgtEl>
                                          <p:spTgt spid="145"/>
                                        </p:tgtEl>
                                      </p:cBhvr>
                                      <p:to x="100000" y="100000"/>
                                    </p:animScale>
                                  </p:childTnLst>
                                </p:cTn>
                              </p:par>
                            </p:childTnLst>
                          </p:cTn>
                        </p:par>
                        <p:par>
                          <p:cTn id="470" fill="hold">
                            <p:stCondLst>
                              <p:cond delay="8200"/>
                            </p:stCondLst>
                            <p:childTnLst>
                              <p:par>
                                <p:cTn id="471" presetID="26" presetClass="entr" presetSubtype="0" fill="hold" grpId="0" nodeType="afterEffect">
                                  <p:stCondLst>
                                    <p:cond delay="0"/>
                                  </p:stCondLst>
                                  <p:childTnLst>
                                    <p:set>
                                      <p:cBhvr>
                                        <p:cTn id="472" dur="1" fill="hold">
                                          <p:stCondLst>
                                            <p:cond delay="0"/>
                                          </p:stCondLst>
                                        </p:cTn>
                                        <p:tgtEl>
                                          <p:spTgt spid="146"/>
                                        </p:tgtEl>
                                        <p:attrNameLst>
                                          <p:attrName>style.visibility</p:attrName>
                                        </p:attrNameLst>
                                      </p:cBhvr>
                                      <p:to>
                                        <p:strVal val="visible"/>
                                      </p:to>
                                    </p:set>
                                    <p:animEffect transition="in" filter="wipe(down)">
                                      <p:cBhvr>
                                        <p:cTn id="473" dur="58">
                                          <p:stCondLst>
                                            <p:cond delay="0"/>
                                          </p:stCondLst>
                                        </p:cTn>
                                        <p:tgtEl>
                                          <p:spTgt spid="146"/>
                                        </p:tgtEl>
                                      </p:cBhvr>
                                    </p:animEffect>
                                    <p:anim calcmode="lin" valueType="num">
                                      <p:cBhvr>
                                        <p:cTn id="474" dur="182" tmFilter="0,0; 0.14,0.36; 0.43,0.73; 0.71,0.91; 1.0,1.0">
                                          <p:stCondLst>
                                            <p:cond delay="0"/>
                                          </p:stCondLst>
                                        </p:cTn>
                                        <p:tgtEl>
                                          <p:spTgt spid="146"/>
                                        </p:tgtEl>
                                        <p:attrNameLst>
                                          <p:attrName>ppt_x</p:attrName>
                                        </p:attrNameLst>
                                      </p:cBhvr>
                                      <p:tavLst>
                                        <p:tav tm="0">
                                          <p:val>
                                            <p:strVal val="#ppt_x-0.25"/>
                                          </p:val>
                                        </p:tav>
                                        <p:tav tm="100000">
                                          <p:val>
                                            <p:strVal val="#ppt_x"/>
                                          </p:val>
                                        </p:tav>
                                      </p:tavLst>
                                    </p:anim>
                                    <p:anim calcmode="lin" valueType="num">
                                      <p:cBhvr>
                                        <p:cTn id="475" dur="66" tmFilter="0.0,0.0; 0.25,0.07; 0.50,0.2; 0.75,0.467; 1.0,1.0">
                                          <p:stCondLst>
                                            <p:cond delay="0"/>
                                          </p:stCondLst>
                                        </p:cTn>
                                        <p:tgtEl>
                                          <p:spTgt spid="146"/>
                                        </p:tgtEl>
                                        <p:attrNameLst>
                                          <p:attrName>ppt_y</p:attrName>
                                        </p:attrNameLst>
                                      </p:cBhvr>
                                      <p:tavLst>
                                        <p:tav tm="0" fmla="#ppt_y-sin(pi*$)/3">
                                          <p:val>
                                            <p:fltVal val="0.5"/>
                                          </p:val>
                                        </p:tav>
                                        <p:tav tm="100000">
                                          <p:val>
                                            <p:fltVal val="1"/>
                                          </p:val>
                                        </p:tav>
                                      </p:tavLst>
                                    </p:anim>
                                    <p:anim calcmode="lin" valueType="num">
                                      <p:cBhvr>
                                        <p:cTn id="476" dur="66" tmFilter="0, 0; 0.125,0.2665; 0.25,0.4; 0.375,0.465; 0.5,0.5;  0.625,0.535; 0.75,0.6; 0.875,0.7335; 1,1">
                                          <p:stCondLst>
                                            <p:cond delay="66"/>
                                          </p:stCondLst>
                                        </p:cTn>
                                        <p:tgtEl>
                                          <p:spTgt spid="146"/>
                                        </p:tgtEl>
                                        <p:attrNameLst>
                                          <p:attrName>ppt_y</p:attrName>
                                        </p:attrNameLst>
                                      </p:cBhvr>
                                      <p:tavLst>
                                        <p:tav tm="0" fmla="#ppt_y-sin(pi*$)/9">
                                          <p:val>
                                            <p:fltVal val="0"/>
                                          </p:val>
                                        </p:tav>
                                        <p:tav tm="100000">
                                          <p:val>
                                            <p:fltVal val="1"/>
                                          </p:val>
                                        </p:tav>
                                      </p:tavLst>
                                    </p:anim>
                                    <p:anim calcmode="lin" valueType="num">
                                      <p:cBhvr>
                                        <p:cTn id="477" dur="33" tmFilter="0, 0; 0.125,0.2665; 0.25,0.4; 0.375,0.465; 0.5,0.5;  0.625,0.535; 0.75,0.6; 0.875,0.7335; 1,1">
                                          <p:stCondLst>
                                            <p:cond delay="132"/>
                                          </p:stCondLst>
                                        </p:cTn>
                                        <p:tgtEl>
                                          <p:spTgt spid="146"/>
                                        </p:tgtEl>
                                        <p:attrNameLst>
                                          <p:attrName>ppt_y</p:attrName>
                                        </p:attrNameLst>
                                      </p:cBhvr>
                                      <p:tavLst>
                                        <p:tav tm="0" fmla="#ppt_y-sin(pi*$)/27">
                                          <p:val>
                                            <p:fltVal val="0"/>
                                          </p:val>
                                        </p:tav>
                                        <p:tav tm="100000">
                                          <p:val>
                                            <p:fltVal val="1"/>
                                          </p:val>
                                        </p:tav>
                                      </p:tavLst>
                                    </p:anim>
                                    <p:anim calcmode="lin" valueType="num">
                                      <p:cBhvr>
                                        <p:cTn id="478" dur="16" tmFilter="0, 0; 0.125,0.2665; 0.25,0.4; 0.375,0.465; 0.5,0.5;  0.625,0.535; 0.75,0.6; 0.875,0.7335; 1,1">
                                          <p:stCondLst>
                                            <p:cond delay="166"/>
                                          </p:stCondLst>
                                        </p:cTn>
                                        <p:tgtEl>
                                          <p:spTgt spid="146"/>
                                        </p:tgtEl>
                                        <p:attrNameLst>
                                          <p:attrName>ppt_y</p:attrName>
                                        </p:attrNameLst>
                                      </p:cBhvr>
                                      <p:tavLst>
                                        <p:tav tm="0" fmla="#ppt_y-sin(pi*$)/81">
                                          <p:val>
                                            <p:fltVal val="0"/>
                                          </p:val>
                                        </p:tav>
                                        <p:tav tm="100000">
                                          <p:val>
                                            <p:fltVal val="1"/>
                                          </p:val>
                                        </p:tav>
                                      </p:tavLst>
                                    </p:anim>
                                    <p:animScale>
                                      <p:cBhvr>
                                        <p:cTn id="479" dur="3">
                                          <p:stCondLst>
                                            <p:cond delay="65"/>
                                          </p:stCondLst>
                                        </p:cTn>
                                        <p:tgtEl>
                                          <p:spTgt spid="146"/>
                                        </p:tgtEl>
                                      </p:cBhvr>
                                      <p:to x="100000" y="60000"/>
                                    </p:animScale>
                                    <p:animScale>
                                      <p:cBhvr>
                                        <p:cTn id="480" dur="17" decel="50000">
                                          <p:stCondLst>
                                            <p:cond delay="68"/>
                                          </p:stCondLst>
                                        </p:cTn>
                                        <p:tgtEl>
                                          <p:spTgt spid="146"/>
                                        </p:tgtEl>
                                      </p:cBhvr>
                                      <p:to x="100000" y="100000"/>
                                    </p:animScale>
                                    <p:animScale>
                                      <p:cBhvr>
                                        <p:cTn id="481" dur="3">
                                          <p:stCondLst>
                                            <p:cond delay="131"/>
                                          </p:stCondLst>
                                        </p:cTn>
                                        <p:tgtEl>
                                          <p:spTgt spid="146"/>
                                        </p:tgtEl>
                                      </p:cBhvr>
                                      <p:to x="100000" y="80000"/>
                                    </p:animScale>
                                    <p:animScale>
                                      <p:cBhvr>
                                        <p:cTn id="482" dur="17" decel="50000">
                                          <p:stCondLst>
                                            <p:cond delay="134"/>
                                          </p:stCondLst>
                                        </p:cTn>
                                        <p:tgtEl>
                                          <p:spTgt spid="146"/>
                                        </p:tgtEl>
                                      </p:cBhvr>
                                      <p:to x="100000" y="100000"/>
                                    </p:animScale>
                                    <p:animScale>
                                      <p:cBhvr>
                                        <p:cTn id="483" dur="3">
                                          <p:stCondLst>
                                            <p:cond delay="164"/>
                                          </p:stCondLst>
                                        </p:cTn>
                                        <p:tgtEl>
                                          <p:spTgt spid="146"/>
                                        </p:tgtEl>
                                      </p:cBhvr>
                                      <p:to x="100000" y="90000"/>
                                    </p:animScale>
                                    <p:animScale>
                                      <p:cBhvr>
                                        <p:cTn id="484" dur="17" decel="50000">
                                          <p:stCondLst>
                                            <p:cond delay="167"/>
                                          </p:stCondLst>
                                        </p:cTn>
                                        <p:tgtEl>
                                          <p:spTgt spid="146"/>
                                        </p:tgtEl>
                                      </p:cBhvr>
                                      <p:to x="100000" y="100000"/>
                                    </p:animScale>
                                    <p:animScale>
                                      <p:cBhvr>
                                        <p:cTn id="485" dur="3">
                                          <p:stCondLst>
                                            <p:cond delay="181"/>
                                          </p:stCondLst>
                                        </p:cTn>
                                        <p:tgtEl>
                                          <p:spTgt spid="146"/>
                                        </p:tgtEl>
                                      </p:cBhvr>
                                      <p:to x="100000" y="95000"/>
                                    </p:animScale>
                                    <p:animScale>
                                      <p:cBhvr>
                                        <p:cTn id="486" dur="17" decel="50000">
                                          <p:stCondLst>
                                            <p:cond delay="183"/>
                                          </p:stCondLst>
                                        </p:cTn>
                                        <p:tgtEl>
                                          <p:spTgt spid="146"/>
                                        </p:tgtEl>
                                      </p:cBhvr>
                                      <p:to x="100000" y="100000"/>
                                    </p:animScale>
                                  </p:childTnLst>
                                </p:cTn>
                              </p:par>
                            </p:childTnLst>
                          </p:cTn>
                        </p:par>
                        <p:par>
                          <p:cTn id="487" fill="hold">
                            <p:stCondLst>
                              <p:cond delay="8400"/>
                            </p:stCondLst>
                            <p:childTnLst>
                              <p:par>
                                <p:cTn id="488" presetID="26" presetClass="entr" presetSubtype="0" fill="hold" grpId="0" nodeType="afterEffect">
                                  <p:stCondLst>
                                    <p:cond delay="0"/>
                                  </p:stCondLst>
                                  <p:childTnLst>
                                    <p:set>
                                      <p:cBhvr>
                                        <p:cTn id="489" dur="1" fill="hold">
                                          <p:stCondLst>
                                            <p:cond delay="0"/>
                                          </p:stCondLst>
                                        </p:cTn>
                                        <p:tgtEl>
                                          <p:spTgt spid="147"/>
                                        </p:tgtEl>
                                        <p:attrNameLst>
                                          <p:attrName>style.visibility</p:attrName>
                                        </p:attrNameLst>
                                      </p:cBhvr>
                                      <p:to>
                                        <p:strVal val="visible"/>
                                      </p:to>
                                    </p:set>
                                    <p:animEffect transition="in" filter="wipe(down)">
                                      <p:cBhvr>
                                        <p:cTn id="490" dur="58">
                                          <p:stCondLst>
                                            <p:cond delay="0"/>
                                          </p:stCondLst>
                                        </p:cTn>
                                        <p:tgtEl>
                                          <p:spTgt spid="147"/>
                                        </p:tgtEl>
                                      </p:cBhvr>
                                    </p:animEffect>
                                    <p:anim calcmode="lin" valueType="num">
                                      <p:cBhvr>
                                        <p:cTn id="491" dur="182" tmFilter="0,0; 0.14,0.36; 0.43,0.73; 0.71,0.91; 1.0,1.0">
                                          <p:stCondLst>
                                            <p:cond delay="0"/>
                                          </p:stCondLst>
                                        </p:cTn>
                                        <p:tgtEl>
                                          <p:spTgt spid="147"/>
                                        </p:tgtEl>
                                        <p:attrNameLst>
                                          <p:attrName>ppt_x</p:attrName>
                                        </p:attrNameLst>
                                      </p:cBhvr>
                                      <p:tavLst>
                                        <p:tav tm="0">
                                          <p:val>
                                            <p:strVal val="#ppt_x-0.25"/>
                                          </p:val>
                                        </p:tav>
                                        <p:tav tm="100000">
                                          <p:val>
                                            <p:strVal val="#ppt_x"/>
                                          </p:val>
                                        </p:tav>
                                      </p:tavLst>
                                    </p:anim>
                                    <p:anim calcmode="lin" valueType="num">
                                      <p:cBhvr>
                                        <p:cTn id="492" dur="66" tmFilter="0.0,0.0; 0.25,0.07; 0.50,0.2; 0.75,0.467; 1.0,1.0">
                                          <p:stCondLst>
                                            <p:cond delay="0"/>
                                          </p:stCondLst>
                                        </p:cTn>
                                        <p:tgtEl>
                                          <p:spTgt spid="147"/>
                                        </p:tgtEl>
                                        <p:attrNameLst>
                                          <p:attrName>ppt_y</p:attrName>
                                        </p:attrNameLst>
                                      </p:cBhvr>
                                      <p:tavLst>
                                        <p:tav tm="0" fmla="#ppt_y-sin(pi*$)/3">
                                          <p:val>
                                            <p:fltVal val="0.5"/>
                                          </p:val>
                                        </p:tav>
                                        <p:tav tm="100000">
                                          <p:val>
                                            <p:fltVal val="1"/>
                                          </p:val>
                                        </p:tav>
                                      </p:tavLst>
                                    </p:anim>
                                    <p:anim calcmode="lin" valueType="num">
                                      <p:cBhvr>
                                        <p:cTn id="493" dur="66" tmFilter="0, 0; 0.125,0.2665; 0.25,0.4; 0.375,0.465; 0.5,0.5;  0.625,0.535; 0.75,0.6; 0.875,0.7335; 1,1">
                                          <p:stCondLst>
                                            <p:cond delay="66"/>
                                          </p:stCondLst>
                                        </p:cTn>
                                        <p:tgtEl>
                                          <p:spTgt spid="147"/>
                                        </p:tgtEl>
                                        <p:attrNameLst>
                                          <p:attrName>ppt_y</p:attrName>
                                        </p:attrNameLst>
                                      </p:cBhvr>
                                      <p:tavLst>
                                        <p:tav tm="0" fmla="#ppt_y-sin(pi*$)/9">
                                          <p:val>
                                            <p:fltVal val="0"/>
                                          </p:val>
                                        </p:tav>
                                        <p:tav tm="100000">
                                          <p:val>
                                            <p:fltVal val="1"/>
                                          </p:val>
                                        </p:tav>
                                      </p:tavLst>
                                    </p:anim>
                                    <p:anim calcmode="lin" valueType="num">
                                      <p:cBhvr>
                                        <p:cTn id="494" dur="33" tmFilter="0, 0; 0.125,0.2665; 0.25,0.4; 0.375,0.465; 0.5,0.5;  0.625,0.535; 0.75,0.6; 0.875,0.7335; 1,1">
                                          <p:stCondLst>
                                            <p:cond delay="132"/>
                                          </p:stCondLst>
                                        </p:cTn>
                                        <p:tgtEl>
                                          <p:spTgt spid="147"/>
                                        </p:tgtEl>
                                        <p:attrNameLst>
                                          <p:attrName>ppt_y</p:attrName>
                                        </p:attrNameLst>
                                      </p:cBhvr>
                                      <p:tavLst>
                                        <p:tav tm="0" fmla="#ppt_y-sin(pi*$)/27">
                                          <p:val>
                                            <p:fltVal val="0"/>
                                          </p:val>
                                        </p:tav>
                                        <p:tav tm="100000">
                                          <p:val>
                                            <p:fltVal val="1"/>
                                          </p:val>
                                        </p:tav>
                                      </p:tavLst>
                                    </p:anim>
                                    <p:anim calcmode="lin" valueType="num">
                                      <p:cBhvr>
                                        <p:cTn id="495" dur="16" tmFilter="0, 0; 0.125,0.2665; 0.25,0.4; 0.375,0.465; 0.5,0.5;  0.625,0.535; 0.75,0.6; 0.875,0.7335; 1,1">
                                          <p:stCondLst>
                                            <p:cond delay="166"/>
                                          </p:stCondLst>
                                        </p:cTn>
                                        <p:tgtEl>
                                          <p:spTgt spid="147"/>
                                        </p:tgtEl>
                                        <p:attrNameLst>
                                          <p:attrName>ppt_y</p:attrName>
                                        </p:attrNameLst>
                                      </p:cBhvr>
                                      <p:tavLst>
                                        <p:tav tm="0" fmla="#ppt_y-sin(pi*$)/81">
                                          <p:val>
                                            <p:fltVal val="0"/>
                                          </p:val>
                                        </p:tav>
                                        <p:tav tm="100000">
                                          <p:val>
                                            <p:fltVal val="1"/>
                                          </p:val>
                                        </p:tav>
                                      </p:tavLst>
                                    </p:anim>
                                    <p:animScale>
                                      <p:cBhvr>
                                        <p:cTn id="496" dur="3">
                                          <p:stCondLst>
                                            <p:cond delay="65"/>
                                          </p:stCondLst>
                                        </p:cTn>
                                        <p:tgtEl>
                                          <p:spTgt spid="147"/>
                                        </p:tgtEl>
                                      </p:cBhvr>
                                      <p:to x="100000" y="60000"/>
                                    </p:animScale>
                                    <p:animScale>
                                      <p:cBhvr>
                                        <p:cTn id="497" dur="17" decel="50000">
                                          <p:stCondLst>
                                            <p:cond delay="68"/>
                                          </p:stCondLst>
                                        </p:cTn>
                                        <p:tgtEl>
                                          <p:spTgt spid="147"/>
                                        </p:tgtEl>
                                      </p:cBhvr>
                                      <p:to x="100000" y="100000"/>
                                    </p:animScale>
                                    <p:animScale>
                                      <p:cBhvr>
                                        <p:cTn id="498" dur="3">
                                          <p:stCondLst>
                                            <p:cond delay="131"/>
                                          </p:stCondLst>
                                        </p:cTn>
                                        <p:tgtEl>
                                          <p:spTgt spid="147"/>
                                        </p:tgtEl>
                                      </p:cBhvr>
                                      <p:to x="100000" y="80000"/>
                                    </p:animScale>
                                    <p:animScale>
                                      <p:cBhvr>
                                        <p:cTn id="499" dur="17" decel="50000">
                                          <p:stCondLst>
                                            <p:cond delay="134"/>
                                          </p:stCondLst>
                                        </p:cTn>
                                        <p:tgtEl>
                                          <p:spTgt spid="147"/>
                                        </p:tgtEl>
                                      </p:cBhvr>
                                      <p:to x="100000" y="100000"/>
                                    </p:animScale>
                                    <p:animScale>
                                      <p:cBhvr>
                                        <p:cTn id="500" dur="3">
                                          <p:stCondLst>
                                            <p:cond delay="164"/>
                                          </p:stCondLst>
                                        </p:cTn>
                                        <p:tgtEl>
                                          <p:spTgt spid="147"/>
                                        </p:tgtEl>
                                      </p:cBhvr>
                                      <p:to x="100000" y="90000"/>
                                    </p:animScale>
                                    <p:animScale>
                                      <p:cBhvr>
                                        <p:cTn id="501" dur="17" decel="50000">
                                          <p:stCondLst>
                                            <p:cond delay="167"/>
                                          </p:stCondLst>
                                        </p:cTn>
                                        <p:tgtEl>
                                          <p:spTgt spid="147"/>
                                        </p:tgtEl>
                                      </p:cBhvr>
                                      <p:to x="100000" y="100000"/>
                                    </p:animScale>
                                    <p:animScale>
                                      <p:cBhvr>
                                        <p:cTn id="502" dur="3">
                                          <p:stCondLst>
                                            <p:cond delay="181"/>
                                          </p:stCondLst>
                                        </p:cTn>
                                        <p:tgtEl>
                                          <p:spTgt spid="147"/>
                                        </p:tgtEl>
                                      </p:cBhvr>
                                      <p:to x="100000" y="95000"/>
                                    </p:animScale>
                                    <p:animScale>
                                      <p:cBhvr>
                                        <p:cTn id="503" dur="17" decel="50000">
                                          <p:stCondLst>
                                            <p:cond delay="183"/>
                                          </p:stCondLst>
                                        </p:cTn>
                                        <p:tgtEl>
                                          <p:spTgt spid="147"/>
                                        </p:tgtEl>
                                      </p:cBhvr>
                                      <p:to x="100000" y="100000"/>
                                    </p:animScale>
                                  </p:childTnLst>
                                </p:cTn>
                              </p:par>
                            </p:childTnLst>
                          </p:cTn>
                        </p:par>
                        <p:par>
                          <p:cTn id="504" fill="hold">
                            <p:stCondLst>
                              <p:cond delay="8600"/>
                            </p:stCondLst>
                            <p:childTnLst>
                              <p:par>
                                <p:cTn id="505" presetID="41" presetClass="entr" presetSubtype="0" fill="hold" grpId="0" nodeType="afterEffect">
                                  <p:stCondLst>
                                    <p:cond delay="0"/>
                                  </p:stCondLst>
                                  <p:iterate type="lt">
                                    <p:tmPct val="10000"/>
                                  </p:iterate>
                                  <p:childTnLst>
                                    <p:set>
                                      <p:cBhvr>
                                        <p:cTn id="506" dur="1" fill="hold">
                                          <p:stCondLst>
                                            <p:cond delay="0"/>
                                          </p:stCondLst>
                                        </p:cTn>
                                        <p:tgtEl>
                                          <p:spTgt spid="148"/>
                                        </p:tgtEl>
                                        <p:attrNameLst>
                                          <p:attrName>style.visibility</p:attrName>
                                        </p:attrNameLst>
                                      </p:cBhvr>
                                      <p:to>
                                        <p:strVal val="visible"/>
                                      </p:to>
                                    </p:set>
                                    <p:anim calcmode="lin" valueType="num">
                                      <p:cBhvr>
                                        <p:cTn id="507" dur="500" fill="hold"/>
                                        <p:tgtEl>
                                          <p:spTgt spid="148"/>
                                        </p:tgtEl>
                                        <p:attrNameLst>
                                          <p:attrName>ppt_x</p:attrName>
                                        </p:attrNameLst>
                                      </p:cBhvr>
                                      <p:tavLst>
                                        <p:tav tm="0">
                                          <p:val>
                                            <p:strVal val="#ppt_x"/>
                                          </p:val>
                                        </p:tav>
                                        <p:tav tm="50000">
                                          <p:val>
                                            <p:strVal val="#ppt_x+.1"/>
                                          </p:val>
                                        </p:tav>
                                        <p:tav tm="100000">
                                          <p:val>
                                            <p:strVal val="#ppt_x"/>
                                          </p:val>
                                        </p:tav>
                                      </p:tavLst>
                                    </p:anim>
                                    <p:anim calcmode="lin" valueType="num">
                                      <p:cBhvr>
                                        <p:cTn id="508" dur="500" fill="hold"/>
                                        <p:tgtEl>
                                          <p:spTgt spid="148"/>
                                        </p:tgtEl>
                                        <p:attrNameLst>
                                          <p:attrName>ppt_y</p:attrName>
                                        </p:attrNameLst>
                                      </p:cBhvr>
                                      <p:tavLst>
                                        <p:tav tm="0">
                                          <p:val>
                                            <p:strVal val="#ppt_y"/>
                                          </p:val>
                                        </p:tav>
                                        <p:tav tm="100000">
                                          <p:val>
                                            <p:strVal val="#ppt_y"/>
                                          </p:val>
                                        </p:tav>
                                      </p:tavLst>
                                    </p:anim>
                                    <p:anim calcmode="lin" valueType="num">
                                      <p:cBhvr>
                                        <p:cTn id="509" dur="500" fill="hold"/>
                                        <p:tgtEl>
                                          <p:spTgt spid="148"/>
                                        </p:tgtEl>
                                        <p:attrNameLst>
                                          <p:attrName>ppt_h</p:attrName>
                                        </p:attrNameLst>
                                      </p:cBhvr>
                                      <p:tavLst>
                                        <p:tav tm="0">
                                          <p:val>
                                            <p:strVal val="#ppt_h/10"/>
                                          </p:val>
                                        </p:tav>
                                        <p:tav tm="50000">
                                          <p:val>
                                            <p:strVal val="#ppt_h+.01"/>
                                          </p:val>
                                        </p:tav>
                                        <p:tav tm="100000">
                                          <p:val>
                                            <p:strVal val="#ppt_h"/>
                                          </p:val>
                                        </p:tav>
                                      </p:tavLst>
                                    </p:anim>
                                    <p:anim calcmode="lin" valueType="num">
                                      <p:cBhvr>
                                        <p:cTn id="510" dur="500" fill="hold"/>
                                        <p:tgtEl>
                                          <p:spTgt spid="148"/>
                                        </p:tgtEl>
                                        <p:attrNameLst>
                                          <p:attrName>ppt_w</p:attrName>
                                        </p:attrNameLst>
                                      </p:cBhvr>
                                      <p:tavLst>
                                        <p:tav tm="0">
                                          <p:val>
                                            <p:strVal val="#ppt_w/10"/>
                                          </p:val>
                                        </p:tav>
                                        <p:tav tm="50000">
                                          <p:val>
                                            <p:strVal val="#ppt_w+.01"/>
                                          </p:val>
                                        </p:tav>
                                        <p:tav tm="100000">
                                          <p:val>
                                            <p:strVal val="#ppt_w"/>
                                          </p:val>
                                        </p:tav>
                                      </p:tavLst>
                                    </p:anim>
                                    <p:animEffect transition="in" filter="fade">
                                      <p:cBhvr>
                                        <p:cTn id="511" dur="500" tmFilter="0,0; .5, 1; 1, 1"/>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6" grpId="0" animBg="1"/>
      <p:bldP spid="137" grpId="0" animBg="1"/>
      <p:bldP spid="138" grpId="0" animBg="1"/>
      <p:bldP spid="139" grpId="0" animBg="1"/>
      <p:bldP spid="140" grpId="0"/>
      <p:bldP spid="141" grpId="0"/>
      <p:bldP spid="142" grpId="0" animBg="1"/>
      <p:bldP spid="143" grpId="0" animBg="1"/>
      <p:bldP spid="144" grpId="0" animBg="1"/>
      <p:bldP spid="145" grpId="0" animBg="1"/>
      <p:bldP spid="146" grpId="0" animBg="1"/>
      <p:bldP spid="147" grpId="0"/>
      <p:bldP spid="148" grpId="0"/>
      <p:bldP spid="149" grpId="0" animBg="1"/>
      <p:bldP spid="150" grpId="0" animBg="1"/>
      <p:bldP spid="151" grpId="0" animBg="1"/>
      <p:bldP spid="152" grpId="0" animBg="1"/>
      <p:bldP spid="153" grpId="0" animBg="1"/>
      <p:bldP spid="154" grpId="0"/>
      <p:bldP spid="155" grpId="0"/>
      <p:bldP spid="156" grpId="0" animBg="1"/>
      <p:bldP spid="157" grpId="0" animBg="1"/>
      <p:bldP spid="158" grpId="0" animBg="1"/>
      <p:bldP spid="159" grpId="0" animBg="1"/>
      <p:bldP spid="160" grpId="0" animBg="1"/>
      <p:bldP spid="161" grpId="0"/>
      <p:bldP spid="16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p:cNvSpPr>
            <a:spLocks noChangeAspect="1"/>
          </p:cNvSpPr>
          <p:nvPr/>
        </p:nvSpPr>
        <p:spPr>
          <a:xfrm>
            <a:off x="3595860" y="1565949"/>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a:spLocks noChangeAspect="1"/>
          </p:cNvSpPr>
          <p:nvPr/>
        </p:nvSpPr>
        <p:spPr>
          <a:xfrm>
            <a:off x="3595860" y="1565949"/>
            <a:ext cx="2520000" cy="2520000"/>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a:spLocks noChangeAspect="1"/>
          </p:cNvSpPr>
          <p:nvPr/>
        </p:nvSpPr>
        <p:spPr>
          <a:xfrm>
            <a:off x="3875860" y="18459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4771045" y="2041949"/>
            <a:ext cx="3931903"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a:spLocks noChangeAspect="1"/>
          </p:cNvSpPr>
          <p:nvPr/>
        </p:nvSpPr>
        <p:spPr>
          <a:xfrm>
            <a:off x="4071860" y="2041949"/>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4384475" y="2332521"/>
            <a:ext cx="889988" cy="1015663"/>
          </a:xfrm>
          <a:prstGeom prst="rect">
            <a:avLst/>
          </a:prstGeom>
          <a:noFill/>
        </p:spPr>
        <p:txBody>
          <a:bodyPr wrap="none" rtlCol="0">
            <a:spAutoFit/>
          </a:bodyPr>
          <a:lstStyle/>
          <a:p>
            <a:r>
              <a:rPr lang="en-US" altLang="zh-CN" sz="6000" dirty="0">
                <a:solidFill>
                  <a:srgbClr val="FF0000"/>
                </a:solidFill>
                <a:latin typeface="Impact" panose="020B0806030902050204" pitchFamily="34" charset="0"/>
              </a:rPr>
              <a:t>01</a:t>
            </a:r>
            <a:endParaRPr lang="zh-CN" altLang="en-US" sz="6000" dirty="0">
              <a:solidFill>
                <a:srgbClr val="FF0000"/>
              </a:solidFill>
              <a:latin typeface="Impact" panose="020B0806030902050204" pitchFamily="34" charset="0"/>
            </a:endParaRPr>
          </a:p>
        </p:txBody>
      </p:sp>
      <p:sp>
        <p:nvSpPr>
          <p:cNvPr id="13" name="文本框 12"/>
          <p:cNvSpPr txBox="1"/>
          <p:nvPr/>
        </p:nvSpPr>
        <p:spPr>
          <a:xfrm>
            <a:off x="5546673" y="2512855"/>
            <a:ext cx="2922595" cy="646331"/>
          </a:xfrm>
          <a:prstGeom prst="rect">
            <a:avLst/>
          </a:prstGeom>
          <a:noFill/>
        </p:spPr>
        <p:txBody>
          <a:bodyPr wrap="none" rtlCol="0">
            <a:spAutoFit/>
          </a:bodyPr>
          <a:lstStyle/>
          <a:p>
            <a:r>
              <a:rPr lang="en-US" altLang="zh-CN" sz="3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3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5" name="图片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69" name="图片 6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9088" y="1982480"/>
            <a:ext cx="2937864" cy="2776386"/>
          </a:xfrm>
          <a:prstGeom prst="rect">
            <a:avLst/>
          </a:prstGeom>
        </p:spPr>
      </p:pic>
      <p:pic>
        <p:nvPicPr>
          <p:cNvPr id="14" name="图片 9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9518" y="2243741"/>
            <a:ext cx="2568853" cy="220888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2000" fill="hold"/>
                                        <p:tgtEl>
                                          <p:spTgt spid="69"/>
                                        </p:tgtEl>
                                        <p:attrNameLst>
                                          <p:attrName>ppt_w</p:attrName>
                                        </p:attrNameLst>
                                      </p:cBhvr>
                                      <p:tavLst>
                                        <p:tav tm="0">
                                          <p:val>
                                            <p:fltVal val="0"/>
                                          </p:val>
                                        </p:tav>
                                        <p:tav tm="100000">
                                          <p:val>
                                            <p:strVal val="#ppt_w"/>
                                          </p:val>
                                        </p:tav>
                                      </p:tavLst>
                                    </p:anim>
                                    <p:anim calcmode="lin" valueType="num">
                                      <p:cBhvr>
                                        <p:cTn id="8" dur="2000" fill="hold"/>
                                        <p:tgtEl>
                                          <p:spTgt spid="69"/>
                                        </p:tgtEl>
                                        <p:attrNameLst>
                                          <p:attrName>ppt_h</p:attrName>
                                        </p:attrNameLst>
                                      </p:cBhvr>
                                      <p:tavLst>
                                        <p:tav tm="0">
                                          <p:val>
                                            <p:fltVal val="0"/>
                                          </p:val>
                                        </p:tav>
                                        <p:tav tm="100000">
                                          <p:val>
                                            <p:strVal val="#ppt_h"/>
                                          </p:val>
                                        </p:tav>
                                      </p:tavLst>
                                    </p:anim>
                                    <p:animEffect transition="in" filter="fade">
                                      <p:cBhvr>
                                        <p:cTn id="9" dur="2000"/>
                                        <p:tgtEl>
                                          <p:spTgt spid="69"/>
                                        </p:tgtEl>
                                      </p:cBhvr>
                                    </p:animEffect>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300"/>
                                        <p:tgtEl>
                                          <p:spTgt spid="7"/>
                                        </p:tgtEl>
                                      </p:cBhvr>
                                    </p:animEffect>
                                  </p:childTnLst>
                                </p:cTn>
                              </p:par>
                            </p:childTnLst>
                          </p:cTn>
                        </p:par>
                        <p:par>
                          <p:cTn id="14" fill="hold">
                            <p:stCondLst>
                              <p:cond delay="23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300"/>
                                        <p:tgtEl>
                                          <p:spTgt spid="8"/>
                                        </p:tgtEl>
                                      </p:cBhvr>
                                    </p:animEffect>
                                  </p:childTnLst>
                                </p:cTn>
                              </p:par>
                            </p:childTnLst>
                          </p:cTn>
                        </p:par>
                        <p:par>
                          <p:cTn id="18" fill="hold">
                            <p:stCondLst>
                              <p:cond delay="26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300"/>
                                        <p:tgtEl>
                                          <p:spTgt spid="9"/>
                                        </p:tgtEl>
                                      </p:cBhvr>
                                    </p:animEffect>
                                  </p:childTnLst>
                                </p:cTn>
                              </p:par>
                            </p:childTnLst>
                          </p:cTn>
                        </p:par>
                        <p:par>
                          <p:cTn id="22" fill="hold">
                            <p:stCondLst>
                              <p:cond delay="29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300"/>
                                        <p:tgtEl>
                                          <p:spTgt spid="10"/>
                                        </p:tgtEl>
                                      </p:cBhvr>
                                    </p:animEffect>
                                  </p:childTnLst>
                                </p:cTn>
                              </p:par>
                            </p:childTnLst>
                          </p:cTn>
                        </p:par>
                        <p:par>
                          <p:cTn id="26" fill="hold">
                            <p:stCondLst>
                              <p:cond delay="320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300"/>
                                        <p:tgtEl>
                                          <p:spTgt spid="11"/>
                                        </p:tgtEl>
                                      </p:cBhvr>
                                    </p:animEffect>
                                  </p:childTnLst>
                                </p:cTn>
                              </p:par>
                            </p:childTnLst>
                          </p:cTn>
                        </p:par>
                        <p:par>
                          <p:cTn id="30" fill="hold">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300"/>
                                        <p:tgtEl>
                                          <p:spTgt spid="12"/>
                                        </p:tgtEl>
                                      </p:cBhvr>
                                    </p:animEffect>
                                  </p:childTnLst>
                                </p:cTn>
                              </p:par>
                            </p:childTnLst>
                          </p:cTn>
                        </p:par>
                        <p:par>
                          <p:cTn id="34" fill="hold">
                            <p:stCondLst>
                              <p:cond delay="3800"/>
                            </p:stCondLst>
                            <p:childTnLst>
                              <p:par>
                                <p:cTn id="35" presetID="42"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par>
                          <p:cTn id="40" fill="hold">
                            <p:stCondLst>
                              <p:cond delay="48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300"/>
                                        <p:tgtEl>
                                          <p:spTgt spid="13"/>
                                        </p:tgtEl>
                                      </p:cBhvr>
                                    </p:animEffect>
                                  </p:childTnLst>
                                </p:cTn>
                              </p:par>
                            </p:childTnLst>
                          </p:cTn>
                        </p:par>
                        <p:par>
                          <p:cTn id="44" fill="hold">
                            <p:stCondLst>
                              <p:cond delay="5100"/>
                            </p:stCondLst>
                            <p:childTnLst>
                              <p:par>
                                <p:cTn id="45" presetID="42" presetClass="path" presetSubtype="0" accel="50000" decel="50000" fill="hold" nodeType="afterEffect">
                                  <p:stCondLst>
                                    <p:cond delay="0"/>
                                  </p:stCondLst>
                                  <p:childTnLst>
                                    <p:animMotion origin="layout" path="M -1.04167E-6 0.10556 L -1.04167E-6 -0.67176 " pathEditMode="relative" rAng="0" ptsTypes="AA">
                                      <p:cBhvr>
                                        <p:cTn id="46" dur="1000" fill="hold"/>
                                        <p:tgtEl>
                                          <p:spTgt spid="55"/>
                                        </p:tgtEl>
                                        <p:attrNameLst>
                                          <p:attrName>ppt_x</p:attrName>
                                          <p:attrName>ppt_y</p:attrName>
                                        </p:attrNameLst>
                                      </p:cBhvr>
                                      <p:rCtr x="0" y="-38866"/>
                                    </p:animMotion>
                                  </p:childTnLst>
                                </p:cTn>
                              </p:par>
                            </p:childTnLst>
                          </p:cTn>
                        </p:par>
                        <p:par>
                          <p:cTn id="47" fill="hold">
                            <p:stCondLst>
                              <p:cond delay="6100"/>
                            </p:stCondLst>
                            <p:childTnLst>
                              <p:par>
                                <p:cTn id="48" presetID="26" presetClass="emph" presetSubtype="0" fill="hold" grpId="1" nodeType="afterEffect">
                                  <p:stCondLst>
                                    <p:cond delay="0"/>
                                  </p:stCondLst>
                                  <p:childTnLst>
                                    <p:animEffect transition="out" filter="fade">
                                      <p:cBhvr>
                                        <p:cTn id="49" dur="500" tmFilter="0, 0; .2, .5; .8, .5; 1, 0"/>
                                        <p:tgtEl>
                                          <p:spTgt spid="11"/>
                                        </p:tgtEl>
                                      </p:cBhvr>
                                    </p:animEffect>
                                    <p:animScale>
                                      <p:cBhvr>
                                        <p:cTn id="50" dur="250" autoRev="1" fill="hold"/>
                                        <p:tgtEl>
                                          <p:spTgt spid="11"/>
                                        </p:tgtEl>
                                      </p:cBhvr>
                                      <p:by x="105000" y="105000"/>
                                    </p:animScale>
                                  </p:childTnLst>
                                </p:cTn>
                              </p:par>
                            </p:childTnLst>
                          </p:cTn>
                        </p:par>
                        <p:par>
                          <p:cTn id="51" fill="hold">
                            <p:stCondLst>
                              <p:cond delay="6600"/>
                            </p:stCondLst>
                            <p:childTnLst>
                              <p:par>
                                <p:cTn id="52" presetID="10" presetClass="exit" presetSubtype="0" fill="hold" nodeType="afterEffect">
                                  <p:stCondLst>
                                    <p:cond delay="0"/>
                                  </p:stCondLst>
                                  <p:childTnLst>
                                    <p:animEffect transition="out" filter="fade">
                                      <p:cBhvr>
                                        <p:cTn id="53" dur="500"/>
                                        <p:tgtEl>
                                          <p:spTgt spid="55"/>
                                        </p:tgtEl>
                                      </p:cBhvr>
                                    </p:animEffect>
                                    <p:set>
                                      <p:cBhvr>
                                        <p:cTn id="54" dur="1" fill="hold">
                                          <p:stCondLst>
                                            <p:cond delay="499"/>
                                          </p:stCondLst>
                                        </p:cTn>
                                        <p:tgtEl>
                                          <p:spTgt spid="55"/>
                                        </p:tgtEl>
                                        <p:attrNameLst>
                                          <p:attrName>style.visibility</p:attrName>
                                        </p:attrNameLst>
                                      </p:cBhvr>
                                      <p:to>
                                        <p:strVal val="hidden"/>
                                      </p:to>
                                    </p:set>
                                  </p:childTnLst>
                                </p:cTn>
                              </p:par>
                            </p:childTnLst>
                          </p:cTn>
                        </p:par>
                        <p:par>
                          <p:cTn id="55" fill="hold">
                            <p:stCondLst>
                              <p:cond delay="7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13">
                                            <p:txEl>
                                              <p:pRg st="0" end="0"/>
                                            </p:txEl>
                                          </p:spTgt>
                                        </p:tgtEl>
                                        <p:attrNameLst>
                                          <p:attrName>style.visibility</p:attrName>
                                        </p:attrNameLst>
                                      </p:cBhvr>
                                      <p:to>
                                        <p:strVal val="visible"/>
                                      </p:to>
                                    </p:set>
                                    <p:anim calcmode="lin" valueType="num">
                                      <p:cBhvr>
                                        <p:cTn id="58" dur="50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1" grpId="1" animBg="1"/>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ý thuyết Sinh học lớp 6 bài 24">
            <a:extLst>
              <a:ext uri="{FF2B5EF4-FFF2-40B4-BE49-F238E27FC236}">
                <a16:creationId xmlns:a16="http://schemas.microsoft.com/office/drawing/2014/main" id="{0EF2E9E4-9FCA-6658-1C8A-BA3B3E9FA1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6227149" cy="6477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CB41FD1-4051-238D-5844-82EF366E80B1}"/>
              </a:ext>
            </a:extLst>
          </p:cNvPr>
          <p:cNvSpPr txBox="1"/>
          <p:nvPr/>
        </p:nvSpPr>
        <p:spPr>
          <a:xfrm>
            <a:off x="6383866" y="279400"/>
            <a:ext cx="5545665" cy="5509200"/>
          </a:xfrm>
          <a:prstGeom prst="rect">
            <a:avLst/>
          </a:prstGeom>
          <a:noFill/>
        </p:spPr>
        <p:txBody>
          <a:bodyPr wrap="square">
            <a:spAutoFit/>
          </a:bodyPr>
          <a:lstStyle/>
          <a:p>
            <a:pPr marL="0" marR="0" algn="just">
              <a:spcBef>
                <a:spcPts val="0"/>
              </a:spcBef>
              <a:spcAft>
                <a:spcPts val="1415"/>
              </a:spcAft>
            </a:pPr>
            <a:r>
              <a:rPr lang="en-US" sz="3200" dirty="0" err="1">
                <a:effectLst/>
                <a:latin typeface="Times New Roman" panose="02020603050405020304" pitchFamily="18" charset="0"/>
                <a:ea typeface="Arial Unicode MS"/>
                <a:cs typeface="Times New Roman" panose="02020603050405020304" pitchFamily="18" charset="0"/>
              </a:rPr>
              <a:t>Trong</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tổng</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lượng</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nước</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mà</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rễ</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cây</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hấp</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thu</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vào</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chỉ</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có</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một</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lượng</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rất</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nhỏ</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được</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cây</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sử</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dụng</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phần</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lớn</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lượng</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nước</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sẽ</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bị</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mất</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đi</a:t>
            </a:r>
            <a:r>
              <a:rPr lang="en-US" sz="3200" dirty="0">
                <a:effectLst/>
                <a:latin typeface="Times New Roman" panose="02020603050405020304" pitchFamily="18" charset="0"/>
                <a:ea typeface="Arial Unicode MS"/>
                <a:cs typeface="Times New Roman" panose="02020603050405020304" pitchFamily="18" charset="0"/>
              </a:rPr>
              <a:t> do </a:t>
            </a:r>
            <a:r>
              <a:rPr lang="en-US" sz="3200" dirty="0" err="1">
                <a:effectLst/>
                <a:latin typeface="Times New Roman" panose="02020603050405020304" pitchFamily="18" charset="0"/>
                <a:ea typeface="Arial Unicode MS"/>
                <a:cs typeface="Times New Roman" panose="02020603050405020304" pitchFamily="18" charset="0"/>
              </a:rPr>
              <a:t>quá</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trình</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thoát</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hơi</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nước</a:t>
            </a:r>
            <a:r>
              <a:rPr lang="en-US" sz="3200" dirty="0">
                <a:effectLst/>
                <a:latin typeface="Times New Roman" panose="02020603050405020304" pitchFamily="18" charset="0"/>
                <a:ea typeface="Arial Unicode MS"/>
                <a:cs typeface="Times New Roman" panose="02020603050405020304" pitchFamily="18" charset="0"/>
              </a:rPr>
              <a:t> ở </a:t>
            </a:r>
            <a:r>
              <a:rPr lang="en-US" sz="3200" dirty="0" err="1">
                <a:effectLst/>
                <a:latin typeface="Times New Roman" panose="02020603050405020304" pitchFamily="18" charset="0"/>
                <a:ea typeface="Arial Unicode MS"/>
                <a:cs typeface="Times New Roman" panose="02020603050405020304" pitchFamily="18" charset="0"/>
              </a:rPr>
              <a:t>lá</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Đây</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là</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một</a:t>
            </a:r>
            <a:r>
              <a:rPr lang="en-US" sz="3200" dirty="0">
                <a:effectLst/>
                <a:latin typeface="Times New Roman" panose="02020603050405020304" pitchFamily="18" charset="0"/>
                <a:ea typeface="Arial Unicode MS"/>
                <a:cs typeface="Times New Roman" panose="02020603050405020304" pitchFamily="18" charset="0"/>
              </a:rPr>
              <a:t> “tai </a:t>
            </a:r>
            <a:r>
              <a:rPr lang="en-US" sz="3200" dirty="0" err="1">
                <a:effectLst/>
                <a:latin typeface="Times New Roman" panose="02020603050405020304" pitchFamily="18" charset="0"/>
                <a:ea typeface="Arial Unicode MS"/>
                <a:cs typeface="Times New Roman" panose="02020603050405020304" pitchFamily="18" charset="0"/>
              </a:rPr>
              <a:t>hoạ</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đối</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với</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cây</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trong</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điều</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kiện</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môi</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trường</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khô</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hạn</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Tại</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sao</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quá</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trình</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thoát</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hơi</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nước</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làm</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thất</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thoát</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một</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lượng</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nước</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lớn</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nhưng</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cây</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vẫn</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cần</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có</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quá</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trình</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này</a:t>
            </a:r>
            <a:r>
              <a:rPr lang="en-US" sz="3200" dirty="0">
                <a:effectLst/>
                <a:latin typeface="Times New Roman" panose="02020603050405020304" pitchFamily="18" charset="0"/>
                <a:ea typeface="Arial Unicode MS"/>
                <a:cs typeface="Times New Roman" panose="02020603050405020304" pitchFamily="18" charset="0"/>
              </a:rPr>
              <a:t>?</a:t>
            </a:r>
          </a:p>
        </p:txBody>
      </p:sp>
    </p:spTree>
    <p:extLst>
      <p:ext uri="{BB962C8B-B14F-4D97-AF65-F5344CB8AC3E}">
        <p14:creationId xmlns:p14="http://schemas.microsoft.com/office/powerpoint/2010/main" val="1040420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008A21B9-98A4-4201-AD2A-5F31C19F658A}"/>
              </a:ext>
            </a:extLst>
          </p:cNvPr>
          <p:cNvSpPr/>
          <p:nvPr/>
        </p:nvSpPr>
        <p:spPr>
          <a:xfrm>
            <a:off x="1947171" y="914401"/>
            <a:ext cx="8766546" cy="4091354"/>
          </a:xfrm>
          <a:prstGeom prst="cloudCallout">
            <a:avLst>
              <a:gd name="adj1" fmla="val -33523"/>
              <a:gd name="adj2" fmla="val 7755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trả</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lời</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hỏi</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chúng</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ta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cùng</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tìm</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nội</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sau</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vi-VN" sz="3200" b="1"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endParaRPr>
          </a:p>
          <a:p>
            <a:pPr algn="ctr"/>
            <a:endParaRPr lang="vi-VN" dirty="0"/>
          </a:p>
        </p:txBody>
      </p:sp>
      <p:sp>
        <p:nvSpPr>
          <p:cNvPr id="7" name="标题占位符 1">
            <a:extLst>
              <a:ext uri="{FF2B5EF4-FFF2-40B4-BE49-F238E27FC236}">
                <a16:creationId xmlns:a16="http://schemas.microsoft.com/office/drawing/2014/main" id="{97CB7B22-86D8-4D1C-A5F3-BD0AAD0E2079}"/>
              </a:ext>
            </a:extLst>
          </p:cNvPr>
          <p:cNvSpPr txBox="1"/>
          <p:nvPr/>
        </p:nvSpPr>
        <p:spPr>
          <a:xfrm>
            <a:off x="1478283" y="262919"/>
            <a:ext cx="585590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………KHỞI ĐỘNG………</a:t>
            </a:r>
            <a:endParaRPr lang="zh-CN" altLang="en-US" sz="3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234721021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1842</TotalTime>
  <Words>2734</Words>
  <Application>Microsoft Office PowerPoint</Application>
  <PresentationFormat>Widescreen</PresentationFormat>
  <Paragraphs>254</Paragraphs>
  <Slides>46</Slides>
  <Notes>14</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Calibri</vt:lpstr>
      <vt:lpstr>Calibri Light</vt:lpstr>
      <vt:lpstr>Impact</vt:lpstr>
      <vt:lpstr>Times New Roman</vt:lpstr>
      <vt:lpstr>VNI-Brush</vt:lpstr>
      <vt:lpstr>VNI-Souvir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Một sô yếu tố môi trường ảnh hưởng đến trao đổi nước và các chất dinh dưỡng ở thực vật</vt:lpstr>
      <vt:lpstr>Kể tên các yếu tố môi trường ảnh hưởng đến quá trình trao đổi nước và muối khoáng của cây?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Trương Thị Lan</dc:creator>
  <cp:lastModifiedBy>Trương Thị Lan</cp:lastModifiedBy>
  <cp:revision>12</cp:revision>
  <dcterms:created xsi:type="dcterms:W3CDTF">2022-07-15T07:12:20Z</dcterms:created>
  <dcterms:modified xsi:type="dcterms:W3CDTF">2022-07-16T14:04:23Z</dcterms:modified>
</cp:coreProperties>
</file>