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8"/>
  </p:notesMasterIdLst>
  <p:sldIdLst>
    <p:sldId id="256" r:id="rId2"/>
    <p:sldId id="258" r:id="rId3"/>
    <p:sldId id="260" r:id="rId4"/>
    <p:sldId id="11861" r:id="rId5"/>
    <p:sldId id="11636" r:id="rId6"/>
    <p:sldId id="11862" r:id="rId7"/>
    <p:sldId id="11863" r:id="rId8"/>
    <p:sldId id="11864" r:id="rId9"/>
    <p:sldId id="11865" r:id="rId10"/>
    <p:sldId id="11866" r:id="rId11"/>
    <p:sldId id="11867" r:id="rId12"/>
    <p:sldId id="11868" r:id="rId13"/>
    <p:sldId id="11869" r:id="rId14"/>
    <p:sldId id="265" r:id="rId15"/>
    <p:sldId id="11870" r:id="rId16"/>
    <p:sldId id="266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966"/>
    <a:srgbClr val="294983"/>
    <a:srgbClr val="D7E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81D670-A4AA-69D4-6337-FC548D733299}" v="1" dt="2021-10-04T06:46:21.842"/>
    <p1510:client id="{2F8D7399-F966-8400-DBB7-CE0485F3498A}" v="2" dt="2021-10-03T15:30:53.912"/>
    <p1510:client id="{78AC71EF-ED40-C3B1-D735-9BE2C5E7DDA6}" v="9" dt="2021-10-06T03:10:46.543"/>
    <p1510:client id="{9147DF28-19E5-33E7-0C8A-6B7836974ACB}" v="46" dt="2021-10-06T02:08:57.001"/>
    <p1510:client id="{97BC2DDC-F1C7-30AF-FC20-D90DA73827A6}" v="139" dt="2021-10-06T03:52:10.323"/>
    <p1510:client id="{9FD4A7B2-3C00-4531-8461-FA15F87919EE}" v="19" dt="2021-09-29T01:57:59.386"/>
    <p1510:client id="{DDDAD129-78B4-98E1-3E96-38B7F35E96A0}" v="38" dt="2021-10-06T03:30:35.502"/>
    <p1510:client id="{F8EEB13F-0713-0226-3697-8713036D224A}" v="8" dt="2021-10-06T03:13:30.5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1bf3c33d4f0736fc222de436a6bd5efd669ceab1671cb7f32749209eb9668b78::" providerId="AD" clId="Web-{78AC71EF-ED40-C3B1-D735-9BE2C5E7DDA6}"/>
    <pc:docChg chg="modSld">
      <pc:chgData name="Guest User" userId="S::urn:spo:anon#1bf3c33d4f0736fc222de436a6bd5efd669ceab1671cb7f32749209eb9668b78::" providerId="AD" clId="Web-{78AC71EF-ED40-C3B1-D735-9BE2C5E7DDA6}" dt="2021-10-06T03:10:46.543" v="8" actId="1076"/>
      <pc:docMkLst>
        <pc:docMk/>
      </pc:docMkLst>
      <pc:sldChg chg="addSp modSp addAnim">
        <pc:chgData name="Guest User" userId="S::urn:spo:anon#1bf3c33d4f0736fc222de436a6bd5efd669ceab1671cb7f32749209eb9668b78::" providerId="AD" clId="Web-{78AC71EF-ED40-C3B1-D735-9BE2C5E7DDA6}" dt="2021-10-06T03:10:46.543" v="8" actId="1076"/>
        <pc:sldMkLst>
          <pc:docMk/>
          <pc:sldMk cId="4006156731" sldId="11559"/>
        </pc:sldMkLst>
        <pc:picChg chg="add mod">
          <ac:chgData name="Guest User" userId="S::urn:spo:anon#1bf3c33d4f0736fc222de436a6bd5efd669ceab1671cb7f32749209eb9668b78::" providerId="AD" clId="Web-{78AC71EF-ED40-C3B1-D735-9BE2C5E7DDA6}" dt="2021-10-06T03:10:46.543" v="8" actId="1076"/>
          <ac:picMkLst>
            <pc:docMk/>
            <pc:sldMk cId="4006156731" sldId="11559"/>
            <ac:picMk id="2" creationId="{4711FEDE-B044-40E3-BEBB-E6F03F0656D2}"/>
          </ac:picMkLst>
        </pc:picChg>
        <pc:picChg chg="mod">
          <ac:chgData name="Guest User" userId="S::urn:spo:anon#1bf3c33d4f0736fc222de436a6bd5efd669ceab1671cb7f32749209eb9668b78::" providerId="AD" clId="Web-{78AC71EF-ED40-C3B1-D735-9BE2C5E7DDA6}" dt="2021-10-06T03:08:16.307" v="3" actId="1076"/>
          <ac:picMkLst>
            <pc:docMk/>
            <pc:sldMk cId="4006156731" sldId="11559"/>
            <ac:picMk id="3" creationId="{CA2036E1-4A9F-4DA8-A8F4-973890879473}"/>
          </ac:picMkLst>
        </pc:picChg>
      </pc:sldChg>
    </pc:docChg>
  </pc:docChgLst>
  <pc:docChgLst>
    <pc:chgData name="Người dùng Khách" userId="S::urn:spo:anon#1bf3c33d4f0736fc222de436a6bd5efd669ceab1671cb7f32749209eb9668b78::" providerId="AD" clId="Web-{1881D670-A4AA-69D4-6337-FC548D733299}"/>
    <pc:docChg chg="modSld">
      <pc:chgData name="Người dùng Khách" userId="S::urn:spo:anon#1bf3c33d4f0736fc222de436a6bd5efd669ceab1671cb7f32749209eb9668b78::" providerId="AD" clId="Web-{1881D670-A4AA-69D4-6337-FC548D733299}" dt="2021-10-04T06:46:21.842" v="0"/>
      <pc:docMkLst>
        <pc:docMk/>
      </pc:docMkLst>
      <pc:sldChg chg="addSp">
        <pc:chgData name="Người dùng Khách" userId="S::urn:spo:anon#1bf3c33d4f0736fc222de436a6bd5efd669ceab1671cb7f32749209eb9668b78::" providerId="AD" clId="Web-{1881D670-A4AA-69D4-6337-FC548D733299}" dt="2021-10-04T06:46:21.842" v="0"/>
        <pc:sldMkLst>
          <pc:docMk/>
          <pc:sldMk cId="3025109806" sldId="260"/>
        </pc:sldMkLst>
        <pc:spChg chg="add">
          <ac:chgData name="Người dùng Khách" userId="S::urn:spo:anon#1bf3c33d4f0736fc222de436a6bd5efd669ceab1671cb7f32749209eb9668b78::" providerId="AD" clId="Web-{1881D670-A4AA-69D4-6337-FC548D733299}" dt="2021-10-04T06:46:21.842" v="0"/>
          <ac:spMkLst>
            <pc:docMk/>
            <pc:sldMk cId="3025109806" sldId="260"/>
            <ac:spMk id="2" creationId="{F138D27E-9CF0-42C8-96BC-B36A58A910AD}"/>
          </ac:spMkLst>
        </pc:spChg>
      </pc:sldChg>
    </pc:docChg>
  </pc:docChgLst>
  <pc:docChgLst>
    <pc:chgData name="Guest User" userId="S::urn:spo:anon#1bf3c33d4f0736fc222de436a6bd5efd669ceab1671cb7f32749209eb9668b78::" providerId="AD" clId="Web-{DDDAD129-78B4-98E1-3E96-38B7F35E96A0}"/>
    <pc:docChg chg="modSld">
      <pc:chgData name="Guest User" userId="S::urn:spo:anon#1bf3c33d4f0736fc222de436a6bd5efd669ceab1671cb7f32749209eb9668b78::" providerId="AD" clId="Web-{DDDAD129-78B4-98E1-3E96-38B7F35E96A0}" dt="2021-10-06T03:30:33.158" v="9" actId="20577"/>
      <pc:docMkLst>
        <pc:docMk/>
      </pc:docMkLst>
      <pc:sldChg chg="modSp">
        <pc:chgData name="Guest User" userId="S::urn:spo:anon#1bf3c33d4f0736fc222de436a6bd5efd669ceab1671cb7f32749209eb9668b78::" providerId="AD" clId="Web-{DDDAD129-78B4-98E1-3E96-38B7F35E96A0}" dt="2021-10-06T03:26:58.152" v="0" actId="1076"/>
        <pc:sldMkLst>
          <pc:docMk/>
          <pc:sldMk cId="3709134282" sldId="259"/>
        </pc:sldMkLst>
        <pc:spChg chg="mod">
          <ac:chgData name="Guest User" userId="S::urn:spo:anon#1bf3c33d4f0736fc222de436a6bd5efd669ceab1671cb7f32749209eb9668b78::" providerId="AD" clId="Web-{DDDAD129-78B4-98E1-3E96-38B7F35E96A0}" dt="2021-10-06T03:26:58.152" v="0" actId="1076"/>
          <ac:spMkLst>
            <pc:docMk/>
            <pc:sldMk cId="3709134282" sldId="259"/>
            <ac:spMk id="7" creationId="{D95C94E6-A00A-47CD-9373-6FC73462D435}"/>
          </ac:spMkLst>
        </pc:spChg>
      </pc:sldChg>
      <pc:sldChg chg="modSp">
        <pc:chgData name="Guest User" userId="S::urn:spo:anon#1bf3c33d4f0736fc222de436a6bd5efd669ceab1671cb7f32749209eb9668b78::" providerId="AD" clId="Web-{DDDAD129-78B4-98E1-3E96-38B7F35E96A0}" dt="2021-10-06T03:28:07.091" v="1" actId="20577"/>
        <pc:sldMkLst>
          <pc:docMk/>
          <pc:sldMk cId="645515314" sldId="262"/>
        </pc:sldMkLst>
        <pc:spChg chg="mod">
          <ac:chgData name="Guest User" userId="S::urn:spo:anon#1bf3c33d4f0736fc222de436a6bd5efd669ceab1671cb7f32749209eb9668b78::" providerId="AD" clId="Web-{DDDAD129-78B4-98E1-3E96-38B7F35E96A0}" dt="2021-10-06T03:28:07.091" v="1" actId="20577"/>
          <ac:spMkLst>
            <pc:docMk/>
            <pc:sldMk cId="645515314" sldId="262"/>
            <ac:spMk id="12" creationId="{7CAEFCCC-3478-4BCD-98C8-D0831ABFD3EE}"/>
          </ac:spMkLst>
        </pc:spChg>
      </pc:sldChg>
      <pc:sldChg chg="modSp">
        <pc:chgData name="Guest User" userId="S::urn:spo:anon#1bf3c33d4f0736fc222de436a6bd5efd669ceab1671cb7f32749209eb9668b78::" providerId="AD" clId="Web-{DDDAD129-78B4-98E1-3E96-38B7F35E96A0}" dt="2021-10-06T03:30:33.158" v="9" actId="20577"/>
        <pc:sldMkLst>
          <pc:docMk/>
          <pc:sldMk cId="436486812" sldId="297"/>
        </pc:sldMkLst>
        <pc:spChg chg="mod">
          <ac:chgData name="Guest User" userId="S::urn:spo:anon#1bf3c33d4f0736fc222de436a6bd5efd669ceab1671cb7f32749209eb9668b78::" providerId="AD" clId="Web-{DDDAD129-78B4-98E1-3E96-38B7F35E96A0}" dt="2021-10-06T03:30:33.158" v="9" actId="20577"/>
          <ac:spMkLst>
            <pc:docMk/>
            <pc:sldMk cId="436486812" sldId="297"/>
            <ac:spMk id="32" creationId="{CC38C79E-670E-49C7-ACC4-1623402AE28B}"/>
          </ac:spMkLst>
        </pc:spChg>
      </pc:sldChg>
      <pc:sldChg chg="modSp">
        <pc:chgData name="Guest User" userId="S::urn:spo:anon#1bf3c33d4f0736fc222de436a6bd5efd669ceab1671cb7f32749209eb9668b78::" providerId="AD" clId="Web-{DDDAD129-78B4-98E1-3E96-38B7F35E96A0}" dt="2021-10-06T03:29:38.500" v="8" actId="20577"/>
        <pc:sldMkLst>
          <pc:docMk/>
          <pc:sldMk cId="2808817212" sldId="11636"/>
        </pc:sldMkLst>
        <pc:spChg chg="mod">
          <ac:chgData name="Guest User" userId="S::urn:spo:anon#1bf3c33d4f0736fc222de436a6bd5efd669ceab1671cb7f32749209eb9668b78::" providerId="AD" clId="Web-{DDDAD129-78B4-98E1-3E96-38B7F35E96A0}" dt="2021-10-06T03:28:49.373" v="4" actId="20577"/>
          <ac:spMkLst>
            <pc:docMk/>
            <pc:sldMk cId="2808817212" sldId="11636"/>
            <ac:spMk id="39" creationId="{0BADCF27-80F5-4523-8102-F3D207F1211C}"/>
          </ac:spMkLst>
        </pc:spChg>
        <pc:spChg chg="mod">
          <ac:chgData name="Guest User" userId="S::urn:spo:anon#1bf3c33d4f0736fc222de436a6bd5efd669ceab1671cb7f32749209eb9668b78::" providerId="AD" clId="Web-{DDDAD129-78B4-98E1-3E96-38B7F35E96A0}" dt="2021-10-06T03:29:10.749" v="6" actId="20577"/>
          <ac:spMkLst>
            <pc:docMk/>
            <pc:sldMk cId="2808817212" sldId="11636"/>
            <ac:spMk id="40" creationId="{A49CA7BE-94A3-45B6-85E4-9F38F79DC569}"/>
          </ac:spMkLst>
        </pc:spChg>
        <pc:spChg chg="mod">
          <ac:chgData name="Guest User" userId="S::urn:spo:anon#1bf3c33d4f0736fc222de436a6bd5efd669ceab1671cb7f32749209eb9668b78::" providerId="AD" clId="Web-{DDDAD129-78B4-98E1-3E96-38B7F35E96A0}" dt="2021-10-06T03:29:20.687" v="7" actId="20577"/>
          <ac:spMkLst>
            <pc:docMk/>
            <pc:sldMk cId="2808817212" sldId="11636"/>
            <ac:spMk id="41" creationId="{19E8734E-9E7D-4007-B5BA-080581B81F1F}"/>
          </ac:spMkLst>
        </pc:spChg>
        <pc:spChg chg="mod">
          <ac:chgData name="Guest User" userId="S::urn:spo:anon#1bf3c33d4f0736fc222de436a6bd5efd669ceab1671cb7f32749209eb9668b78::" providerId="AD" clId="Web-{DDDAD129-78B4-98E1-3E96-38B7F35E96A0}" dt="2021-10-06T03:29:38.500" v="8" actId="20577"/>
          <ac:spMkLst>
            <pc:docMk/>
            <pc:sldMk cId="2808817212" sldId="11636"/>
            <ac:spMk id="42" creationId="{185DAFA3-4D32-49A4-A800-E6AB1DFC0F0F}"/>
          </ac:spMkLst>
        </pc:spChg>
        <pc:grpChg chg="mod">
          <ac:chgData name="Guest User" userId="S::urn:spo:anon#1bf3c33d4f0736fc222de436a6bd5efd669ceab1671cb7f32749209eb9668b78::" providerId="AD" clId="Web-{DDDAD129-78B4-98E1-3E96-38B7F35E96A0}" dt="2021-10-06T03:28:07.372" v="3" actId="1076"/>
          <ac:grpSpMkLst>
            <pc:docMk/>
            <pc:sldMk cId="2808817212" sldId="11636"/>
            <ac:grpSpMk id="44" creationId="{726A45F2-B0FF-4BB0-BD4F-7B284A701694}"/>
          </ac:grpSpMkLst>
        </pc:grpChg>
        <pc:grpChg chg="mod">
          <ac:chgData name="Guest User" userId="S::urn:spo:anon#1bf3c33d4f0736fc222de436a6bd5efd669ceab1671cb7f32749209eb9668b78::" providerId="AD" clId="Web-{DDDAD129-78B4-98E1-3E96-38B7F35E96A0}" dt="2021-10-06T03:28:56.420" v="5" actId="1076"/>
          <ac:grpSpMkLst>
            <pc:docMk/>
            <pc:sldMk cId="2808817212" sldId="11636"/>
            <ac:grpSpMk id="45" creationId="{1BD39159-781B-4846-9DB8-8FBDAEF17104}"/>
          </ac:grpSpMkLst>
        </pc:grpChg>
      </pc:sldChg>
    </pc:docChg>
  </pc:docChgLst>
  <pc:docChgLst>
    <pc:chgData name="Người dùng Khách" userId="S::urn:spo:anon#1bf3c33d4f0736fc222de436a6bd5efd669ceab1671cb7f32749209eb9668b78::" providerId="AD" clId="Web-{9147DF28-19E5-33E7-0C8A-6B7836974ACB}"/>
    <pc:docChg chg="modSld">
      <pc:chgData name="Người dùng Khách" userId="S::urn:spo:anon#1bf3c33d4f0736fc222de436a6bd5efd669ceab1671cb7f32749209eb9668b78::" providerId="AD" clId="Web-{9147DF28-19E5-33E7-0C8A-6B7836974ACB}" dt="2021-10-06T02:08:30.032" v="29" actId="20577"/>
      <pc:docMkLst>
        <pc:docMk/>
      </pc:docMkLst>
      <pc:sldChg chg="modSp">
        <pc:chgData name="Người dùng Khách" userId="S::urn:spo:anon#1bf3c33d4f0736fc222de436a6bd5efd669ceab1671cb7f32749209eb9668b78::" providerId="AD" clId="Web-{9147DF28-19E5-33E7-0C8A-6B7836974ACB}" dt="2021-10-06T02:08:30.032" v="29" actId="20577"/>
        <pc:sldMkLst>
          <pc:docMk/>
          <pc:sldMk cId="3709134282" sldId="259"/>
        </pc:sldMkLst>
        <pc:spChg chg="mod">
          <ac:chgData name="Người dùng Khách" userId="S::urn:spo:anon#1bf3c33d4f0736fc222de436a6bd5efd669ceab1671cb7f32749209eb9668b78::" providerId="AD" clId="Web-{9147DF28-19E5-33E7-0C8A-6B7836974ACB}" dt="2021-10-06T02:07:55.344" v="0" actId="20577"/>
          <ac:spMkLst>
            <pc:docMk/>
            <pc:sldMk cId="3709134282" sldId="259"/>
            <ac:spMk id="6" creationId="{DE5E3AAB-E139-4CB6-B1BA-322D88EDF390}"/>
          </ac:spMkLst>
        </pc:spChg>
        <pc:spChg chg="mod">
          <ac:chgData name="Người dùng Khách" userId="S::urn:spo:anon#1bf3c33d4f0736fc222de436a6bd5efd669ceab1671cb7f32749209eb9668b78::" providerId="AD" clId="Web-{9147DF28-19E5-33E7-0C8A-6B7836974ACB}" dt="2021-10-06T02:08:30.032" v="29" actId="20577"/>
          <ac:spMkLst>
            <pc:docMk/>
            <pc:sldMk cId="3709134282" sldId="259"/>
            <ac:spMk id="7" creationId="{D95C94E6-A00A-47CD-9373-6FC73462D435}"/>
          </ac:spMkLst>
        </pc:spChg>
      </pc:sldChg>
    </pc:docChg>
  </pc:docChgLst>
  <pc:docChgLst>
    <pc:chgData name="Người dùng Khách" userId="S::urn:spo:anon#1bf3c33d4f0736fc222de436a6bd5efd669ceab1671cb7f32749209eb9668b78::" providerId="AD" clId="Web-{2F8D7399-F966-8400-DBB7-CE0485F3498A}"/>
    <pc:docChg chg="delSld">
      <pc:chgData name="Người dùng Khách" userId="S::urn:spo:anon#1bf3c33d4f0736fc222de436a6bd5efd669ceab1671cb7f32749209eb9668b78::" providerId="AD" clId="Web-{2F8D7399-F966-8400-DBB7-CE0485F3498A}" dt="2021-10-03T15:30:53.912" v="1"/>
      <pc:docMkLst>
        <pc:docMk/>
      </pc:docMkLst>
      <pc:sldChg chg="del">
        <pc:chgData name="Người dùng Khách" userId="S::urn:spo:anon#1bf3c33d4f0736fc222de436a6bd5efd669ceab1671cb7f32749209eb9668b78::" providerId="AD" clId="Web-{2F8D7399-F966-8400-DBB7-CE0485F3498A}" dt="2021-10-03T15:30:50.756" v="0"/>
        <pc:sldMkLst>
          <pc:docMk/>
          <pc:sldMk cId="1449978264" sldId="11843"/>
        </pc:sldMkLst>
      </pc:sldChg>
      <pc:sldChg chg="del">
        <pc:chgData name="Người dùng Khách" userId="S::urn:spo:anon#1bf3c33d4f0736fc222de436a6bd5efd669ceab1671cb7f32749209eb9668b78::" providerId="AD" clId="Web-{2F8D7399-F966-8400-DBB7-CE0485F3498A}" dt="2021-10-03T15:30:53.912" v="1"/>
        <pc:sldMkLst>
          <pc:docMk/>
          <pc:sldMk cId="1596039717" sldId="11844"/>
        </pc:sldMkLst>
      </pc:sldChg>
    </pc:docChg>
  </pc:docChgLst>
  <pc:docChgLst>
    <pc:chgData name="Guest User" userId="S::urn:spo:anon#1bf3c33d4f0736fc222de436a6bd5efd669ceab1671cb7f32749209eb9668b78::" providerId="AD" clId="Web-{9FD4A7B2-3C00-4531-8461-FA15F87919EE}"/>
    <pc:docChg chg="modSld addMainMaster delMainMaster modMainMaster">
      <pc:chgData name="Guest User" userId="S::urn:spo:anon#1bf3c33d4f0736fc222de436a6bd5efd669ceab1671cb7f32749209eb9668b78::" providerId="AD" clId="Web-{9FD4A7B2-3C00-4531-8461-FA15F87919EE}" dt="2021-09-29T01:57:59.386" v="9"/>
      <pc:docMkLst>
        <pc:docMk/>
      </pc:docMkLst>
      <pc:sldChg chg="mod modClrScheme chgLayout">
        <pc:chgData name="Guest User" userId="S::urn:spo:anon#1bf3c33d4f0736fc222de436a6bd5efd669ceab1671cb7f32749209eb9668b78::" providerId="AD" clId="Web-{9FD4A7B2-3C00-4531-8461-FA15F87919EE}" dt="2021-09-29T01:57:59.386" v="9"/>
        <pc:sldMkLst>
          <pc:docMk/>
          <pc:sldMk cId="4154210227" sldId="256"/>
        </pc:sldMkLst>
      </pc:sldChg>
      <pc:sldChg chg="mod modClrScheme chgLayout">
        <pc:chgData name="Guest User" userId="S::urn:spo:anon#1bf3c33d4f0736fc222de436a6bd5efd669ceab1671cb7f32749209eb9668b78::" providerId="AD" clId="Web-{9FD4A7B2-3C00-4531-8461-FA15F87919EE}" dt="2021-09-29T01:57:59.386" v="9"/>
        <pc:sldMkLst>
          <pc:docMk/>
          <pc:sldMk cId="3558198563" sldId="258"/>
        </pc:sldMkLst>
      </pc:sldChg>
      <pc:sldChg chg="mod modClrScheme chgLayout">
        <pc:chgData name="Guest User" userId="S::urn:spo:anon#1bf3c33d4f0736fc222de436a6bd5efd669ceab1671cb7f32749209eb9668b78::" providerId="AD" clId="Web-{9FD4A7B2-3C00-4531-8461-FA15F87919EE}" dt="2021-09-29T01:57:59.386" v="9"/>
        <pc:sldMkLst>
          <pc:docMk/>
          <pc:sldMk cId="3709134282" sldId="259"/>
        </pc:sldMkLst>
      </pc:sldChg>
      <pc:sldChg chg="mod modClrScheme chgLayout">
        <pc:chgData name="Guest User" userId="S::urn:spo:anon#1bf3c33d4f0736fc222de436a6bd5efd669ceab1671cb7f32749209eb9668b78::" providerId="AD" clId="Web-{9FD4A7B2-3C00-4531-8461-FA15F87919EE}" dt="2021-09-29T01:57:59.386" v="9"/>
        <pc:sldMkLst>
          <pc:docMk/>
          <pc:sldMk cId="3025109806" sldId="260"/>
        </pc:sldMkLst>
      </pc:sldChg>
      <pc:sldChg chg="mod modClrScheme chgLayout">
        <pc:chgData name="Guest User" userId="S::urn:spo:anon#1bf3c33d4f0736fc222de436a6bd5efd669ceab1671cb7f32749209eb9668b78::" providerId="AD" clId="Web-{9FD4A7B2-3C00-4531-8461-FA15F87919EE}" dt="2021-09-29T01:57:59.386" v="9"/>
        <pc:sldMkLst>
          <pc:docMk/>
          <pc:sldMk cId="797512906" sldId="261"/>
        </pc:sldMkLst>
      </pc:sldChg>
      <pc:sldChg chg="mod modClrScheme chgLayout">
        <pc:chgData name="Guest User" userId="S::urn:spo:anon#1bf3c33d4f0736fc222de436a6bd5efd669ceab1671cb7f32749209eb9668b78::" providerId="AD" clId="Web-{9FD4A7B2-3C00-4531-8461-FA15F87919EE}" dt="2021-09-29T01:57:59.386" v="9"/>
        <pc:sldMkLst>
          <pc:docMk/>
          <pc:sldMk cId="645515314" sldId="262"/>
        </pc:sldMkLst>
      </pc:sldChg>
      <pc:sldChg chg="mod modClrScheme chgLayout">
        <pc:chgData name="Guest User" userId="S::urn:spo:anon#1bf3c33d4f0736fc222de436a6bd5efd669ceab1671cb7f32749209eb9668b78::" providerId="AD" clId="Web-{9FD4A7B2-3C00-4531-8461-FA15F87919EE}" dt="2021-09-29T01:57:59.386" v="9"/>
        <pc:sldMkLst>
          <pc:docMk/>
          <pc:sldMk cId="2904312788" sldId="263"/>
        </pc:sldMkLst>
      </pc:sldChg>
      <pc:sldChg chg="mod modClrScheme chgLayout">
        <pc:chgData name="Guest User" userId="S::urn:spo:anon#1bf3c33d4f0736fc222de436a6bd5efd669ceab1671cb7f32749209eb9668b78::" providerId="AD" clId="Web-{9FD4A7B2-3C00-4531-8461-FA15F87919EE}" dt="2021-09-29T01:57:59.386" v="9"/>
        <pc:sldMkLst>
          <pc:docMk/>
          <pc:sldMk cId="3798258872" sldId="264"/>
        </pc:sldMkLst>
      </pc:sldChg>
      <pc:sldChg chg="mod modClrScheme chgLayout">
        <pc:chgData name="Guest User" userId="S::urn:spo:anon#1bf3c33d4f0736fc222de436a6bd5efd669ceab1671cb7f32749209eb9668b78::" providerId="AD" clId="Web-{9FD4A7B2-3C00-4531-8461-FA15F87919EE}" dt="2021-09-29T01:57:59.386" v="9"/>
        <pc:sldMkLst>
          <pc:docMk/>
          <pc:sldMk cId="76392603" sldId="265"/>
        </pc:sldMkLst>
      </pc:sldChg>
      <pc:sldChg chg="mod modClrScheme chgLayout">
        <pc:chgData name="Guest User" userId="S::urn:spo:anon#1bf3c33d4f0736fc222de436a6bd5efd669ceab1671cb7f32749209eb9668b78::" providerId="AD" clId="Web-{9FD4A7B2-3C00-4531-8461-FA15F87919EE}" dt="2021-09-29T01:57:59.386" v="9"/>
        <pc:sldMkLst>
          <pc:docMk/>
          <pc:sldMk cId="830006157" sldId="266"/>
        </pc:sldMkLst>
      </pc:sldChg>
      <pc:sldChg chg="mod modClrScheme chgLayout">
        <pc:chgData name="Guest User" userId="S::urn:spo:anon#1bf3c33d4f0736fc222de436a6bd5efd669ceab1671cb7f32749209eb9668b78::" providerId="AD" clId="Web-{9FD4A7B2-3C00-4531-8461-FA15F87919EE}" dt="2021-09-29T01:57:59.386" v="9"/>
        <pc:sldMkLst>
          <pc:docMk/>
          <pc:sldMk cId="436486812" sldId="297"/>
        </pc:sldMkLst>
      </pc:sldChg>
      <pc:sldChg chg="mod modClrScheme chgLayout">
        <pc:chgData name="Guest User" userId="S::urn:spo:anon#1bf3c33d4f0736fc222de436a6bd5efd669ceab1671cb7f32749209eb9668b78::" providerId="AD" clId="Web-{9FD4A7B2-3C00-4531-8461-FA15F87919EE}" dt="2021-09-29T01:57:59.386" v="9"/>
        <pc:sldMkLst>
          <pc:docMk/>
          <pc:sldMk cId="3757971668" sldId="367"/>
        </pc:sldMkLst>
      </pc:sldChg>
      <pc:sldChg chg="mod modClrScheme chgLayout">
        <pc:chgData name="Guest User" userId="S::urn:spo:anon#1bf3c33d4f0736fc222de436a6bd5efd669ceab1671cb7f32749209eb9668b78::" providerId="AD" clId="Web-{9FD4A7B2-3C00-4531-8461-FA15F87919EE}" dt="2021-09-29T01:57:59.386" v="9"/>
        <pc:sldMkLst>
          <pc:docMk/>
          <pc:sldMk cId="598258885" sldId="1494"/>
        </pc:sldMkLst>
      </pc:sldChg>
      <pc:sldChg chg="mod modClrScheme chgLayout">
        <pc:chgData name="Guest User" userId="S::urn:spo:anon#1bf3c33d4f0736fc222de436a6bd5efd669ceab1671cb7f32749209eb9668b78::" providerId="AD" clId="Web-{9FD4A7B2-3C00-4531-8461-FA15F87919EE}" dt="2021-09-29T01:57:59.386" v="9"/>
        <pc:sldMkLst>
          <pc:docMk/>
          <pc:sldMk cId="4245066408" sldId="1495"/>
        </pc:sldMkLst>
      </pc:sldChg>
      <pc:sldChg chg="mod modClrScheme chgLayout">
        <pc:chgData name="Guest User" userId="S::urn:spo:anon#1bf3c33d4f0736fc222de436a6bd5efd669ceab1671cb7f32749209eb9668b78::" providerId="AD" clId="Web-{9FD4A7B2-3C00-4531-8461-FA15F87919EE}" dt="2021-09-29T01:57:59.386" v="9"/>
        <pc:sldMkLst>
          <pc:docMk/>
          <pc:sldMk cId="462515149" sldId="1496"/>
        </pc:sldMkLst>
      </pc:sldChg>
      <pc:sldChg chg="mod modClrScheme chgLayout">
        <pc:chgData name="Guest User" userId="S::urn:spo:anon#1bf3c33d4f0736fc222de436a6bd5efd669ceab1671cb7f32749209eb9668b78::" providerId="AD" clId="Web-{9FD4A7B2-3C00-4531-8461-FA15F87919EE}" dt="2021-09-29T01:57:59.386" v="9"/>
        <pc:sldMkLst>
          <pc:docMk/>
          <pc:sldMk cId="4252586490" sldId="1498"/>
        </pc:sldMkLst>
      </pc:sldChg>
      <pc:sldChg chg="mod modClrScheme chgLayout">
        <pc:chgData name="Guest User" userId="S::urn:spo:anon#1bf3c33d4f0736fc222de436a6bd5efd669ceab1671cb7f32749209eb9668b78::" providerId="AD" clId="Web-{9FD4A7B2-3C00-4531-8461-FA15F87919EE}" dt="2021-09-29T01:57:59.386" v="9"/>
        <pc:sldMkLst>
          <pc:docMk/>
          <pc:sldMk cId="4006156731" sldId="11559"/>
        </pc:sldMkLst>
      </pc:sldChg>
      <pc:sldChg chg="addSp delSp modSp mod modClrScheme chgLayout">
        <pc:chgData name="Guest User" userId="S::urn:spo:anon#1bf3c33d4f0736fc222de436a6bd5efd669ceab1671cb7f32749209eb9668b78::" providerId="AD" clId="Web-{9FD4A7B2-3C00-4531-8461-FA15F87919EE}" dt="2021-09-29T01:57:59.386" v="9"/>
        <pc:sldMkLst>
          <pc:docMk/>
          <pc:sldMk cId="2808817212" sldId="11636"/>
        </pc:sldMkLst>
        <pc:spChg chg="add del mod">
          <ac:chgData name="Guest User" userId="S::urn:spo:anon#1bf3c33d4f0736fc222de436a6bd5efd669ceab1671cb7f32749209eb9668b78::" providerId="AD" clId="Web-{9FD4A7B2-3C00-4531-8461-FA15F87919EE}" dt="2021-09-29T01:56:32.040" v="4"/>
          <ac:spMkLst>
            <pc:docMk/>
            <pc:sldMk cId="2808817212" sldId="11636"/>
            <ac:spMk id="3" creationId="{6AC3CC43-C138-4034-BC28-9028C34744C1}"/>
          </ac:spMkLst>
        </pc:spChg>
        <pc:spChg chg="add del mod">
          <ac:chgData name="Guest User" userId="S::urn:spo:anon#1bf3c33d4f0736fc222de436a6bd5efd669ceab1671cb7f32749209eb9668b78::" providerId="AD" clId="Web-{9FD4A7B2-3C00-4531-8461-FA15F87919EE}" dt="2021-09-29T01:56:44.056" v="7"/>
          <ac:spMkLst>
            <pc:docMk/>
            <pc:sldMk cId="2808817212" sldId="11636"/>
            <ac:spMk id="4" creationId="{79FEDABB-87B7-4709-84E0-59622A9BFC88}"/>
          </ac:spMkLst>
        </pc:spChg>
      </pc:sldChg>
      <pc:sldChg chg="mod modClrScheme chgLayout">
        <pc:chgData name="Guest User" userId="S::urn:spo:anon#1bf3c33d4f0736fc222de436a6bd5efd669ceab1671cb7f32749209eb9668b78::" providerId="AD" clId="Web-{9FD4A7B2-3C00-4531-8461-FA15F87919EE}" dt="2021-09-29T01:57:59.386" v="9"/>
        <pc:sldMkLst>
          <pc:docMk/>
          <pc:sldMk cId="1449978264" sldId="11843"/>
        </pc:sldMkLst>
      </pc:sldChg>
      <pc:sldChg chg="mod modClrScheme chgLayout">
        <pc:chgData name="Guest User" userId="S::urn:spo:anon#1bf3c33d4f0736fc222de436a6bd5efd669ceab1671cb7f32749209eb9668b78::" providerId="AD" clId="Web-{9FD4A7B2-3C00-4531-8461-FA15F87919EE}" dt="2021-09-29T01:57:59.386" v="9"/>
        <pc:sldMkLst>
          <pc:docMk/>
          <pc:sldMk cId="1596039717" sldId="11844"/>
        </pc:sldMkLst>
      </pc:sldChg>
      <pc:sldChg chg="mod modClrScheme chgLayout">
        <pc:chgData name="Guest User" userId="S::urn:spo:anon#1bf3c33d4f0736fc222de436a6bd5efd669ceab1671cb7f32749209eb9668b78::" providerId="AD" clId="Web-{9FD4A7B2-3C00-4531-8461-FA15F87919EE}" dt="2021-09-29T01:57:59.386" v="9"/>
        <pc:sldMkLst>
          <pc:docMk/>
          <pc:sldMk cId="1487718373" sldId="11845"/>
        </pc:sldMkLst>
      </pc:sldChg>
      <pc:sldChg chg="mod modClrScheme chgLayout">
        <pc:chgData name="Guest User" userId="S::urn:spo:anon#1bf3c33d4f0736fc222de436a6bd5efd669ceab1671cb7f32749209eb9668b78::" providerId="AD" clId="Web-{9FD4A7B2-3C00-4531-8461-FA15F87919EE}" dt="2021-09-29T01:57:59.386" v="9"/>
        <pc:sldMkLst>
          <pc:docMk/>
          <pc:sldMk cId="3782813410" sldId="11846"/>
        </pc:sldMkLst>
      </pc:sldChg>
      <pc:sldChg chg="mod modClrScheme chgLayout">
        <pc:chgData name="Guest User" userId="S::urn:spo:anon#1bf3c33d4f0736fc222de436a6bd5efd669ceab1671cb7f32749209eb9668b78::" providerId="AD" clId="Web-{9FD4A7B2-3C00-4531-8461-FA15F87919EE}" dt="2021-09-29T01:57:59.386" v="9"/>
        <pc:sldMkLst>
          <pc:docMk/>
          <pc:sldMk cId="2128031453" sldId="11847"/>
        </pc:sldMkLst>
      </pc:sldChg>
      <pc:sldMasterChg chg="del delSldLayout">
        <pc:chgData name="Guest User" userId="S::urn:spo:anon#1bf3c33d4f0736fc222de436a6bd5efd669ceab1671cb7f32749209eb9668b78::" providerId="AD" clId="Web-{9FD4A7B2-3C00-4531-8461-FA15F87919EE}" dt="2021-09-29T01:57:36.995" v="8"/>
        <pc:sldMasterMkLst>
          <pc:docMk/>
          <pc:sldMasterMk cId="4112009372" sldId="2147483648"/>
        </pc:sldMasterMkLst>
        <pc:sldLayoutChg chg="del">
          <pc:chgData name="Guest User" userId="S::urn:spo:anon#1bf3c33d4f0736fc222de436a6bd5efd669ceab1671cb7f32749209eb9668b78::" providerId="AD" clId="Web-{9FD4A7B2-3C00-4531-8461-FA15F87919EE}" dt="2021-09-29T01:57:36.995" v="8"/>
          <pc:sldLayoutMkLst>
            <pc:docMk/>
            <pc:sldMasterMk cId="4112009372" sldId="2147483648"/>
            <pc:sldLayoutMk cId="2648156033" sldId="2147483649"/>
          </pc:sldLayoutMkLst>
        </pc:sldLayoutChg>
        <pc:sldLayoutChg chg="del">
          <pc:chgData name="Guest User" userId="S::urn:spo:anon#1bf3c33d4f0736fc222de436a6bd5efd669ceab1671cb7f32749209eb9668b78::" providerId="AD" clId="Web-{9FD4A7B2-3C00-4531-8461-FA15F87919EE}" dt="2021-09-29T01:57:36.995" v="8"/>
          <pc:sldLayoutMkLst>
            <pc:docMk/>
            <pc:sldMasterMk cId="4112009372" sldId="2147483648"/>
            <pc:sldLayoutMk cId="3681410525" sldId="2147483650"/>
          </pc:sldLayoutMkLst>
        </pc:sldLayoutChg>
        <pc:sldLayoutChg chg="del">
          <pc:chgData name="Guest User" userId="S::urn:spo:anon#1bf3c33d4f0736fc222de436a6bd5efd669ceab1671cb7f32749209eb9668b78::" providerId="AD" clId="Web-{9FD4A7B2-3C00-4531-8461-FA15F87919EE}" dt="2021-09-29T01:57:36.995" v="8"/>
          <pc:sldLayoutMkLst>
            <pc:docMk/>
            <pc:sldMasterMk cId="4112009372" sldId="2147483648"/>
            <pc:sldLayoutMk cId="1357025093" sldId="2147483651"/>
          </pc:sldLayoutMkLst>
        </pc:sldLayoutChg>
        <pc:sldLayoutChg chg="del">
          <pc:chgData name="Guest User" userId="S::urn:spo:anon#1bf3c33d4f0736fc222de436a6bd5efd669ceab1671cb7f32749209eb9668b78::" providerId="AD" clId="Web-{9FD4A7B2-3C00-4531-8461-FA15F87919EE}" dt="2021-09-29T01:57:36.995" v="8"/>
          <pc:sldLayoutMkLst>
            <pc:docMk/>
            <pc:sldMasterMk cId="4112009372" sldId="2147483648"/>
            <pc:sldLayoutMk cId="1459873183" sldId="2147483652"/>
          </pc:sldLayoutMkLst>
        </pc:sldLayoutChg>
        <pc:sldLayoutChg chg="del">
          <pc:chgData name="Guest User" userId="S::urn:spo:anon#1bf3c33d4f0736fc222de436a6bd5efd669ceab1671cb7f32749209eb9668b78::" providerId="AD" clId="Web-{9FD4A7B2-3C00-4531-8461-FA15F87919EE}" dt="2021-09-29T01:57:36.995" v="8"/>
          <pc:sldLayoutMkLst>
            <pc:docMk/>
            <pc:sldMasterMk cId="4112009372" sldId="2147483648"/>
            <pc:sldLayoutMk cId="1899856577" sldId="2147483653"/>
          </pc:sldLayoutMkLst>
        </pc:sldLayoutChg>
        <pc:sldLayoutChg chg="del">
          <pc:chgData name="Guest User" userId="S::urn:spo:anon#1bf3c33d4f0736fc222de436a6bd5efd669ceab1671cb7f32749209eb9668b78::" providerId="AD" clId="Web-{9FD4A7B2-3C00-4531-8461-FA15F87919EE}" dt="2021-09-29T01:57:36.995" v="8"/>
          <pc:sldLayoutMkLst>
            <pc:docMk/>
            <pc:sldMasterMk cId="4112009372" sldId="2147483648"/>
            <pc:sldLayoutMk cId="1959891736" sldId="2147483654"/>
          </pc:sldLayoutMkLst>
        </pc:sldLayoutChg>
        <pc:sldLayoutChg chg="del">
          <pc:chgData name="Guest User" userId="S::urn:spo:anon#1bf3c33d4f0736fc222de436a6bd5efd669ceab1671cb7f32749209eb9668b78::" providerId="AD" clId="Web-{9FD4A7B2-3C00-4531-8461-FA15F87919EE}" dt="2021-09-29T01:57:36.995" v="8"/>
          <pc:sldLayoutMkLst>
            <pc:docMk/>
            <pc:sldMasterMk cId="4112009372" sldId="2147483648"/>
            <pc:sldLayoutMk cId="1481601024" sldId="2147483655"/>
          </pc:sldLayoutMkLst>
        </pc:sldLayoutChg>
        <pc:sldLayoutChg chg="del">
          <pc:chgData name="Guest User" userId="S::urn:spo:anon#1bf3c33d4f0736fc222de436a6bd5efd669ceab1671cb7f32749209eb9668b78::" providerId="AD" clId="Web-{9FD4A7B2-3C00-4531-8461-FA15F87919EE}" dt="2021-09-29T01:57:36.995" v="8"/>
          <pc:sldLayoutMkLst>
            <pc:docMk/>
            <pc:sldMasterMk cId="4112009372" sldId="2147483648"/>
            <pc:sldLayoutMk cId="1849884987" sldId="2147483656"/>
          </pc:sldLayoutMkLst>
        </pc:sldLayoutChg>
        <pc:sldLayoutChg chg="del">
          <pc:chgData name="Guest User" userId="S::urn:spo:anon#1bf3c33d4f0736fc222de436a6bd5efd669ceab1671cb7f32749209eb9668b78::" providerId="AD" clId="Web-{9FD4A7B2-3C00-4531-8461-FA15F87919EE}" dt="2021-09-29T01:57:36.995" v="8"/>
          <pc:sldLayoutMkLst>
            <pc:docMk/>
            <pc:sldMasterMk cId="4112009372" sldId="2147483648"/>
            <pc:sldLayoutMk cId="2827525122" sldId="2147483657"/>
          </pc:sldLayoutMkLst>
        </pc:sldLayoutChg>
        <pc:sldLayoutChg chg="del">
          <pc:chgData name="Guest User" userId="S::urn:spo:anon#1bf3c33d4f0736fc222de436a6bd5efd669ceab1671cb7f32749209eb9668b78::" providerId="AD" clId="Web-{9FD4A7B2-3C00-4531-8461-FA15F87919EE}" dt="2021-09-29T01:57:36.995" v="8"/>
          <pc:sldLayoutMkLst>
            <pc:docMk/>
            <pc:sldMasterMk cId="4112009372" sldId="2147483648"/>
            <pc:sldLayoutMk cId="3654876891" sldId="2147483658"/>
          </pc:sldLayoutMkLst>
        </pc:sldLayoutChg>
        <pc:sldLayoutChg chg="del">
          <pc:chgData name="Guest User" userId="S::urn:spo:anon#1bf3c33d4f0736fc222de436a6bd5efd669ceab1671cb7f32749209eb9668b78::" providerId="AD" clId="Web-{9FD4A7B2-3C00-4531-8461-FA15F87919EE}" dt="2021-09-29T01:57:36.995" v="8"/>
          <pc:sldLayoutMkLst>
            <pc:docMk/>
            <pc:sldMasterMk cId="4112009372" sldId="2147483648"/>
            <pc:sldLayoutMk cId="1421786614" sldId="2147483659"/>
          </pc:sldLayoutMkLst>
        </pc:sldLayoutChg>
        <pc:sldLayoutChg chg="del">
          <pc:chgData name="Guest User" userId="S::urn:spo:anon#1bf3c33d4f0736fc222de436a6bd5efd669ceab1671cb7f32749209eb9668b78::" providerId="AD" clId="Web-{9FD4A7B2-3C00-4531-8461-FA15F87919EE}" dt="2021-09-29T01:57:36.995" v="8"/>
          <pc:sldLayoutMkLst>
            <pc:docMk/>
            <pc:sldMasterMk cId="4112009372" sldId="2147483648"/>
            <pc:sldLayoutMk cId="1591584551" sldId="2147483661"/>
          </pc:sldLayoutMkLst>
        </pc:sldLayoutChg>
      </pc:sldMasterChg>
      <pc:sldMasterChg chg="add del modTransition addSldLayout delSldLayout modSldLayout">
        <pc:chgData name="Guest User" userId="S::urn:spo:anon#1bf3c33d4f0736fc222de436a6bd5efd669ceab1671cb7f32749209eb9668b78::" providerId="AD" clId="Web-{9FD4A7B2-3C00-4531-8461-FA15F87919EE}" dt="2021-09-29T01:57:59.386" v="9"/>
        <pc:sldMasterMkLst>
          <pc:docMk/>
          <pc:sldMasterMk cId="3767361848" sldId="2147483662"/>
        </pc:sldMasterMkLst>
        <pc:sldLayoutChg chg="add del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3767361848" sldId="2147483662"/>
            <pc:sldLayoutMk cId="2282977127" sldId="2147483663"/>
          </pc:sldLayoutMkLst>
        </pc:sldLayoutChg>
        <pc:sldLayoutChg chg="add del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3767361848" sldId="2147483662"/>
            <pc:sldLayoutMk cId="2294650037" sldId="2147483664"/>
          </pc:sldLayoutMkLst>
        </pc:sldLayoutChg>
        <pc:sldLayoutChg chg="add del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3767361848" sldId="2147483662"/>
            <pc:sldLayoutMk cId="3975996736" sldId="2147483665"/>
          </pc:sldLayoutMkLst>
        </pc:sldLayoutChg>
        <pc:sldLayoutChg chg="add del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3767361848" sldId="2147483662"/>
            <pc:sldLayoutMk cId="2956394955" sldId="2147483666"/>
          </pc:sldLayoutMkLst>
        </pc:sldLayoutChg>
        <pc:sldLayoutChg chg="add del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3767361848" sldId="2147483662"/>
            <pc:sldLayoutMk cId="233206686" sldId="2147483667"/>
          </pc:sldLayoutMkLst>
        </pc:sldLayoutChg>
        <pc:sldLayoutChg chg="add del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3767361848" sldId="2147483662"/>
            <pc:sldLayoutMk cId="303539660" sldId="2147483668"/>
          </pc:sldLayoutMkLst>
        </pc:sldLayoutChg>
        <pc:sldLayoutChg chg="add del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3767361848" sldId="2147483662"/>
            <pc:sldLayoutMk cId="3234168587" sldId="2147483669"/>
          </pc:sldLayoutMkLst>
        </pc:sldLayoutChg>
        <pc:sldLayoutChg chg="add del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3767361848" sldId="2147483662"/>
            <pc:sldLayoutMk cId="3571183614" sldId="2147483670"/>
          </pc:sldLayoutMkLst>
        </pc:sldLayoutChg>
        <pc:sldLayoutChg chg="add del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3767361848" sldId="2147483662"/>
            <pc:sldLayoutMk cId="53624119" sldId="2147483671"/>
          </pc:sldLayoutMkLst>
        </pc:sldLayoutChg>
        <pc:sldLayoutChg chg="add del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3767361848" sldId="2147483662"/>
            <pc:sldLayoutMk cId="2872141794" sldId="2147483672"/>
          </pc:sldLayoutMkLst>
        </pc:sldLayoutChg>
        <pc:sldLayoutChg chg="add del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3767361848" sldId="2147483662"/>
            <pc:sldLayoutMk cId="3475264155" sldId="2147483673"/>
          </pc:sldLayoutMkLst>
        </pc:sldLayoutChg>
        <pc:sldLayoutChg chg="add del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3767361848" sldId="2147483662"/>
            <pc:sldLayoutMk cId="1451549062" sldId="2147483674"/>
          </pc:sldLayoutMkLst>
        </pc:sldLayoutChg>
      </pc:sldMasterChg>
      <pc:sldMasterChg chg="add modTransition addSldLayout modSldLayout">
        <pc:chgData name="Guest User" userId="S::urn:spo:anon#1bf3c33d4f0736fc222de436a6bd5efd669ceab1671cb7f32749209eb9668b78::" providerId="AD" clId="Web-{9FD4A7B2-3C00-4531-8461-FA15F87919EE}" dt="2021-09-29T01:57:59.386" v="9"/>
        <pc:sldMasterMkLst>
          <pc:docMk/>
          <pc:sldMasterMk cId="1015572035" sldId="2147483675"/>
        </pc:sldMasterMkLst>
        <pc:sldLayoutChg chg="add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1015572035" sldId="2147483675"/>
            <pc:sldLayoutMk cId="2640432633" sldId="2147483676"/>
          </pc:sldLayoutMkLst>
        </pc:sldLayoutChg>
        <pc:sldLayoutChg chg="add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1015572035" sldId="2147483675"/>
            <pc:sldLayoutMk cId="756315266" sldId="2147483677"/>
          </pc:sldLayoutMkLst>
        </pc:sldLayoutChg>
        <pc:sldLayoutChg chg="add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1015572035" sldId="2147483675"/>
            <pc:sldLayoutMk cId="4042691889" sldId="2147483678"/>
          </pc:sldLayoutMkLst>
        </pc:sldLayoutChg>
        <pc:sldLayoutChg chg="add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1015572035" sldId="2147483675"/>
            <pc:sldLayoutMk cId="2486018609" sldId="2147483679"/>
          </pc:sldLayoutMkLst>
        </pc:sldLayoutChg>
        <pc:sldLayoutChg chg="add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1015572035" sldId="2147483675"/>
            <pc:sldLayoutMk cId="2065404293" sldId="2147483680"/>
          </pc:sldLayoutMkLst>
        </pc:sldLayoutChg>
        <pc:sldLayoutChg chg="add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1015572035" sldId="2147483675"/>
            <pc:sldLayoutMk cId="1521148364" sldId="2147483681"/>
          </pc:sldLayoutMkLst>
        </pc:sldLayoutChg>
        <pc:sldLayoutChg chg="add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1015572035" sldId="2147483675"/>
            <pc:sldLayoutMk cId="2802145733" sldId="2147483682"/>
          </pc:sldLayoutMkLst>
        </pc:sldLayoutChg>
        <pc:sldLayoutChg chg="add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1015572035" sldId="2147483675"/>
            <pc:sldLayoutMk cId="3218552039" sldId="2147483683"/>
          </pc:sldLayoutMkLst>
        </pc:sldLayoutChg>
        <pc:sldLayoutChg chg="add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1015572035" sldId="2147483675"/>
            <pc:sldLayoutMk cId="2014803238" sldId="2147483684"/>
          </pc:sldLayoutMkLst>
        </pc:sldLayoutChg>
        <pc:sldLayoutChg chg="add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1015572035" sldId="2147483675"/>
            <pc:sldLayoutMk cId="563412471" sldId="2147483685"/>
          </pc:sldLayoutMkLst>
        </pc:sldLayoutChg>
        <pc:sldLayoutChg chg="add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1015572035" sldId="2147483675"/>
            <pc:sldLayoutMk cId="3450985072" sldId="2147483686"/>
          </pc:sldLayoutMkLst>
        </pc:sldLayoutChg>
        <pc:sldLayoutChg chg="add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1015572035" sldId="2147483675"/>
            <pc:sldLayoutMk cId="3500005596" sldId="2147483687"/>
          </pc:sldLayoutMkLst>
        </pc:sldLayoutChg>
        <pc:sldLayoutChg chg="add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1015572035" sldId="2147483675"/>
            <pc:sldLayoutMk cId="3250816439" sldId="2147483688"/>
          </pc:sldLayoutMkLst>
        </pc:sldLayoutChg>
        <pc:sldLayoutChg chg="add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1015572035" sldId="2147483675"/>
            <pc:sldLayoutMk cId="234917057" sldId="2147483689"/>
          </pc:sldLayoutMkLst>
        </pc:sldLayoutChg>
        <pc:sldLayoutChg chg="add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1015572035" sldId="2147483675"/>
            <pc:sldLayoutMk cId="3324779933" sldId="2147483690"/>
          </pc:sldLayoutMkLst>
        </pc:sldLayoutChg>
        <pc:sldLayoutChg chg="add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1015572035" sldId="2147483675"/>
            <pc:sldLayoutMk cId="1042860966" sldId="2147483691"/>
          </pc:sldLayoutMkLst>
        </pc:sldLayoutChg>
        <pc:sldLayoutChg chg="add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1015572035" sldId="2147483675"/>
            <pc:sldLayoutMk cId="320974368" sldId="2147483692"/>
          </pc:sldLayoutMkLst>
        </pc:sldLayoutChg>
        <pc:sldLayoutChg chg="add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1015572035" sldId="2147483675"/>
            <pc:sldLayoutMk cId="1667823654" sldId="2147483693"/>
          </pc:sldLayoutMkLst>
        </pc:sldLayoutChg>
      </pc:sldMasterChg>
    </pc:docChg>
  </pc:docChgLst>
  <pc:docChgLst>
    <pc:chgData name="Guest User" userId="S::urn:spo:anon#1bf3c33d4f0736fc222de436a6bd5efd669ceab1671cb7f32749209eb9668b78::" providerId="AD" clId="Web-{F8EEB13F-0713-0226-3697-8713036D224A}"/>
    <pc:docChg chg="modSld">
      <pc:chgData name="Guest User" userId="S::urn:spo:anon#1bf3c33d4f0736fc222de436a6bd5efd669ceab1671cb7f32749209eb9668b78::" providerId="AD" clId="Web-{F8EEB13F-0713-0226-3697-8713036D224A}" dt="2021-10-06T03:13:30.589" v="4"/>
      <pc:docMkLst>
        <pc:docMk/>
      </pc:docMkLst>
      <pc:sldChg chg="delSp delAnim">
        <pc:chgData name="Guest User" userId="S::urn:spo:anon#1bf3c33d4f0736fc222de436a6bd5efd669ceab1671cb7f32749209eb9668b78::" providerId="AD" clId="Web-{F8EEB13F-0713-0226-3697-8713036D224A}" dt="2021-10-06T03:13:30.589" v="4"/>
        <pc:sldMkLst>
          <pc:docMk/>
          <pc:sldMk cId="4006156731" sldId="11559"/>
        </pc:sldMkLst>
        <pc:picChg chg="del">
          <ac:chgData name="Guest User" userId="S::urn:spo:anon#1bf3c33d4f0736fc222de436a6bd5efd669ceab1671cb7f32749209eb9668b78::" providerId="AD" clId="Web-{F8EEB13F-0713-0226-3697-8713036D224A}" dt="2021-10-06T03:13:30.589" v="4"/>
          <ac:picMkLst>
            <pc:docMk/>
            <pc:sldMk cId="4006156731" sldId="11559"/>
            <ac:picMk id="2" creationId="{4711FEDE-B044-40E3-BEBB-E6F03F0656D2}"/>
          </ac:picMkLst>
        </pc:picChg>
      </pc:sldChg>
      <pc:sldChg chg="modSp">
        <pc:chgData name="Guest User" userId="S::urn:spo:anon#1bf3c33d4f0736fc222de436a6bd5efd669ceab1671cb7f32749209eb9668b78::" providerId="AD" clId="Web-{F8EEB13F-0713-0226-3697-8713036D224A}" dt="2021-10-06T03:13:16.761" v="3" actId="20577"/>
        <pc:sldMkLst>
          <pc:docMk/>
          <pc:sldMk cId="3782813410" sldId="11846"/>
        </pc:sldMkLst>
        <pc:spChg chg="mod">
          <ac:chgData name="Guest User" userId="S::urn:spo:anon#1bf3c33d4f0736fc222de436a6bd5efd669ceab1671cb7f32749209eb9668b78::" providerId="AD" clId="Web-{F8EEB13F-0713-0226-3697-8713036D224A}" dt="2021-10-06T03:13:13.886" v="1" actId="20577"/>
          <ac:spMkLst>
            <pc:docMk/>
            <pc:sldMk cId="3782813410" sldId="11846"/>
            <ac:spMk id="11" creationId="{EB5CB1D9-B2DC-4F12-8420-8A103399C20B}"/>
          </ac:spMkLst>
        </pc:spChg>
        <pc:spChg chg="mod">
          <ac:chgData name="Guest User" userId="S::urn:spo:anon#1bf3c33d4f0736fc222de436a6bd5efd669ceab1671cb7f32749209eb9668b78::" providerId="AD" clId="Web-{F8EEB13F-0713-0226-3697-8713036D224A}" dt="2021-10-06T03:13:16.761" v="3" actId="20577"/>
          <ac:spMkLst>
            <pc:docMk/>
            <pc:sldMk cId="3782813410" sldId="11846"/>
            <ac:spMk id="15" creationId="{396541C4-7C52-4D77-ADBD-324A1A63A430}"/>
          </ac:spMkLst>
        </pc:spChg>
      </pc:sldChg>
    </pc:docChg>
  </pc:docChgLst>
  <pc:docChgLst>
    <pc:chgData name="Guest User" userId="S::urn:spo:anon#1bf3c33d4f0736fc222de436a6bd5efd669ceab1671cb7f32749209eb9668b78::" providerId="AD" clId="Web-{97BC2DDC-F1C7-30AF-FC20-D90DA73827A6}"/>
    <pc:docChg chg="modSld">
      <pc:chgData name="Guest User" userId="S::urn:spo:anon#1bf3c33d4f0736fc222de436a6bd5efd669ceab1671cb7f32749209eb9668b78::" providerId="AD" clId="Web-{97BC2DDC-F1C7-30AF-FC20-D90DA73827A6}" dt="2021-10-06T03:51:24.885" v="119" actId="20577"/>
      <pc:docMkLst>
        <pc:docMk/>
      </pc:docMkLst>
      <pc:sldChg chg="modSp">
        <pc:chgData name="Guest User" userId="S::urn:spo:anon#1bf3c33d4f0736fc222de436a6bd5efd669ceab1671cb7f32749209eb9668b78::" providerId="AD" clId="Web-{97BC2DDC-F1C7-30AF-FC20-D90DA73827A6}" dt="2021-10-06T03:49:00.523" v="109" actId="20577"/>
        <pc:sldMkLst>
          <pc:docMk/>
          <pc:sldMk cId="4245066408" sldId="1495"/>
        </pc:sldMkLst>
        <pc:spChg chg="mod">
          <ac:chgData name="Guest User" userId="S::urn:spo:anon#1bf3c33d4f0736fc222de436a6bd5efd669ceab1671cb7f32749209eb9668b78::" providerId="AD" clId="Web-{97BC2DDC-F1C7-30AF-FC20-D90DA73827A6}" dt="2021-10-06T03:45:39.707" v="48" actId="20577"/>
          <ac:spMkLst>
            <pc:docMk/>
            <pc:sldMk cId="4245066408" sldId="1495"/>
            <ac:spMk id="4" creationId="{DCC53641-E7AE-48F9-8342-EC1FFE41728B}"/>
          </ac:spMkLst>
        </pc:spChg>
        <pc:spChg chg="mod">
          <ac:chgData name="Guest User" userId="S::urn:spo:anon#1bf3c33d4f0736fc222de436a6bd5efd669ceab1671cb7f32749209eb9668b78::" providerId="AD" clId="Web-{97BC2DDC-F1C7-30AF-FC20-D90DA73827A6}" dt="2021-10-06T03:45:45.707" v="49" actId="20577"/>
          <ac:spMkLst>
            <pc:docMk/>
            <pc:sldMk cId="4245066408" sldId="1495"/>
            <ac:spMk id="24" creationId="{99093CC7-F4A2-4107-82C8-9E5B7D8D8D24}"/>
          </ac:spMkLst>
        </pc:spChg>
        <pc:spChg chg="mod">
          <ac:chgData name="Guest User" userId="S::urn:spo:anon#1bf3c33d4f0736fc222de436a6bd5efd669ceab1671cb7f32749209eb9668b78::" providerId="AD" clId="Web-{97BC2DDC-F1C7-30AF-FC20-D90DA73827A6}" dt="2021-10-06T03:48:55.507" v="108" actId="20577"/>
          <ac:spMkLst>
            <pc:docMk/>
            <pc:sldMk cId="4245066408" sldId="1495"/>
            <ac:spMk id="37" creationId="{038AEFB7-71CE-4C56-AF17-C46826389750}"/>
          </ac:spMkLst>
        </pc:spChg>
        <pc:spChg chg="mod">
          <ac:chgData name="Guest User" userId="S::urn:spo:anon#1bf3c33d4f0736fc222de436a6bd5efd669ceab1671cb7f32749209eb9668b78::" providerId="AD" clId="Web-{97BC2DDC-F1C7-30AF-FC20-D90DA73827A6}" dt="2021-10-06T03:49:00.523" v="109" actId="20577"/>
          <ac:spMkLst>
            <pc:docMk/>
            <pc:sldMk cId="4245066408" sldId="1495"/>
            <ac:spMk id="42" creationId="{0F360E9A-7DFC-43F4-9B7D-C16370DD5D3B}"/>
          </ac:spMkLst>
        </pc:spChg>
      </pc:sldChg>
      <pc:sldChg chg="addSp modSp addAnim">
        <pc:chgData name="Guest User" userId="S::urn:spo:anon#1bf3c33d4f0736fc222de436a6bd5efd669ceab1671cb7f32749209eb9668b78::" providerId="AD" clId="Web-{97BC2DDC-F1C7-30AF-FC20-D90DA73827A6}" dt="2021-10-06T03:51:24.885" v="119" actId="20577"/>
        <pc:sldMkLst>
          <pc:docMk/>
          <pc:sldMk cId="462515149" sldId="1496"/>
        </pc:sldMkLst>
        <pc:spChg chg="add mod">
          <ac:chgData name="Guest User" userId="S::urn:spo:anon#1bf3c33d4f0736fc222de436a6bd5efd669ceab1671cb7f32749209eb9668b78::" providerId="AD" clId="Web-{97BC2DDC-F1C7-30AF-FC20-D90DA73827A6}" dt="2021-10-06T03:51:24.885" v="119" actId="20577"/>
          <ac:spMkLst>
            <pc:docMk/>
            <pc:sldMk cId="462515149" sldId="1496"/>
            <ac:spMk id="2" creationId="{F518AF25-79A5-4A5C-8E5B-0F4EF298BB2C}"/>
          </ac:spMkLst>
        </pc:spChg>
        <pc:spChg chg="mod">
          <ac:chgData name="Guest User" userId="S::urn:spo:anon#1bf3c33d4f0736fc222de436a6bd5efd669ceab1671cb7f32749209eb9668b78::" providerId="AD" clId="Web-{97BC2DDC-F1C7-30AF-FC20-D90DA73827A6}" dt="2021-10-06T03:43:59.190" v="46"/>
          <ac:spMkLst>
            <pc:docMk/>
            <pc:sldMk cId="462515149" sldId="1496"/>
            <ac:spMk id="3" creationId="{1CF1B7DB-C96B-4F53-8DE5-4D7292851884}"/>
          </ac:spMkLst>
        </pc:spChg>
        <pc:spChg chg="mod">
          <ac:chgData name="Guest User" userId="S::urn:spo:anon#1bf3c33d4f0736fc222de436a6bd5efd669ceab1671cb7f32749209eb9668b78::" providerId="AD" clId="Web-{97BC2DDC-F1C7-30AF-FC20-D90DA73827A6}" dt="2021-10-06T03:43:51.439" v="40"/>
          <ac:spMkLst>
            <pc:docMk/>
            <pc:sldMk cId="462515149" sldId="1496"/>
            <ac:spMk id="7" creationId="{48228E90-617C-49B6-A36E-682B445B7A6A}"/>
          </ac:spMkLst>
        </pc:spChg>
        <pc:spChg chg="mod">
          <ac:chgData name="Guest User" userId="S::urn:spo:anon#1bf3c33d4f0736fc222de436a6bd5efd669ceab1671cb7f32749209eb9668b78::" providerId="AD" clId="Web-{97BC2DDC-F1C7-30AF-FC20-D90DA73827A6}" dt="2021-10-06T03:43:51.455" v="41"/>
          <ac:spMkLst>
            <pc:docMk/>
            <pc:sldMk cId="462515149" sldId="1496"/>
            <ac:spMk id="10" creationId="{8397759F-DE61-49E5-BB88-B6812C6957EC}"/>
          </ac:spMkLst>
        </pc:spChg>
        <pc:spChg chg="mod">
          <ac:chgData name="Guest User" userId="S::urn:spo:anon#1bf3c33d4f0736fc222de436a6bd5efd669ceab1671cb7f32749209eb9668b78::" providerId="AD" clId="Web-{97BC2DDC-F1C7-30AF-FC20-D90DA73827A6}" dt="2021-10-06T03:43:51.455" v="42"/>
          <ac:spMkLst>
            <pc:docMk/>
            <pc:sldMk cId="462515149" sldId="1496"/>
            <ac:spMk id="18" creationId="{12B7ADE4-49D7-441B-9D93-54DE33D149EE}"/>
          </ac:spMkLst>
        </pc:spChg>
        <pc:spChg chg="mod">
          <ac:chgData name="Guest User" userId="S::urn:spo:anon#1bf3c33d4f0736fc222de436a6bd5efd669ceab1671cb7f32749209eb9668b78::" providerId="AD" clId="Web-{97BC2DDC-F1C7-30AF-FC20-D90DA73827A6}" dt="2021-10-06T03:43:51.471" v="43"/>
          <ac:spMkLst>
            <pc:docMk/>
            <pc:sldMk cId="462515149" sldId="1496"/>
            <ac:spMk id="19" creationId="{CCF04696-EF2C-44C6-9D01-955FA73E8239}"/>
          </ac:spMkLst>
        </pc:spChg>
        <pc:spChg chg="mod">
          <ac:chgData name="Guest User" userId="S::urn:spo:anon#1bf3c33d4f0736fc222de436a6bd5efd669ceab1671cb7f32749209eb9668b78::" providerId="AD" clId="Web-{97BC2DDC-F1C7-30AF-FC20-D90DA73827A6}" dt="2021-10-06T03:43:51.471" v="44"/>
          <ac:spMkLst>
            <pc:docMk/>
            <pc:sldMk cId="462515149" sldId="1496"/>
            <ac:spMk id="20" creationId="{62D4AB12-483A-4705-9AD1-A171EF307713}"/>
          </ac:spMkLst>
        </pc:spChg>
        <pc:spChg chg="mod">
          <ac:chgData name="Guest User" userId="S::urn:spo:anon#1bf3c33d4f0736fc222de436a6bd5efd669ceab1671cb7f32749209eb9668b78::" providerId="AD" clId="Web-{97BC2DDC-F1C7-30AF-FC20-D90DA73827A6}" dt="2021-10-06T03:43:51.486" v="45"/>
          <ac:spMkLst>
            <pc:docMk/>
            <pc:sldMk cId="462515149" sldId="1496"/>
            <ac:spMk id="21" creationId="{E837BFF0-8A51-4214-95A6-F9ABA49CF369}"/>
          </ac:spMkLst>
        </pc:spChg>
        <pc:spChg chg="mod">
          <ac:chgData name="Guest User" userId="S::urn:spo:anon#1bf3c33d4f0736fc222de436a6bd5efd669ceab1671cb7f32749209eb9668b78::" providerId="AD" clId="Web-{97BC2DDC-F1C7-30AF-FC20-D90DA73827A6}" dt="2021-10-06T03:44:11.440" v="47" actId="20577"/>
          <ac:spMkLst>
            <pc:docMk/>
            <pc:sldMk cId="462515149" sldId="1496"/>
            <ac:spMk id="23" creationId="{5B5E0D5F-9599-4E77-9274-09C2034E0632}"/>
          </ac:spMkLst>
        </pc:spChg>
      </pc:sldChg>
      <pc:sldChg chg="modSp">
        <pc:chgData name="Guest User" userId="S::urn:spo:anon#1bf3c33d4f0736fc222de436a6bd5efd669ceab1671cb7f32749209eb9668b78::" providerId="AD" clId="Web-{97BC2DDC-F1C7-30AF-FC20-D90DA73827A6}" dt="2021-10-06T03:43:03.407" v="39" actId="20577"/>
        <pc:sldMkLst>
          <pc:docMk/>
          <pc:sldMk cId="4006156731" sldId="11559"/>
        </pc:sldMkLst>
        <pc:spChg chg="mod">
          <ac:chgData name="Guest User" userId="S::urn:spo:anon#1bf3c33d4f0736fc222de436a6bd5efd669ceab1671cb7f32749209eb9668b78::" providerId="AD" clId="Web-{97BC2DDC-F1C7-30AF-FC20-D90DA73827A6}" dt="2021-10-06T03:43:03.407" v="39" actId="20577"/>
          <ac:spMkLst>
            <pc:docMk/>
            <pc:sldMk cId="4006156731" sldId="11559"/>
            <ac:spMk id="47" creationId="{00668A54-F372-439B-A2CB-07F393E0061C}"/>
          </ac:spMkLst>
        </pc:spChg>
      </pc:sldChg>
      <pc:sldChg chg="modSp">
        <pc:chgData name="Guest User" userId="S::urn:spo:anon#1bf3c33d4f0736fc222de436a6bd5efd669ceab1671cb7f32749209eb9668b78::" providerId="AD" clId="Web-{97BC2DDC-F1C7-30AF-FC20-D90DA73827A6}" dt="2021-10-06T03:42:42.891" v="38" actId="1076"/>
        <pc:sldMkLst>
          <pc:docMk/>
          <pc:sldMk cId="3782813410" sldId="11846"/>
        </pc:sldMkLst>
        <pc:spChg chg="mod">
          <ac:chgData name="Guest User" userId="S::urn:spo:anon#1bf3c33d4f0736fc222de436a6bd5efd669ceab1671cb7f32749209eb9668b78::" providerId="AD" clId="Web-{97BC2DDC-F1C7-30AF-FC20-D90DA73827A6}" dt="2021-10-06T03:42:36.516" v="37" actId="14100"/>
          <ac:spMkLst>
            <pc:docMk/>
            <pc:sldMk cId="3782813410" sldId="11846"/>
            <ac:spMk id="11" creationId="{EB5CB1D9-B2DC-4F12-8420-8A103399C20B}"/>
          </ac:spMkLst>
        </pc:spChg>
        <pc:spChg chg="mod">
          <ac:chgData name="Guest User" userId="S::urn:spo:anon#1bf3c33d4f0736fc222de436a6bd5efd669ceab1671cb7f32749209eb9668b78::" providerId="AD" clId="Web-{97BC2DDC-F1C7-30AF-FC20-D90DA73827A6}" dt="2021-10-06T03:42:42.891" v="38" actId="1076"/>
          <ac:spMkLst>
            <pc:docMk/>
            <pc:sldMk cId="3782813410" sldId="11846"/>
            <ac:spMk id="15" creationId="{396541C4-7C52-4D77-ADBD-324A1A63A43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20号-石头体" panose="00000500000000000000" pitchFamily="2" charset="-122"/>
                <a:ea typeface="字魂20号-石头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20号-石头体" panose="00000500000000000000" pitchFamily="2" charset="-122"/>
                <a:ea typeface="字魂20号-石头体" panose="00000500000000000000" pitchFamily="2" charset="-122"/>
              </a:defRPr>
            </a:lvl1pPr>
          </a:lstStyle>
          <a:p>
            <a:fld id="{AAE72EFF-BDC8-4AB9-904E-EBFEBC7CA594}" type="datetimeFigureOut">
              <a:rPr lang="zh-CN" altLang="en-US" smtClean="0"/>
              <a:pPr/>
              <a:t>2022/7/15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20号-石头体" panose="00000500000000000000" pitchFamily="2" charset="-122"/>
                <a:ea typeface="字魂20号-石头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20号-石头体" panose="00000500000000000000" pitchFamily="2" charset="-122"/>
                <a:ea typeface="字魂20号-石头体" panose="00000500000000000000" pitchFamily="2" charset="-122"/>
              </a:defRPr>
            </a:lvl1pPr>
          </a:lstStyle>
          <a:p>
            <a:fld id="{2AB191F5-762F-4C60-B182-3A97ED785A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956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20号-石头体" panose="00000500000000000000" pitchFamily="2" charset="-122"/>
        <a:ea typeface="字魂20号-石头体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20号-石头体" panose="00000500000000000000" pitchFamily="2" charset="-122"/>
        <a:ea typeface="字魂20号-石头体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20号-石头体" panose="00000500000000000000" pitchFamily="2" charset="-122"/>
        <a:ea typeface="字魂20号-石头体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20号-石头体" panose="00000500000000000000" pitchFamily="2" charset="-122"/>
        <a:ea typeface="字魂20号-石头体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20号-石头体" panose="00000500000000000000" pitchFamily="2" charset="-122"/>
        <a:ea typeface="字魂20号-石头体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91F5-762F-4C60-B182-3A97ED785A7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154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91F5-762F-4C60-B182-3A97ED785A72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861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91F5-762F-4C60-B182-3A97ED785A72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610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91F5-762F-4C60-B182-3A97ED785A72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696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91F5-762F-4C60-B182-3A97ED785A72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191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91F5-762F-4C60-B182-3A97ED785A72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504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91F5-762F-4C60-B182-3A97ED785A72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836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91F5-762F-4C60-B182-3A97ED785A72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881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91F5-762F-4C60-B182-3A97ED785A72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844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91F5-762F-4C60-B182-3A97ED785A72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698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91F5-762F-4C60-B182-3A97ED785A72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940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91F5-762F-4C60-B182-3A97ED785A72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19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91F5-762F-4C60-B182-3A97ED785A72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674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91F5-762F-4C60-B182-3A97ED785A72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364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91F5-762F-4C60-B182-3A97ED785A72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045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91F5-762F-4C60-B182-3A97ED785A72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661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43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1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985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005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16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17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779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860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7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1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691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18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404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14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4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552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03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7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mc:AlternateContent xmlns:mc="http://schemas.openxmlformats.org/markup-compatibility/2006" xmlns:p14="http://schemas.microsoft.com/office/powerpoint/2010/main">
    <mc:Choice Requires="p14">
      <p:transition spd="slow" p14:dur="4400" advClick="0" advTm="1000">
        <p14:honeycomb/>
      </p:transition>
    </mc:Choice>
    <mc:Fallback xmlns="">
      <p:transition spd="slow" advClick="0" advTm="1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1F7292E-3B4E-4A16-92AB-998677945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578433"/>
            <a:ext cx="6858000" cy="12192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7D474CAE-EB37-4ACB-8C8C-167AF6022F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"/>
          <a:stretch/>
        </p:blipFill>
        <p:spPr>
          <a:xfrm>
            <a:off x="0" y="-1"/>
            <a:ext cx="3295461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6F1669D7-24FE-4DB1-8B3F-7FA1682C4C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1" t="10754" r="3412" b="40997"/>
          <a:stretch/>
        </p:blipFill>
        <p:spPr>
          <a:xfrm>
            <a:off x="9723920" y="510206"/>
            <a:ext cx="2269402" cy="300736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C76A51E1-C94B-4CC8-ACD9-164B78D865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8" t="64405" r="3085"/>
          <a:stretch/>
        </p:blipFill>
        <p:spPr>
          <a:xfrm>
            <a:off x="5984725" y="3517567"/>
            <a:ext cx="5844275" cy="285496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A0232DE5-B913-4DE6-AC06-27B5E5A3E7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5" r="67081" b="7411"/>
          <a:stretch/>
        </p:blipFill>
        <p:spPr>
          <a:xfrm>
            <a:off x="77659" y="2743493"/>
            <a:ext cx="3646187" cy="393949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B936D209-72FB-48B0-98FC-4D929D3230B4}"/>
              </a:ext>
            </a:extLst>
          </p:cNvPr>
          <p:cNvSpPr txBox="1"/>
          <p:nvPr/>
        </p:nvSpPr>
        <p:spPr>
          <a:xfrm>
            <a:off x="2260879" y="1236799"/>
            <a:ext cx="78914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BÀI 26. THỰC HÀNH VỀ HÔ HẤP TẾ BÀO Ở THỰC VẬT THÔNG QUA SỰ NẢY MẦM CỦA HẠT 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="" xmlns:a16="http://schemas.microsoft.com/office/drawing/2014/main" id="{3F93F073-5463-425E-B37B-5F1C671161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>
            <a:extLst>
              <a:ext uri="{FF2B5EF4-FFF2-40B4-BE49-F238E27FC236}">
                <a16:creationId xmlns="" xmlns:a16="http://schemas.microsoft.com/office/drawing/2014/main" id="{8456D563-66A4-49D3-9830-BF0A394F63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10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61">
            <a:extLst>
              <a:ext uri="{FF2B5EF4-FFF2-40B4-BE49-F238E27FC236}">
                <a16:creationId xmlns="" xmlns:a16="http://schemas.microsoft.com/office/drawing/2014/main" id="{2FB855A3-6B5C-43D4-915F-06F33E0F3D39}"/>
              </a:ext>
            </a:extLst>
          </p:cNvPr>
          <p:cNvSpPr/>
          <p:nvPr/>
        </p:nvSpPr>
        <p:spPr>
          <a:xfrm>
            <a:off x="1521755" y="217284"/>
            <a:ext cx="9623061" cy="1294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FFFF00"/>
                </a:solidFill>
              </a:rPr>
              <a:t>Thí nghiệm 2: Chứng minh hô hấp tế bào hấp thụ khí oxygen và thải </a:t>
            </a:r>
            <a:r>
              <a:rPr lang="vi-VN" sz="3200" b="1" dirty="0" smtClean="0">
                <a:solidFill>
                  <a:srgbClr val="FFFF00"/>
                </a:solidFill>
              </a:rPr>
              <a:t>khí</a:t>
            </a:r>
            <a:r>
              <a:rPr lang="en-US" sz="3200" b="1" dirty="0" smtClean="0">
                <a:solidFill>
                  <a:srgbClr val="FFFF00"/>
                </a:solidFill>
              </a:rPr>
              <a:t> carbon dioxide.</a:t>
            </a:r>
            <a:endParaRPr lang="en-US" sz="3200" b="1" dirty="0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0710" y="1630657"/>
            <a:ext cx="101851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/>
              <a:t>Bước 1: </a:t>
            </a:r>
            <a:r>
              <a:rPr lang="vi-VN" sz="2400" dirty="0"/>
              <a:t>Ngâm 200 g hạt trong nước ấm (khoảng 40 oC) từ 4 – 12 giờ (tuỳ loại hạt).</a:t>
            </a:r>
          </a:p>
          <a:p>
            <a:r>
              <a:rPr lang="vi-VN" sz="2400" i="1" dirty="0"/>
              <a:t>Bước 2: </a:t>
            </a:r>
            <a:r>
              <a:rPr lang="vi-VN" sz="2400" dirty="0"/>
              <a:t>Sau 4 – 12 giờ, vớt hạt, chia đôi và cho vào hai bình thuỷ tinh C và D (có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vi-VN" sz="2400" i="1" dirty="0"/>
              <a:t>Bước 3: </a:t>
            </a:r>
            <a:r>
              <a:rPr lang="vi-VN" sz="2400" dirty="0"/>
              <a:t>Khi hạt bắt đầu nảy mầm, đậy kín các bình thuỷ tinh và để vào chỗ tối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i="1" dirty="0"/>
              <a:t>Bước 4: </a:t>
            </a:r>
            <a:r>
              <a:rPr lang="vi-VN" sz="2400" dirty="0"/>
              <a:t>Ở </a:t>
            </a:r>
            <a:r>
              <a:rPr lang="vi-VN" sz="2400" dirty="0" smtClean="0"/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400" dirty="0" smtClean="0"/>
              <a:t>nh </a:t>
            </a:r>
            <a:r>
              <a:rPr lang="vi-VN" sz="2400" dirty="0"/>
              <a:t>C: Nhẹ nhàng mở nút </a:t>
            </a:r>
            <a:r>
              <a:rPr lang="vi-VN" sz="2400" dirty="0" smtClean="0"/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400" dirty="0" smtClean="0"/>
              <a:t>nh</a:t>
            </a:r>
            <a:r>
              <a:rPr lang="vi-VN" sz="2400" dirty="0"/>
              <a:t>, đưa nến đang cháy vào (</a:t>
            </a:r>
            <a:r>
              <a:rPr lang="vi-VN" sz="2400" dirty="0" smtClean="0"/>
              <a:t>H</a:t>
            </a:r>
            <a:r>
              <a:rPr lang="en-US" sz="2400" dirty="0"/>
              <a:t>ì</a:t>
            </a:r>
            <a:r>
              <a:rPr lang="vi-VN" sz="2400" dirty="0" smtClean="0"/>
              <a:t>nh </a:t>
            </a:r>
            <a:r>
              <a:rPr lang="vi-VN" sz="2400" dirty="0"/>
              <a:t>26.2a).</a:t>
            </a:r>
          </a:p>
          <a:p>
            <a:r>
              <a:rPr lang="vi-VN" sz="2400" dirty="0"/>
              <a:t>Quan sát hiện tượng xảy ra với cây nến.</a:t>
            </a:r>
          </a:p>
          <a:p>
            <a:r>
              <a:rPr lang="vi-VN" sz="2400" i="1" dirty="0"/>
              <a:t>Bước 5: </a:t>
            </a:r>
            <a:r>
              <a:rPr lang="vi-VN" sz="2400" dirty="0"/>
              <a:t>Ở </a:t>
            </a:r>
            <a:r>
              <a:rPr lang="vi-VN" sz="2400" dirty="0" smtClean="0"/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400" dirty="0" smtClean="0"/>
              <a:t>nh </a:t>
            </a:r>
            <a:r>
              <a:rPr lang="vi-VN" sz="2400" dirty="0"/>
              <a:t>D: Cho đầu ngoài ống dẫn của b.nh tam giác vào ống nghiệm</a:t>
            </a:r>
          </a:p>
          <a:p>
            <a:r>
              <a:rPr lang="vi-VN" sz="2400" dirty="0"/>
              <a:t>có chứa nước vôi trong. Sau đó, rót nước từ từ, từng ít một qua ống </a:t>
            </a:r>
            <a:r>
              <a:rPr lang="vi-VN" sz="2400" dirty="0" smtClean="0"/>
              <a:t>dẫn</a:t>
            </a:r>
            <a:r>
              <a:rPr lang="en-US" sz="2400" dirty="0" smtClean="0"/>
              <a:t> </a:t>
            </a:r>
            <a:r>
              <a:rPr lang="vi-VN" sz="2400" dirty="0" smtClean="0"/>
              <a:t>vào 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400" dirty="0" smtClean="0"/>
              <a:t>nh </a:t>
            </a:r>
            <a:r>
              <a:rPr lang="vi-VN" sz="2400" dirty="0"/>
              <a:t>chứa hạt (</a:t>
            </a:r>
            <a:r>
              <a:rPr lang="vi-VN" sz="2400" dirty="0" smtClean="0"/>
              <a:t>H</a:t>
            </a:r>
            <a:r>
              <a:rPr lang="en-US" sz="2400" dirty="0"/>
              <a:t>ì</a:t>
            </a:r>
            <a:r>
              <a:rPr lang="vi-VN" sz="2400" dirty="0" smtClean="0"/>
              <a:t>nh </a:t>
            </a:r>
            <a:r>
              <a:rPr lang="vi-VN" sz="2400" dirty="0"/>
              <a:t>26.2b). Nước sẽ đẩy không khí từ </a:t>
            </a:r>
            <a:r>
              <a:rPr lang="vi-VN" sz="2400" dirty="0" smtClean="0"/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400" dirty="0" smtClean="0"/>
              <a:t>nh </a:t>
            </a:r>
            <a:r>
              <a:rPr lang="vi-VN" sz="2400" dirty="0"/>
              <a:t>vào </a:t>
            </a:r>
            <a:r>
              <a:rPr lang="vi-VN" sz="2400" dirty="0" smtClean="0"/>
              <a:t>ống</a:t>
            </a:r>
            <a:r>
              <a:rPr lang="en-US" sz="2400" dirty="0" smtClean="0"/>
              <a:t> </a:t>
            </a:r>
            <a:r>
              <a:rPr lang="vi-VN" sz="2400" dirty="0" smtClean="0"/>
              <a:t>nghiệm</a:t>
            </a:r>
            <a:r>
              <a:rPr lang="vi-VN" sz="2400" dirty="0"/>
              <a:t>. Quan sát hiện tượng xảy ra trong ống nghiệm.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4003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21" y="261937"/>
            <a:ext cx="11244404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1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321802" y="4566136"/>
            <a:ext cx="606584" cy="4774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03698" y="2248267"/>
            <a:ext cx="606584" cy="4774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50200" y="454338"/>
            <a:ext cx="88180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3698" y="1365259"/>
            <a:ext cx="102213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khuếch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0733" y="3181141"/>
            <a:ext cx="88180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7072" y="4092062"/>
            <a:ext cx="88180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416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4">
            <a:extLst>
              <a:ext uri="{FF2B5EF4-FFF2-40B4-BE49-F238E27FC236}">
                <a16:creationId xmlns="" xmlns:a16="http://schemas.microsoft.com/office/drawing/2014/main" id="{BFE63F89-64EA-4BD4-A20E-5D3D3815CD28}"/>
              </a:ext>
            </a:extLst>
          </p:cNvPr>
          <p:cNvSpPr txBox="1">
            <a:spLocks/>
          </p:cNvSpPr>
          <p:nvPr/>
        </p:nvSpPr>
        <p:spPr>
          <a:xfrm>
            <a:off x="823864" y="599799"/>
            <a:ext cx="10963748" cy="483209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r>
              <a:rPr lang="en-US" sz="2800" b="1" dirty="0"/>
              <a:t>BÁO CÁO THỰC HÀNH</a:t>
            </a:r>
            <a:endParaRPr lang="en-US" sz="2800" dirty="0"/>
          </a:p>
          <a:p>
            <a:r>
              <a:rPr lang="en-US" sz="2800" dirty="0"/>
              <a:t> 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quả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ống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857209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24823CA5-E394-49DE-87CE-292C740CD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F72F56BB-4444-4686-AA89-A16D14D8A6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"/>
          <a:stretch/>
        </p:blipFill>
        <p:spPr>
          <a:xfrm flipH="1">
            <a:off x="4138893" y="0"/>
            <a:ext cx="805688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74FFE88C-31B6-4067-A58A-26C0BB9E66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8" t="64405" r="3085"/>
          <a:stretch/>
        </p:blipFill>
        <p:spPr>
          <a:xfrm flipH="1">
            <a:off x="-139258" y="4003040"/>
            <a:ext cx="5844275" cy="28549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E66952C5-EFCF-4109-AA2D-9789B5E5F4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5" r="67081" b="7411"/>
          <a:stretch/>
        </p:blipFill>
        <p:spPr>
          <a:xfrm>
            <a:off x="5936509" y="1"/>
            <a:ext cx="6347407" cy="6858000"/>
          </a:xfrm>
          <a:prstGeom prst="rect">
            <a:avLst/>
          </a:prstGeom>
        </p:spPr>
      </p:pic>
      <p:sp>
        <p:nvSpPr>
          <p:cNvPr id="9" name="文本框 6">
            <a:extLst>
              <a:ext uri="{FF2B5EF4-FFF2-40B4-BE49-F238E27FC236}">
                <a16:creationId xmlns="" xmlns:a16="http://schemas.microsoft.com/office/drawing/2014/main" id="{54A85D1F-42C9-4309-808F-A6129CB77147}"/>
              </a:ext>
            </a:extLst>
          </p:cNvPr>
          <p:cNvSpPr txBox="1"/>
          <p:nvPr/>
        </p:nvSpPr>
        <p:spPr>
          <a:xfrm>
            <a:off x="619433" y="1931630"/>
            <a:ext cx="5476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Tahoma" panose="020B0604030504040204" pitchFamily="34" charset="0"/>
                <a:ea typeface="字魂20号-石头体" panose="00000500000000000000" pitchFamily="2" charset="-122"/>
                <a:cs typeface="Tahoma" panose="020B0604030504040204" pitchFamily="34" charset="0"/>
              </a:rPr>
              <a:t>LUYỆN TẬP</a:t>
            </a:r>
            <a:endParaRPr lang="zh-CN" altLang="en-US" sz="5400" b="1" dirty="0">
              <a:solidFill>
                <a:schemeClr val="bg1"/>
              </a:solidFill>
              <a:latin typeface="Tahoma" panose="020B0604030504040204" pitchFamily="34" charset="0"/>
              <a:ea typeface="字魂20号-石头体" panose="00000500000000000000" pitchFamily="2" charset="-122"/>
              <a:cs typeface="Tahoma" panose="020B0604030504040204" pitchFamily="34" charset="0"/>
            </a:endParaRPr>
          </a:p>
        </p:txBody>
      </p:sp>
      <p:sp>
        <p:nvSpPr>
          <p:cNvPr id="8" name="文本框 6">
            <a:extLst>
              <a:ext uri="{FF2B5EF4-FFF2-40B4-BE49-F238E27FC236}">
                <a16:creationId xmlns="" xmlns:a16="http://schemas.microsoft.com/office/drawing/2014/main" id="{54A85D1F-42C9-4309-808F-A6129CB77147}"/>
              </a:ext>
            </a:extLst>
          </p:cNvPr>
          <p:cNvSpPr txBox="1"/>
          <p:nvPr/>
        </p:nvSpPr>
        <p:spPr>
          <a:xfrm>
            <a:off x="469612" y="3032263"/>
            <a:ext cx="98603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- </a:t>
            </a:r>
            <a:r>
              <a:rPr lang="en-US" sz="5400" b="1" dirty="0" smtClean="0">
                <a:solidFill>
                  <a:srgbClr val="FF0000"/>
                </a:solidFill>
              </a:rPr>
              <a:t>HS </a:t>
            </a:r>
            <a:r>
              <a:rPr lang="en-US" sz="5400" dirty="0" err="1" smtClean="0">
                <a:solidFill>
                  <a:srgbClr val="FF0000"/>
                </a:solidFill>
              </a:rPr>
              <a:t>Hệ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thống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lại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một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số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kiến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thức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đã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quan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sát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và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ghi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chép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trong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qt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làm</a:t>
            </a:r>
            <a:r>
              <a:rPr lang="en-US" sz="5400" dirty="0" smtClean="0">
                <a:solidFill>
                  <a:srgbClr val="FF0000"/>
                </a:solidFill>
              </a:rPr>
              <a:t> TN.</a:t>
            </a:r>
            <a:r>
              <a:rPr lang="vi-VN" sz="5400" b="1" dirty="0" smtClean="0">
                <a:solidFill>
                  <a:srgbClr val="FF0000"/>
                </a:solidFill>
              </a:rPr>
              <a:t>  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92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">
            <a:extLst>
              <a:ext uri="{FF2B5EF4-FFF2-40B4-BE49-F238E27FC236}">
                <a16:creationId xmlns="" xmlns:a16="http://schemas.microsoft.com/office/drawing/2014/main" id="{54A85D1F-42C9-4309-808F-A6129CB77147}"/>
              </a:ext>
            </a:extLst>
          </p:cNvPr>
          <p:cNvSpPr txBox="1"/>
          <p:nvPr/>
        </p:nvSpPr>
        <p:spPr>
          <a:xfrm>
            <a:off x="994712" y="1224921"/>
            <a:ext cx="98603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203966"/>
                </a:solidFill>
              </a:rPr>
              <a:t>- </a:t>
            </a:r>
            <a:r>
              <a:rPr lang="en-US" sz="5400" b="1" dirty="0" err="1" smtClean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HS:</a:t>
            </a:r>
            <a:r>
              <a:rPr lang="en-US" sz="5400" dirty="0" err="1" smtClean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5400" dirty="0" smtClean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 smtClean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 smtClean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dirty="0" smtClean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5400" dirty="0" smtClean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5400" dirty="0" smtClean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dirty="0" smtClean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duột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5400" i="1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="" xmlns:a16="http://schemas.microsoft.com/office/drawing/2014/main" id="{54A85D1F-42C9-4309-808F-A6129CB77147}"/>
              </a:ext>
            </a:extLst>
          </p:cNvPr>
          <p:cNvSpPr txBox="1"/>
          <p:nvPr/>
        </p:nvSpPr>
        <p:spPr>
          <a:xfrm>
            <a:off x="2710619" y="262550"/>
            <a:ext cx="6107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>
                <a:solidFill>
                  <a:srgbClr val="203966"/>
                </a:solidFill>
              </a:rPr>
              <a:t>Vận dụng</a:t>
            </a:r>
            <a:endParaRPr lang="zh-CN" altLang="en-US" sz="7200" b="1" dirty="0">
              <a:solidFill>
                <a:srgbClr val="203966"/>
              </a:solidFill>
              <a:latin typeface="Tahoma" panose="020B0604030504040204" pitchFamily="34" charset="0"/>
              <a:ea typeface="字魂20号-石头体" panose="00000500000000000000" pitchFamily="2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93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1F7292E-3B4E-4A16-92AB-998677945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7D474CAE-EB37-4ACB-8C8C-167AF6022F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"/>
          <a:stretch/>
        </p:blipFill>
        <p:spPr>
          <a:xfrm>
            <a:off x="0" y="0"/>
            <a:ext cx="805688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6F1669D7-24FE-4DB1-8B3F-7FA1682C4C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1" t="10754" r="3412" b="40997"/>
          <a:stretch/>
        </p:blipFill>
        <p:spPr>
          <a:xfrm>
            <a:off x="8716837" y="-1"/>
            <a:ext cx="3475164" cy="300736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3C9C67FF-A45B-44C8-BA35-EE5B989BC587}"/>
              </a:ext>
            </a:extLst>
          </p:cNvPr>
          <p:cNvSpPr txBox="1"/>
          <p:nvPr/>
        </p:nvSpPr>
        <p:spPr>
          <a:xfrm>
            <a:off x="3606800" y="1713784"/>
            <a:ext cx="717296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500">
                <a:solidFill>
                  <a:schemeClr val="bg1"/>
                </a:solidFill>
                <a:latin typeface="字魂20号-石头体" panose="00000500000000000000" pitchFamily="2" charset="-122"/>
                <a:ea typeface="字魂20号-石头体" panose="00000500000000000000" pitchFamily="2" charset="-122"/>
              </a:rPr>
              <a:t>THANK YOU</a:t>
            </a:r>
            <a:endParaRPr lang="zh-CN" altLang="en-US" sz="8500">
              <a:solidFill>
                <a:schemeClr val="bg1"/>
              </a:solidFill>
              <a:latin typeface="字魂20号-石头体" panose="00000500000000000000" pitchFamily="2" charset="-122"/>
              <a:ea typeface="字魂20号-石头体" panose="00000500000000000000" pitchFamily="2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C76A51E1-C94B-4CC8-ACD9-164B78D865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8" t="64405" r="3085"/>
          <a:stretch/>
        </p:blipFill>
        <p:spPr>
          <a:xfrm>
            <a:off x="6347726" y="4003040"/>
            <a:ext cx="5844275" cy="285496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A0232DE5-B913-4DE6-AC06-27B5E5A3E7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5" r="67081" b="7411"/>
          <a:stretch/>
        </p:blipFill>
        <p:spPr>
          <a:xfrm>
            <a:off x="0" y="369951"/>
            <a:ext cx="5705017" cy="616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06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BFE63F89-64EA-4BD4-A20E-5D3D3815CD28}"/>
              </a:ext>
            </a:extLst>
          </p:cNvPr>
          <p:cNvSpPr txBox="1">
            <a:spLocks/>
          </p:cNvSpPr>
          <p:nvPr/>
        </p:nvSpPr>
        <p:spPr>
          <a:xfrm>
            <a:off x="1385850" y="1885391"/>
            <a:ext cx="8997804" cy="954107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eaLnBrk="0"/>
            <a:r>
              <a:rPr lang="en-US" sz="2800" b="1" dirty="0" err="1">
                <a:solidFill>
                  <a:srgbClr val="FF0000"/>
                </a:solidFill>
              </a:rPr>
              <a:t>Thí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nghiệm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1: </a:t>
            </a:r>
            <a:r>
              <a:rPr lang="en-US" sz="2800" b="1" dirty="0" smtClean="0"/>
              <a:t>CHỨNG MINH NHIỆT LƯỢNG ĐƯỢC TẠO RA TRONG QUÁ TRÌNH HÔ HẤP TẾ BÀO.</a:t>
            </a:r>
            <a:endParaRPr lang="ko-KR" altLang="en-US" sz="2800" cap="none" dirty="0">
              <a:solidFill>
                <a:srgbClr val="0070C0"/>
              </a:solidFill>
              <a:latin typeface="Arial" panose="020B0604020202020204" pitchFamily="34" charset="0"/>
              <a:ea typeface="微软雅黑" charset="0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71E7A846-6F67-4AE8-A42B-B0DCD79850F8}"/>
              </a:ext>
            </a:extLst>
          </p:cNvPr>
          <p:cNvSpPr txBox="1">
            <a:spLocks/>
          </p:cNvSpPr>
          <p:nvPr/>
        </p:nvSpPr>
        <p:spPr>
          <a:xfrm>
            <a:off x="1385851" y="3498237"/>
            <a:ext cx="9930982" cy="954107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Thí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nghiệm</a:t>
            </a:r>
            <a:r>
              <a:rPr lang="en-US" sz="2800" b="1" dirty="0">
                <a:solidFill>
                  <a:srgbClr val="FF0000"/>
                </a:solidFill>
              </a:rPr>
              <a:t> 2: </a:t>
            </a:r>
            <a:r>
              <a:rPr lang="en-US" sz="2800" b="1" dirty="0" smtClean="0"/>
              <a:t>CHỨNG MINH HÔ HẤP TẾ BÀO HẤP THỤ KHÍ OXYGEN VÀ THẢI KHÍ CARBON DIOXIDE.</a:t>
            </a:r>
            <a:endParaRPr lang="ko-KR" altLang="en-US" sz="2400" cap="none" dirty="0">
              <a:solidFill>
                <a:srgbClr val="0070C0"/>
              </a:solidFill>
              <a:latin typeface="Arial" panose="020B0604020202020204" pitchFamily="34" charset="0"/>
              <a:ea typeface="微软雅黑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2489" y="1059255"/>
            <a:ext cx="431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NỘI DUNG BÀI HỌC (2 </a:t>
            </a:r>
            <a:r>
              <a:rPr lang="en-US" sz="2400" b="1" dirty="0" err="1" smtClean="0">
                <a:solidFill>
                  <a:srgbClr val="FF0000"/>
                </a:solidFill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98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4FC296A4-2CD6-4272-9908-B77678339D16}"/>
              </a:ext>
            </a:extLst>
          </p:cNvPr>
          <p:cNvSpPr/>
          <p:nvPr/>
        </p:nvSpPr>
        <p:spPr>
          <a:xfrm>
            <a:off x="4658966" y="792109"/>
            <a:ext cx="5714607" cy="90961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1. </a:t>
            </a:r>
            <a:r>
              <a:rPr lang="en-US" sz="2400" b="1" dirty="0" err="1" smtClean="0">
                <a:solidFill>
                  <a:schemeClr val="tx1"/>
                </a:solidFill>
              </a:rPr>
              <a:t>Hô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hấp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tế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bào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là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quá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trình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diễn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ra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như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thế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nào</a:t>
            </a:r>
            <a:r>
              <a:rPr lang="en-US" sz="2400" b="1" dirty="0" smtClean="0">
                <a:solidFill>
                  <a:schemeClr val="tx1"/>
                </a:solidFill>
              </a:rPr>
              <a:t>?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AD59240B-5E9C-4444-9CF1-0A1F5B755AE3}"/>
              </a:ext>
            </a:extLst>
          </p:cNvPr>
          <p:cNvSpPr/>
          <p:nvPr/>
        </p:nvSpPr>
        <p:spPr>
          <a:xfrm>
            <a:off x="884079" y="380244"/>
            <a:ext cx="3361995" cy="115556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Folded Corner 28">
            <a:extLst>
              <a:ext uri="{FF2B5EF4-FFF2-40B4-BE49-F238E27FC236}">
                <a16:creationId xmlns="" xmlns:a16="http://schemas.microsoft.com/office/drawing/2014/main" id="{005B537E-7196-47F5-B989-34ED6C57ED7D}"/>
              </a:ext>
            </a:extLst>
          </p:cNvPr>
          <p:cNvSpPr/>
          <p:nvPr/>
        </p:nvSpPr>
        <p:spPr>
          <a:xfrm>
            <a:off x="2565076" y="1867644"/>
            <a:ext cx="8935770" cy="2318679"/>
          </a:xfrm>
          <a:prstGeom prst="foldedCorner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/>
          </a:p>
          <a:p>
            <a:r>
              <a:rPr lang="en-US" sz="2800" b="1" dirty="0" err="1" smtClean="0">
                <a:solidFill>
                  <a:schemeClr val="tx1"/>
                </a:solidFill>
              </a:rPr>
              <a:t>Hô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hấp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tế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bào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là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quá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trình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tế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bào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phân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giải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chất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hữu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cơ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tạo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thành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carbon dioxide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dirty="0" err="1">
                <a:solidFill>
                  <a:schemeClr val="tx1"/>
                </a:solidFill>
              </a:rPr>
              <a:t>nước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dirty="0" err="1">
                <a:solidFill>
                  <a:schemeClr val="tx1"/>
                </a:solidFill>
              </a:rPr>
              <a:t>đồng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thời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giải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phóng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năng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lượng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</a:rPr>
              <a:t>cung</a:t>
            </a:r>
            <a:r>
              <a:rPr lang="en-US" sz="2800" b="1" u="sng" dirty="0">
                <a:solidFill>
                  <a:schemeClr val="tx1"/>
                </a:solidFill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</a:rPr>
              <a:t>cấp</a:t>
            </a:r>
            <a:r>
              <a:rPr lang="en-US" sz="2800" b="1" u="sng" dirty="0">
                <a:solidFill>
                  <a:schemeClr val="tx1"/>
                </a:solidFill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</a:rPr>
              <a:t>cho</a:t>
            </a:r>
            <a:r>
              <a:rPr lang="en-US" sz="2800" b="1" u="sng" dirty="0">
                <a:solidFill>
                  <a:schemeClr val="tx1"/>
                </a:solidFill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</a:rPr>
              <a:t>các</a:t>
            </a:r>
            <a:r>
              <a:rPr lang="en-US" sz="2800" b="1" u="sng" dirty="0">
                <a:solidFill>
                  <a:schemeClr val="tx1"/>
                </a:solidFill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</a:rPr>
              <a:t>hoạt</a:t>
            </a:r>
            <a:r>
              <a:rPr lang="en-US" sz="2800" b="1" u="sng" dirty="0">
                <a:solidFill>
                  <a:schemeClr val="tx1"/>
                </a:solidFill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</a:rPr>
              <a:t>động</a:t>
            </a:r>
            <a:r>
              <a:rPr lang="en-US" sz="2800" b="1" u="sng" dirty="0" smtClean="0">
                <a:solidFill>
                  <a:schemeClr val="tx1"/>
                </a:solidFill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</a:rPr>
              <a:t>sống</a:t>
            </a:r>
            <a:r>
              <a:rPr lang="en-US" sz="2800" b="1" u="sng" dirty="0" smtClean="0">
                <a:solidFill>
                  <a:schemeClr val="tx1"/>
                </a:solidFill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</a:rPr>
              <a:t>của</a:t>
            </a:r>
            <a:r>
              <a:rPr lang="en-US" sz="2800" b="1" u="sng" dirty="0">
                <a:solidFill>
                  <a:schemeClr val="tx1"/>
                </a:solidFill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</a:rPr>
              <a:t>tế</a:t>
            </a:r>
            <a:r>
              <a:rPr lang="en-US" sz="2800" b="1" u="sng" dirty="0">
                <a:solidFill>
                  <a:schemeClr val="tx1"/>
                </a:solidFill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</a:rPr>
              <a:t>bào</a:t>
            </a:r>
            <a:r>
              <a:rPr lang="en-US" sz="2800" b="1" u="sng" dirty="0">
                <a:solidFill>
                  <a:schemeClr val="tx1"/>
                </a:solidFill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</a:rPr>
              <a:t>và</a:t>
            </a:r>
            <a:r>
              <a:rPr lang="en-US" sz="2800" b="1" u="sng" dirty="0">
                <a:solidFill>
                  <a:schemeClr val="tx1"/>
                </a:solidFill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</a:rPr>
              <a:t>cơ</a:t>
            </a:r>
            <a:r>
              <a:rPr lang="en-US" sz="2800" b="1" u="sng" dirty="0">
                <a:solidFill>
                  <a:schemeClr val="tx1"/>
                </a:solidFill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</a:rPr>
              <a:t>thể</a:t>
            </a:r>
            <a:r>
              <a:rPr lang="en-US" sz="2800" b="1" u="sng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2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Folded Corner 29">
            <a:extLst>
              <a:ext uri="{FF2B5EF4-FFF2-40B4-BE49-F238E27FC236}">
                <a16:creationId xmlns="" xmlns:a16="http://schemas.microsoft.com/office/drawing/2014/main" id="{4B093779-A446-4941-A7EF-AC6155D98F17}"/>
              </a:ext>
            </a:extLst>
          </p:cNvPr>
          <p:cNvSpPr/>
          <p:nvPr/>
        </p:nvSpPr>
        <p:spPr>
          <a:xfrm>
            <a:off x="1554029" y="5169971"/>
            <a:ext cx="9835230" cy="1202407"/>
          </a:xfrm>
          <a:prstGeom prst="foldedCorner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• </a:t>
            </a:r>
            <a:r>
              <a:rPr lang="en-US" sz="2400" b="1" dirty="0" err="1">
                <a:solidFill>
                  <a:srgbClr val="FF0000"/>
                </a:solidFill>
              </a:rPr>
              <a:t>Phương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hô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hấp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tế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bào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 </a:t>
            </a:r>
            <a:r>
              <a:rPr lang="en-US" sz="2400" b="1" dirty="0" smtClean="0">
                <a:solidFill>
                  <a:srgbClr val="FF0000"/>
                </a:solidFill>
              </a:rPr>
              <a:t>Glucose </a:t>
            </a:r>
            <a:r>
              <a:rPr lang="en-US" sz="2400" b="1" dirty="0">
                <a:solidFill>
                  <a:srgbClr val="FF0000"/>
                </a:solidFill>
              </a:rPr>
              <a:t>+ Oxygen → </a:t>
            </a:r>
            <a:r>
              <a:rPr lang="en-US" sz="2400" b="1" dirty="0" err="1">
                <a:solidFill>
                  <a:srgbClr val="FF0000"/>
                </a:solidFill>
              </a:rPr>
              <a:t>Nước</a:t>
            </a:r>
            <a:r>
              <a:rPr lang="en-US" sz="2400" b="1" dirty="0">
                <a:solidFill>
                  <a:srgbClr val="FF0000"/>
                </a:solidFill>
              </a:rPr>
              <a:t> + Carbon dioxide + </a:t>
            </a:r>
            <a:r>
              <a:rPr lang="en-US" sz="2400" b="1" dirty="0" err="1">
                <a:solidFill>
                  <a:srgbClr val="FF0000"/>
                </a:solidFill>
              </a:rPr>
              <a:t>Năng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lượng</a:t>
            </a:r>
            <a:r>
              <a:rPr lang="en-US" sz="2400" b="1" dirty="0">
                <a:solidFill>
                  <a:srgbClr val="FF0000"/>
                </a:solidFill>
              </a:rPr>
              <a:t> (ATP + </a:t>
            </a:r>
            <a:r>
              <a:rPr lang="en-US" sz="2400" b="1" dirty="0" err="1">
                <a:solidFill>
                  <a:srgbClr val="FF0000"/>
                </a:solidFill>
              </a:rPr>
              <a:t>nhiệt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6" name="Rectangle: Rounded Corners 20">
            <a:extLst>
              <a:ext uri="{FF2B5EF4-FFF2-40B4-BE49-F238E27FC236}">
                <a16:creationId xmlns="" xmlns:a16="http://schemas.microsoft.com/office/drawing/2014/main" id="{4FC296A4-2CD6-4272-9908-B77678339D16}"/>
              </a:ext>
            </a:extLst>
          </p:cNvPr>
          <p:cNvSpPr/>
          <p:nvPr/>
        </p:nvSpPr>
        <p:spPr>
          <a:xfrm>
            <a:off x="989665" y="4186323"/>
            <a:ext cx="5714607" cy="90961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2"/>
                </a:solidFill>
              </a:rPr>
              <a:t>2.  </a:t>
            </a:r>
            <a:r>
              <a:rPr lang="en-US" sz="2400" b="1" dirty="0" err="1">
                <a:solidFill>
                  <a:schemeClr val="tx2"/>
                </a:solidFill>
              </a:rPr>
              <a:t>Hãy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viết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phương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trình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hô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hấp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tế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bào</a:t>
            </a:r>
            <a:r>
              <a:rPr lang="en-US" sz="2400" b="1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5109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3735" y="1783533"/>
            <a:ext cx="6599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7892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2FB855A3-6B5C-43D4-915F-06F33E0F3D39}"/>
              </a:ext>
            </a:extLst>
          </p:cNvPr>
          <p:cNvSpPr/>
          <p:nvPr/>
        </p:nvSpPr>
        <p:spPr>
          <a:xfrm>
            <a:off x="1521755" y="783481"/>
            <a:ext cx="9623061" cy="9196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</a:rPr>
              <a:t>Thí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nghiệm</a:t>
            </a:r>
            <a:r>
              <a:rPr lang="en-US" sz="3600" b="1" dirty="0">
                <a:solidFill>
                  <a:srgbClr val="FFFF00"/>
                </a:solidFill>
              </a:rPr>
              <a:t> 1: </a:t>
            </a:r>
            <a:r>
              <a:rPr lang="en-US" sz="3600" b="1" dirty="0" err="1">
                <a:solidFill>
                  <a:srgbClr val="FFFF00"/>
                </a:solidFill>
              </a:rPr>
              <a:t>Chứng</a:t>
            </a:r>
            <a:r>
              <a:rPr lang="en-US" sz="3600" b="1" dirty="0">
                <a:solidFill>
                  <a:srgbClr val="FFFF00"/>
                </a:solidFill>
              </a:rPr>
              <a:t> minh </a:t>
            </a:r>
            <a:r>
              <a:rPr lang="en-US" sz="3600" b="1" dirty="0" err="1">
                <a:solidFill>
                  <a:srgbClr val="FFFF00"/>
                </a:solidFill>
              </a:rPr>
              <a:t>nhiệt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lượng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tạo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ra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trong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quá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trình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hấp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tế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bào</a:t>
            </a:r>
            <a:r>
              <a:rPr lang="en-US" sz="3600" b="1" dirty="0">
                <a:solidFill>
                  <a:srgbClr val="FFFF00"/>
                </a:solidFill>
              </a:rPr>
              <a:t>.</a:t>
            </a:r>
            <a:endParaRPr lang="en-US" sz="3600" b="1" dirty="0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3699" y="1838887"/>
            <a:ext cx="95966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/>
              <a:t>Bước </a:t>
            </a:r>
            <a:r>
              <a:rPr lang="en-US" sz="2400" b="1" i="1" dirty="0" smtClean="0"/>
              <a:t>1: </a:t>
            </a:r>
            <a:r>
              <a:rPr lang="vi-VN" sz="2400" dirty="0" smtClean="0"/>
              <a:t>+ </a:t>
            </a:r>
            <a:r>
              <a:rPr lang="vi-VN" sz="2400" dirty="0"/>
              <a:t>Ngâm 100 g hạt trong cốc nước ấm (khoảng 40 oC) từ</a:t>
            </a:r>
          </a:p>
          <a:p>
            <a:r>
              <a:rPr lang="vi-VN" sz="2400" dirty="0"/>
              <a:t>4 – 12 giờ (</a:t>
            </a:r>
            <a:r>
              <a:rPr lang="vi-VN" sz="2400" dirty="0" smtClean="0"/>
              <a:t>tuỳ</a:t>
            </a:r>
            <a:r>
              <a:rPr lang="vi-VN" sz="2400" b="1" i="1" dirty="0" smtClean="0"/>
              <a:t> </a:t>
            </a:r>
            <a:r>
              <a:rPr lang="vi-VN" sz="2400" dirty="0" smtClean="0"/>
              <a:t>loại </a:t>
            </a:r>
            <a:r>
              <a:rPr lang="vi-VN" sz="2400" dirty="0"/>
              <a:t>hạt), vớt ra để nguội, sau đó cho </a:t>
            </a:r>
            <a:r>
              <a:rPr lang="vi-VN" sz="2400" dirty="0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  <a:p>
            <a:r>
              <a:rPr lang="vi-VN" sz="2400" dirty="0"/>
              <a:t>+ Luộc chín 100 g hạt, để nguội, sau đó cho hạt </a:t>
            </a:r>
            <a:r>
              <a:rPr lang="vi-VN" sz="2400" dirty="0" smtClean="0"/>
              <a:t>đ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ậu</a:t>
            </a:r>
            <a:r>
              <a:rPr lang="vi-VN" sz="2400" dirty="0" smtClean="0"/>
              <a:t> </a:t>
            </a:r>
            <a:r>
              <a:rPr lang="vi-VN" sz="2400" dirty="0"/>
              <a:t>luộc </a:t>
            </a:r>
            <a:r>
              <a:rPr lang="vi-VN" sz="2400" dirty="0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  <a:p>
            <a:r>
              <a:rPr lang="vi-VN" sz="2400" b="1" i="1" dirty="0"/>
              <a:t>Bước 2: </a:t>
            </a:r>
            <a:r>
              <a:rPr lang="vi-VN" sz="2400" dirty="0"/>
              <a:t>Đặt vào mỗi bình một nhiệt kế, dùng bông </a:t>
            </a:r>
            <a:r>
              <a:rPr lang="vi-VN" sz="2400" dirty="0" smtClean="0"/>
              <a:t>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ò</a:t>
            </a:r>
            <a:r>
              <a:rPr lang="vi-VN" sz="2400" dirty="0" smtClean="0"/>
              <a:t>n </a:t>
            </a:r>
            <a:r>
              <a:rPr lang="vi-VN" sz="2400" dirty="0"/>
              <a:t>ẩm đặt </a:t>
            </a:r>
            <a:r>
              <a:rPr lang="vi-VN" sz="2400" dirty="0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b="1" i="1" dirty="0"/>
              <a:t>Bước 3: </a:t>
            </a:r>
            <a:r>
              <a:rPr lang="vi-VN" sz="2400" dirty="0"/>
              <a:t>Tiếp tục cho hai bình thuỷ tinh này vào hai hộp nhựa (</a:t>
            </a:r>
            <a:r>
              <a:rPr lang="vi-VN" sz="2400" dirty="0" smtClean="0"/>
              <a:t>hoặc</a:t>
            </a:r>
            <a:r>
              <a:rPr lang="en-US" sz="2400" dirty="0" smtClean="0"/>
              <a:t> </a:t>
            </a:r>
            <a:r>
              <a:rPr lang="vi-VN" sz="2400" dirty="0" smtClean="0"/>
              <a:t>thùng </a:t>
            </a:r>
            <a:r>
              <a:rPr lang="vi-VN" sz="2400" dirty="0"/>
              <a:t>xốp) chứa mùn cưa và theo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õi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/>
              <a:t>sự thay đổi nhiệt </a:t>
            </a:r>
            <a:r>
              <a:rPr lang="vi-VN" sz="2400" dirty="0" smtClean="0"/>
              <a:t>độ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– 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/>
              <a:t>.</a:t>
            </a:r>
          </a:p>
          <a:p>
            <a:r>
              <a:rPr lang="vi-VN" sz="2400" b="1" i="1" dirty="0"/>
              <a:t>Bước 4: </a:t>
            </a:r>
            <a:r>
              <a:rPr lang="vi-VN" sz="2400" dirty="0"/>
              <a:t>Quan sát, ghi nhận hiện tượng và kết luận về sự chuyển </a:t>
            </a:r>
            <a:r>
              <a:rPr lang="vi-VN" sz="2400" dirty="0" smtClean="0"/>
              <a:t>hoá</a:t>
            </a:r>
            <a:r>
              <a:rPr lang="en-US" sz="2400" dirty="0" smtClean="0"/>
              <a:t> </a:t>
            </a:r>
            <a:r>
              <a:rPr lang="vi-VN" sz="2400" dirty="0" smtClean="0"/>
              <a:t>năng </a:t>
            </a:r>
            <a:r>
              <a:rPr lang="vi-VN" sz="2400" dirty="0"/>
              <a:t>lượng diễn ra trong quá </a:t>
            </a:r>
            <a:r>
              <a:rPr lang="vi-VN" sz="2400" dirty="0" smtClean="0"/>
              <a:t>tr</a:t>
            </a:r>
            <a:r>
              <a:rPr lang="en-US" sz="2400" dirty="0"/>
              <a:t>ì</a:t>
            </a:r>
            <a:r>
              <a:rPr lang="vi-VN" sz="2400" dirty="0" smtClean="0"/>
              <a:t>nh </a:t>
            </a:r>
            <a:r>
              <a:rPr lang="vi-VN" sz="2400" dirty="0"/>
              <a:t>hạt nảy mầm.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8817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35" y="615635"/>
            <a:ext cx="10981853" cy="564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71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023455" y="5147098"/>
            <a:ext cx="516041" cy="5155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55135" y="2610145"/>
            <a:ext cx="606584" cy="4774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39501" y="822703"/>
            <a:ext cx="8474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1144" y="1501389"/>
            <a:ext cx="7686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4644" y="3137523"/>
            <a:ext cx="10049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7976" y="4092973"/>
            <a:ext cx="9904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ghiệm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8098" y="2597571"/>
            <a:ext cx="6753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023455" y="5526831"/>
            <a:ext cx="4544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2439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9910" y="4966568"/>
            <a:ext cx="88180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3819" y="936041"/>
            <a:ext cx="87456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284" y="2629214"/>
            <a:ext cx="969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8753" y="1793413"/>
            <a:ext cx="7550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7726" y="3652255"/>
            <a:ext cx="88180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19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4">
            <a:extLst>
              <a:ext uri="{FF2B5EF4-FFF2-40B4-BE49-F238E27FC236}">
                <a16:creationId xmlns="" xmlns:a16="http://schemas.microsoft.com/office/drawing/2014/main" id="{BFE63F89-64EA-4BD4-A20E-5D3D3815CD28}"/>
              </a:ext>
            </a:extLst>
          </p:cNvPr>
          <p:cNvSpPr txBox="1">
            <a:spLocks/>
          </p:cNvSpPr>
          <p:nvPr/>
        </p:nvSpPr>
        <p:spPr>
          <a:xfrm>
            <a:off x="941560" y="626960"/>
            <a:ext cx="10873212" cy="569386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BÁO CÁO THỰC 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……………………………………………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TN)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</a:t>
            </a:r>
            <a:r>
              <a:rPr lang="en-US" sz="2800" dirty="0" smtClean="0"/>
              <a:t>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2591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千图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</TotalTime>
  <Words>956</Words>
  <Application>Microsoft Office PowerPoint</Application>
  <PresentationFormat>Widescreen</PresentationFormat>
  <Paragraphs>97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微软雅黑</vt:lpstr>
      <vt:lpstr>Arial</vt:lpstr>
      <vt:lpstr>Garamond</vt:lpstr>
      <vt:lpstr>Tahoma</vt:lpstr>
      <vt:lpstr>Times New Roman</vt:lpstr>
      <vt:lpstr>字魂20号-石头体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AN</cp:lastModifiedBy>
  <cp:revision>73</cp:revision>
  <dcterms:created xsi:type="dcterms:W3CDTF">2019-09-22T06:45:37Z</dcterms:created>
  <dcterms:modified xsi:type="dcterms:W3CDTF">2022-07-15T09:52:53Z</dcterms:modified>
</cp:coreProperties>
</file>