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6" r:id="rId4"/>
    <p:sldId id="259" r:id="rId5"/>
    <p:sldId id="274" r:id="rId6"/>
    <p:sldId id="257" r:id="rId7"/>
    <p:sldId id="261" r:id="rId8"/>
    <p:sldId id="262" r:id="rId9"/>
    <p:sldId id="263" r:id="rId10"/>
    <p:sldId id="269" r:id="rId11"/>
    <p:sldId id="270" r:id="rId12"/>
    <p:sldId id="264" r:id="rId13"/>
    <p:sldId id="265" r:id="rId14"/>
    <p:sldId id="266" r:id="rId15"/>
    <p:sldId id="268" r:id="rId16"/>
    <p:sldId id="267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9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3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2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2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7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29C51-9DB1-4F38-BB63-9415C05AA6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F5F5-BD65-4D66-8F91-CB7451D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349" y="457200"/>
            <a:ext cx="421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01: LỰC LÀ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1951640"/>
            <a:ext cx="11493497" cy="26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943" y="294960"/>
            <a:ext cx="1135162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 1: Quan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 các hình ảnh dưới đây, điền các từ còn thiếu vào chỗ trống.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media.ican.vn/hocmai/cms/72_eb377091a2.PNG?19615.82999999518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" y="1614487"/>
            <a:ext cx="3128690" cy="21629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95943" y="4386154"/>
            <a:ext cx="34291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tác dụng lực kéo làm các lò xo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https://media.ican.vn/hocmai/cms/74_9f6be9e0cd.PNG?19621.600000013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56" y="1491483"/>
            <a:ext cx="31908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ực là gì? Hàn áp lực là gì? Kiến thức quan trọng về lực!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09" y="1491483"/>
            <a:ext cx="3200400" cy="227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230117" y="4492132"/>
            <a:ext cx="367398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tác 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vào xe làm xe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3803" y="4492132"/>
            <a:ext cx="373590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động viên tác dụng lực làm cây sào bị ………..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                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947" y="5287827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dạng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7782" y="5428765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1657" y="5428765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media.ican.vn/hocmai/cms/71_49dbc6524f.PNG?19613.305000006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8" y="969917"/>
            <a:ext cx="382592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60058" y="4697143"/>
            <a:ext cx="4175760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 môn tác dụng một lực lên quả bóng khiến cho quả bóng đang chuyển động bị ……..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media.ican.vn/hocmai/cms/70_4c177246da.PNG?19600.4499999980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20" y="770709"/>
            <a:ext cx="3607934" cy="3317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993673" y="4266067"/>
            <a:ext cx="5227321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 cầu thủ tác dụng lên quả bóng một lực làm quả bóng vừa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 .                              Vừa ……………………………..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422" y="6138893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dừng lại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4839" y="5191253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đổi tốc độ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6182" y="5750157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hướng chuyển động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0438" y="2253794"/>
            <a:ext cx="360284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dụng của lực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9" y="3083973"/>
            <a:ext cx="10331084" cy="9915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1878" y="361405"/>
            <a:ext cx="3625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Lực và sự đẩy, kéo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928" y="990544"/>
            <a:ext cx="994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dụng đẩy, kéo của vật này lên vật khác gọi là lực.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928" y="1622169"/>
            <a:ext cx="1116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-Khi vật A đẩy hoặc kéo vật B ta nói vật A tác dụng lực lên vật B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877" y="4436170"/>
            <a:ext cx="11411875" cy="20621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Nhiệm vụ về nhà: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I, II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3 ví dụ có xuất hiện lực trong cuộc sống hàng ngày, chỉ ra tác dụng của lực trong ví dụ đó.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349" y="457200"/>
            <a:ext cx="459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1+ 2: LỰC LÀ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206" y="2003363"/>
            <a:ext cx="6043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1- Lực là gì? Lấy 3 ví dụ thực tế về lực?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206" y="1296935"/>
            <a:ext cx="284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Kiểm tra bài cũ: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33206" y="4161339"/>
            <a:ext cx="9657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2- Nêu các tác dụng của lực? Lấy ví dụ và chỉ ra tác dụng của lực trong trường hợp đó?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928" y="2636467"/>
            <a:ext cx="994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dụng đẩy, kéo của vật này lên vật khác gọi là lực.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928" y="3268092"/>
            <a:ext cx="1116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-Khi vật A đẩy hoặc kéo vật B ta nói vật A tác dụng lực lên vật B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206" y="5115446"/>
            <a:ext cx="1131475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Lực tác dụng lên vật có thể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tốc độ, hướng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động của vật, vừa làm biến dạng vật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347" y="194740"/>
            <a:ext cx="459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1+ 2: LỰC LÀ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1" y="1616455"/>
            <a:ext cx="10703965" cy="2502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826" y="841071"/>
            <a:ext cx="699422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Lực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 và lực không tiếp xúc.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31" y="4393865"/>
            <a:ext cx="242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 hút của nam châm tác dụng lên ghim sắt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13" y="4272014"/>
            <a:ext cx="242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 hút của trái đất tác dụng lên quả cam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1103" y="4272806"/>
            <a:ext cx="242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 đẩy của gió tác dụng lên cánh buồm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5285" y="4393865"/>
            <a:ext cx="242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 đẩy của bóng tác dụng lên mặt vợt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353" y="2560925"/>
            <a:ext cx="204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đổi chuyển động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3535" y="2560924"/>
            <a:ext cx="204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đổi chuyển động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7717" y="3061057"/>
            <a:ext cx="204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đổi chuyển động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14107" y="3870645"/>
            <a:ext cx="204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dạng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904" y="6209747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tiếp xúc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455292" y="5676740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tiếp xúc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9379474" y="5850399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tiếp xúc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4110065" y="5610842"/>
            <a:ext cx="1974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tiếp xúc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4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349" y="457200"/>
            <a:ext cx="459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1+ 2: LỰC LÀ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26" y="1224942"/>
            <a:ext cx="699422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Lực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 và lực không tiếp xúc.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618" y="2075378"/>
            <a:ext cx="1138076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Lực tiếp xúc xuất hiện khi vật gây ra lực có sự tiếp xúc với vật chịu tác dụng của lực. </a:t>
            </a:r>
            <a:endParaRPr lang="en-US" sz="28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009" y="3386389"/>
            <a:ext cx="6752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VD: Lực của tay đẩy cánh cửa làm của mở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9238" y="4220346"/>
            <a:ext cx="11486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Lực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 tiếp xúc xuất hiện khi vật gây ra lực không có sự tiếp xúc với vật chịu tác dụng của lực.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009" y="5531357"/>
            <a:ext cx="8005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VD1: Lực của nam châm hút chiếc đinh sắt lại gần nó.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30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348" y="270980"/>
            <a:ext cx="459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1+ 2: LỰC LÀ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26" y="979527"/>
            <a:ext cx="699422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Lực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 và lực không tiếp xúc.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3" y="1664543"/>
            <a:ext cx="4508269" cy="4427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23" y="2155372"/>
            <a:ext cx="4653069" cy="34456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5777" y="5984104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tiếp xúc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199683" y="5722494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tiếp xúc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8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81" y="817361"/>
            <a:ext cx="8716448" cy="52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512" y="262074"/>
            <a:ext cx="260898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Vận dụng.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3995" y="1027482"/>
            <a:ext cx="110596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Xác định tên lực( lực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kéo, đẩy, hút..)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tác dụng của lực và loại lực trong các trường hợp sau ?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66077"/>
              </p:ext>
            </p:extLst>
          </p:nvPr>
        </p:nvGraphicFramePr>
        <p:xfrm>
          <a:off x="308268" y="2306128"/>
          <a:ext cx="11451102" cy="462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030">
                  <a:extLst>
                    <a:ext uri="{9D8B030D-6E8A-4147-A177-3AD203B41FA5}">
                      <a16:colId xmlns:a16="http://schemas.microsoft.com/office/drawing/2014/main" val="1639729163"/>
                    </a:ext>
                  </a:extLst>
                </a:gridCol>
                <a:gridCol w="2648158">
                  <a:extLst>
                    <a:ext uri="{9D8B030D-6E8A-4147-A177-3AD203B41FA5}">
                      <a16:colId xmlns:a16="http://schemas.microsoft.com/office/drawing/2014/main" val="2441864223"/>
                    </a:ext>
                  </a:extLst>
                </a:gridCol>
                <a:gridCol w="2317138">
                  <a:extLst>
                    <a:ext uri="{9D8B030D-6E8A-4147-A177-3AD203B41FA5}">
                      <a16:colId xmlns:a16="http://schemas.microsoft.com/office/drawing/2014/main" val="4253253762"/>
                    </a:ext>
                  </a:extLst>
                </a:gridCol>
                <a:gridCol w="2862776">
                  <a:extLst>
                    <a:ext uri="{9D8B030D-6E8A-4147-A177-3AD203B41FA5}">
                      <a16:colId xmlns:a16="http://schemas.microsoft.com/office/drawing/2014/main" val="2326433493"/>
                    </a:ext>
                  </a:extLst>
                </a:gridCol>
              </a:tblGrid>
              <a:tr h="939866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của lực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04239"/>
                  </a:ext>
                </a:extLst>
              </a:tr>
              <a:tr h="939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Kéo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bàn dịch chuyển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67167"/>
                  </a:ext>
                </a:extLst>
              </a:tr>
              <a:tr h="5345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Nén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lò xo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839104"/>
                  </a:ext>
                </a:extLst>
              </a:tr>
              <a:tr h="939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Nam châm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hút miếng sắt lại gần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79248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3527" y="346120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kéo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2519" y="3245760"/>
            <a:ext cx="2280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chuyển động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54372" y="3461203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tiếp xúc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20062" y="4543393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đẩy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1358" y="4405406"/>
            <a:ext cx="158889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dạng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54371" y="4543393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tiếp xúc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04774" y="5849344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21358" y="5633900"/>
            <a:ext cx="2280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chuyển động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54371" y="5633900"/>
            <a:ext cx="2410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tiếp xúc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93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349" y="457200"/>
            <a:ext cx="421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01: LỰC LÀ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663" y="1484811"/>
            <a:ext cx="3625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Lực và sự đẩy, kéo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11" y="1894973"/>
            <a:ext cx="4951272" cy="397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8" y="2450866"/>
            <a:ext cx="5625539" cy="30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349" y="457200"/>
            <a:ext cx="421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01: LỰC LÀ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663" y="1484811"/>
            <a:ext cx="3694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Lực và sự đẩy, kéo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11" y="1894973"/>
            <a:ext cx="4951272" cy="397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663" y="2450866"/>
            <a:ext cx="5347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dụng đẩy, kéo của vật này lên vật khác gọi là lực.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662" y="3909364"/>
            <a:ext cx="534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-Khi vật A đẩy hoặc kéo vật B ta nói vật A tác dụng lực lên vật B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349" y="457200"/>
            <a:ext cx="421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01: LỰC LÀ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663" y="1484811"/>
            <a:ext cx="3694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Lực và sự đẩy, kéo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11" y="1894973"/>
            <a:ext cx="4951272" cy="3970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675" y="2698525"/>
            <a:ext cx="6096000" cy="1578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1: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Hà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làm ghế dịch chuyển, khi đó bạn Hà tác dụng lực đẩy lên ghế.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675" y="4906358"/>
            <a:ext cx="6096000" cy="1578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2: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Nam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sợi dây chun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dây chun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khi đó bạn Nam tác dụng lực kéo lên sợi dây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349" y="457200"/>
            <a:ext cx="421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01: LỰC LÀ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" y="1951640"/>
            <a:ext cx="11493497" cy="26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1878" y="428108"/>
            <a:ext cx="383367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Tác dụng của lực.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645" y="1134911"/>
            <a:ext cx="4690708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Lực và chuyển động của vật.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6" y="1775349"/>
            <a:ext cx="10078857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943" y="455109"/>
            <a:ext cx="11795760" cy="565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Quan sát H40.2-SGK, chọn cụm từ thích hợp hoàn thành các câu sau: 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động nhanh dần, chuyển động chậm dần, bắt đầu chuyển động, dừng lại, đổi hướng chuyển 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 thủ đá vào bóng đang đứng yên làm bóng (1) ....................................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đang lăn trên sân, lực cản của cỏ trên sân làm bóng (2) ............................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đang bay về phía khung thành thì bị hậu vệ phá sang trái. Lực của hậu vệ làm bóng (3) .................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bay vào trước khung thành, bị thủ môn bắt dính. Lực của thủ môn làm bóng (4) .............................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đang lăn trên sân thì một cầu thủ chạy theo đá nối. Lực của cầu thủ này làm bóng (5) 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9623" y="196784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 đầu chuyển động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0507" y="2553890"/>
            <a:ext cx="3029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động chậm dần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2334" y="3544881"/>
            <a:ext cx="308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hướng chuyển động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789" y="4595994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 lại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52" y="5543498"/>
            <a:ext cx="313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động nhanh dần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1878" y="428108"/>
            <a:ext cx="383367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Tác dụng của lực.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645" y="1134911"/>
            <a:ext cx="4690708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Lực và chuyển động của vật.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878" y="1967005"/>
            <a:ext cx="1052565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 tác dụng lên vật có thể làm thay đổi tốc độ chuyển động của vật, thay đổi hướng chuyển động của vật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thay đổi chuyển động)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878" y="3456171"/>
            <a:ext cx="107199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1: Lực đẩy của tay tác dụng lên bàn làm chiếc bàn đang đứng yên thì chuyển động.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1878" y="428108"/>
            <a:ext cx="383367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Tác dụng của lực.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645" y="1134911"/>
            <a:ext cx="4690708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Lực và chuyển động của vật.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645" y="1691345"/>
            <a:ext cx="427232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Lực và hình dạng của vật.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14" y="428108"/>
            <a:ext cx="3923092" cy="4934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89" y="2455042"/>
            <a:ext cx="7916142" cy="14579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525" y="4302410"/>
            <a:ext cx="699742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Lực tác dụng lên vật có thể làm biến dạng vật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4262" y="5046363"/>
            <a:ext cx="626914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 Lực của tay khi bóp quả bóng bay làm quả bóng bị bẹp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" y="3291832"/>
            <a:ext cx="7255752" cy="10711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449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1070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37</cp:revision>
  <dcterms:created xsi:type="dcterms:W3CDTF">2021-09-05T00:36:40Z</dcterms:created>
  <dcterms:modified xsi:type="dcterms:W3CDTF">2021-09-11T09:50:19Z</dcterms:modified>
</cp:coreProperties>
</file>