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91" r:id="rId3"/>
    <p:sldId id="257" r:id="rId4"/>
    <p:sldId id="276" r:id="rId5"/>
    <p:sldId id="258" r:id="rId6"/>
    <p:sldId id="273" r:id="rId7"/>
    <p:sldId id="260" r:id="rId8"/>
    <p:sldId id="293" r:id="rId9"/>
    <p:sldId id="261" r:id="rId10"/>
    <p:sldId id="294" r:id="rId11"/>
    <p:sldId id="277" r:id="rId12"/>
    <p:sldId id="262" r:id="rId13"/>
    <p:sldId id="29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</TotalTime>
  <Words>689</Words>
  <Application>Microsoft Office PowerPoint</Application>
  <PresentationFormat>On-screen Show (4:3)</PresentationFormat>
  <Paragraphs>61</Paragraphs>
  <Slides>14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112</cp:revision>
  <dcterms:created xsi:type="dcterms:W3CDTF">2020-12-09T02:04:09Z</dcterms:created>
  <dcterms:modified xsi:type="dcterms:W3CDTF">2023-07-07T10:10:20Z</dcterms:modified>
</cp:coreProperties>
</file>