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92" r:id="rId3"/>
    <p:sldId id="257" r:id="rId4"/>
    <p:sldId id="271" r:id="rId5"/>
    <p:sldId id="258" r:id="rId6"/>
    <p:sldId id="289" r:id="rId7"/>
    <p:sldId id="272" r:id="rId8"/>
    <p:sldId id="260" r:id="rId9"/>
    <p:sldId id="261" r:id="rId10"/>
    <p:sldId id="293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8DC"/>
    <a:srgbClr val="DEEBF7"/>
    <a:srgbClr val="0084B1"/>
    <a:srgbClr val="D6EFF2"/>
    <a:srgbClr val="EF008D"/>
    <a:srgbClr val="FFD9F0"/>
    <a:srgbClr val="005AAB"/>
    <a:srgbClr val="BCE6DE"/>
    <a:srgbClr val="A1DBD0"/>
    <a:srgbClr val="73C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079" y="9657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909" y="944713"/>
            <a:ext cx="758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sports / games do you play in your free time? Do you play them well? When and how often do you play them?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79" y="20259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3909" y="2004911"/>
            <a:ext cx="63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Which sport / game do you like watching on TV?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079" y="2793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3909" y="2784927"/>
            <a:ext cx="344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Did you join any clubs?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079" y="35864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3909" y="3577791"/>
            <a:ext cx="572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you don’t play sport, what do you often do in your spare time?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079" y="4739987"/>
            <a:ext cx="6571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</a:rPr>
              <a:t>Report your interviews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269839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6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4128504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115870"/>
            <a:ext cx="383931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29" y="4092570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16" y="5133756"/>
            <a:ext cx="398842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7702" y="4098938"/>
            <a:ext cx="3936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922" y="5106414"/>
            <a:ext cx="4273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has won a prize in the school’s singing contest / sports competition. Student B congratulates him / her. Make a similar dialogue. Remember to use the highlighted sentences in 1. Then change roles.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3999" y="5106414"/>
            <a:ext cx="419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pc="-100"/>
              <a:t>Work in groups. Interview your partners using the following questions. You may ask for more information.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3629" y="3032029"/>
            <a:ext cx="505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The sport / game you like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2821" y="3475297"/>
            <a:ext cx="4011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Expressing and responding to congratulations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72720" y="4092570"/>
            <a:ext cx="307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Do the quiz.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91" y="4122847"/>
            <a:ext cx="1003529" cy="3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3002679"/>
            <a:chOff x="1418628" y="1811975"/>
            <a:chExt cx="7085160" cy="3002679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Expressing and responding to congratulations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602950" y="3708067"/>
            <a:ext cx="2263969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49984" y="4516912"/>
            <a:ext cx="1421177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464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313" y="1762695"/>
            <a:ext cx="73251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1" dirty="0"/>
              <a:t>Duong: </a:t>
            </a:r>
            <a:r>
              <a:rPr lang="en-US" sz="2600" dirty="0"/>
              <a:t>Last week I played table tennis with </a:t>
            </a:r>
            <a:r>
              <a:rPr lang="en-US" sz="2600" dirty="0" err="1"/>
              <a:t>Duy</a:t>
            </a:r>
            <a:r>
              <a:rPr lang="en-US" sz="2600" dirty="0"/>
              <a:t>, and I won for the first time. 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Mai: </a:t>
            </a:r>
            <a:r>
              <a:rPr lang="en-US" sz="2600" dirty="0"/>
              <a:t>Congratulations!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Duong: </a:t>
            </a:r>
            <a:r>
              <a:rPr lang="en-US" sz="2600" dirty="0"/>
              <a:t>Thank you, Mai.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Mai: </a:t>
            </a:r>
            <a:r>
              <a:rPr lang="en-US" sz="2600" dirty="0"/>
              <a:t>So you’re our class champion now.</a:t>
            </a:r>
          </a:p>
        </p:txBody>
      </p:sp>
      <p:pic>
        <p:nvPicPr>
          <p:cNvPr id="3" name="B2_11">
            <a:hlinkClick r:id="" action="ppaction://media"/>
            <a:extLst>
              <a:ext uri="{FF2B5EF4-FFF2-40B4-BE49-F238E27FC236}">
                <a16:creationId xmlns:a16="http://schemas.microsoft.com/office/drawing/2014/main" id="{49325967-F658-4A8A-8F31-AB8E5C9E8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82003" y="554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2732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4431" y="104779"/>
            <a:ext cx="78980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has won a prize in the school’s singing contest / sports competition. Student B congratulates him / her. Make a similar dialogue. Remember to use the highlighted sentences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Then change roles.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2289" y="2593827"/>
            <a:ext cx="6299422" cy="1670347"/>
            <a:chOff x="1604836" y="1811975"/>
            <a:chExt cx="6299422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604836" y="2835991"/>
              <a:ext cx="6299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The sport / game you like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53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96459"/>
            <a:ext cx="587409" cy="62162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906709" y="281403"/>
            <a:ext cx="5066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Do the quiz.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7" y="232862"/>
            <a:ext cx="1787097" cy="54987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28757" y="1184132"/>
            <a:ext cx="9022673" cy="5842611"/>
            <a:chOff x="193701" y="1590291"/>
            <a:chExt cx="8653859" cy="5137079"/>
          </a:xfrm>
        </p:grpSpPr>
        <p:sp>
          <p:nvSpPr>
            <p:cNvPr id="22" name="Rounded Rectangle 2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06175" y="1658084"/>
            <a:ext cx="7167245" cy="470318"/>
            <a:chOff x="363373" y="1262747"/>
            <a:chExt cx="7167245" cy="470318"/>
          </a:xfrm>
        </p:grpSpPr>
        <p:sp>
          <p:nvSpPr>
            <p:cNvPr id="26" name="TextBox 2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7313" y="1271400"/>
              <a:ext cx="670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players are there in a football match?</a:t>
              </a:r>
              <a:endParaRPr lang="en-US" sz="2400" i="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6175" y="2655103"/>
            <a:ext cx="7565721" cy="461665"/>
            <a:chOff x="369902" y="2142097"/>
            <a:chExt cx="7565721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long does a football match last?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06175" y="3643469"/>
            <a:ext cx="6914269" cy="470318"/>
            <a:chOff x="363373" y="4026312"/>
            <a:chExt cx="6914269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often do the Olympic Games take place?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6175" y="4631835"/>
            <a:ext cx="6471767" cy="470318"/>
            <a:chOff x="363373" y="3312302"/>
            <a:chExt cx="6471767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long is a marathon?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401027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401027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405152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405152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4089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964089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64089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964089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805981" y="5734438"/>
            <a:ext cx="7330101" cy="470318"/>
            <a:chOff x="363373" y="3312302"/>
            <a:chExt cx="7330101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did the first Olympic Games take place?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V="1">
            <a:off x="1404958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63895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182CF5-46DC-456B-A4EB-CB9CAE3CEC9F}"/>
              </a:ext>
            </a:extLst>
          </p:cNvPr>
          <p:cNvSpPr txBox="1"/>
          <p:nvPr/>
        </p:nvSpPr>
        <p:spPr>
          <a:xfrm>
            <a:off x="1280811" y="2136320"/>
            <a:ext cx="593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There are usually 22 players (11 on each side).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139FEE-7AA6-45AF-93D4-75DE4ED1CFC5}"/>
              </a:ext>
            </a:extLst>
          </p:cNvPr>
          <p:cNvSpPr txBox="1"/>
          <p:nvPr/>
        </p:nvSpPr>
        <p:spPr>
          <a:xfrm>
            <a:off x="1284753" y="3217200"/>
            <a:ext cx="6847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normally lasts 90 minutes (divided into two halves).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DD853A-D08E-44D9-B612-A0786B936518}"/>
              </a:ext>
            </a:extLst>
          </p:cNvPr>
          <p:cNvSpPr txBox="1"/>
          <p:nvPr/>
        </p:nvSpPr>
        <p:spPr>
          <a:xfrm>
            <a:off x="1319418" y="4188505"/>
            <a:ext cx="42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They take place every four years.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0ED7C6-A129-46A1-959F-122A22E97368}"/>
              </a:ext>
            </a:extLst>
          </p:cNvPr>
          <p:cNvSpPr txBox="1"/>
          <p:nvPr/>
        </p:nvSpPr>
        <p:spPr>
          <a:xfrm>
            <a:off x="1287401" y="5111631"/>
            <a:ext cx="766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30" dirty="0">
                <a:solidFill>
                  <a:srgbClr val="00B050"/>
                </a:solidFill>
              </a:rPr>
              <a:t>A marathon is 42.195 </a:t>
            </a:r>
            <a:r>
              <a:rPr lang="en-US" sz="2400" spc="-30" dirty="0" err="1">
                <a:solidFill>
                  <a:srgbClr val="00B050"/>
                </a:solidFill>
              </a:rPr>
              <a:t>kilometres</a:t>
            </a:r>
            <a:r>
              <a:rPr lang="en-US" sz="2400" spc="-30" dirty="0">
                <a:solidFill>
                  <a:srgbClr val="00B050"/>
                </a:solidFill>
              </a:rPr>
              <a:t> long (26 mile and 385 yards).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217342-5038-4C28-8A41-A9B3ACD0EBDF}"/>
              </a:ext>
            </a:extLst>
          </p:cNvPr>
          <p:cNvSpPr txBox="1"/>
          <p:nvPr/>
        </p:nvSpPr>
        <p:spPr>
          <a:xfrm>
            <a:off x="1267661" y="6201662"/>
            <a:ext cx="753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They took place in Olympia (in Ancient Greece) (in 776 BC).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4" y="73536"/>
            <a:ext cx="825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using the following questions. You may ask for more information.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8" y="1381403"/>
            <a:ext cx="3824891" cy="2549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55" y="4166978"/>
            <a:ext cx="3824890" cy="25456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19" y="1503362"/>
            <a:ext cx="4168850" cy="23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1913</TotalTime>
  <Words>438</Words>
  <Application>Microsoft Office PowerPoint</Application>
  <PresentationFormat>On-screen Show (4:3)</PresentationFormat>
  <Paragraphs>48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107</cp:revision>
  <dcterms:created xsi:type="dcterms:W3CDTF">2020-12-09T02:04:09Z</dcterms:created>
  <dcterms:modified xsi:type="dcterms:W3CDTF">2023-07-07T10:10:29Z</dcterms:modified>
</cp:coreProperties>
</file>