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98" r:id="rId3"/>
    <p:sldId id="257" r:id="rId4"/>
    <p:sldId id="281" r:id="rId5"/>
    <p:sldId id="258" r:id="rId6"/>
    <p:sldId id="299" r:id="rId7"/>
    <p:sldId id="300" r:id="rId8"/>
    <p:sldId id="260" r:id="rId9"/>
    <p:sldId id="283" r:id="rId10"/>
    <p:sldId id="291" r:id="rId11"/>
    <p:sldId id="262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EE"/>
    <a:srgbClr val="CFD5EA"/>
    <a:srgbClr val="A3E7FF"/>
    <a:srgbClr val="75DBFF"/>
    <a:srgbClr val="57B7FF"/>
    <a:srgbClr val="005AAB"/>
    <a:srgbClr val="F16649"/>
    <a:srgbClr val="0FB7BD"/>
    <a:srgbClr val="008000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16" y="114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04779"/>
            <a:ext cx="8223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Share your table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with your group and see if they agree with you.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403" y="2187760"/>
            <a:ext cx="154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403" y="2856609"/>
            <a:ext cx="7576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A: </a:t>
            </a:r>
            <a:r>
              <a:rPr lang="en-US" sz="2400"/>
              <a:t>I think the best programme for Phong is the game show  </a:t>
            </a:r>
          </a:p>
          <a:p>
            <a:r>
              <a:rPr lang="en-US" sz="2400" i="1"/>
              <a:t>     Children are Always Right</a:t>
            </a:r>
            <a:r>
              <a:rPr lang="en-US" sz="2400"/>
              <a:t>. </a:t>
            </a:r>
          </a:p>
          <a:p>
            <a:pPr>
              <a:lnSpc>
                <a:spcPct val="200000"/>
              </a:lnSpc>
            </a:pPr>
            <a:r>
              <a:rPr lang="en-US" sz="2400" b="1" i="1"/>
              <a:t>B: </a:t>
            </a:r>
            <a:r>
              <a:rPr lang="en-US" sz="2400"/>
              <a:t>I agree. He wants to know more about pets.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852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Tell your group about your favourite TV programme. Your talk should include: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98241" y="1385832"/>
            <a:ext cx="2419854" cy="823773"/>
            <a:chOff x="3065318" y="1452324"/>
            <a:chExt cx="2419854" cy="823773"/>
          </a:xfrm>
        </p:grpSpPr>
        <p:sp>
          <p:nvSpPr>
            <p:cNvPr id="2" name="Rounded Rectangle 1"/>
            <p:cNvSpPr/>
            <p:nvPr/>
          </p:nvSpPr>
          <p:spPr>
            <a:xfrm>
              <a:off x="3065318" y="145232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62131" y="1506656"/>
              <a:ext cx="20262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the name of the programme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78968" y="2482332"/>
            <a:ext cx="2419854" cy="798552"/>
            <a:chOff x="4078968" y="2361114"/>
            <a:chExt cx="2419854" cy="798552"/>
          </a:xfrm>
        </p:grpSpPr>
        <p:sp>
          <p:nvSpPr>
            <p:cNvPr id="13" name="Rounded Rectangle 12"/>
            <p:cNvSpPr/>
            <p:nvPr/>
          </p:nvSpPr>
          <p:spPr>
            <a:xfrm>
              <a:off x="4078968" y="236111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06824" y="2390224"/>
              <a:ext cx="15630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/>
                <a:t>the channel it is 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88895" y="3509211"/>
            <a:ext cx="2419854" cy="806222"/>
            <a:chOff x="5345359" y="3269903"/>
            <a:chExt cx="2419854" cy="806222"/>
          </a:xfrm>
        </p:grpSpPr>
        <p:sp>
          <p:nvSpPr>
            <p:cNvPr id="14" name="Rounded Rectangle 13"/>
            <p:cNvSpPr/>
            <p:nvPr/>
          </p:nvSpPr>
          <p:spPr>
            <a:xfrm>
              <a:off x="5345359" y="326990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95563" y="3306684"/>
              <a:ext cx="215390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/>
                <a:t>the content of the programme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01433" y="4597223"/>
            <a:ext cx="2419854" cy="798552"/>
            <a:chOff x="6402028" y="4178693"/>
            <a:chExt cx="2419854" cy="798552"/>
          </a:xfrm>
        </p:grpSpPr>
        <p:sp>
          <p:nvSpPr>
            <p:cNvPr id="15" name="Rounded Rectangle 14"/>
            <p:cNvSpPr/>
            <p:nvPr/>
          </p:nvSpPr>
          <p:spPr>
            <a:xfrm>
              <a:off x="6402028" y="417869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20588" y="4193248"/>
              <a:ext cx="17827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/>
                <a:t>the reason you like it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07" y="2242268"/>
            <a:ext cx="916261" cy="7393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57" y="3355501"/>
            <a:ext cx="916261" cy="7393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72" y="4409363"/>
            <a:ext cx="916261" cy="73932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63534" y="4409363"/>
            <a:ext cx="409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You can use these suggestions.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0349" y="4908775"/>
            <a:ext cx="421647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/>
              <a:t>My favourite programme is ...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/>
              <a:t>It’s on ...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/>
              <a:t>It’s about ...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90502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891"/>
            <a:ext cx="8482524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0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4042960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5274455"/>
            <a:ext cx="408794" cy="405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3940" y="4032645"/>
            <a:ext cx="3821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367" y="5262720"/>
            <a:ext cx="3756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TV guide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and write the programmes that these people may choose to watch.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5083" y="3968747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Share your table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with your group and see if they agree with you.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790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08" y="5321340"/>
            <a:ext cx="318793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55083" y="5262720"/>
            <a:ext cx="4182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Tell your group about your favourite TV programme. Your talk should include: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41" y="4032645"/>
            <a:ext cx="382842" cy="4051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4" y="104939"/>
            <a:ext cx="83468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518660"/>
              </p:ext>
            </p:extLst>
          </p:nvPr>
        </p:nvGraphicFramePr>
        <p:xfrm>
          <a:off x="-3" y="1256229"/>
          <a:ext cx="9144002" cy="54431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9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02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TIME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PROGRAMME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DESCRIPTION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8.00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Wildlife: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Cuc Phuong Forest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the colourful world of plants,  ﬂowers, and animals in their real life.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9.00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Comedy: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Fox Teacher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Have a lot of fun with a fox teacher and his students on their  first day at school.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10.30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Sports: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Pig Race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the cute pigs compete in the most exciting races. Who wins?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11.00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Game show: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Children are Always Right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Join this game show today and try to answer interesting questions about pets.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512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12.15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Science: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Dolphins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funny and interesting clips of intelligent dolphins in their natural life - the sea.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43980" y="0"/>
            <a:ext cx="9022673" cy="7026743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175" y="785243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What’s in the </a:t>
              </a:r>
              <a:r>
                <a:rPr lang="en-US" sz="2400" i="1"/>
                <a:t>Wildlife</a:t>
              </a:r>
              <a:r>
                <a:rPr lang="en-US" sz="2400"/>
                <a:t> programme?</a:t>
              </a:r>
              <a:endParaRPr lang="en-US" sz="2400" i="1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1958909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</a:t>
              </a:r>
              <a:r>
                <a:rPr lang="en-US" sz="2400" i="1"/>
                <a:t>The Fox Teacher </a:t>
              </a:r>
              <a:r>
                <a:rPr lang="en-US" sz="2400"/>
                <a:t>a comedy?</a:t>
              </a:r>
              <a:endParaRPr lang="en-US" sz="24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207050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What time is the </a:t>
              </a:r>
              <a:r>
                <a:rPr lang="en-US" sz="2400" i="1"/>
                <a:t>Sports</a:t>
              </a:r>
              <a:r>
                <a:rPr lang="en-US" sz="2400"/>
                <a:t> programme?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465582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Can we watch a game show at 10.30?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468963" y="162344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422783" y="286689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473088" y="41342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99200" y="530499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50385" y="148885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50385" y="276659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50385" y="397505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50385" y="518005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609749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What is the topic of the </a:t>
              </a:r>
              <a:r>
                <a:rPr lang="en-US" sz="2400" i="1"/>
                <a:t>Science</a:t>
              </a:r>
              <a:r>
                <a:rPr lang="en-US" sz="2400"/>
                <a:t> programme?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472894" y="644916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50191" y="632422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A02A420-6CEC-4FFC-9E0E-6069A96E3B73}"/>
              </a:ext>
            </a:extLst>
          </p:cNvPr>
          <p:cNvSpPr txBox="1"/>
          <p:nvPr/>
        </p:nvSpPr>
        <p:spPr>
          <a:xfrm>
            <a:off x="1344974" y="1264214"/>
            <a:ext cx="3004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It’s </a:t>
            </a:r>
            <a:r>
              <a:rPr lang="en-US" sz="2400" i="1" dirty="0">
                <a:solidFill>
                  <a:srgbClr val="00B050"/>
                </a:solidFill>
              </a:rPr>
              <a:t>Cuc Phuong Forest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4A530B-E979-420C-AFAB-7896E3191A3F}"/>
              </a:ext>
            </a:extLst>
          </p:cNvPr>
          <p:cNvSpPr txBox="1"/>
          <p:nvPr/>
        </p:nvSpPr>
        <p:spPr>
          <a:xfrm>
            <a:off x="1280811" y="2520830"/>
            <a:ext cx="124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Yes, it is.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57DDD4-C1BD-4B93-925B-48FAD5F16C89}"/>
              </a:ext>
            </a:extLst>
          </p:cNvPr>
          <p:cNvSpPr txBox="1"/>
          <p:nvPr/>
        </p:nvSpPr>
        <p:spPr>
          <a:xfrm>
            <a:off x="1341944" y="3776597"/>
            <a:ext cx="210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It’s on at 10.30.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B4A778-FD98-453F-8786-0571F6062587}"/>
              </a:ext>
            </a:extLst>
          </p:cNvPr>
          <p:cNvSpPr txBox="1"/>
          <p:nvPr/>
        </p:nvSpPr>
        <p:spPr>
          <a:xfrm>
            <a:off x="1292267" y="4920764"/>
            <a:ext cx="181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No, we can’t.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A990AD-263A-45B2-BA93-EF6B82478A4B}"/>
              </a:ext>
            </a:extLst>
          </p:cNvPr>
          <p:cNvSpPr txBox="1"/>
          <p:nvPr/>
        </p:nvSpPr>
        <p:spPr>
          <a:xfrm>
            <a:off x="1341750" y="6067901"/>
            <a:ext cx="2574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It’s about dolphins.</a:t>
            </a:r>
          </a:p>
        </p:txBody>
      </p:sp>
    </p:spTree>
    <p:extLst>
      <p:ext uri="{BB962C8B-B14F-4D97-AF65-F5344CB8AC3E}">
        <p14:creationId xmlns:p14="http://schemas.microsoft.com/office/powerpoint/2010/main" val="25974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4" y="104939"/>
            <a:ext cx="83468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3" y="1256229"/>
          <a:ext cx="9144002" cy="54431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9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02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TIME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PROGRAMME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DESCRIPTION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8.00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Wildlife: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Cuc Phuong Forest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the colourful world of plants,  ﬂowers, and animals in their real life.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9.00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Comedy: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Fox Teacher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Have a lot of fun with a fox teacher and his students on their  first day at school.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10.30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Sports: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Pig Race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the cute pigs compete in the most exciting races. Who wins?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11.00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Game show: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Children are Always Right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Join this game show today and try to answer interesting questions about pets.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512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12.15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Science: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Dolphins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funny and interesting clips of intelligent dolphins in their natural life - the sea.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2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42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94006"/>
            <a:ext cx="754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TV guide in </a:t>
            </a:r>
            <a:r>
              <a:rPr lang="en-US" sz="2400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write the programmes that these people may choose to watch.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91191"/>
              </p:ext>
            </p:extLst>
          </p:nvPr>
        </p:nvGraphicFramePr>
        <p:xfrm>
          <a:off x="0" y="1396996"/>
          <a:ext cx="9144000" cy="47752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670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814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People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Programmes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rgbClr val="0088EE"/>
                          </a:solidFill>
                        </a:rPr>
                        <a:t>1. </a:t>
                      </a:r>
                      <a:r>
                        <a:rPr lang="en-US" sz="2400"/>
                        <a:t>Phong wants to know more about dogs and cats.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400"/>
                        <a:t> Bob likes programmes that make him laugh.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400"/>
                        <a:t> Nga loves learning about plants and animals.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400"/>
                        <a:t> Minh likes watching races.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400"/>
                        <a:t> Linh is interested in sea animals.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Action Button: Return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12EDE81-F5B5-4237-9FEF-5801588E77DC}"/>
              </a:ext>
            </a:extLst>
          </p:cNvPr>
          <p:cNvSpPr/>
          <p:nvPr/>
        </p:nvSpPr>
        <p:spPr>
          <a:xfrm>
            <a:off x="4345710" y="6336150"/>
            <a:ext cx="452581" cy="40178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DB5C7-BEAD-414A-A3FE-BD2300EBD30C}"/>
              </a:ext>
            </a:extLst>
          </p:cNvPr>
          <p:cNvSpPr txBox="1"/>
          <p:nvPr/>
        </p:nvSpPr>
        <p:spPr>
          <a:xfrm>
            <a:off x="6664842" y="1874982"/>
            <a:ext cx="24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Children are Always Right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FDAFD-28B8-4A55-B93C-1F4D945210EF}"/>
              </a:ext>
            </a:extLst>
          </p:cNvPr>
          <p:cNvSpPr txBox="1"/>
          <p:nvPr/>
        </p:nvSpPr>
        <p:spPr>
          <a:xfrm>
            <a:off x="6692550" y="2910646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The Fox Teacher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1517A3-C6CB-425C-819E-3F38B5FB1FC2}"/>
              </a:ext>
            </a:extLst>
          </p:cNvPr>
          <p:cNvSpPr txBox="1"/>
          <p:nvPr/>
        </p:nvSpPr>
        <p:spPr>
          <a:xfrm>
            <a:off x="6692549" y="3608092"/>
            <a:ext cx="24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Cuc Phuong Forest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AD713B-161E-4E9C-94A5-C51CCFD59B34}"/>
              </a:ext>
            </a:extLst>
          </p:cNvPr>
          <p:cNvSpPr txBox="1"/>
          <p:nvPr/>
        </p:nvSpPr>
        <p:spPr>
          <a:xfrm>
            <a:off x="6664841" y="4645951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The Pig Race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1FB3E2-2283-4854-A46F-2D305C2EBC04}"/>
              </a:ext>
            </a:extLst>
          </p:cNvPr>
          <p:cNvSpPr txBox="1"/>
          <p:nvPr/>
        </p:nvSpPr>
        <p:spPr>
          <a:xfrm>
            <a:off x="6692548" y="5493269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The Dolphins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1452</TotalTime>
  <Words>602</Words>
  <Application>Microsoft Office PowerPoint</Application>
  <PresentationFormat>On-screen Show (4:3)</PresentationFormat>
  <Paragraphs>90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111</cp:revision>
  <dcterms:created xsi:type="dcterms:W3CDTF">2020-12-09T02:04:09Z</dcterms:created>
  <dcterms:modified xsi:type="dcterms:W3CDTF">2023-07-07T10:09:05Z</dcterms:modified>
</cp:coreProperties>
</file>