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90502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473</Words>
  <Application>Microsoft Office PowerPoint</Application>
  <PresentationFormat>On-screen Show (4:3)</PresentationFormat>
  <Paragraphs>90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75</cp:revision>
  <dcterms:created xsi:type="dcterms:W3CDTF">2020-12-09T02:04:09Z</dcterms:created>
  <dcterms:modified xsi:type="dcterms:W3CDTF">2023-07-07T10:09:26Z</dcterms:modified>
</cp:coreProperties>
</file>