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75" r:id="rId4"/>
  </p:sldMasterIdLst>
  <p:notesMasterIdLst>
    <p:notesMasterId r:id="rId36"/>
  </p:notesMasterIdLst>
  <p:sldIdLst>
    <p:sldId id="464" r:id="rId5"/>
    <p:sldId id="288" r:id="rId6"/>
    <p:sldId id="291" r:id="rId7"/>
    <p:sldId id="292" r:id="rId8"/>
    <p:sldId id="293" r:id="rId9"/>
    <p:sldId id="1876" r:id="rId10"/>
    <p:sldId id="294" r:id="rId11"/>
    <p:sldId id="794" r:id="rId12"/>
    <p:sldId id="1861" r:id="rId13"/>
    <p:sldId id="1792" r:id="rId14"/>
    <p:sldId id="1794" r:id="rId15"/>
    <p:sldId id="290" r:id="rId16"/>
    <p:sldId id="360" r:id="rId17"/>
    <p:sldId id="318" r:id="rId18"/>
    <p:sldId id="320" r:id="rId19"/>
    <p:sldId id="317" r:id="rId20"/>
    <p:sldId id="1878" r:id="rId21"/>
    <p:sldId id="322" r:id="rId22"/>
    <p:sldId id="323" r:id="rId23"/>
    <p:sldId id="1796" r:id="rId24"/>
    <p:sldId id="263" r:id="rId25"/>
    <p:sldId id="1800" r:id="rId26"/>
    <p:sldId id="1801" r:id="rId27"/>
    <p:sldId id="264" r:id="rId28"/>
    <p:sldId id="1802" r:id="rId29"/>
    <p:sldId id="266" r:id="rId30"/>
    <p:sldId id="267" r:id="rId31"/>
    <p:sldId id="1877" r:id="rId32"/>
    <p:sldId id="326" r:id="rId33"/>
    <p:sldId id="313" r:id="rId34"/>
    <p:sldId id="776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6ACE"/>
    <a:srgbClr val="CCECFF"/>
    <a:srgbClr val="33CC33"/>
    <a:srgbClr val="C06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A523D-96C0-43E4-9F9F-000C4002551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2AA75-6C23-4B23-854F-9EC23DC47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0753C-D7D7-4F73-99DE-95ED2625BF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20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98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60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4EB670-8734-49E8-B461-660EEA8C2E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6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84935-623E-4566-AE87-5FBD1D72F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DE2B8-7129-4010-A05E-A24079E8E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FE39C-3210-4DC6-90A8-8002B029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10D10-86BB-4C22-A262-686D9AD92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8A89E-97B9-41C1-9094-EEA5A454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306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0652-8441-49BD-A61B-4E9C011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62240-712D-4AC0-A819-3F874E165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39CC-2975-4766-8598-95A37685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62871-F703-420D-A518-C9DAB44BE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B3FBF-4239-4962-9502-DE44E011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0D035-32B2-43CF-8BC3-09BC4037DC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D1571-80FD-43BC-B237-3B8C679AF7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D27E-6AE6-48EB-9938-6E838362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7109D-9A18-4F68-A213-D42F2C15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72E1B-A348-465E-8509-87795109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1729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83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551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02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345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7479319" y="407417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8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6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660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09" y="3429000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0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1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7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14CC-9588-4B64-BCE0-6C4BA722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AE7-3705-41E6-98FD-493CE7E6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5BA45-AEE2-4550-B24C-E5EAE431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E9981-D904-4471-9D3E-311066D16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7EE94-2EE9-406C-B1F5-E14B54C8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694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72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1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6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04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0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97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/>
          <p:cNvSpPr/>
          <p:nvPr userDrawn="1"/>
        </p:nvSpPr>
        <p:spPr>
          <a:xfrm>
            <a:off x="173631" y="0"/>
            <a:ext cx="942221" cy="1583239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1265750" y="0"/>
            <a:ext cx="542368" cy="911356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79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23529" y="4603539"/>
            <a:ext cx="11654798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/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/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3993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623567" y="-9292"/>
            <a:ext cx="2434936" cy="1219200"/>
            <a:chOff x="623567" y="20852"/>
            <a:chExt cx="2434936" cy="1219200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flipH="1">
            <a:off x="9757064" y="5636998"/>
            <a:ext cx="2434936" cy="1240052"/>
            <a:chOff x="328292" y="0"/>
            <a:chExt cx="2434936" cy="1240052"/>
          </a:xfrm>
        </p:grpSpPr>
        <p:sp>
          <p:nvSpPr>
            <p:cNvPr id="19" name="Freeform: Shape 18"/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0" y="63597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0" y="65121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0" y="66645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93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91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19100" y="490537"/>
            <a:ext cx="8429625" cy="5876925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2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749A-F8DF-49C5-BF03-E9E14EE2C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E33B1-570C-4DEC-8EC5-5FDE59C9D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BA3C6-902C-4AAC-A691-FBFE3D68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079FC-969E-4D37-90A6-728E9C00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4B19D-1812-4ECD-B691-9CD5615E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2280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05725" y="347409"/>
            <a:ext cx="11380551" cy="6163182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8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077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/>
          <p:nvPr userDrawn="1"/>
        </p:nvSpPr>
        <p:spPr>
          <a:xfrm>
            <a:off x="3857624" y="601907"/>
            <a:ext cx="7771585" cy="565418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268565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69443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12030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3889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7808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/>
          <p:cNvSpPr/>
          <p:nvPr userDrawn="1"/>
        </p:nvSpPr>
        <p:spPr>
          <a:xfrm>
            <a:off x="67749" y="2190042"/>
            <a:ext cx="1825371" cy="4705764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-1" fmla="*/ 15747 w 1825371"/>
              <a:gd name="connsiteY0-2" fmla="*/ 1352 h 4705763"/>
              <a:gd name="connsiteX1-3" fmla="*/ 83062 w 1825371"/>
              <a:gd name="connsiteY1-4" fmla="*/ 34837 h 4705763"/>
              <a:gd name="connsiteX2-5" fmla="*/ 961270 w 1825371"/>
              <a:gd name="connsiteY2-6" fmla="*/ 755975 h 4705763"/>
              <a:gd name="connsiteX3-7" fmla="*/ 1239162 w 1825371"/>
              <a:gd name="connsiteY3-8" fmla="*/ 1001764 h 4705763"/>
              <a:gd name="connsiteX4-9" fmla="*/ 1276445 w 1825371"/>
              <a:gd name="connsiteY4-10" fmla="*/ 1025928 h 4705763"/>
              <a:gd name="connsiteX5-11" fmla="*/ 1316489 w 1825371"/>
              <a:gd name="connsiteY5-12" fmla="*/ 1009704 h 4705763"/>
              <a:gd name="connsiteX6-13" fmla="*/ 1345141 w 1825371"/>
              <a:gd name="connsiteY6-14" fmla="*/ 948602 h 4705763"/>
              <a:gd name="connsiteX7-15" fmla="*/ 1407624 w 1825371"/>
              <a:gd name="connsiteY7-16" fmla="*/ 869894 h 4705763"/>
              <a:gd name="connsiteX8-17" fmla="*/ 1749379 w 1825371"/>
              <a:gd name="connsiteY8-18" fmla="*/ 590967 h 4705763"/>
              <a:gd name="connsiteX9-19" fmla="*/ 1808066 w 1825371"/>
              <a:gd name="connsiteY9-20" fmla="*/ 545399 h 4705763"/>
              <a:gd name="connsiteX10-21" fmla="*/ 1825326 w 1825371"/>
              <a:gd name="connsiteY10-22" fmla="*/ 554375 h 4705763"/>
              <a:gd name="connsiteX11-23" fmla="*/ 1811172 w 1825371"/>
              <a:gd name="connsiteY11-24" fmla="*/ 590277 h 4705763"/>
              <a:gd name="connsiteX12-25" fmla="*/ 1721073 w 1825371"/>
              <a:gd name="connsiteY12-26" fmla="*/ 698326 h 4705763"/>
              <a:gd name="connsiteX13-27" fmla="*/ 1385877 w 1825371"/>
              <a:gd name="connsiteY13-28" fmla="*/ 1068389 h 4705763"/>
              <a:gd name="connsiteX14-29" fmla="*/ 1376211 w 1825371"/>
              <a:gd name="connsiteY14-30" fmla="*/ 1098421 h 4705763"/>
              <a:gd name="connsiteX15-31" fmla="*/ 1361366 w 1825371"/>
              <a:gd name="connsiteY15-32" fmla="*/ 1135359 h 4705763"/>
              <a:gd name="connsiteX16-33" fmla="*/ 1355153 w 1825371"/>
              <a:gd name="connsiteY16-34" fmla="*/ 1169879 h 4705763"/>
              <a:gd name="connsiteX17-35" fmla="*/ 1409696 w 1825371"/>
              <a:gd name="connsiteY17-36" fmla="*/ 1384253 h 4705763"/>
              <a:gd name="connsiteX18-37" fmla="*/ 1524994 w 1825371"/>
              <a:gd name="connsiteY18-38" fmla="*/ 1739817 h 4705763"/>
              <a:gd name="connsiteX19-39" fmla="*/ 1659971 w 1825371"/>
              <a:gd name="connsiteY19-40" fmla="*/ 2199288 h 4705763"/>
              <a:gd name="connsiteX20-41" fmla="*/ 1782864 w 1825371"/>
              <a:gd name="connsiteY20-42" fmla="*/ 2697077 h 4705763"/>
              <a:gd name="connsiteX21-43" fmla="*/ 1794257 w 1825371"/>
              <a:gd name="connsiteY21-44" fmla="*/ 2767845 h 4705763"/>
              <a:gd name="connsiteX22-45" fmla="*/ 1791840 w 1825371"/>
              <a:gd name="connsiteY22-46" fmla="*/ 2778202 h 4705763"/>
              <a:gd name="connsiteX23-47" fmla="*/ 1784245 w 1825371"/>
              <a:gd name="connsiteY23-48" fmla="*/ 2770607 h 4705763"/>
              <a:gd name="connsiteX24-49" fmla="*/ 1746617 w 1825371"/>
              <a:gd name="connsiteY24-50" fmla="*/ 2660831 h 4705763"/>
              <a:gd name="connsiteX25-51" fmla="*/ 1513602 w 1825371"/>
              <a:gd name="connsiteY25-52" fmla="*/ 1875484 h 4705763"/>
              <a:gd name="connsiteX26-53" fmla="*/ 1297158 w 1825371"/>
              <a:gd name="connsiteY26-54" fmla="*/ 1267919 h 4705763"/>
              <a:gd name="connsiteX27-55" fmla="*/ 1275064 w 1825371"/>
              <a:gd name="connsiteY27-56" fmla="*/ 1217173 h 4705763"/>
              <a:gd name="connsiteX28-57" fmla="*/ 1248483 w 1825371"/>
              <a:gd name="connsiteY28-58" fmla="*/ 1193353 h 4705763"/>
              <a:gd name="connsiteX29-59" fmla="*/ 1232949 w 1825371"/>
              <a:gd name="connsiteY29-60" fmla="*/ 1222351 h 4705763"/>
              <a:gd name="connsiteX30-61" fmla="*/ 1230877 w 1825371"/>
              <a:gd name="connsiteY30-62" fmla="*/ 1283108 h 4705763"/>
              <a:gd name="connsiteX31-63" fmla="*/ 1243305 w 1825371"/>
              <a:gd name="connsiteY31-64" fmla="*/ 1522336 h 4705763"/>
              <a:gd name="connsiteX32-65" fmla="*/ 1261256 w 1825371"/>
              <a:gd name="connsiteY32-66" fmla="*/ 1854772 h 4705763"/>
              <a:gd name="connsiteX33-67" fmla="*/ 1272647 w 1825371"/>
              <a:gd name="connsiteY33-68" fmla="*/ 2086061 h 4705763"/>
              <a:gd name="connsiteX34-69" fmla="*/ 1288528 w 1825371"/>
              <a:gd name="connsiteY34-70" fmla="*/ 2674639 h 4705763"/>
              <a:gd name="connsiteX35-71" fmla="*/ 1297493 w 1825371"/>
              <a:gd name="connsiteY35-72" fmla="*/ 3047785 h 4705763"/>
              <a:gd name="connsiteX36-73" fmla="*/ 938419 w 1825371"/>
              <a:gd name="connsiteY36-74" fmla="*/ 4705763 h 4705763"/>
              <a:gd name="connsiteX37-75" fmla="*/ 1053441 w 1825371"/>
              <a:gd name="connsiteY37-76" fmla="*/ 2920082 h 4705763"/>
              <a:gd name="connsiteX38-77" fmla="*/ 1066213 w 1825371"/>
              <a:gd name="connsiteY38-78" fmla="*/ 2573839 h 4705763"/>
              <a:gd name="connsiteX39-79" fmla="*/ 1077951 w 1825371"/>
              <a:gd name="connsiteY39-80" fmla="*/ 2236916 h 4705763"/>
              <a:gd name="connsiteX40-81" fmla="*/ 1093485 w 1825371"/>
              <a:gd name="connsiteY40-82" fmla="*/ 1882733 h 4705763"/>
              <a:gd name="connsiteX41-83" fmla="*/ 1107983 w 1825371"/>
              <a:gd name="connsiteY41-84" fmla="*/ 1608293 h 4705763"/>
              <a:gd name="connsiteX42-85" fmla="*/ 1125245 w 1825371"/>
              <a:gd name="connsiteY42-86" fmla="*/ 1293464 h 4705763"/>
              <a:gd name="connsiteX43-87" fmla="*/ 1096247 w 1825371"/>
              <a:gd name="connsiteY43-88" fmla="*/ 1270681 h 4705763"/>
              <a:gd name="connsiteX44-89" fmla="*/ 984400 w 1825371"/>
              <a:gd name="connsiteY44-90" fmla="*/ 1242374 h 4705763"/>
              <a:gd name="connsiteX45-91" fmla="*/ 977149 w 1825371"/>
              <a:gd name="connsiteY45-92" fmla="*/ 1225458 h 4705763"/>
              <a:gd name="connsiteX46-93" fmla="*/ 983019 w 1825371"/>
              <a:gd name="connsiteY46-94" fmla="*/ 1189902 h 4705763"/>
              <a:gd name="connsiteX47-95" fmla="*/ 1016158 w 1825371"/>
              <a:gd name="connsiteY47-96" fmla="*/ 1097041 h 4705763"/>
              <a:gd name="connsiteX48-97" fmla="*/ 1055513 w 1825371"/>
              <a:gd name="connsiteY48-98" fmla="*/ 1078055 h 4705763"/>
              <a:gd name="connsiteX49-99" fmla="*/ 1097628 w 1825371"/>
              <a:gd name="connsiteY49-100" fmla="*/ 1104290 h 4705763"/>
              <a:gd name="connsiteX50-101" fmla="*/ 1115579 w 1825371"/>
              <a:gd name="connsiteY50-102" fmla="*/ 1107743 h 4705763"/>
              <a:gd name="connsiteX51-103" fmla="*/ 1177026 w 1825371"/>
              <a:gd name="connsiteY51-104" fmla="*/ 1087375 h 4705763"/>
              <a:gd name="connsiteX52-105" fmla="*/ 1179787 w 1825371"/>
              <a:gd name="connsiteY52-106" fmla="*/ 1073913 h 4705763"/>
              <a:gd name="connsiteX53-107" fmla="*/ 1135255 w 1825371"/>
              <a:gd name="connsiteY53-108" fmla="*/ 1041117 h 4705763"/>
              <a:gd name="connsiteX54-109" fmla="*/ 939868 w 1825371"/>
              <a:gd name="connsiteY54-110" fmla="*/ 883702 h 4705763"/>
              <a:gd name="connsiteX55-111" fmla="*/ 549783 w 1825371"/>
              <a:gd name="connsiteY55-112" fmla="*/ 496379 h 4705763"/>
              <a:gd name="connsiteX56-113" fmla="*/ 40947 w 1825371"/>
              <a:gd name="connsiteY56-114" fmla="*/ 48990 h 4705763"/>
              <a:gd name="connsiteX57-115" fmla="*/ 5735 w 1825371"/>
              <a:gd name="connsiteY57-116" fmla="*/ 17231 h 4705763"/>
              <a:gd name="connsiteX58-117" fmla="*/ 902 w 1825371"/>
              <a:gd name="connsiteY58-118" fmla="*/ 4114 h 4705763"/>
              <a:gd name="connsiteX59-119" fmla="*/ 15747 w 1825371"/>
              <a:gd name="connsiteY59-120" fmla="*/ 1352 h 4705763"/>
              <a:gd name="connsiteX0-121" fmla="*/ 15747 w 1825371"/>
              <a:gd name="connsiteY0-122" fmla="*/ 1352 h 4705763"/>
              <a:gd name="connsiteX1-123" fmla="*/ 83062 w 1825371"/>
              <a:gd name="connsiteY1-124" fmla="*/ 34837 h 4705763"/>
              <a:gd name="connsiteX2-125" fmla="*/ 961270 w 1825371"/>
              <a:gd name="connsiteY2-126" fmla="*/ 755975 h 4705763"/>
              <a:gd name="connsiteX3-127" fmla="*/ 1239162 w 1825371"/>
              <a:gd name="connsiteY3-128" fmla="*/ 1001764 h 4705763"/>
              <a:gd name="connsiteX4-129" fmla="*/ 1276445 w 1825371"/>
              <a:gd name="connsiteY4-130" fmla="*/ 1025928 h 4705763"/>
              <a:gd name="connsiteX5-131" fmla="*/ 1316489 w 1825371"/>
              <a:gd name="connsiteY5-132" fmla="*/ 1009704 h 4705763"/>
              <a:gd name="connsiteX6-133" fmla="*/ 1345141 w 1825371"/>
              <a:gd name="connsiteY6-134" fmla="*/ 948602 h 4705763"/>
              <a:gd name="connsiteX7-135" fmla="*/ 1407624 w 1825371"/>
              <a:gd name="connsiteY7-136" fmla="*/ 869894 h 4705763"/>
              <a:gd name="connsiteX8-137" fmla="*/ 1749379 w 1825371"/>
              <a:gd name="connsiteY8-138" fmla="*/ 590967 h 4705763"/>
              <a:gd name="connsiteX9-139" fmla="*/ 1808066 w 1825371"/>
              <a:gd name="connsiteY9-140" fmla="*/ 545399 h 4705763"/>
              <a:gd name="connsiteX10-141" fmla="*/ 1825326 w 1825371"/>
              <a:gd name="connsiteY10-142" fmla="*/ 554375 h 4705763"/>
              <a:gd name="connsiteX11-143" fmla="*/ 1811172 w 1825371"/>
              <a:gd name="connsiteY11-144" fmla="*/ 590277 h 4705763"/>
              <a:gd name="connsiteX12-145" fmla="*/ 1721073 w 1825371"/>
              <a:gd name="connsiteY12-146" fmla="*/ 698326 h 4705763"/>
              <a:gd name="connsiteX13-147" fmla="*/ 1385877 w 1825371"/>
              <a:gd name="connsiteY13-148" fmla="*/ 1068389 h 4705763"/>
              <a:gd name="connsiteX14-149" fmla="*/ 1376211 w 1825371"/>
              <a:gd name="connsiteY14-150" fmla="*/ 1098421 h 4705763"/>
              <a:gd name="connsiteX15-151" fmla="*/ 1361366 w 1825371"/>
              <a:gd name="connsiteY15-152" fmla="*/ 1135359 h 4705763"/>
              <a:gd name="connsiteX16-153" fmla="*/ 1355153 w 1825371"/>
              <a:gd name="connsiteY16-154" fmla="*/ 1169879 h 4705763"/>
              <a:gd name="connsiteX17-155" fmla="*/ 1409696 w 1825371"/>
              <a:gd name="connsiteY17-156" fmla="*/ 1384253 h 4705763"/>
              <a:gd name="connsiteX18-157" fmla="*/ 1524994 w 1825371"/>
              <a:gd name="connsiteY18-158" fmla="*/ 1739817 h 4705763"/>
              <a:gd name="connsiteX19-159" fmla="*/ 1659971 w 1825371"/>
              <a:gd name="connsiteY19-160" fmla="*/ 2199288 h 4705763"/>
              <a:gd name="connsiteX20-161" fmla="*/ 1782864 w 1825371"/>
              <a:gd name="connsiteY20-162" fmla="*/ 2697077 h 4705763"/>
              <a:gd name="connsiteX21-163" fmla="*/ 1794257 w 1825371"/>
              <a:gd name="connsiteY21-164" fmla="*/ 2767845 h 4705763"/>
              <a:gd name="connsiteX22-165" fmla="*/ 1791840 w 1825371"/>
              <a:gd name="connsiteY22-166" fmla="*/ 2778202 h 4705763"/>
              <a:gd name="connsiteX23-167" fmla="*/ 1784245 w 1825371"/>
              <a:gd name="connsiteY23-168" fmla="*/ 2770607 h 4705763"/>
              <a:gd name="connsiteX24-169" fmla="*/ 1746617 w 1825371"/>
              <a:gd name="connsiteY24-170" fmla="*/ 2660831 h 4705763"/>
              <a:gd name="connsiteX25-171" fmla="*/ 1513602 w 1825371"/>
              <a:gd name="connsiteY25-172" fmla="*/ 1875484 h 4705763"/>
              <a:gd name="connsiteX26-173" fmla="*/ 1297158 w 1825371"/>
              <a:gd name="connsiteY26-174" fmla="*/ 1267919 h 4705763"/>
              <a:gd name="connsiteX27-175" fmla="*/ 1275064 w 1825371"/>
              <a:gd name="connsiteY27-176" fmla="*/ 1217173 h 4705763"/>
              <a:gd name="connsiteX28-177" fmla="*/ 1248483 w 1825371"/>
              <a:gd name="connsiteY28-178" fmla="*/ 1193353 h 4705763"/>
              <a:gd name="connsiteX29-179" fmla="*/ 1232949 w 1825371"/>
              <a:gd name="connsiteY29-180" fmla="*/ 1222351 h 4705763"/>
              <a:gd name="connsiteX30-181" fmla="*/ 1230877 w 1825371"/>
              <a:gd name="connsiteY30-182" fmla="*/ 1283108 h 4705763"/>
              <a:gd name="connsiteX31-183" fmla="*/ 1243305 w 1825371"/>
              <a:gd name="connsiteY31-184" fmla="*/ 1522336 h 4705763"/>
              <a:gd name="connsiteX32-185" fmla="*/ 1261256 w 1825371"/>
              <a:gd name="connsiteY32-186" fmla="*/ 1854772 h 4705763"/>
              <a:gd name="connsiteX33-187" fmla="*/ 1272647 w 1825371"/>
              <a:gd name="connsiteY33-188" fmla="*/ 2086061 h 4705763"/>
              <a:gd name="connsiteX34-189" fmla="*/ 1288528 w 1825371"/>
              <a:gd name="connsiteY34-190" fmla="*/ 2674639 h 4705763"/>
              <a:gd name="connsiteX35-191" fmla="*/ 1297493 w 1825371"/>
              <a:gd name="connsiteY35-192" fmla="*/ 4685667 h 4705763"/>
              <a:gd name="connsiteX36-193" fmla="*/ 938419 w 1825371"/>
              <a:gd name="connsiteY36-194" fmla="*/ 4705763 h 4705763"/>
              <a:gd name="connsiteX37-195" fmla="*/ 1053441 w 1825371"/>
              <a:gd name="connsiteY37-196" fmla="*/ 2920082 h 4705763"/>
              <a:gd name="connsiteX38-197" fmla="*/ 1066213 w 1825371"/>
              <a:gd name="connsiteY38-198" fmla="*/ 2573839 h 4705763"/>
              <a:gd name="connsiteX39-199" fmla="*/ 1077951 w 1825371"/>
              <a:gd name="connsiteY39-200" fmla="*/ 2236916 h 4705763"/>
              <a:gd name="connsiteX40-201" fmla="*/ 1093485 w 1825371"/>
              <a:gd name="connsiteY40-202" fmla="*/ 1882733 h 4705763"/>
              <a:gd name="connsiteX41-203" fmla="*/ 1107983 w 1825371"/>
              <a:gd name="connsiteY41-204" fmla="*/ 1608293 h 4705763"/>
              <a:gd name="connsiteX42-205" fmla="*/ 1125245 w 1825371"/>
              <a:gd name="connsiteY42-206" fmla="*/ 1293464 h 4705763"/>
              <a:gd name="connsiteX43-207" fmla="*/ 1096247 w 1825371"/>
              <a:gd name="connsiteY43-208" fmla="*/ 1270681 h 4705763"/>
              <a:gd name="connsiteX44-209" fmla="*/ 984400 w 1825371"/>
              <a:gd name="connsiteY44-210" fmla="*/ 1242374 h 4705763"/>
              <a:gd name="connsiteX45-211" fmla="*/ 977149 w 1825371"/>
              <a:gd name="connsiteY45-212" fmla="*/ 1225458 h 4705763"/>
              <a:gd name="connsiteX46-213" fmla="*/ 983019 w 1825371"/>
              <a:gd name="connsiteY46-214" fmla="*/ 1189902 h 4705763"/>
              <a:gd name="connsiteX47-215" fmla="*/ 1016158 w 1825371"/>
              <a:gd name="connsiteY47-216" fmla="*/ 1097041 h 4705763"/>
              <a:gd name="connsiteX48-217" fmla="*/ 1055513 w 1825371"/>
              <a:gd name="connsiteY48-218" fmla="*/ 1078055 h 4705763"/>
              <a:gd name="connsiteX49-219" fmla="*/ 1097628 w 1825371"/>
              <a:gd name="connsiteY49-220" fmla="*/ 1104290 h 4705763"/>
              <a:gd name="connsiteX50-221" fmla="*/ 1115579 w 1825371"/>
              <a:gd name="connsiteY50-222" fmla="*/ 1107743 h 4705763"/>
              <a:gd name="connsiteX51-223" fmla="*/ 1177026 w 1825371"/>
              <a:gd name="connsiteY51-224" fmla="*/ 1087375 h 4705763"/>
              <a:gd name="connsiteX52-225" fmla="*/ 1179787 w 1825371"/>
              <a:gd name="connsiteY52-226" fmla="*/ 1073913 h 4705763"/>
              <a:gd name="connsiteX53-227" fmla="*/ 1135255 w 1825371"/>
              <a:gd name="connsiteY53-228" fmla="*/ 1041117 h 4705763"/>
              <a:gd name="connsiteX54-229" fmla="*/ 939868 w 1825371"/>
              <a:gd name="connsiteY54-230" fmla="*/ 883702 h 4705763"/>
              <a:gd name="connsiteX55-231" fmla="*/ 549783 w 1825371"/>
              <a:gd name="connsiteY55-232" fmla="*/ 496379 h 4705763"/>
              <a:gd name="connsiteX56-233" fmla="*/ 40947 w 1825371"/>
              <a:gd name="connsiteY56-234" fmla="*/ 48990 h 4705763"/>
              <a:gd name="connsiteX57-235" fmla="*/ 5735 w 1825371"/>
              <a:gd name="connsiteY57-236" fmla="*/ 17231 h 4705763"/>
              <a:gd name="connsiteX58-237" fmla="*/ 902 w 1825371"/>
              <a:gd name="connsiteY58-238" fmla="*/ 4114 h 4705763"/>
              <a:gd name="connsiteX59-239" fmla="*/ 15747 w 1825371"/>
              <a:gd name="connsiteY59-240" fmla="*/ 1352 h 4705763"/>
              <a:gd name="connsiteX0-241" fmla="*/ 15747 w 1825371"/>
              <a:gd name="connsiteY0-242" fmla="*/ 1352 h 4705763"/>
              <a:gd name="connsiteX1-243" fmla="*/ 83062 w 1825371"/>
              <a:gd name="connsiteY1-244" fmla="*/ 34837 h 4705763"/>
              <a:gd name="connsiteX2-245" fmla="*/ 961270 w 1825371"/>
              <a:gd name="connsiteY2-246" fmla="*/ 755975 h 4705763"/>
              <a:gd name="connsiteX3-247" fmla="*/ 1239162 w 1825371"/>
              <a:gd name="connsiteY3-248" fmla="*/ 1001764 h 4705763"/>
              <a:gd name="connsiteX4-249" fmla="*/ 1276445 w 1825371"/>
              <a:gd name="connsiteY4-250" fmla="*/ 1025928 h 4705763"/>
              <a:gd name="connsiteX5-251" fmla="*/ 1316489 w 1825371"/>
              <a:gd name="connsiteY5-252" fmla="*/ 1009704 h 4705763"/>
              <a:gd name="connsiteX6-253" fmla="*/ 1345141 w 1825371"/>
              <a:gd name="connsiteY6-254" fmla="*/ 948602 h 4705763"/>
              <a:gd name="connsiteX7-255" fmla="*/ 1407624 w 1825371"/>
              <a:gd name="connsiteY7-256" fmla="*/ 869894 h 4705763"/>
              <a:gd name="connsiteX8-257" fmla="*/ 1749379 w 1825371"/>
              <a:gd name="connsiteY8-258" fmla="*/ 590967 h 4705763"/>
              <a:gd name="connsiteX9-259" fmla="*/ 1808066 w 1825371"/>
              <a:gd name="connsiteY9-260" fmla="*/ 545399 h 4705763"/>
              <a:gd name="connsiteX10-261" fmla="*/ 1825326 w 1825371"/>
              <a:gd name="connsiteY10-262" fmla="*/ 554375 h 4705763"/>
              <a:gd name="connsiteX11-263" fmla="*/ 1811172 w 1825371"/>
              <a:gd name="connsiteY11-264" fmla="*/ 590277 h 4705763"/>
              <a:gd name="connsiteX12-265" fmla="*/ 1721073 w 1825371"/>
              <a:gd name="connsiteY12-266" fmla="*/ 698326 h 4705763"/>
              <a:gd name="connsiteX13-267" fmla="*/ 1385877 w 1825371"/>
              <a:gd name="connsiteY13-268" fmla="*/ 1068389 h 4705763"/>
              <a:gd name="connsiteX14-269" fmla="*/ 1376211 w 1825371"/>
              <a:gd name="connsiteY14-270" fmla="*/ 1098421 h 4705763"/>
              <a:gd name="connsiteX15-271" fmla="*/ 1361366 w 1825371"/>
              <a:gd name="connsiteY15-272" fmla="*/ 1135359 h 4705763"/>
              <a:gd name="connsiteX16-273" fmla="*/ 1355153 w 1825371"/>
              <a:gd name="connsiteY16-274" fmla="*/ 1169879 h 4705763"/>
              <a:gd name="connsiteX17-275" fmla="*/ 1409696 w 1825371"/>
              <a:gd name="connsiteY17-276" fmla="*/ 1384253 h 4705763"/>
              <a:gd name="connsiteX18-277" fmla="*/ 1524994 w 1825371"/>
              <a:gd name="connsiteY18-278" fmla="*/ 1739817 h 4705763"/>
              <a:gd name="connsiteX19-279" fmla="*/ 1659971 w 1825371"/>
              <a:gd name="connsiteY19-280" fmla="*/ 2199288 h 4705763"/>
              <a:gd name="connsiteX20-281" fmla="*/ 1782864 w 1825371"/>
              <a:gd name="connsiteY20-282" fmla="*/ 2697077 h 4705763"/>
              <a:gd name="connsiteX21-283" fmla="*/ 1794257 w 1825371"/>
              <a:gd name="connsiteY21-284" fmla="*/ 2767845 h 4705763"/>
              <a:gd name="connsiteX22-285" fmla="*/ 1791840 w 1825371"/>
              <a:gd name="connsiteY22-286" fmla="*/ 2778202 h 4705763"/>
              <a:gd name="connsiteX23-287" fmla="*/ 1784245 w 1825371"/>
              <a:gd name="connsiteY23-288" fmla="*/ 2770607 h 4705763"/>
              <a:gd name="connsiteX24-289" fmla="*/ 1746617 w 1825371"/>
              <a:gd name="connsiteY24-290" fmla="*/ 2660831 h 4705763"/>
              <a:gd name="connsiteX25-291" fmla="*/ 1513602 w 1825371"/>
              <a:gd name="connsiteY25-292" fmla="*/ 1875484 h 4705763"/>
              <a:gd name="connsiteX26-293" fmla="*/ 1297158 w 1825371"/>
              <a:gd name="connsiteY26-294" fmla="*/ 1267919 h 4705763"/>
              <a:gd name="connsiteX27-295" fmla="*/ 1275064 w 1825371"/>
              <a:gd name="connsiteY27-296" fmla="*/ 1217173 h 4705763"/>
              <a:gd name="connsiteX28-297" fmla="*/ 1248483 w 1825371"/>
              <a:gd name="connsiteY28-298" fmla="*/ 1193353 h 4705763"/>
              <a:gd name="connsiteX29-299" fmla="*/ 1232949 w 1825371"/>
              <a:gd name="connsiteY29-300" fmla="*/ 1222351 h 4705763"/>
              <a:gd name="connsiteX30-301" fmla="*/ 1230877 w 1825371"/>
              <a:gd name="connsiteY30-302" fmla="*/ 1283108 h 4705763"/>
              <a:gd name="connsiteX31-303" fmla="*/ 1243305 w 1825371"/>
              <a:gd name="connsiteY31-304" fmla="*/ 1522336 h 4705763"/>
              <a:gd name="connsiteX32-305" fmla="*/ 1261256 w 1825371"/>
              <a:gd name="connsiteY32-306" fmla="*/ 1854772 h 4705763"/>
              <a:gd name="connsiteX33-307" fmla="*/ 1272647 w 1825371"/>
              <a:gd name="connsiteY33-308" fmla="*/ 2086061 h 4705763"/>
              <a:gd name="connsiteX34-309" fmla="*/ 1297493 w 1825371"/>
              <a:gd name="connsiteY34-310" fmla="*/ 4685667 h 4705763"/>
              <a:gd name="connsiteX35-311" fmla="*/ 938419 w 1825371"/>
              <a:gd name="connsiteY35-312" fmla="*/ 4705763 h 4705763"/>
              <a:gd name="connsiteX36-313" fmla="*/ 1053441 w 1825371"/>
              <a:gd name="connsiteY36-314" fmla="*/ 2920082 h 4705763"/>
              <a:gd name="connsiteX37-315" fmla="*/ 1066213 w 1825371"/>
              <a:gd name="connsiteY37-316" fmla="*/ 2573839 h 4705763"/>
              <a:gd name="connsiteX38-317" fmla="*/ 1077951 w 1825371"/>
              <a:gd name="connsiteY38-318" fmla="*/ 2236916 h 4705763"/>
              <a:gd name="connsiteX39-319" fmla="*/ 1093485 w 1825371"/>
              <a:gd name="connsiteY39-320" fmla="*/ 1882733 h 4705763"/>
              <a:gd name="connsiteX40-321" fmla="*/ 1107983 w 1825371"/>
              <a:gd name="connsiteY40-322" fmla="*/ 1608293 h 4705763"/>
              <a:gd name="connsiteX41-323" fmla="*/ 1125245 w 1825371"/>
              <a:gd name="connsiteY41-324" fmla="*/ 1293464 h 4705763"/>
              <a:gd name="connsiteX42-325" fmla="*/ 1096247 w 1825371"/>
              <a:gd name="connsiteY42-326" fmla="*/ 1270681 h 4705763"/>
              <a:gd name="connsiteX43-327" fmla="*/ 984400 w 1825371"/>
              <a:gd name="connsiteY43-328" fmla="*/ 1242374 h 4705763"/>
              <a:gd name="connsiteX44-329" fmla="*/ 977149 w 1825371"/>
              <a:gd name="connsiteY44-330" fmla="*/ 1225458 h 4705763"/>
              <a:gd name="connsiteX45-331" fmla="*/ 983019 w 1825371"/>
              <a:gd name="connsiteY45-332" fmla="*/ 1189902 h 4705763"/>
              <a:gd name="connsiteX46-333" fmla="*/ 1016158 w 1825371"/>
              <a:gd name="connsiteY46-334" fmla="*/ 1097041 h 4705763"/>
              <a:gd name="connsiteX47-335" fmla="*/ 1055513 w 1825371"/>
              <a:gd name="connsiteY47-336" fmla="*/ 1078055 h 4705763"/>
              <a:gd name="connsiteX48-337" fmla="*/ 1097628 w 1825371"/>
              <a:gd name="connsiteY48-338" fmla="*/ 1104290 h 4705763"/>
              <a:gd name="connsiteX49-339" fmla="*/ 1115579 w 1825371"/>
              <a:gd name="connsiteY49-340" fmla="*/ 1107743 h 4705763"/>
              <a:gd name="connsiteX50-341" fmla="*/ 1177026 w 1825371"/>
              <a:gd name="connsiteY50-342" fmla="*/ 1087375 h 4705763"/>
              <a:gd name="connsiteX51-343" fmla="*/ 1179787 w 1825371"/>
              <a:gd name="connsiteY51-344" fmla="*/ 1073913 h 4705763"/>
              <a:gd name="connsiteX52-345" fmla="*/ 1135255 w 1825371"/>
              <a:gd name="connsiteY52-346" fmla="*/ 1041117 h 4705763"/>
              <a:gd name="connsiteX53-347" fmla="*/ 939868 w 1825371"/>
              <a:gd name="connsiteY53-348" fmla="*/ 883702 h 4705763"/>
              <a:gd name="connsiteX54-349" fmla="*/ 549783 w 1825371"/>
              <a:gd name="connsiteY54-350" fmla="*/ 496379 h 4705763"/>
              <a:gd name="connsiteX55-351" fmla="*/ 40947 w 1825371"/>
              <a:gd name="connsiteY55-352" fmla="*/ 48990 h 4705763"/>
              <a:gd name="connsiteX56-353" fmla="*/ 5735 w 1825371"/>
              <a:gd name="connsiteY56-354" fmla="*/ 17231 h 4705763"/>
              <a:gd name="connsiteX57-355" fmla="*/ 902 w 1825371"/>
              <a:gd name="connsiteY57-356" fmla="*/ 4114 h 4705763"/>
              <a:gd name="connsiteX58-357" fmla="*/ 15747 w 1825371"/>
              <a:gd name="connsiteY58-358" fmla="*/ 1352 h 4705763"/>
              <a:gd name="connsiteX0-359" fmla="*/ 15747 w 1825371"/>
              <a:gd name="connsiteY0-360" fmla="*/ 1352 h 4705763"/>
              <a:gd name="connsiteX1-361" fmla="*/ 83062 w 1825371"/>
              <a:gd name="connsiteY1-362" fmla="*/ 34837 h 4705763"/>
              <a:gd name="connsiteX2-363" fmla="*/ 961270 w 1825371"/>
              <a:gd name="connsiteY2-364" fmla="*/ 755975 h 4705763"/>
              <a:gd name="connsiteX3-365" fmla="*/ 1239162 w 1825371"/>
              <a:gd name="connsiteY3-366" fmla="*/ 1001764 h 4705763"/>
              <a:gd name="connsiteX4-367" fmla="*/ 1276445 w 1825371"/>
              <a:gd name="connsiteY4-368" fmla="*/ 1025928 h 4705763"/>
              <a:gd name="connsiteX5-369" fmla="*/ 1316489 w 1825371"/>
              <a:gd name="connsiteY5-370" fmla="*/ 1009704 h 4705763"/>
              <a:gd name="connsiteX6-371" fmla="*/ 1345141 w 1825371"/>
              <a:gd name="connsiteY6-372" fmla="*/ 948602 h 4705763"/>
              <a:gd name="connsiteX7-373" fmla="*/ 1407624 w 1825371"/>
              <a:gd name="connsiteY7-374" fmla="*/ 869894 h 4705763"/>
              <a:gd name="connsiteX8-375" fmla="*/ 1749379 w 1825371"/>
              <a:gd name="connsiteY8-376" fmla="*/ 590967 h 4705763"/>
              <a:gd name="connsiteX9-377" fmla="*/ 1808066 w 1825371"/>
              <a:gd name="connsiteY9-378" fmla="*/ 545399 h 4705763"/>
              <a:gd name="connsiteX10-379" fmla="*/ 1825326 w 1825371"/>
              <a:gd name="connsiteY10-380" fmla="*/ 554375 h 4705763"/>
              <a:gd name="connsiteX11-381" fmla="*/ 1811172 w 1825371"/>
              <a:gd name="connsiteY11-382" fmla="*/ 590277 h 4705763"/>
              <a:gd name="connsiteX12-383" fmla="*/ 1721073 w 1825371"/>
              <a:gd name="connsiteY12-384" fmla="*/ 698326 h 4705763"/>
              <a:gd name="connsiteX13-385" fmla="*/ 1385877 w 1825371"/>
              <a:gd name="connsiteY13-386" fmla="*/ 1068389 h 4705763"/>
              <a:gd name="connsiteX14-387" fmla="*/ 1376211 w 1825371"/>
              <a:gd name="connsiteY14-388" fmla="*/ 1098421 h 4705763"/>
              <a:gd name="connsiteX15-389" fmla="*/ 1361366 w 1825371"/>
              <a:gd name="connsiteY15-390" fmla="*/ 1135359 h 4705763"/>
              <a:gd name="connsiteX16-391" fmla="*/ 1355153 w 1825371"/>
              <a:gd name="connsiteY16-392" fmla="*/ 1169879 h 4705763"/>
              <a:gd name="connsiteX17-393" fmla="*/ 1409696 w 1825371"/>
              <a:gd name="connsiteY17-394" fmla="*/ 1384253 h 4705763"/>
              <a:gd name="connsiteX18-395" fmla="*/ 1524994 w 1825371"/>
              <a:gd name="connsiteY18-396" fmla="*/ 1739817 h 4705763"/>
              <a:gd name="connsiteX19-397" fmla="*/ 1659971 w 1825371"/>
              <a:gd name="connsiteY19-398" fmla="*/ 2199288 h 4705763"/>
              <a:gd name="connsiteX20-399" fmla="*/ 1782864 w 1825371"/>
              <a:gd name="connsiteY20-400" fmla="*/ 2697077 h 4705763"/>
              <a:gd name="connsiteX21-401" fmla="*/ 1794257 w 1825371"/>
              <a:gd name="connsiteY21-402" fmla="*/ 2767845 h 4705763"/>
              <a:gd name="connsiteX22-403" fmla="*/ 1791840 w 1825371"/>
              <a:gd name="connsiteY22-404" fmla="*/ 2778202 h 4705763"/>
              <a:gd name="connsiteX23-405" fmla="*/ 1784245 w 1825371"/>
              <a:gd name="connsiteY23-406" fmla="*/ 2770607 h 4705763"/>
              <a:gd name="connsiteX24-407" fmla="*/ 1746617 w 1825371"/>
              <a:gd name="connsiteY24-408" fmla="*/ 2660831 h 4705763"/>
              <a:gd name="connsiteX25-409" fmla="*/ 1513602 w 1825371"/>
              <a:gd name="connsiteY25-410" fmla="*/ 1875484 h 4705763"/>
              <a:gd name="connsiteX26-411" fmla="*/ 1297158 w 1825371"/>
              <a:gd name="connsiteY26-412" fmla="*/ 1267919 h 4705763"/>
              <a:gd name="connsiteX27-413" fmla="*/ 1275064 w 1825371"/>
              <a:gd name="connsiteY27-414" fmla="*/ 1217173 h 4705763"/>
              <a:gd name="connsiteX28-415" fmla="*/ 1248483 w 1825371"/>
              <a:gd name="connsiteY28-416" fmla="*/ 1193353 h 4705763"/>
              <a:gd name="connsiteX29-417" fmla="*/ 1232949 w 1825371"/>
              <a:gd name="connsiteY29-418" fmla="*/ 1222351 h 4705763"/>
              <a:gd name="connsiteX30-419" fmla="*/ 1230877 w 1825371"/>
              <a:gd name="connsiteY30-420" fmla="*/ 1283108 h 4705763"/>
              <a:gd name="connsiteX31-421" fmla="*/ 1243305 w 1825371"/>
              <a:gd name="connsiteY31-422" fmla="*/ 1522336 h 4705763"/>
              <a:gd name="connsiteX32-423" fmla="*/ 1261256 w 1825371"/>
              <a:gd name="connsiteY32-424" fmla="*/ 1854772 h 4705763"/>
              <a:gd name="connsiteX33-425" fmla="*/ 1297493 w 1825371"/>
              <a:gd name="connsiteY33-426" fmla="*/ 4685667 h 4705763"/>
              <a:gd name="connsiteX34-427" fmla="*/ 938419 w 1825371"/>
              <a:gd name="connsiteY34-428" fmla="*/ 4705763 h 4705763"/>
              <a:gd name="connsiteX35-429" fmla="*/ 1053441 w 1825371"/>
              <a:gd name="connsiteY35-430" fmla="*/ 2920082 h 4705763"/>
              <a:gd name="connsiteX36-431" fmla="*/ 1066213 w 1825371"/>
              <a:gd name="connsiteY36-432" fmla="*/ 2573839 h 4705763"/>
              <a:gd name="connsiteX37-433" fmla="*/ 1077951 w 1825371"/>
              <a:gd name="connsiteY37-434" fmla="*/ 2236916 h 4705763"/>
              <a:gd name="connsiteX38-435" fmla="*/ 1093485 w 1825371"/>
              <a:gd name="connsiteY38-436" fmla="*/ 1882733 h 4705763"/>
              <a:gd name="connsiteX39-437" fmla="*/ 1107983 w 1825371"/>
              <a:gd name="connsiteY39-438" fmla="*/ 1608293 h 4705763"/>
              <a:gd name="connsiteX40-439" fmla="*/ 1125245 w 1825371"/>
              <a:gd name="connsiteY40-440" fmla="*/ 1293464 h 4705763"/>
              <a:gd name="connsiteX41-441" fmla="*/ 1096247 w 1825371"/>
              <a:gd name="connsiteY41-442" fmla="*/ 1270681 h 4705763"/>
              <a:gd name="connsiteX42-443" fmla="*/ 984400 w 1825371"/>
              <a:gd name="connsiteY42-444" fmla="*/ 1242374 h 4705763"/>
              <a:gd name="connsiteX43-445" fmla="*/ 977149 w 1825371"/>
              <a:gd name="connsiteY43-446" fmla="*/ 1225458 h 4705763"/>
              <a:gd name="connsiteX44-447" fmla="*/ 983019 w 1825371"/>
              <a:gd name="connsiteY44-448" fmla="*/ 1189902 h 4705763"/>
              <a:gd name="connsiteX45-449" fmla="*/ 1016158 w 1825371"/>
              <a:gd name="connsiteY45-450" fmla="*/ 1097041 h 4705763"/>
              <a:gd name="connsiteX46-451" fmla="*/ 1055513 w 1825371"/>
              <a:gd name="connsiteY46-452" fmla="*/ 1078055 h 4705763"/>
              <a:gd name="connsiteX47-453" fmla="*/ 1097628 w 1825371"/>
              <a:gd name="connsiteY47-454" fmla="*/ 1104290 h 4705763"/>
              <a:gd name="connsiteX48-455" fmla="*/ 1115579 w 1825371"/>
              <a:gd name="connsiteY48-456" fmla="*/ 1107743 h 4705763"/>
              <a:gd name="connsiteX49-457" fmla="*/ 1177026 w 1825371"/>
              <a:gd name="connsiteY49-458" fmla="*/ 1087375 h 4705763"/>
              <a:gd name="connsiteX50-459" fmla="*/ 1179787 w 1825371"/>
              <a:gd name="connsiteY50-460" fmla="*/ 1073913 h 4705763"/>
              <a:gd name="connsiteX51-461" fmla="*/ 1135255 w 1825371"/>
              <a:gd name="connsiteY51-462" fmla="*/ 1041117 h 4705763"/>
              <a:gd name="connsiteX52-463" fmla="*/ 939868 w 1825371"/>
              <a:gd name="connsiteY52-464" fmla="*/ 883702 h 4705763"/>
              <a:gd name="connsiteX53-465" fmla="*/ 549783 w 1825371"/>
              <a:gd name="connsiteY53-466" fmla="*/ 496379 h 4705763"/>
              <a:gd name="connsiteX54-467" fmla="*/ 40947 w 1825371"/>
              <a:gd name="connsiteY54-468" fmla="*/ 48990 h 4705763"/>
              <a:gd name="connsiteX55-469" fmla="*/ 5735 w 1825371"/>
              <a:gd name="connsiteY55-470" fmla="*/ 17231 h 4705763"/>
              <a:gd name="connsiteX56-471" fmla="*/ 902 w 1825371"/>
              <a:gd name="connsiteY56-472" fmla="*/ 4114 h 4705763"/>
              <a:gd name="connsiteX57-473" fmla="*/ 15747 w 1825371"/>
              <a:gd name="connsiteY57-474" fmla="*/ 1352 h 4705763"/>
              <a:gd name="connsiteX0-475" fmla="*/ 15747 w 1825371"/>
              <a:gd name="connsiteY0-476" fmla="*/ 1352 h 4705763"/>
              <a:gd name="connsiteX1-477" fmla="*/ 83062 w 1825371"/>
              <a:gd name="connsiteY1-478" fmla="*/ 34837 h 4705763"/>
              <a:gd name="connsiteX2-479" fmla="*/ 961270 w 1825371"/>
              <a:gd name="connsiteY2-480" fmla="*/ 755975 h 4705763"/>
              <a:gd name="connsiteX3-481" fmla="*/ 1239162 w 1825371"/>
              <a:gd name="connsiteY3-482" fmla="*/ 1001764 h 4705763"/>
              <a:gd name="connsiteX4-483" fmla="*/ 1276445 w 1825371"/>
              <a:gd name="connsiteY4-484" fmla="*/ 1025928 h 4705763"/>
              <a:gd name="connsiteX5-485" fmla="*/ 1316489 w 1825371"/>
              <a:gd name="connsiteY5-486" fmla="*/ 1009704 h 4705763"/>
              <a:gd name="connsiteX6-487" fmla="*/ 1345141 w 1825371"/>
              <a:gd name="connsiteY6-488" fmla="*/ 948602 h 4705763"/>
              <a:gd name="connsiteX7-489" fmla="*/ 1407624 w 1825371"/>
              <a:gd name="connsiteY7-490" fmla="*/ 869894 h 4705763"/>
              <a:gd name="connsiteX8-491" fmla="*/ 1749379 w 1825371"/>
              <a:gd name="connsiteY8-492" fmla="*/ 590967 h 4705763"/>
              <a:gd name="connsiteX9-493" fmla="*/ 1808066 w 1825371"/>
              <a:gd name="connsiteY9-494" fmla="*/ 545399 h 4705763"/>
              <a:gd name="connsiteX10-495" fmla="*/ 1825326 w 1825371"/>
              <a:gd name="connsiteY10-496" fmla="*/ 554375 h 4705763"/>
              <a:gd name="connsiteX11-497" fmla="*/ 1811172 w 1825371"/>
              <a:gd name="connsiteY11-498" fmla="*/ 590277 h 4705763"/>
              <a:gd name="connsiteX12-499" fmla="*/ 1721073 w 1825371"/>
              <a:gd name="connsiteY12-500" fmla="*/ 698326 h 4705763"/>
              <a:gd name="connsiteX13-501" fmla="*/ 1385877 w 1825371"/>
              <a:gd name="connsiteY13-502" fmla="*/ 1068389 h 4705763"/>
              <a:gd name="connsiteX14-503" fmla="*/ 1376211 w 1825371"/>
              <a:gd name="connsiteY14-504" fmla="*/ 1098421 h 4705763"/>
              <a:gd name="connsiteX15-505" fmla="*/ 1361366 w 1825371"/>
              <a:gd name="connsiteY15-506" fmla="*/ 1135359 h 4705763"/>
              <a:gd name="connsiteX16-507" fmla="*/ 1355153 w 1825371"/>
              <a:gd name="connsiteY16-508" fmla="*/ 1169879 h 4705763"/>
              <a:gd name="connsiteX17-509" fmla="*/ 1409696 w 1825371"/>
              <a:gd name="connsiteY17-510" fmla="*/ 1384253 h 4705763"/>
              <a:gd name="connsiteX18-511" fmla="*/ 1524994 w 1825371"/>
              <a:gd name="connsiteY18-512" fmla="*/ 1739817 h 4705763"/>
              <a:gd name="connsiteX19-513" fmla="*/ 1659971 w 1825371"/>
              <a:gd name="connsiteY19-514" fmla="*/ 2199288 h 4705763"/>
              <a:gd name="connsiteX20-515" fmla="*/ 1782864 w 1825371"/>
              <a:gd name="connsiteY20-516" fmla="*/ 2697077 h 4705763"/>
              <a:gd name="connsiteX21-517" fmla="*/ 1794257 w 1825371"/>
              <a:gd name="connsiteY21-518" fmla="*/ 2767845 h 4705763"/>
              <a:gd name="connsiteX22-519" fmla="*/ 1791840 w 1825371"/>
              <a:gd name="connsiteY22-520" fmla="*/ 2778202 h 4705763"/>
              <a:gd name="connsiteX23-521" fmla="*/ 1784245 w 1825371"/>
              <a:gd name="connsiteY23-522" fmla="*/ 2770607 h 4705763"/>
              <a:gd name="connsiteX24-523" fmla="*/ 1746617 w 1825371"/>
              <a:gd name="connsiteY24-524" fmla="*/ 2660831 h 4705763"/>
              <a:gd name="connsiteX25-525" fmla="*/ 1513602 w 1825371"/>
              <a:gd name="connsiteY25-526" fmla="*/ 1875484 h 4705763"/>
              <a:gd name="connsiteX26-527" fmla="*/ 1297158 w 1825371"/>
              <a:gd name="connsiteY26-528" fmla="*/ 1267919 h 4705763"/>
              <a:gd name="connsiteX27-529" fmla="*/ 1275064 w 1825371"/>
              <a:gd name="connsiteY27-530" fmla="*/ 1217173 h 4705763"/>
              <a:gd name="connsiteX28-531" fmla="*/ 1248483 w 1825371"/>
              <a:gd name="connsiteY28-532" fmla="*/ 1193353 h 4705763"/>
              <a:gd name="connsiteX29-533" fmla="*/ 1232949 w 1825371"/>
              <a:gd name="connsiteY29-534" fmla="*/ 1222351 h 4705763"/>
              <a:gd name="connsiteX30-535" fmla="*/ 1230877 w 1825371"/>
              <a:gd name="connsiteY30-536" fmla="*/ 1283108 h 4705763"/>
              <a:gd name="connsiteX31-537" fmla="*/ 1243305 w 1825371"/>
              <a:gd name="connsiteY31-538" fmla="*/ 1522336 h 4705763"/>
              <a:gd name="connsiteX32-539" fmla="*/ 1297493 w 1825371"/>
              <a:gd name="connsiteY32-540" fmla="*/ 4685667 h 4705763"/>
              <a:gd name="connsiteX33-541" fmla="*/ 938419 w 1825371"/>
              <a:gd name="connsiteY33-542" fmla="*/ 4705763 h 4705763"/>
              <a:gd name="connsiteX34-543" fmla="*/ 1053441 w 1825371"/>
              <a:gd name="connsiteY34-544" fmla="*/ 2920082 h 4705763"/>
              <a:gd name="connsiteX35-545" fmla="*/ 1066213 w 1825371"/>
              <a:gd name="connsiteY35-546" fmla="*/ 2573839 h 4705763"/>
              <a:gd name="connsiteX36-547" fmla="*/ 1077951 w 1825371"/>
              <a:gd name="connsiteY36-548" fmla="*/ 2236916 h 4705763"/>
              <a:gd name="connsiteX37-549" fmla="*/ 1093485 w 1825371"/>
              <a:gd name="connsiteY37-550" fmla="*/ 1882733 h 4705763"/>
              <a:gd name="connsiteX38-551" fmla="*/ 1107983 w 1825371"/>
              <a:gd name="connsiteY38-552" fmla="*/ 1608293 h 4705763"/>
              <a:gd name="connsiteX39-553" fmla="*/ 1125245 w 1825371"/>
              <a:gd name="connsiteY39-554" fmla="*/ 1293464 h 4705763"/>
              <a:gd name="connsiteX40-555" fmla="*/ 1096247 w 1825371"/>
              <a:gd name="connsiteY40-556" fmla="*/ 1270681 h 4705763"/>
              <a:gd name="connsiteX41-557" fmla="*/ 984400 w 1825371"/>
              <a:gd name="connsiteY41-558" fmla="*/ 1242374 h 4705763"/>
              <a:gd name="connsiteX42-559" fmla="*/ 977149 w 1825371"/>
              <a:gd name="connsiteY42-560" fmla="*/ 1225458 h 4705763"/>
              <a:gd name="connsiteX43-561" fmla="*/ 983019 w 1825371"/>
              <a:gd name="connsiteY43-562" fmla="*/ 1189902 h 4705763"/>
              <a:gd name="connsiteX44-563" fmla="*/ 1016158 w 1825371"/>
              <a:gd name="connsiteY44-564" fmla="*/ 1097041 h 4705763"/>
              <a:gd name="connsiteX45-565" fmla="*/ 1055513 w 1825371"/>
              <a:gd name="connsiteY45-566" fmla="*/ 1078055 h 4705763"/>
              <a:gd name="connsiteX46-567" fmla="*/ 1097628 w 1825371"/>
              <a:gd name="connsiteY46-568" fmla="*/ 1104290 h 4705763"/>
              <a:gd name="connsiteX47-569" fmla="*/ 1115579 w 1825371"/>
              <a:gd name="connsiteY47-570" fmla="*/ 1107743 h 4705763"/>
              <a:gd name="connsiteX48-571" fmla="*/ 1177026 w 1825371"/>
              <a:gd name="connsiteY48-572" fmla="*/ 1087375 h 4705763"/>
              <a:gd name="connsiteX49-573" fmla="*/ 1179787 w 1825371"/>
              <a:gd name="connsiteY49-574" fmla="*/ 1073913 h 4705763"/>
              <a:gd name="connsiteX50-575" fmla="*/ 1135255 w 1825371"/>
              <a:gd name="connsiteY50-576" fmla="*/ 1041117 h 4705763"/>
              <a:gd name="connsiteX51-577" fmla="*/ 939868 w 1825371"/>
              <a:gd name="connsiteY51-578" fmla="*/ 883702 h 4705763"/>
              <a:gd name="connsiteX52-579" fmla="*/ 549783 w 1825371"/>
              <a:gd name="connsiteY52-580" fmla="*/ 496379 h 4705763"/>
              <a:gd name="connsiteX53-581" fmla="*/ 40947 w 1825371"/>
              <a:gd name="connsiteY53-582" fmla="*/ 48990 h 4705763"/>
              <a:gd name="connsiteX54-583" fmla="*/ 5735 w 1825371"/>
              <a:gd name="connsiteY54-584" fmla="*/ 17231 h 4705763"/>
              <a:gd name="connsiteX55-585" fmla="*/ 902 w 1825371"/>
              <a:gd name="connsiteY55-586" fmla="*/ 4114 h 4705763"/>
              <a:gd name="connsiteX56-587" fmla="*/ 15747 w 1825371"/>
              <a:gd name="connsiteY56-588" fmla="*/ 1352 h 4705763"/>
              <a:gd name="connsiteX0-589" fmla="*/ 15747 w 1825371"/>
              <a:gd name="connsiteY0-590" fmla="*/ 1352 h 4705763"/>
              <a:gd name="connsiteX1-591" fmla="*/ 83062 w 1825371"/>
              <a:gd name="connsiteY1-592" fmla="*/ 34837 h 4705763"/>
              <a:gd name="connsiteX2-593" fmla="*/ 961270 w 1825371"/>
              <a:gd name="connsiteY2-594" fmla="*/ 755975 h 4705763"/>
              <a:gd name="connsiteX3-595" fmla="*/ 1239162 w 1825371"/>
              <a:gd name="connsiteY3-596" fmla="*/ 1001764 h 4705763"/>
              <a:gd name="connsiteX4-597" fmla="*/ 1276445 w 1825371"/>
              <a:gd name="connsiteY4-598" fmla="*/ 1025928 h 4705763"/>
              <a:gd name="connsiteX5-599" fmla="*/ 1316489 w 1825371"/>
              <a:gd name="connsiteY5-600" fmla="*/ 1009704 h 4705763"/>
              <a:gd name="connsiteX6-601" fmla="*/ 1345141 w 1825371"/>
              <a:gd name="connsiteY6-602" fmla="*/ 948602 h 4705763"/>
              <a:gd name="connsiteX7-603" fmla="*/ 1407624 w 1825371"/>
              <a:gd name="connsiteY7-604" fmla="*/ 869894 h 4705763"/>
              <a:gd name="connsiteX8-605" fmla="*/ 1749379 w 1825371"/>
              <a:gd name="connsiteY8-606" fmla="*/ 590967 h 4705763"/>
              <a:gd name="connsiteX9-607" fmla="*/ 1808066 w 1825371"/>
              <a:gd name="connsiteY9-608" fmla="*/ 545399 h 4705763"/>
              <a:gd name="connsiteX10-609" fmla="*/ 1825326 w 1825371"/>
              <a:gd name="connsiteY10-610" fmla="*/ 554375 h 4705763"/>
              <a:gd name="connsiteX11-611" fmla="*/ 1811172 w 1825371"/>
              <a:gd name="connsiteY11-612" fmla="*/ 590277 h 4705763"/>
              <a:gd name="connsiteX12-613" fmla="*/ 1721073 w 1825371"/>
              <a:gd name="connsiteY12-614" fmla="*/ 698326 h 4705763"/>
              <a:gd name="connsiteX13-615" fmla="*/ 1385877 w 1825371"/>
              <a:gd name="connsiteY13-616" fmla="*/ 1068389 h 4705763"/>
              <a:gd name="connsiteX14-617" fmla="*/ 1376211 w 1825371"/>
              <a:gd name="connsiteY14-618" fmla="*/ 1098421 h 4705763"/>
              <a:gd name="connsiteX15-619" fmla="*/ 1361366 w 1825371"/>
              <a:gd name="connsiteY15-620" fmla="*/ 1135359 h 4705763"/>
              <a:gd name="connsiteX16-621" fmla="*/ 1355153 w 1825371"/>
              <a:gd name="connsiteY16-622" fmla="*/ 1169879 h 4705763"/>
              <a:gd name="connsiteX17-623" fmla="*/ 1409696 w 1825371"/>
              <a:gd name="connsiteY17-624" fmla="*/ 1384253 h 4705763"/>
              <a:gd name="connsiteX18-625" fmla="*/ 1524994 w 1825371"/>
              <a:gd name="connsiteY18-626" fmla="*/ 1739817 h 4705763"/>
              <a:gd name="connsiteX19-627" fmla="*/ 1659971 w 1825371"/>
              <a:gd name="connsiteY19-628" fmla="*/ 2199288 h 4705763"/>
              <a:gd name="connsiteX20-629" fmla="*/ 1782864 w 1825371"/>
              <a:gd name="connsiteY20-630" fmla="*/ 2697077 h 4705763"/>
              <a:gd name="connsiteX21-631" fmla="*/ 1794257 w 1825371"/>
              <a:gd name="connsiteY21-632" fmla="*/ 2767845 h 4705763"/>
              <a:gd name="connsiteX22-633" fmla="*/ 1791840 w 1825371"/>
              <a:gd name="connsiteY22-634" fmla="*/ 2778202 h 4705763"/>
              <a:gd name="connsiteX23-635" fmla="*/ 1784245 w 1825371"/>
              <a:gd name="connsiteY23-636" fmla="*/ 2770607 h 4705763"/>
              <a:gd name="connsiteX24-637" fmla="*/ 1746617 w 1825371"/>
              <a:gd name="connsiteY24-638" fmla="*/ 2660831 h 4705763"/>
              <a:gd name="connsiteX25-639" fmla="*/ 1513602 w 1825371"/>
              <a:gd name="connsiteY25-640" fmla="*/ 1875484 h 4705763"/>
              <a:gd name="connsiteX26-641" fmla="*/ 1297158 w 1825371"/>
              <a:gd name="connsiteY26-642" fmla="*/ 1267919 h 4705763"/>
              <a:gd name="connsiteX27-643" fmla="*/ 1275064 w 1825371"/>
              <a:gd name="connsiteY27-644" fmla="*/ 1217173 h 4705763"/>
              <a:gd name="connsiteX28-645" fmla="*/ 1248483 w 1825371"/>
              <a:gd name="connsiteY28-646" fmla="*/ 1193353 h 4705763"/>
              <a:gd name="connsiteX29-647" fmla="*/ 1232949 w 1825371"/>
              <a:gd name="connsiteY29-648" fmla="*/ 1222351 h 4705763"/>
              <a:gd name="connsiteX30-649" fmla="*/ 1230877 w 1825371"/>
              <a:gd name="connsiteY30-650" fmla="*/ 1283108 h 4705763"/>
              <a:gd name="connsiteX31-651" fmla="*/ 1297493 w 1825371"/>
              <a:gd name="connsiteY31-652" fmla="*/ 4685667 h 4705763"/>
              <a:gd name="connsiteX32-653" fmla="*/ 938419 w 1825371"/>
              <a:gd name="connsiteY32-654" fmla="*/ 4705763 h 4705763"/>
              <a:gd name="connsiteX33-655" fmla="*/ 1053441 w 1825371"/>
              <a:gd name="connsiteY33-656" fmla="*/ 2920082 h 4705763"/>
              <a:gd name="connsiteX34-657" fmla="*/ 1066213 w 1825371"/>
              <a:gd name="connsiteY34-658" fmla="*/ 2573839 h 4705763"/>
              <a:gd name="connsiteX35-659" fmla="*/ 1077951 w 1825371"/>
              <a:gd name="connsiteY35-660" fmla="*/ 2236916 h 4705763"/>
              <a:gd name="connsiteX36-661" fmla="*/ 1093485 w 1825371"/>
              <a:gd name="connsiteY36-662" fmla="*/ 1882733 h 4705763"/>
              <a:gd name="connsiteX37-663" fmla="*/ 1107983 w 1825371"/>
              <a:gd name="connsiteY37-664" fmla="*/ 1608293 h 4705763"/>
              <a:gd name="connsiteX38-665" fmla="*/ 1125245 w 1825371"/>
              <a:gd name="connsiteY38-666" fmla="*/ 1293464 h 4705763"/>
              <a:gd name="connsiteX39-667" fmla="*/ 1096247 w 1825371"/>
              <a:gd name="connsiteY39-668" fmla="*/ 1270681 h 4705763"/>
              <a:gd name="connsiteX40-669" fmla="*/ 984400 w 1825371"/>
              <a:gd name="connsiteY40-670" fmla="*/ 1242374 h 4705763"/>
              <a:gd name="connsiteX41-671" fmla="*/ 977149 w 1825371"/>
              <a:gd name="connsiteY41-672" fmla="*/ 1225458 h 4705763"/>
              <a:gd name="connsiteX42-673" fmla="*/ 983019 w 1825371"/>
              <a:gd name="connsiteY42-674" fmla="*/ 1189902 h 4705763"/>
              <a:gd name="connsiteX43-675" fmla="*/ 1016158 w 1825371"/>
              <a:gd name="connsiteY43-676" fmla="*/ 1097041 h 4705763"/>
              <a:gd name="connsiteX44-677" fmla="*/ 1055513 w 1825371"/>
              <a:gd name="connsiteY44-678" fmla="*/ 1078055 h 4705763"/>
              <a:gd name="connsiteX45-679" fmla="*/ 1097628 w 1825371"/>
              <a:gd name="connsiteY45-680" fmla="*/ 1104290 h 4705763"/>
              <a:gd name="connsiteX46-681" fmla="*/ 1115579 w 1825371"/>
              <a:gd name="connsiteY46-682" fmla="*/ 1107743 h 4705763"/>
              <a:gd name="connsiteX47-683" fmla="*/ 1177026 w 1825371"/>
              <a:gd name="connsiteY47-684" fmla="*/ 1087375 h 4705763"/>
              <a:gd name="connsiteX48-685" fmla="*/ 1179787 w 1825371"/>
              <a:gd name="connsiteY48-686" fmla="*/ 1073913 h 4705763"/>
              <a:gd name="connsiteX49-687" fmla="*/ 1135255 w 1825371"/>
              <a:gd name="connsiteY49-688" fmla="*/ 1041117 h 4705763"/>
              <a:gd name="connsiteX50-689" fmla="*/ 939868 w 1825371"/>
              <a:gd name="connsiteY50-690" fmla="*/ 883702 h 4705763"/>
              <a:gd name="connsiteX51-691" fmla="*/ 549783 w 1825371"/>
              <a:gd name="connsiteY51-692" fmla="*/ 496379 h 4705763"/>
              <a:gd name="connsiteX52-693" fmla="*/ 40947 w 1825371"/>
              <a:gd name="connsiteY52-694" fmla="*/ 48990 h 4705763"/>
              <a:gd name="connsiteX53-695" fmla="*/ 5735 w 1825371"/>
              <a:gd name="connsiteY53-696" fmla="*/ 17231 h 4705763"/>
              <a:gd name="connsiteX54-697" fmla="*/ 902 w 1825371"/>
              <a:gd name="connsiteY54-698" fmla="*/ 4114 h 4705763"/>
              <a:gd name="connsiteX55-699" fmla="*/ 15747 w 1825371"/>
              <a:gd name="connsiteY55-700" fmla="*/ 1352 h 4705763"/>
              <a:gd name="connsiteX0-701" fmla="*/ 15747 w 1825371"/>
              <a:gd name="connsiteY0-702" fmla="*/ 1352 h 4705763"/>
              <a:gd name="connsiteX1-703" fmla="*/ 83062 w 1825371"/>
              <a:gd name="connsiteY1-704" fmla="*/ 34837 h 4705763"/>
              <a:gd name="connsiteX2-705" fmla="*/ 961270 w 1825371"/>
              <a:gd name="connsiteY2-706" fmla="*/ 755975 h 4705763"/>
              <a:gd name="connsiteX3-707" fmla="*/ 1239162 w 1825371"/>
              <a:gd name="connsiteY3-708" fmla="*/ 1001764 h 4705763"/>
              <a:gd name="connsiteX4-709" fmla="*/ 1276445 w 1825371"/>
              <a:gd name="connsiteY4-710" fmla="*/ 1025928 h 4705763"/>
              <a:gd name="connsiteX5-711" fmla="*/ 1316489 w 1825371"/>
              <a:gd name="connsiteY5-712" fmla="*/ 1009704 h 4705763"/>
              <a:gd name="connsiteX6-713" fmla="*/ 1345141 w 1825371"/>
              <a:gd name="connsiteY6-714" fmla="*/ 948602 h 4705763"/>
              <a:gd name="connsiteX7-715" fmla="*/ 1407624 w 1825371"/>
              <a:gd name="connsiteY7-716" fmla="*/ 869894 h 4705763"/>
              <a:gd name="connsiteX8-717" fmla="*/ 1749379 w 1825371"/>
              <a:gd name="connsiteY8-718" fmla="*/ 590967 h 4705763"/>
              <a:gd name="connsiteX9-719" fmla="*/ 1808066 w 1825371"/>
              <a:gd name="connsiteY9-720" fmla="*/ 545399 h 4705763"/>
              <a:gd name="connsiteX10-721" fmla="*/ 1825326 w 1825371"/>
              <a:gd name="connsiteY10-722" fmla="*/ 554375 h 4705763"/>
              <a:gd name="connsiteX11-723" fmla="*/ 1811172 w 1825371"/>
              <a:gd name="connsiteY11-724" fmla="*/ 590277 h 4705763"/>
              <a:gd name="connsiteX12-725" fmla="*/ 1721073 w 1825371"/>
              <a:gd name="connsiteY12-726" fmla="*/ 698326 h 4705763"/>
              <a:gd name="connsiteX13-727" fmla="*/ 1385877 w 1825371"/>
              <a:gd name="connsiteY13-728" fmla="*/ 1068389 h 4705763"/>
              <a:gd name="connsiteX14-729" fmla="*/ 1376211 w 1825371"/>
              <a:gd name="connsiteY14-730" fmla="*/ 1098421 h 4705763"/>
              <a:gd name="connsiteX15-731" fmla="*/ 1361366 w 1825371"/>
              <a:gd name="connsiteY15-732" fmla="*/ 1135359 h 4705763"/>
              <a:gd name="connsiteX16-733" fmla="*/ 1355153 w 1825371"/>
              <a:gd name="connsiteY16-734" fmla="*/ 1169879 h 4705763"/>
              <a:gd name="connsiteX17-735" fmla="*/ 1409696 w 1825371"/>
              <a:gd name="connsiteY17-736" fmla="*/ 1384253 h 4705763"/>
              <a:gd name="connsiteX18-737" fmla="*/ 1524994 w 1825371"/>
              <a:gd name="connsiteY18-738" fmla="*/ 1739817 h 4705763"/>
              <a:gd name="connsiteX19-739" fmla="*/ 1659971 w 1825371"/>
              <a:gd name="connsiteY19-740" fmla="*/ 2199288 h 4705763"/>
              <a:gd name="connsiteX20-741" fmla="*/ 1782864 w 1825371"/>
              <a:gd name="connsiteY20-742" fmla="*/ 2697077 h 4705763"/>
              <a:gd name="connsiteX21-743" fmla="*/ 1794257 w 1825371"/>
              <a:gd name="connsiteY21-744" fmla="*/ 2767845 h 4705763"/>
              <a:gd name="connsiteX22-745" fmla="*/ 1791840 w 1825371"/>
              <a:gd name="connsiteY22-746" fmla="*/ 2778202 h 4705763"/>
              <a:gd name="connsiteX23-747" fmla="*/ 1784245 w 1825371"/>
              <a:gd name="connsiteY23-748" fmla="*/ 2770607 h 4705763"/>
              <a:gd name="connsiteX24-749" fmla="*/ 1746617 w 1825371"/>
              <a:gd name="connsiteY24-750" fmla="*/ 2660831 h 4705763"/>
              <a:gd name="connsiteX25-751" fmla="*/ 1513602 w 1825371"/>
              <a:gd name="connsiteY25-752" fmla="*/ 1875484 h 4705763"/>
              <a:gd name="connsiteX26-753" fmla="*/ 1297158 w 1825371"/>
              <a:gd name="connsiteY26-754" fmla="*/ 1267919 h 4705763"/>
              <a:gd name="connsiteX27-755" fmla="*/ 1275064 w 1825371"/>
              <a:gd name="connsiteY27-756" fmla="*/ 1217173 h 4705763"/>
              <a:gd name="connsiteX28-757" fmla="*/ 1248483 w 1825371"/>
              <a:gd name="connsiteY28-758" fmla="*/ 1193353 h 4705763"/>
              <a:gd name="connsiteX29-759" fmla="*/ 1232949 w 1825371"/>
              <a:gd name="connsiteY29-760" fmla="*/ 1222351 h 4705763"/>
              <a:gd name="connsiteX30-761" fmla="*/ 1230877 w 1825371"/>
              <a:gd name="connsiteY30-762" fmla="*/ 1283108 h 4705763"/>
              <a:gd name="connsiteX31-763" fmla="*/ 1297493 w 1825371"/>
              <a:gd name="connsiteY31-764" fmla="*/ 4685667 h 4705763"/>
              <a:gd name="connsiteX32-765" fmla="*/ 938419 w 1825371"/>
              <a:gd name="connsiteY32-766" fmla="*/ 4705763 h 4705763"/>
              <a:gd name="connsiteX33-767" fmla="*/ 1053441 w 1825371"/>
              <a:gd name="connsiteY33-768" fmla="*/ 2920082 h 4705763"/>
              <a:gd name="connsiteX34-769" fmla="*/ 1066213 w 1825371"/>
              <a:gd name="connsiteY34-770" fmla="*/ 2573839 h 4705763"/>
              <a:gd name="connsiteX35-771" fmla="*/ 1077951 w 1825371"/>
              <a:gd name="connsiteY35-772" fmla="*/ 2236916 h 4705763"/>
              <a:gd name="connsiteX36-773" fmla="*/ 1093485 w 1825371"/>
              <a:gd name="connsiteY36-774" fmla="*/ 1882733 h 4705763"/>
              <a:gd name="connsiteX37-775" fmla="*/ 1125245 w 1825371"/>
              <a:gd name="connsiteY37-776" fmla="*/ 1293464 h 4705763"/>
              <a:gd name="connsiteX38-777" fmla="*/ 1096247 w 1825371"/>
              <a:gd name="connsiteY38-778" fmla="*/ 1270681 h 4705763"/>
              <a:gd name="connsiteX39-779" fmla="*/ 984400 w 1825371"/>
              <a:gd name="connsiteY39-780" fmla="*/ 1242374 h 4705763"/>
              <a:gd name="connsiteX40-781" fmla="*/ 977149 w 1825371"/>
              <a:gd name="connsiteY40-782" fmla="*/ 1225458 h 4705763"/>
              <a:gd name="connsiteX41-783" fmla="*/ 983019 w 1825371"/>
              <a:gd name="connsiteY41-784" fmla="*/ 1189902 h 4705763"/>
              <a:gd name="connsiteX42-785" fmla="*/ 1016158 w 1825371"/>
              <a:gd name="connsiteY42-786" fmla="*/ 1097041 h 4705763"/>
              <a:gd name="connsiteX43-787" fmla="*/ 1055513 w 1825371"/>
              <a:gd name="connsiteY43-788" fmla="*/ 1078055 h 4705763"/>
              <a:gd name="connsiteX44-789" fmla="*/ 1097628 w 1825371"/>
              <a:gd name="connsiteY44-790" fmla="*/ 1104290 h 4705763"/>
              <a:gd name="connsiteX45-791" fmla="*/ 1115579 w 1825371"/>
              <a:gd name="connsiteY45-792" fmla="*/ 1107743 h 4705763"/>
              <a:gd name="connsiteX46-793" fmla="*/ 1177026 w 1825371"/>
              <a:gd name="connsiteY46-794" fmla="*/ 1087375 h 4705763"/>
              <a:gd name="connsiteX47-795" fmla="*/ 1179787 w 1825371"/>
              <a:gd name="connsiteY47-796" fmla="*/ 1073913 h 4705763"/>
              <a:gd name="connsiteX48-797" fmla="*/ 1135255 w 1825371"/>
              <a:gd name="connsiteY48-798" fmla="*/ 1041117 h 4705763"/>
              <a:gd name="connsiteX49-799" fmla="*/ 939868 w 1825371"/>
              <a:gd name="connsiteY49-800" fmla="*/ 883702 h 4705763"/>
              <a:gd name="connsiteX50-801" fmla="*/ 549783 w 1825371"/>
              <a:gd name="connsiteY50-802" fmla="*/ 496379 h 4705763"/>
              <a:gd name="connsiteX51-803" fmla="*/ 40947 w 1825371"/>
              <a:gd name="connsiteY51-804" fmla="*/ 48990 h 4705763"/>
              <a:gd name="connsiteX52-805" fmla="*/ 5735 w 1825371"/>
              <a:gd name="connsiteY52-806" fmla="*/ 17231 h 4705763"/>
              <a:gd name="connsiteX53-807" fmla="*/ 902 w 1825371"/>
              <a:gd name="connsiteY53-808" fmla="*/ 4114 h 4705763"/>
              <a:gd name="connsiteX54-809" fmla="*/ 15747 w 1825371"/>
              <a:gd name="connsiteY54-810" fmla="*/ 1352 h 4705763"/>
              <a:gd name="connsiteX0-811" fmla="*/ 15747 w 1825371"/>
              <a:gd name="connsiteY0-812" fmla="*/ 1352 h 4705763"/>
              <a:gd name="connsiteX1-813" fmla="*/ 83062 w 1825371"/>
              <a:gd name="connsiteY1-814" fmla="*/ 34837 h 4705763"/>
              <a:gd name="connsiteX2-815" fmla="*/ 961270 w 1825371"/>
              <a:gd name="connsiteY2-816" fmla="*/ 755975 h 4705763"/>
              <a:gd name="connsiteX3-817" fmla="*/ 1239162 w 1825371"/>
              <a:gd name="connsiteY3-818" fmla="*/ 1001764 h 4705763"/>
              <a:gd name="connsiteX4-819" fmla="*/ 1276445 w 1825371"/>
              <a:gd name="connsiteY4-820" fmla="*/ 1025928 h 4705763"/>
              <a:gd name="connsiteX5-821" fmla="*/ 1316489 w 1825371"/>
              <a:gd name="connsiteY5-822" fmla="*/ 1009704 h 4705763"/>
              <a:gd name="connsiteX6-823" fmla="*/ 1345141 w 1825371"/>
              <a:gd name="connsiteY6-824" fmla="*/ 948602 h 4705763"/>
              <a:gd name="connsiteX7-825" fmla="*/ 1407624 w 1825371"/>
              <a:gd name="connsiteY7-826" fmla="*/ 869894 h 4705763"/>
              <a:gd name="connsiteX8-827" fmla="*/ 1749379 w 1825371"/>
              <a:gd name="connsiteY8-828" fmla="*/ 590967 h 4705763"/>
              <a:gd name="connsiteX9-829" fmla="*/ 1808066 w 1825371"/>
              <a:gd name="connsiteY9-830" fmla="*/ 545399 h 4705763"/>
              <a:gd name="connsiteX10-831" fmla="*/ 1825326 w 1825371"/>
              <a:gd name="connsiteY10-832" fmla="*/ 554375 h 4705763"/>
              <a:gd name="connsiteX11-833" fmla="*/ 1811172 w 1825371"/>
              <a:gd name="connsiteY11-834" fmla="*/ 590277 h 4705763"/>
              <a:gd name="connsiteX12-835" fmla="*/ 1721073 w 1825371"/>
              <a:gd name="connsiteY12-836" fmla="*/ 698326 h 4705763"/>
              <a:gd name="connsiteX13-837" fmla="*/ 1385877 w 1825371"/>
              <a:gd name="connsiteY13-838" fmla="*/ 1068389 h 4705763"/>
              <a:gd name="connsiteX14-839" fmla="*/ 1376211 w 1825371"/>
              <a:gd name="connsiteY14-840" fmla="*/ 1098421 h 4705763"/>
              <a:gd name="connsiteX15-841" fmla="*/ 1361366 w 1825371"/>
              <a:gd name="connsiteY15-842" fmla="*/ 1135359 h 4705763"/>
              <a:gd name="connsiteX16-843" fmla="*/ 1355153 w 1825371"/>
              <a:gd name="connsiteY16-844" fmla="*/ 1169879 h 4705763"/>
              <a:gd name="connsiteX17-845" fmla="*/ 1409696 w 1825371"/>
              <a:gd name="connsiteY17-846" fmla="*/ 1384253 h 4705763"/>
              <a:gd name="connsiteX18-847" fmla="*/ 1524994 w 1825371"/>
              <a:gd name="connsiteY18-848" fmla="*/ 1739817 h 4705763"/>
              <a:gd name="connsiteX19-849" fmla="*/ 1659971 w 1825371"/>
              <a:gd name="connsiteY19-850" fmla="*/ 2199288 h 4705763"/>
              <a:gd name="connsiteX20-851" fmla="*/ 1782864 w 1825371"/>
              <a:gd name="connsiteY20-852" fmla="*/ 2697077 h 4705763"/>
              <a:gd name="connsiteX21-853" fmla="*/ 1794257 w 1825371"/>
              <a:gd name="connsiteY21-854" fmla="*/ 2767845 h 4705763"/>
              <a:gd name="connsiteX22-855" fmla="*/ 1791840 w 1825371"/>
              <a:gd name="connsiteY22-856" fmla="*/ 2778202 h 4705763"/>
              <a:gd name="connsiteX23-857" fmla="*/ 1784245 w 1825371"/>
              <a:gd name="connsiteY23-858" fmla="*/ 2770607 h 4705763"/>
              <a:gd name="connsiteX24-859" fmla="*/ 1746617 w 1825371"/>
              <a:gd name="connsiteY24-860" fmla="*/ 2660831 h 4705763"/>
              <a:gd name="connsiteX25-861" fmla="*/ 1513602 w 1825371"/>
              <a:gd name="connsiteY25-862" fmla="*/ 1875484 h 4705763"/>
              <a:gd name="connsiteX26-863" fmla="*/ 1297158 w 1825371"/>
              <a:gd name="connsiteY26-864" fmla="*/ 1267919 h 4705763"/>
              <a:gd name="connsiteX27-865" fmla="*/ 1275064 w 1825371"/>
              <a:gd name="connsiteY27-866" fmla="*/ 1217173 h 4705763"/>
              <a:gd name="connsiteX28-867" fmla="*/ 1248483 w 1825371"/>
              <a:gd name="connsiteY28-868" fmla="*/ 1193353 h 4705763"/>
              <a:gd name="connsiteX29-869" fmla="*/ 1232949 w 1825371"/>
              <a:gd name="connsiteY29-870" fmla="*/ 1222351 h 4705763"/>
              <a:gd name="connsiteX30-871" fmla="*/ 1230877 w 1825371"/>
              <a:gd name="connsiteY30-872" fmla="*/ 1283108 h 4705763"/>
              <a:gd name="connsiteX31-873" fmla="*/ 1297493 w 1825371"/>
              <a:gd name="connsiteY31-874" fmla="*/ 4685667 h 4705763"/>
              <a:gd name="connsiteX32-875" fmla="*/ 938419 w 1825371"/>
              <a:gd name="connsiteY32-876" fmla="*/ 4705763 h 4705763"/>
              <a:gd name="connsiteX33-877" fmla="*/ 1053441 w 1825371"/>
              <a:gd name="connsiteY33-878" fmla="*/ 2920082 h 4705763"/>
              <a:gd name="connsiteX34-879" fmla="*/ 1066213 w 1825371"/>
              <a:gd name="connsiteY34-880" fmla="*/ 2573839 h 4705763"/>
              <a:gd name="connsiteX35-881" fmla="*/ 1077951 w 1825371"/>
              <a:gd name="connsiteY35-882" fmla="*/ 2236916 h 4705763"/>
              <a:gd name="connsiteX36-883" fmla="*/ 1125245 w 1825371"/>
              <a:gd name="connsiteY36-884" fmla="*/ 1293464 h 4705763"/>
              <a:gd name="connsiteX37-885" fmla="*/ 1096247 w 1825371"/>
              <a:gd name="connsiteY37-886" fmla="*/ 1270681 h 4705763"/>
              <a:gd name="connsiteX38-887" fmla="*/ 984400 w 1825371"/>
              <a:gd name="connsiteY38-888" fmla="*/ 1242374 h 4705763"/>
              <a:gd name="connsiteX39-889" fmla="*/ 977149 w 1825371"/>
              <a:gd name="connsiteY39-890" fmla="*/ 1225458 h 4705763"/>
              <a:gd name="connsiteX40-891" fmla="*/ 983019 w 1825371"/>
              <a:gd name="connsiteY40-892" fmla="*/ 1189902 h 4705763"/>
              <a:gd name="connsiteX41-893" fmla="*/ 1016158 w 1825371"/>
              <a:gd name="connsiteY41-894" fmla="*/ 1097041 h 4705763"/>
              <a:gd name="connsiteX42-895" fmla="*/ 1055513 w 1825371"/>
              <a:gd name="connsiteY42-896" fmla="*/ 1078055 h 4705763"/>
              <a:gd name="connsiteX43-897" fmla="*/ 1097628 w 1825371"/>
              <a:gd name="connsiteY43-898" fmla="*/ 1104290 h 4705763"/>
              <a:gd name="connsiteX44-899" fmla="*/ 1115579 w 1825371"/>
              <a:gd name="connsiteY44-900" fmla="*/ 1107743 h 4705763"/>
              <a:gd name="connsiteX45-901" fmla="*/ 1177026 w 1825371"/>
              <a:gd name="connsiteY45-902" fmla="*/ 1087375 h 4705763"/>
              <a:gd name="connsiteX46-903" fmla="*/ 1179787 w 1825371"/>
              <a:gd name="connsiteY46-904" fmla="*/ 1073913 h 4705763"/>
              <a:gd name="connsiteX47-905" fmla="*/ 1135255 w 1825371"/>
              <a:gd name="connsiteY47-906" fmla="*/ 1041117 h 4705763"/>
              <a:gd name="connsiteX48-907" fmla="*/ 939868 w 1825371"/>
              <a:gd name="connsiteY48-908" fmla="*/ 883702 h 4705763"/>
              <a:gd name="connsiteX49-909" fmla="*/ 549783 w 1825371"/>
              <a:gd name="connsiteY49-910" fmla="*/ 496379 h 4705763"/>
              <a:gd name="connsiteX50-911" fmla="*/ 40947 w 1825371"/>
              <a:gd name="connsiteY50-912" fmla="*/ 48990 h 4705763"/>
              <a:gd name="connsiteX51-913" fmla="*/ 5735 w 1825371"/>
              <a:gd name="connsiteY51-914" fmla="*/ 17231 h 4705763"/>
              <a:gd name="connsiteX52-915" fmla="*/ 902 w 1825371"/>
              <a:gd name="connsiteY52-916" fmla="*/ 4114 h 4705763"/>
              <a:gd name="connsiteX53-917" fmla="*/ 15747 w 1825371"/>
              <a:gd name="connsiteY53-918" fmla="*/ 1352 h 4705763"/>
              <a:gd name="connsiteX0-919" fmla="*/ 15747 w 1825371"/>
              <a:gd name="connsiteY0-920" fmla="*/ 1352 h 4705763"/>
              <a:gd name="connsiteX1-921" fmla="*/ 83062 w 1825371"/>
              <a:gd name="connsiteY1-922" fmla="*/ 34837 h 4705763"/>
              <a:gd name="connsiteX2-923" fmla="*/ 961270 w 1825371"/>
              <a:gd name="connsiteY2-924" fmla="*/ 755975 h 4705763"/>
              <a:gd name="connsiteX3-925" fmla="*/ 1239162 w 1825371"/>
              <a:gd name="connsiteY3-926" fmla="*/ 1001764 h 4705763"/>
              <a:gd name="connsiteX4-927" fmla="*/ 1276445 w 1825371"/>
              <a:gd name="connsiteY4-928" fmla="*/ 1025928 h 4705763"/>
              <a:gd name="connsiteX5-929" fmla="*/ 1316489 w 1825371"/>
              <a:gd name="connsiteY5-930" fmla="*/ 1009704 h 4705763"/>
              <a:gd name="connsiteX6-931" fmla="*/ 1345141 w 1825371"/>
              <a:gd name="connsiteY6-932" fmla="*/ 948602 h 4705763"/>
              <a:gd name="connsiteX7-933" fmla="*/ 1407624 w 1825371"/>
              <a:gd name="connsiteY7-934" fmla="*/ 869894 h 4705763"/>
              <a:gd name="connsiteX8-935" fmla="*/ 1749379 w 1825371"/>
              <a:gd name="connsiteY8-936" fmla="*/ 590967 h 4705763"/>
              <a:gd name="connsiteX9-937" fmla="*/ 1808066 w 1825371"/>
              <a:gd name="connsiteY9-938" fmla="*/ 545399 h 4705763"/>
              <a:gd name="connsiteX10-939" fmla="*/ 1825326 w 1825371"/>
              <a:gd name="connsiteY10-940" fmla="*/ 554375 h 4705763"/>
              <a:gd name="connsiteX11-941" fmla="*/ 1811172 w 1825371"/>
              <a:gd name="connsiteY11-942" fmla="*/ 590277 h 4705763"/>
              <a:gd name="connsiteX12-943" fmla="*/ 1721073 w 1825371"/>
              <a:gd name="connsiteY12-944" fmla="*/ 698326 h 4705763"/>
              <a:gd name="connsiteX13-945" fmla="*/ 1385877 w 1825371"/>
              <a:gd name="connsiteY13-946" fmla="*/ 1068389 h 4705763"/>
              <a:gd name="connsiteX14-947" fmla="*/ 1376211 w 1825371"/>
              <a:gd name="connsiteY14-948" fmla="*/ 1098421 h 4705763"/>
              <a:gd name="connsiteX15-949" fmla="*/ 1361366 w 1825371"/>
              <a:gd name="connsiteY15-950" fmla="*/ 1135359 h 4705763"/>
              <a:gd name="connsiteX16-951" fmla="*/ 1355153 w 1825371"/>
              <a:gd name="connsiteY16-952" fmla="*/ 1169879 h 4705763"/>
              <a:gd name="connsiteX17-953" fmla="*/ 1409696 w 1825371"/>
              <a:gd name="connsiteY17-954" fmla="*/ 1384253 h 4705763"/>
              <a:gd name="connsiteX18-955" fmla="*/ 1524994 w 1825371"/>
              <a:gd name="connsiteY18-956" fmla="*/ 1739817 h 4705763"/>
              <a:gd name="connsiteX19-957" fmla="*/ 1659971 w 1825371"/>
              <a:gd name="connsiteY19-958" fmla="*/ 2199288 h 4705763"/>
              <a:gd name="connsiteX20-959" fmla="*/ 1782864 w 1825371"/>
              <a:gd name="connsiteY20-960" fmla="*/ 2697077 h 4705763"/>
              <a:gd name="connsiteX21-961" fmla="*/ 1794257 w 1825371"/>
              <a:gd name="connsiteY21-962" fmla="*/ 2767845 h 4705763"/>
              <a:gd name="connsiteX22-963" fmla="*/ 1791840 w 1825371"/>
              <a:gd name="connsiteY22-964" fmla="*/ 2778202 h 4705763"/>
              <a:gd name="connsiteX23-965" fmla="*/ 1784245 w 1825371"/>
              <a:gd name="connsiteY23-966" fmla="*/ 2770607 h 4705763"/>
              <a:gd name="connsiteX24-967" fmla="*/ 1746617 w 1825371"/>
              <a:gd name="connsiteY24-968" fmla="*/ 2660831 h 4705763"/>
              <a:gd name="connsiteX25-969" fmla="*/ 1513602 w 1825371"/>
              <a:gd name="connsiteY25-970" fmla="*/ 1875484 h 4705763"/>
              <a:gd name="connsiteX26-971" fmla="*/ 1297158 w 1825371"/>
              <a:gd name="connsiteY26-972" fmla="*/ 1267919 h 4705763"/>
              <a:gd name="connsiteX27-973" fmla="*/ 1275064 w 1825371"/>
              <a:gd name="connsiteY27-974" fmla="*/ 1217173 h 4705763"/>
              <a:gd name="connsiteX28-975" fmla="*/ 1248483 w 1825371"/>
              <a:gd name="connsiteY28-976" fmla="*/ 1193353 h 4705763"/>
              <a:gd name="connsiteX29-977" fmla="*/ 1232949 w 1825371"/>
              <a:gd name="connsiteY29-978" fmla="*/ 1222351 h 4705763"/>
              <a:gd name="connsiteX30-979" fmla="*/ 1230877 w 1825371"/>
              <a:gd name="connsiteY30-980" fmla="*/ 1283108 h 4705763"/>
              <a:gd name="connsiteX31-981" fmla="*/ 1297493 w 1825371"/>
              <a:gd name="connsiteY31-982" fmla="*/ 4685667 h 4705763"/>
              <a:gd name="connsiteX32-983" fmla="*/ 938419 w 1825371"/>
              <a:gd name="connsiteY32-984" fmla="*/ 4705763 h 4705763"/>
              <a:gd name="connsiteX33-985" fmla="*/ 1053441 w 1825371"/>
              <a:gd name="connsiteY33-986" fmla="*/ 2920082 h 4705763"/>
              <a:gd name="connsiteX34-987" fmla="*/ 1066213 w 1825371"/>
              <a:gd name="connsiteY34-988" fmla="*/ 2573839 h 4705763"/>
              <a:gd name="connsiteX35-989" fmla="*/ 1125245 w 1825371"/>
              <a:gd name="connsiteY35-990" fmla="*/ 1293464 h 4705763"/>
              <a:gd name="connsiteX36-991" fmla="*/ 1096247 w 1825371"/>
              <a:gd name="connsiteY36-992" fmla="*/ 1270681 h 4705763"/>
              <a:gd name="connsiteX37-993" fmla="*/ 984400 w 1825371"/>
              <a:gd name="connsiteY37-994" fmla="*/ 1242374 h 4705763"/>
              <a:gd name="connsiteX38-995" fmla="*/ 977149 w 1825371"/>
              <a:gd name="connsiteY38-996" fmla="*/ 1225458 h 4705763"/>
              <a:gd name="connsiteX39-997" fmla="*/ 983019 w 1825371"/>
              <a:gd name="connsiteY39-998" fmla="*/ 1189902 h 4705763"/>
              <a:gd name="connsiteX40-999" fmla="*/ 1016158 w 1825371"/>
              <a:gd name="connsiteY40-1000" fmla="*/ 1097041 h 4705763"/>
              <a:gd name="connsiteX41-1001" fmla="*/ 1055513 w 1825371"/>
              <a:gd name="connsiteY41-1002" fmla="*/ 1078055 h 4705763"/>
              <a:gd name="connsiteX42-1003" fmla="*/ 1097628 w 1825371"/>
              <a:gd name="connsiteY42-1004" fmla="*/ 1104290 h 4705763"/>
              <a:gd name="connsiteX43-1005" fmla="*/ 1115579 w 1825371"/>
              <a:gd name="connsiteY43-1006" fmla="*/ 1107743 h 4705763"/>
              <a:gd name="connsiteX44-1007" fmla="*/ 1177026 w 1825371"/>
              <a:gd name="connsiteY44-1008" fmla="*/ 1087375 h 4705763"/>
              <a:gd name="connsiteX45-1009" fmla="*/ 1179787 w 1825371"/>
              <a:gd name="connsiteY45-1010" fmla="*/ 1073913 h 4705763"/>
              <a:gd name="connsiteX46-1011" fmla="*/ 1135255 w 1825371"/>
              <a:gd name="connsiteY46-1012" fmla="*/ 1041117 h 4705763"/>
              <a:gd name="connsiteX47-1013" fmla="*/ 939868 w 1825371"/>
              <a:gd name="connsiteY47-1014" fmla="*/ 883702 h 4705763"/>
              <a:gd name="connsiteX48-1015" fmla="*/ 549783 w 1825371"/>
              <a:gd name="connsiteY48-1016" fmla="*/ 496379 h 4705763"/>
              <a:gd name="connsiteX49-1017" fmla="*/ 40947 w 1825371"/>
              <a:gd name="connsiteY49-1018" fmla="*/ 48990 h 4705763"/>
              <a:gd name="connsiteX50-1019" fmla="*/ 5735 w 1825371"/>
              <a:gd name="connsiteY50-1020" fmla="*/ 17231 h 4705763"/>
              <a:gd name="connsiteX51-1021" fmla="*/ 902 w 1825371"/>
              <a:gd name="connsiteY51-1022" fmla="*/ 4114 h 4705763"/>
              <a:gd name="connsiteX52-1023" fmla="*/ 15747 w 1825371"/>
              <a:gd name="connsiteY52-1024" fmla="*/ 1352 h 4705763"/>
              <a:gd name="connsiteX0-1025" fmla="*/ 15747 w 1825371"/>
              <a:gd name="connsiteY0-1026" fmla="*/ 1352 h 4705763"/>
              <a:gd name="connsiteX1-1027" fmla="*/ 83062 w 1825371"/>
              <a:gd name="connsiteY1-1028" fmla="*/ 34837 h 4705763"/>
              <a:gd name="connsiteX2-1029" fmla="*/ 961270 w 1825371"/>
              <a:gd name="connsiteY2-1030" fmla="*/ 755975 h 4705763"/>
              <a:gd name="connsiteX3-1031" fmla="*/ 1239162 w 1825371"/>
              <a:gd name="connsiteY3-1032" fmla="*/ 1001764 h 4705763"/>
              <a:gd name="connsiteX4-1033" fmla="*/ 1276445 w 1825371"/>
              <a:gd name="connsiteY4-1034" fmla="*/ 1025928 h 4705763"/>
              <a:gd name="connsiteX5-1035" fmla="*/ 1316489 w 1825371"/>
              <a:gd name="connsiteY5-1036" fmla="*/ 1009704 h 4705763"/>
              <a:gd name="connsiteX6-1037" fmla="*/ 1345141 w 1825371"/>
              <a:gd name="connsiteY6-1038" fmla="*/ 948602 h 4705763"/>
              <a:gd name="connsiteX7-1039" fmla="*/ 1407624 w 1825371"/>
              <a:gd name="connsiteY7-1040" fmla="*/ 869894 h 4705763"/>
              <a:gd name="connsiteX8-1041" fmla="*/ 1749379 w 1825371"/>
              <a:gd name="connsiteY8-1042" fmla="*/ 590967 h 4705763"/>
              <a:gd name="connsiteX9-1043" fmla="*/ 1808066 w 1825371"/>
              <a:gd name="connsiteY9-1044" fmla="*/ 545399 h 4705763"/>
              <a:gd name="connsiteX10-1045" fmla="*/ 1825326 w 1825371"/>
              <a:gd name="connsiteY10-1046" fmla="*/ 554375 h 4705763"/>
              <a:gd name="connsiteX11-1047" fmla="*/ 1811172 w 1825371"/>
              <a:gd name="connsiteY11-1048" fmla="*/ 590277 h 4705763"/>
              <a:gd name="connsiteX12-1049" fmla="*/ 1721073 w 1825371"/>
              <a:gd name="connsiteY12-1050" fmla="*/ 698326 h 4705763"/>
              <a:gd name="connsiteX13-1051" fmla="*/ 1385877 w 1825371"/>
              <a:gd name="connsiteY13-1052" fmla="*/ 1068389 h 4705763"/>
              <a:gd name="connsiteX14-1053" fmla="*/ 1376211 w 1825371"/>
              <a:gd name="connsiteY14-1054" fmla="*/ 1098421 h 4705763"/>
              <a:gd name="connsiteX15-1055" fmla="*/ 1361366 w 1825371"/>
              <a:gd name="connsiteY15-1056" fmla="*/ 1135359 h 4705763"/>
              <a:gd name="connsiteX16-1057" fmla="*/ 1355153 w 1825371"/>
              <a:gd name="connsiteY16-1058" fmla="*/ 1169879 h 4705763"/>
              <a:gd name="connsiteX17-1059" fmla="*/ 1409696 w 1825371"/>
              <a:gd name="connsiteY17-1060" fmla="*/ 1384253 h 4705763"/>
              <a:gd name="connsiteX18-1061" fmla="*/ 1524994 w 1825371"/>
              <a:gd name="connsiteY18-1062" fmla="*/ 1739817 h 4705763"/>
              <a:gd name="connsiteX19-1063" fmla="*/ 1659971 w 1825371"/>
              <a:gd name="connsiteY19-1064" fmla="*/ 2199288 h 4705763"/>
              <a:gd name="connsiteX20-1065" fmla="*/ 1782864 w 1825371"/>
              <a:gd name="connsiteY20-1066" fmla="*/ 2697077 h 4705763"/>
              <a:gd name="connsiteX21-1067" fmla="*/ 1794257 w 1825371"/>
              <a:gd name="connsiteY21-1068" fmla="*/ 2767845 h 4705763"/>
              <a:gd name="connsiteX22-1069" fmla="*/ 1791840 w 1825371"/>
              <a:gd name="connsiteY22-1070" fmla="*/ 2778202 h 4705763"/>
              <a:gd name="connsiteX23-1071" fmla="*/ 1784245 w 1825371"/>
              <a:gd name="connsiteY23-1072" fmla="*/ 2770607 h 4705763"/>
              <a:gd name="connsiteX24-1073" fmla="*/ 1746617 w 1825371"/>
              <a:gd name="connsiteY24-1074" fmla="*/ 2660831 h 4705763"/>
              <a:gd name="connsiteX25-1075" fmla="*/ 1513602 w 1825371"/>
              <a:gd name="connsiteY25-1076" fmla="*/ 1875484 h 4705763"/>
              <a:gd name="connsiteX26-1077" fmla="*/ 1297158 w 1825371"/>
              <a:gd name="connsiteY26-1078" fmla="*/ 1267919 h 4705763"/>
              <a:gd name="connsiteX27-1079" fmla="*/ 1275064 w 1825371"/>
              <a:gd name="connsiteY27-1080" fmla="*/ 1217173 h 4705763"/>
              <a:gd name="connsiteX28-1081" fmla="*/ 1248483 w 1825371"/>
              <a:gd name="connsiteY28-1082" fmla="*/ 1193353 h 4705763"/>
              <a:gd name="connsiteX29-1083" fmla="*/ 1232949 w 1825371"/>
              <a:gd name="connsiteY29-1084" fmla="*/ 1222351 h 4705763"/>
              <a:gd name="connsiteX30-1085" fmla="*/ 1230877 w 1825371"/>
              <a:gd name="connsiteY30-1086" fmla="*/ 1283108 h 4705763"/>
              <a:gd name="connsiteX31-1087" fmla="*/ 1297493 w 1825371"/>
              <a:gd name="connsiteY31-1088" fmla="*/ 4685667 h 4705763"/>
              <a:gd name="connsiteX32-1089" fmla="*/ 938419 w 1825371"/>
              <a:gd name="connsiteY32-1090" fmla="*/ 4705763 h 4705763"/>
              <a:gd name="connsiteX33-1091" fmla="*/ 1053441 w 1825371"/>
              <a:gd name="connsiteY33-1092" fmla="*/ 2920082 h 4705763"/>
              <a:gd name="connsiteX34-1093" fmla="*/ 1125245 w 1825371"/>
              <a:gd name="connsiteY34-1094" fmla="*/ 1293464 h 4705763"/>
              <a:gd name="connsiteX35-1095" fmla="*/ 1096247 w 1825371"/>
              <a:gd name="connsiteY35-1096" fmla="*/ 1270681 h 4705763"/>
              <a:gd name="connsiteX36-1097" fmla="*/ 984400 w 1825371"/>
              <a:gd name="connsiteY36-1098" fmla="*/ 1242374 h 4705763"/>
              <a:gd name="connsiteX37-1099" fmla="*/ 977149 w 1825371"/>
              <a:gd name="connsiteY37-1100" fmla="*/ 1225458 h 4705763"/>
              <a:gd name="connsiteX38-1101" fmla="*/ 983019 w 1825371"/>
              <a:gd name="connsiteY38-1102" fmla="*/ 1189902 h 4705763"/>
              <a:gd name="connsiteX39-1103" fmla="*/ 1016158 w 1825371"/>
              <a:gd name="connsiteY39-1104" fmla="*/ 1097041 h 4705763"/>
              <a:gd name="connsiteX40-1105" fmla="*/ 1055513 w 1825371"/>
              <a:gd name="connsiteY40-1106" fmla="*/ 1078055 h 4705763"/>
              <a:gd name="connsiteX41-1107" fmla="*/ 1097628 w 1825371"/>
              <a:gd name="connsiteY41-1108" fmla="*/ 1104290 h 4705763"/>
              <a:gd name="connsiteX42-1109" fmla="*/ 1115579 w 1825371"/>
              <a:gd name="connsiteY42-1110" fmla="*/ 1107743 h 4705763"/>
              <a:gd name="connsiteX43-1111" fmla="*/ 1177026 w 1825371"/>
              <a:gd name="connsiteY43-1112" fmla="*/ 1087375 h 4705763"/>
              <a:gd name="connsiteX44-1113" fmla="*/ 1179787 w 1825371"/>
              <a:gd name="connsiteY44-1114" fmla="*/ 1073913 h 4705763"/>
              <a:gd name="connsiteX45-1115" fmla="*/ 1135255 w 1825371"/>
              <a:gd name="connsiteY45-1116" fmla="*/ 1041117 h 4705763"/>
              <a:gd name="connsiteX46-1117" fmla="*/ 939868 w 1825371"/>
              <a:gd name="connsiteY46-1118" fmla="*/ 883702 h 4705763"/>
              <a:gd name="connsiteX47-1119" fmla="*/ 549783 w 1825371"/>
              <a:gd name="connsiteY47-1120" fmla="*/ 496379 h 4705763"/>
              <a:gd name="connsiteX48-1121" fmla="*/ 40947 w 1825371"/>
              <a:gd name="connsiteY48-1122" fmla="*/ 48990 h 4705763"/>
              <a:gd name="connsiteX49-1123" fmla="*/ 5735 w 1825371"/>
              <a:gd name="connsiteY49-1124" fmla="*/ 17231 h 4705763"/>
              <a:gd name="connsiteX50-1125" fmla="*/ 902 w 1825371"/>
              <a:gd name="connsiteY50-1126" fmla="*/ 4114 h 4705763"/>
              <a:gd name="connsiteX51-1127" fmla="*/ 15747 w 1825371"/>
              <a:gd name="connsiteY51-1128" fmla="*/ 1352 h 4705763"/>
              <a:gd name="connsiteX0-1129" fmla="*/ 15747 w 1825371"/>
              <a:gd name="connsiteY0-1130" fmla="*/ 1352 h 4705763"/>
              <a:gd name="connsiteX1-1131" fmla="*/ 83062 w 1825371"/>
              <a:gd name="connsiteY1-1132" fmla="*/ 34837 h 4705763"/>
              <a:gd name="connsiteX2-1133" fmla="*/ 961270 w 1825371"/>
              <a:gd name="connsiteY2-1134" fmla="*/ 755975 h 4705763"/>
              <a:gd name="connsiteX3-1135" fmla="*/ 1239162 w 1825371"/>
              <a:gd name="connsiteY3-1136" fmla="*/ 1001764 h 4705763"/>
              <a:gd name="connsiteX4-1137" fmla="*/ 1276445 w 1825371"/>
              <a:gd name="connsiteY4-1138" fmla="*/ 1025928 h 4705763"/>
              <a:gd name="connsiteX5-1139" fmla="*/ 1316489 w 1825371"/>
              <a:gd name="connsiteY5-1140" fmla="*/ 1009704 h 4705763"/>
              <a:gd name="connsiteX6-1141" fmla="*/ 1345141 w 1825371"/>
              <a:gd name="connsiteY6-1142" fmla="*/ 948602 h 4705763"/>
              <a:gd name="connsiteX7-1143" fmla="*/ 1407624 w 1825371"/>
              <a:gd name="connsiteY7-1144" fmla="*/ 869894 h 4705763"/>
              <a:gd name="connsiteX8-1145" fmla="*/ 1749379 w 1825371"/>
              <a:gd name="connsiteY8-1146" fmla="*/ 590967 h 4705763"/>
              <a:gd name="connsiteX9-1147" fmla="*/ 1808066 w 1825371"/>
              <a:gd name="connsiteY9-1148" fmla="*/ 545399 h 4705763"/>
              <a:gd name="connsiteX10-1149" fmla="*/ 1825326 w 1825371"/>
              <a:gd name="connsiteY10-1150" fmla="*/ 554375 h 4705763"/>
              <a:gd name="connsiteX11-1151" fmla="*/ 1811172 w 1825371"/>
              <a:gd name="connsiteY11-1152" fmla="*/ 590277 h 4705763"/>
              <a:gd name="connsiteX12-1153" fmla="*/ 1721073 w 1825371"/>
              <a:gd name="connsiteY12-1154" fmla="*/ 698326 h 4705763"/>
              <a:gd name="connsiteX13-1155" fmla="*/ 1385877 w 1825371"/>
              <a:gd name="connsiteY13-1156" fmla="*/ 1068389 h 4705763"/>
              <a:gd name="connsiteX14-1157" fmla="*/ 1376211 w 1825371"/>
              <a:gd name="connsiteY14-1158" fmla="*/ 1098421 h 4705763"/>
              <a:gd name="connsiteX15-1159" fmla="*/ 1361366 w 1825371"/>
              <a:gd name="connsiteY15-1160" fmla="*/ 1135359 h 4705763"/>
              <a:gd name="connsiteX16-1161" fmla="*/ 1355153 w 1825371"/>
              <a:gd name="connsiteY16-1162" fmla="*/ 1169879 h 4705763"/>
              <a:gd name="connsiteX17-1163" fmla="*/ 1409696 w 1825371"/>
              <a:gd name="connsiteY17-1164" fmla="*/ 1384253 h 4705763"/>
              <a:gd name="connsiteX18-1165" fmla="*/ 1524994 w 1825371"/>
              <a:gd name="connsiteY18-1166" fmla="*/ 1739817 h 4705763"/>
              <a:gd name="connsiteX19-1167" fmla="*/ 1659971 w 1825371"/>
              <a:gd name="connsiteY19-1168" fmla="*/ 2199288 h 4705763"/>
              <a:gd name="connsiteX20-1169" fmla="*/ 1782864 w 1825371"/>
              <a:gd name="connsiteY20-1170" fmla="*/ 2697077 h 4705763"/>
              <a:gd name="connsiteX21-1171" fmla="*/ 1794257 w 1825371"/>
              <a:gd name="connsiteY21-1172" fmla="*/ 2767845 h 4705763"/>
              <a:gd name="connsiteX22-1173" fmla="*/ 1791840 w 1825371"/>
              <a:gd name="connsiteY22-1174" fmla="*/ 2778202 h 4705763"/>
              <a:gd name="connsiteX23-1175" fmla="*/ 1784245 w 1825371"/>
              <a:gd name="connsiteY23-1176" fmla="*/ 2770607 h 4705763"/>
              <a:gd name="connsiteX24-1177" fmla="*/ 1746617 w 1825371"/>
              <a:gd name="connsiteY24-1178" fmla="*/ 2660831 h 4705763"/>
              <a:gd name="connsiteX25-1179" fmla="*/ 1513602 w 1825371"/>
              <a:gd name="connsiteY25-1180" fmla="*/ 1875484 h 4705763"/>
              <a:gd name="connsiteX26-1181" fmla="*/ 1297158 w 1825371"/>
              <a:gd name="connsiteY26-1182" fmla="*/ 1267919 h 4705763"/>
              <a:gd name="connsiteX27-1183" fmla="*/ 1275064 w 1825371"/>
              <a:gd name="connsiteY27-1184" fmla="*/ 1217173 h 4705763"/>
              <a:gd name="connsiteX28-1185" fmla="*/ 1248483 w 1825371"/>
              <a:gd name="connsiteY28-1186" fmla="*/ 1193353 h 4705763"/>
              <a:gd name="connsiteX29-1187" fmla="*/ 1232949 w 1825371"/>
              <a:gd name="connsiteY29-1188" fmla="*/ 1222351 h 4705763"/>
              <a:gd name="connsiteX30-1189" fmla="*/ 1230877 w 1825371"/>
              <a:gd name="connsiteY30-1190" fmla="*/ 1283108 h 4705763"/>
              <a:gd name="connsiteX31-1191" fmla="*/ 1297493 w 1825371"/>
              <a:gd name="connsiteY31-1192" fmla="*/ 4685667 h 4705763"/>
              <a:gd name="connsiteX32-1193" fmla="*/ 938419 w 1825371"/>
              <a:gd name="connsiteY32-1194" fmla="*/ 4705763 h 4705763"/>
              <a:gd name="connsiteX33-1195" fmla="*/ 1125245 w 1825371"/>
              <a:gd name="connsiteY33-1196" fmla="*/ 1293464 h 4705763"/>
              <a:gd name="connsiteX34-1197" fmla="*/ 1096247 w 1825371"/>
              <a:gd name="connsiteY34-1198" fmla="*/ 1270681 h 4705763"/>
              <a:gd name="connsiteX35-1199" fmla="*/ 984400 w 1825371"/>
              <a:gd name="connsiteY35-1200" fmla="*/ 1242374 h 4705763"/>
              <a:gd name="connsiteX36-1201" fmla="*/ 977149 w 1825371"/>
              <a:gd name="connsiteY36-1202" fmla="*/ 1225458 h 4705763"/>
              <a:gd name="connsiteX37-1203" fmla="*/ 983019 w 1825371"/>
              <a:gd name="connsiteY37-1204" fmla="*/ 1189902 h 4705763"/>
              <a:gd name="connsiteX38-1205" fmla="*/ 1016158 w 1825371"/>
              <a:gd name="connsiteY38-1206" fmla="*/ 1097041 h 4705763"/>
              <a:gd name="connsiteX39-1207" fmla="*/ 1055513 w 1825371"/>
              <a:gd name="connsiteY39-1208" fmla="*/ 1078055 h 4705763"/>
              <a:gd name="connsiteX40-1209" fmla="*/ 1097628 w 1825371"/>
              <a:gd name="connsiteY40-1210" fmla="*/ 1104290 h 4705763"/>
              <a:gd name="connsiteX41-1211" fmla="*/ 1115579 w 1825371"/>
              <a:gd name="connsiteY41-1212" fmla="*/ 1107743 h 4705763"/>
              <a:gd name="connsiteX42-1213" fmla="*/ 1177026 w 1825371"/>
              <a:gd name="connsiteY42-1214" fmla="*/ 1087375 h 4705763"/>
              <a:gd name="connsiteX43-1215" fmla="*/ 1179787 w 1825371"/>
              <a:gd name="connsiteY43-1216" fmla="*/ 1073913 h 4705763"/>
              <a:gd name="connsiteX44-1217" fmla="*/ 1135255 w 1825371"/>
              <a:gd name="connsiteY44-1218" fmla="*/ 1041117 h 4705763"/>
              <a:gd name="connsiteX45-1219" fmla="*/ 939868 w 1825371"/>
              <a:gd name="connsiteY45-1220" fmla="*/ 883702 h 4705763"/>
              <a:gd name="connsiteX46-1221" fmla="*/ 549783 w 1825371"/>
              <a:gd name="connsiteY46-1222" fmla="*/ 496379 h 4705763"/>
              <a:gd name="connsiteX47-1223" fmla="*/ 40947 w 1825371"/>
              <a:gd name="connsiteY47-1224" fmla="*/ 48990 h 4705763"/>
              <a:gd name="connsiteX48-1225" fmla="*/ 5735 w 1825371"/>
              <a:gd name="connsiteY48-1226" fmla="*/ 17231 h 4705763"/>
              <a:gd name="connsiteX49-1227" fmla="*/ 902 w 1825371"/>
              <a:gd name="connsiteY49-1228" fmla="*/ 4114 h 4705763"/>
              <a:gd name="connsiteX50-1229" fmla="*/ 15747 w 1825371"/>
              <a:gd name="connsiteY50-1230" fmla="*/ 1352 h 4705763"/>
              <a:gd name="connsiteX0-1231" fmla="*/ 15747 w 1825371"/>
              <a:gd name="connsiteY0-1232" fmla="*/ 1352 h 4685667"/>
              <a:gd name="connsiteX1-1233" fmla="*/ 83062 w 1825371"/>
              <a:gd name="connsiteY1-1234" fmla="*/ 34837 h 4685667"/>
              <a:gd name="connsiteX2-1235" fmla="*/ 961270 w 1825371"/>
              <a:gd name="connsiteY2-1236" fmla="*/ 755975 h 4685667"/>
              <a:gd name="connsiteX3-1237" fmla="*/ 1239162 w 1825371"/>
              <a:gd name="connsiteY3-1238" fmla="*/ 1001764 h 4685667"/>
              <a:gd name="connsiteX4-1239" fmla="*/ 1276445 w 1825371"/>
              <a:gd name="connsiteY4-1240" fmla="*/ 1025928 h 4685667"/>
              <a:gd name="connsiteX5-1241" fmla="*/ 1316489 w 1825371"/>
              <a:gd name="connsiteY5-1242" fmla="*/ 1009704 h 4685667"/>
              <a:gd name="connsiteX6-1243" fmla="*/ 1345141 w 1825371"/>
              <a:gd name="connsiteY6-1244" fmla="*/ 948602 h 4685667"/>
              <a:gd name="connsiteX7-1245" fmla="*/ 1407624 w 1825371"/>
              <a:gd name="connsiteY7-1246" fmla="*/ 869894 h 4685667"/>
              <a:gd name="connsiteX8-1247" fmla="*/ 1749379 w 1825371"/>
              <a:gd name="connsiteY8-1248" fmla="*/ 590967 h 4685667"/>
              <a:gd name="connsiteX9-1249" fmla="*/ 1808066 w 1825371"/>
              <a:gd name="connsiteY9-1250" fmla="*/ 545399 h 4685667"/>
              <a:gd name="connsiteX10-1251" fmla="*/ 1825326 w 1825371"/>
              <a:gd name="connsiteY10-1252" fmla="*/ 554375 h 4685667"/>
              <a:gd name="connsiteX11-1253" fmla="*/ 1811172 w 1825371"/>
              <a:gd name="connsiteY11-1254" fmla="*/ 590277 h 4685667"/>
              <a:gd name="connsiteX12-1255" fmla="*/ 1721073 w 1825371"/>
              <a:gd name="connsiteY12-1256" fmla="*/ 698326 h 4685667"/>
              <a:gd name="connsiteX13-1257" fmla="*/ 1385877 w 1825371"/>
              <a:gd name="connsiteY13-1258" fmla="*/ 1068389 h 4685667"/>
              <a:gd name="connsiteX14-1259" fmla="*/ 1376211 w 1825371"/>
              <a:gd name="connsiteY14-1260" fmla="*/ 1098421 h 4685667"/>
              <a:gd name="connsiteX15-1261" fmla="*/ 1361366 w 1825371"/>
              <a:gd name="connsiteY15-1262" fmla="*/ 1135359 h 4685667"/>
              <a:gd name="connsiteX16-1263" fmla="*/ 1355153 w 1825371"/>
              <a:gd name="connsiteY16-1264" fmla="*/ 1169879 h 4685667"/>
              <a:gd name="connsiteX17-1265" fmla="*/ 1409696 w 1825371"/>
              <a:gd name="connsiteY17-1266" fmla="*/ 1384253 h 4685667"/>
              <a:gd name="connsiteX18-1267" fmla="*/ 1524994 w 1825371"/>
              <a:gd name="connsiteY18-1268" fmla="*/ 1739817 h 4685667"/>
              <a:gd name="connsiteX19-1269" fmla="*/ 1659971 w 1825371"/>
              <a:gd name="connsiteY19-1270" fmla="*/ 2199288 h 4685667"/>
              <a:gd name="connsiteX20-1271" fmla="*/ 1782864 w 1825371"/>
              <a:gd name="connsiteY20-1272" fmla="*/ 2697077 h 4685667"/>
              <a:gd name="connsiteX21-1273" fmla="*/ 1794257 w 1825371"/>
              <a:gd name="connsiteY21-1274" fmla="*/ 2767845 h 4685667"/>
              <a:gd name="connsiteX22-1275" fmla="*/ 1791840 w 1825371"/>
              <a:gd name="connsiteY22-1276" fmla="*/ 2778202 h 4685667"/>
              <a:gd name="connsiteX23-1277" fmla="*/ 1784245 w 1825371"/>
              <a:gd name="connsiteY23-1278" fmla="*/ 2770607 h 4685667"/>
              <a:gd name="connsiteX24-1279" fmla="*/ 1746617 w 1825371"/>
              <a:gd name="connsiteY24-1280" fmla="*/ 2660831 h 4685667"/>
              <a:gd name="connsiteX25-1281" fmla="*/ 1513602 w 1825371"/>
              <a:gd name="connsiteY25-1282" fmla="*/ 1875484 h 4685667"/>
              <a:gd name="connsiteX26-1283" fmla="*/ 1297158 w 1825371"/>
              <a:gd name="connsiteY26-1284" fmla="*/ 1267919 h 4685667"/>
              <a:gd name="connsiteX27-1285" fmla="*/ 1275064 w 1825371"/>
              <a:gd name="connsiteY27-1286" fmla="*/ 1217173 h 4685667"/>
              <a:gd name="connsiteX28-1287" fmla="*/ 1248483 w 1825371"/>
              <a:gd name="connsiteY28-1288" fmla="*/ 1193353 h 4685667"/>
              <a:gd name="connsiteX29-1289" fmla="*/ 1232949 w 1825371"/>
              <a:gd name="connsiteY29-1290" fmla="*/ 1222351 h 4685667"/>
              <a:gd name="connsiteX30-1291" fmla="*/ 1230877 w 1825371"/>
              <a:gd name="connsiteY30-1292" fmla="*/ 1283108 h 4685667"/>
              <a:gd name="connsiteX31-1293" fmla="*/ 1297493 w 1825371"/>
              <a:gd name="connsiteY31-1294" fmla="*/ 4685667 h 4685667"/>
              <a:gd name="connsiteX32-1295" fmla="*/ 978613 w 1825371"/>
              <a:gd name="connsiteY32-1296" fmla="*/ 4685667 h 4685667"/>
              <a:gd name="connsiteX33-1297" fmla="*/ 1125245 w 1825371"/>
              <a:gd name="connsiteY33-1298" fmla="*/ 1293464 h 4685667"/>
              <a:gd name="connsiteX34-1299" fmla="*/ 1096247 w 1825371"/>
              <a:gd name="connsiteY34-1300" fmla="*/ 1270681 h 4685667"/>
              <a:gd name="connsiteX35-1301" fmla="*/ 984400 w 1825371"/>
              <a:gd name="connsiteY35-1302" fmla="*/ 1242374 h 4685667"/>
              <a:gd name="connsiteX36-1303" fmla="*/ 977149 w 1825371"/>
              <a:gd name="connsiteY36-1304" fmla="*/ 1225458 h 4685667"/>
              <a:gd name="connsiteX37-1305" fmla="*/ 983019 w 1825371"/>
              <a:gd name="connsiteY37-1306" fmla="*/ 1189902 h 4685667"/>
              <a:gd name="connsiteX38-1307" fmla="*/ 1016158 w 1825371"/>
              <a:gd name="connsiteY38-1308" fmla="*/ 1097041 h 4685667"/>
              <a:gd name="connsiteX39-1309" fmla="*/ 1055513 w 1825371"/>
              <a:gd name="connsiteY39-1310" fmla="*/ 1078055 h 4685667"/>
              <a:gd name="connsiteX40-1311" fmla="*/ 1097628 w 1825371"/>
              <a:gd name="connsiteY40-1312" fmla="*/ 1104290 h 4685667"/>
              <a:gd name="connsiteX41-1313" fmla="*/ 1115579 w 1825371"/>
              <a:gd name="connsiteY41-1314" fmla="*/ 1107743 h 4685667"/>
              <a:gd name="connsiteX42-1315" fmla="*/ 1177026 w 1825371"/>
              <a:gd name="connsiteY42-1316" fmla="*/ 1087375 h 4685667"/>
              <a:gd name="connsiteX43-1317" fmla="*/ 1179787 w 1825371"/>
              <a:gd name="connsiteY43-1318" fmla="*/ 1073913 h 4685667"/>
              <a:gd name="connsiteX44-1319" fmla="*/ 1135255 w 1825371"/>
              <a:gd name="connsiteY44-1320" fmla="*/ 1041117 h 4685667"/>
              <a:gd name="connsiteX45-1321" fmla="*/ 939868 w 1825371"/>
              <a:gd name="connsiteY45-1322" fmla="*/ 883702 h 4685667"/>
              <a:gd name="connsiteX46-1323" fmla="*/ 549783 w 1825371"/>
              <a:gd name="connsiteY46-1324" fmla="*/ 496379 h 4685667"/>
              <a:gd name="connsiteX47-1325" fmla="*/ 40947 w 1825371"/>
              <a:gd name="connsiteY47-1326" fmla="*/ 48990 h 4685667"/>
              <a:gd name="connsiteX48-1327" fmla="*/ 5735 w 1825371"/>
              <a:gd name="connsiteY48-1328" fmla="*/ 17231 h 4685667"/>
              <a:gd name="connsiteX49-1329" fmla="*/ 902 w 1825371"/>
              <a:gd name="connsiteY49-1330" fmla="*/ 4114 h 4685667"/>
              <a:gd name="connsiteX50-1331" fmla="*/ 15747 w 1825371"/>
              <a:gd name="connsiteY50-1332" fmla="*/ 1352 h 4685667"/>
              <a:gd name="connsiteX0-1333" fmla="*/ 15747 w 1825371"/>
              <a:gd name="connsiteY0-1334" fmla="*/ 1352 h 4685667"/>
              <a:gd name="connsiteX1-1335" fmla="*/ 83062 w 1825371"/>
              <a:gd name="connsiteY1-1336" fmla="*/ 34837 h 4685667"/>
              <a:gd name="connsiteX2-1337" fmla="*/ 961270 w 1825371"/>
              <a:gd name="connsiteY2-1338" fmla="*/ 755975 h 4685667"/>
              <a:gd name="connsiteX3-1339" fmla="*/ 1239162 w 1825371"/>
              <a:gd name="connsiteY3-1340" fmla="*/ 1001764 h 4685667"/>
              <a:gd name="connsiteX4-1341" fmla="*/ 1276445 w 1825371"/>
              <a:gd name="connsiteY4-1342" fmla="*/ 1025928 h 4685667"/>
              <a:gd name="connsiteX5-1343" fmla="*/ 1316489 w 1825371"/>
              <a:gd name="connsiteY5-1344" fmla="*/ 1009704 h 4685667"/>
              <a:gd name="connsiteX6-1345" fmla="*/ 1345141 w 1825371"/>
              <a:gd name="connsiteY6-1346" fmla="*/ 948602 h 4685667"/>
              <a:gd name="connsiteX7-1347" fmla="*/ 1407624 w 1825371"/>
              <a:gd name="connsiteY7-1348" fmla="*/ 869894 h 4685667"/>
              <a:gd name="connsiteX8-1349" fmla="*/ 1749379 w 1825371"/>
              <a:gd name="connsiteY8-1350" fmla="*/ 590967 h 4685667"/>
              <a:gd name="connsiteX9-1351" fmla="*/ 1808066 w 1825371"/>
              <a:gd name="connsiteY9-1352" fmla="*/ 545399 h 4685667"/>
              <a:gd name="connsiteX10-1353" fmla="*/ 1825326 w 1825371"/>
              <a:gd name="connsiteY10-1354" fmla="*/ 554375 h 4685667"/>
              <a:gd name="connsiteX11-1355" fmla="*/ 1811172 w 1825371"/>
              <a:gd name="connsiteY11-1356" fmla="*/ 590277 h 4685667"/>
              <a:gd name="connsiteX12-1357" fmla="*/ 1721073 w 1825371"/>
              <a:gd name="connsiteY12-1358" fmla="*/ 698326 h 4685667"/>
              <a:gd name="connsiteX13-1359" fmla="*/ 1385877 w 1825371"/>
              <a:gd name="connsiteY13-1360" fmla="*/ 1068389 h 4685667"/>
              <a:gd name="connsiteX14-1361" fmla="*/ 1376211 w 1825371"/>
              <a:gd name="connsiteY14-1362" fmla="*/ 1098421 h 4685667"/>
              <a:gd name="connsiteX15-1363" fmla="*/ 1361366 w 1825371"/>
              <a:gd name="connsiteY15-1364" fmla="*/ 1135359 h 4685667"/>
              <a:gd name="connsiteX16-1365" fmla="*/ 1355153 w 1825371"/>
              <a:gd name="connsiteY16-1366" fmla="*/ 1169879 h 4685667"/>
              <a:gd name="connsiteX17-1367" fmla="*/ 1409696 w 1825371"/>
              <a:gd name="connsiteY17-1368" fmla="*/ 1384253 h 4685667"/>
              <a:gd name="connsiteX18-1369" fmla="*/ 1524994 w 1825371"/>
              <a:gd name="connsiteY18-1370" fmla="*/ 1739817 h 4685667"/>
              <a:gd name="connsiteX19-1371" fmla="*/ 1659971 w 1825371"/>
              <a:gd name="connsiteY19-1372" fmla="*/ 2199288 h 4685667"/>
              <a:gd name="connsiteX20-1373" fmla="*/ 1782864 w 1825371"/>
              <a:gd name="connsiteY20-1374" fmla="*/ 2697077 h 4685667"/>
              <a:gd name="connsiteX21-1375" fmla="*/ 1794257 w 1825371"/>
              <a:gd name="connsiteY21-1376" fmla="*/ 2767845 h 4685667"/>
              <a:gd name="connsiteX22-1377" fmla="*/ 1791840 w 1825371"/>
              <a:gd name="connsiteY22-1378" fmla="*/ 2778202 h 4685667"/>
              <a:gd name="connsiteX23-1379" fmla="*/ 1784245 w 1825371"/>
              <a:gd name="connsiteY23-1380" fmla="*/ 2770607 h 4685667"/>
              <a:gd name="connsiteX24-1381" fmla="*/ 1746617 w 1825371"/>
              <a:gd name="connsiteY24-1382" fmla="*/ 2660831 h 4685667"/>
              <a:gd name="connsiteX25-1383" fmla="*/ 1513602 w 1825371"/>
              <a:gd name="connsiteY25-1384" fmla="*/ 1875484 h 4685667"/>
              <a:gd name="connsiteX26-1385" fmla="*/ 1297158 w 1825371"/>
              <a:gd name="connsiteY26-1386" fmla="*/ 1267919 h 4685667"/>
              <a:gd name="connsiteX27-1387" fmla="*/ 1275064 w 1825371"/>
              <a:gd name="connsiteY27-1388" fmla="*/ 1217173 h 4685667"/>
              <a:gd name="connsiteX28-1389" fmla="*/ 1248483 w 1825371"/>
              <a:gd name="connsiteY28-1390" fmla="*/ 1193353 h 4685667"/>
              <a:gd name="connsiteX29-1391" fmla="*/ 1232949 w 1825371"/>
              <a:gd name="connsiteY29-1392" fmla="*/ 1222351 h 4685667"/>
              <a:gd name="connsiteX30-1393" fmla="*/ 1230877 w 1825371"/>
              <a:gd name="connsiteY30-1394" fmla="*/ 1283108 h 4685667"/>
              <a:gd name="connsiteX31-1395" fmla="*/ 1217106 w 1825371"/>
              <a:gd name="connsiteY31-1396" fmla="*/ 4685667 h 4685667"/>
              <a:gd name="connsiteX32-1397" fmla="*/ 978613 w 1825371"/>
              <a:gd name="connsiteY32-1398" fmla="*/ 4685667 h 4685667"/>
              <a:gd name="connsiteX33-1399" fmla="*/ 1125245 w 1825371"/>
              <a:gd name="connsiteY33-1400" fmla="*/ 1293464 h 4685667"/>
              <a:gd name="connsiteX34-1401" fmla="*/ 1096247 w 1825371"/>
              <a:gd name="connsiteY34-1402" fmla="*/ 1270681 h 4685667"/>
              <a:gd name="connsiteX35-1403" fmla="*/ 984400 w 1825371"/>
              <a:gd name="connsiteY35-1404" fmla="*/ 1242374 h 4685667"/>
              <a:gd name="connsiteX36-1405" fmla="*/ 977149 w 1825371"/>
              <a:gd name="connsiteY36-1406" fmla="*/ 1225458 h 4685667"/>
              <a:gd name="connsiteX37-1407" fmla="*/ 983019 w 1825371"/>
              <a:gd name="connsiteY37-1408" fmla="*/ 1189902 h 4685667"/>
              <a:gd name="connsiteX38-1409" fmla="*/ 1016158 w 1825371"/>
              <a:gd name="connsiteY38-1410" fmla="*/ 1097041 h 4685667"/>
              <a:gd name="connsiteX39-1411" fmla="*/ 1055513 w 1825371"/>
              <a:gd name="connsiteY39-1412" fmla="*/ 1078055 h 4685667"/>
              <a:gd name="connsiteX40-1413" fmla="*/ 1097628 w 1825371"/>
              <a:gd name="connsiteY40-1414" fmla="*/ 1104290 h 4685667"/>
              <a:gd name="connsiteX41-1415" fmla="*/ 1115579 w 1825371"/>
              <a:gd name="connsiteY41-1416" fmla="*/ 1107743 h 4685667"/>
              <a:gd name="connsiteX42-1417" fmla="*/ 1177026 w 1825371"/>
              <a:gd name="connsiteY42-1418" fmla="*/ 1087375 h 4685667"/>
              <a:gd name="connsiteX43-1419" fmla="*/ 1179787 w 1825371"/>
              <a:gd name="connsiteY43-1420" fmla="*/ 1073913 h 4685667"/>
              <a:gd name="connsiteX44-1421" fmla="*/ 1135255 w 1825371"/>
              <a:gd name="connsiteY44-1422" fmla="*/ 1041117 h 4685667"/>
              <a:gd name="connsiteX45-1423" fmla="*/ 939868 w 1825371"/>
              <a:gd name="connsiteY45-1424" fmla="*/ 883702 h 4685667"/>
              <a:gd name="connsiteX46-1425" fmla="*/ 549783 w 1825371"/>
              <a:gd name="connsiteY46-1426" fmla="*/ 496379 h 4685667"/>
              <a:gd name="connsiteX47-1427" fmla="*/ 40947 w 1825371"/>
              <a:gd name="connsiteY47-1428" fmla="*/ 48990 h 4685667"/>
              <a:gd name="connsiteX48-1429" fmla="*/ 5735 w 1825371"/>
              <a:gd name="connsiteY48-1430" fmla="*/ 17231 h 4685667"/>
              <a:gd name="connsiteX49-1431" fmla="*/ 902 w 1825371"/>
              <a:gd name="connsiteY49-1432" fmla="*/ 4114 h 4685667"/>
              <a:gd name="connsiteX50-1433" fmla="*/ 15747 w 1825371"/>
              <a:gd name="connsiteY50-1434" fmla="*/ 1352 h 4685667"/>
              <a:gd name="connsiteX0-1435" fmla="*/ 15747 w 1825371"/>
              <a:gd name="connsiteY0-1436" fmla="*/ 1352 h 4705764"/>
              <a:gd name="connsiteX1-1437" fmla="*/ 83062 w 1825371"/>
              <a:gd name="connsiteY1-1438" fmla="*/ 34837 h 4705764"/>
              <a:gd name="connsiteX2-1439" fmla="*/ 961270 w 1825371"/>
              <a:gd name="connsiteY2-1440" fmla="*/ 755975 h 4705764"/>
              <a:gd name="connsiteX3-1441" fmla="*/ 1239162 w 1825371"/>
              <a:gd name="connsiteY3-1442" fmla="*/ 1001764 h 4705764"/>
              <a:gd name="connsiteX4-1443" fmla="*/ 1276445 w 1825371"/>
              <a:gd name="connsiteY4-1444" fmla="*/ 1025928 h 4705764"/>
              <a:gd name="connsiteX5-1445" fmla="*/ 1316489 w 1825371"/>
              <a:gd name="connsiteY5-1446" fmla="*/ 1009704 h 4705764"/>
              <a:gd name="connsiteX6-1447" fmla="*/ 1345141 w 1825371"/>
              <a:gd name="connsiteY6-1448" fmla="*/ 948602 h 4705764"/>
              <a:gd name="connsiteX7-1449" fmla="*/ 1407624 w 1825371"/>
              <a:gd name="connsiteY7-1450" fmla="*/ 869894 h 4705764"/>
              <a:gd name="connsiteX8-1451" fmla="*/ 1749379 w 1825371"/>
              <a:gd name="connsiteY8-1452" fmla="*/ 590967 h 4705764"/>
              <a:gd name="connsiteX9-1453" fmla="*/ 1808066 w 1825371"/>
              <a:gd name="connsiteY9-1454" fmla="*/ 545399 h 4705764"/>
              <a:gd name="connsiteX10-1455" fmla="*/ 1825326 w 1825371"/>
              <a:gd name="connsiteY10-1456" fmla="*/ 554375 h 4705764"/>
              <a:gd name="connsiteX11-1457" fmla="*/ 1811172 w 1825371"/>
              <a:gd name="connsiteY11-1458" fmla="*/ 590277 h 4705764"/>
              <a:gd name="connsiteX12-1459" fmla="*/ 1721073 w 1825371"/>
              <a:gd name="connsiteY12-1460" fmla="*/ 698326 h 4705764"/>
              <a:gd name="connsiteX13-1461" fmla="*/ 1385877 w 1825371"/>
              <a:gd name="connsiteY13-1462" fmla="*/ 1068389 h 4705764"/>
              <a:gd name="connsiteX14-1463" fmla="*/ 1376211 w 1825371"/>
              <a:gd name="connsiteY14-1464" fmla="*/ 1098421 h 4705764"/>
              <a:gd name="connsiteX15-1465" fmla="*/ 1361366 w 1825371"/>
              <a:gd name="connsiteY15-1466" fmla="*/ 1135359 h 4705764"/>
              <a:gd name="connsiteX16-1467" fmla="*/ 1355153 w 1825371"/>
              <a:gd name="connsiteY16-1468" fmla="*/ 1169879 h 4705764"/>
              <a:gd name="connsiteX17-1469" fmla="*/ 1409696 w 1825371"/>
              <a:gd name="connsiteY17-1470" fmla="*/ 1384253 h 4705764"/>
              <a:gd name="connsiteX18-1471" fmla="*/ 1524994 w 1825371"/>
              <a:gd name="connsiteY18-1472" fmla="*/ 1739817 h 4705764"/>
              <a:gd name="connsiteX19-1473" fmla="*/ 1659971 w 1825371"/>
              <a:gd name="connsiteY19-1474" fmla="*/ 2199288 h 4705764"/>
              <a:gd name="connsiteX20-1475" fmla="*/ 1782864 w 1825371"/>
              <a:gd name="connsiteY20-1476" fmla="*/ 2697077 h 4705764"/>
              <a:gd name="connsiteX21-1477" fmla="*/ 1794257 w 1825371"/>
              <a:gd name="connsiteY21-1478" fmla="*/ 2767845 h 4705764"/>
              <a:gd name="connsiteX22-1479" fmla="*/ 1791840 w 1825371"/>
              <a:gd name="connsiteY22-1480" fmla="*/ 2778202 h 4705764"/>
              <a:gd name="connsiteX23-1481" fmla="*/ 1784245 w 1825371"/>
              <a:gd name="connsiteY23-1482" fmla="*/ 2770607 h 4705764"/>
              <a:gd name="connsiteX24-1483" fmla="*/ 1746617 w 1825371"/>
              <a:gd name="connsiteY24-1484" fmla="*/ 2660831 h 4705764"/>
              <a:gd name="connsiteX25-1485" fmla="*/ 1513602 w 1825371"/>
              <a:gd name="connsiteY25-1486" fmla="*/ 1875484 h 4705764"/>
              <a:gd name="connsiteX26-1487" fmla="*/ 1297158 w 1825371"/>
              <a:gd name="connsiteY26-1488" fmla="*/ 1267919 h 4705764"/>
              <a:gd name="connsiteX27-1489" fmla="*/ 1275064 w 1825371"/>
              <a:gd name="connsiteY27-1490" fmla="*/ 1217173 h 4705764"/>
              <a:gd name="connsiteX28-1491" fmla="*/ 1248483 w 1825371"/>
              <a:gd name="connsiteY28-1492" fmla="*/ 1193353 h 4705764"/>
              <a:gd name="connsiteX29-1493" fmla="*/ 1232949 w 1825371"/>
              <a:gd name="connsiteY29-1494" fmla="*/ 1222351 h 4705764"/>
              <a:gd name="connsiteX30-1495" fmla="*/ 1230877 w 1825371"/>
              <a:gd name="connsiteY30-1496" fmla="*/ 1283108 h 4705764"/>
              <a:gd name="connsiteX31-1497" fmla="*/ 1227154 w 1825371"/>
              <a:gd name="connsiteY31-1498" fmla="*/ 4705764 h 4705764"/>
              <a:gd name="connsiteX32-1499" fmla="*/ 978613 w 1825371"/>
              <a:gd name="connsiteY32-1500" fmla="*/ 4685667 h 4705764"/>
              <a:gd name="connsiteX33-1501" fmla="*/ 1125245 w 1825371"/>
              <a:gd name="connsiteY33-1502" fmla="*/ 1293464 h 4705764"/>
              <a:gd name="connsiteX34-1503" fmla="*/ 1096247 w 1825371"/>
              <a:gd name="connsiteY34-1504" fmla="*/ 1270681 h 4705764"/>
              <a:gd name="connsiteX35-1505" fmla="*/ 984400 w 1825371"/>
              <a:gd name="connsiteY35-1506" fmla="*/ 1242374 h 4705764"/>
              <a:gd name="connsiteX36-1507" fmla="*/ 977149 w 1825371"/>
              <a:gd name="connsiteY36-1508" fmla="*/ 1225458 h 4705764"/>
              <a:gd name="connsiteX37-1509" fmla="*/ 983019 w 1825371"/>
              <a:gd name="connsiteY37-1510" fmla="*/ 1189902 h 4705764"/>
              <a:gd name="connsiteX38-1511" fmla="*/ 1016158 w 1825371"/>
              <a:gd name="connsiteY38-1512" fmla="*/ 1097041 h 4705764"/>
              <a:gd name="connsiteX39-1513" fmla="*/ 1055513 w 1825371"/>
              <a:gd name="connsiteY39-1514" fmla="*/ 1078055 h 4705764"/>
              <a:gd name="connsiteX40-1515" fmla="*/ 1097628 w 1825371"/>
              <a:gd name="connsiteY40-1516" fmla="*/ 1104290 h 4705764"/>
              <a:gd name="connsiteX41-1517" fmla="*/ 1115579 w 1825371"/>
              <a:gd name="connsiteY41-1518" fmla="*/ 1107743 h 4705764"/>
              <a:gd name="connsiteX42-1519" fmla="*/ 1177026 w 1825371"/>
              <a:gd name="connsiteY42-1520" fmla="*/ 1087375 h 4705764"/>
              <a:gd name="connsiteX43-1521" fmla="*/ 1179787 w 1825371"/>
              <a:gd name="connsiteY43-1522" fmla="*/ 1073913 h 4705764"/>
              <a:gd name="connsiteX44-1523" fmla="*/ 1135255 w 1825371"/>
              <a:gd name="connsiteY44-1524" fmla="*/ 1041117 h 4705764"/>
              <a:gd name="connsiteX45-1525" fmla="*/ 939868 w 1825371"/>
              <a:gd name="connsiteY45-1526" fmla="*/ 883702 h 4705764"/>
              <a:gd name="connsiteX46-1527" fmla="*/ 549783 w 1825371"/>
              <a:gd name="connsiteY46-1528" fmla="*/ 496379 h 4705764"/>
              <a:gd name="connsiteX47-1529" fmla="*/ 40947 w 1825371"/>
              <a:gd name="connsiteY47-1530" fmla="*/ 48990 h 4705764"/>
              <a:gd name="connsiteX48-1531" fmla="*/ 5735 w 1825371"/>
              <a:gd name="connsiteY48-1532" fmla="*/ 17231 h 4705764"/>
              <a:gd name="connsiteX49-1533" fmla="*/ 902 w 1825371"/>
              <a:gd name="connsiteY49-1534" fmla="*/ 4114 h 4705764"/>
              <a:gd name="connsiteX50-1535" fmla="*/ 15747 w 1825371"/>
              <a:gd name="connsiteY50-1536" fmla="*/ 1352 h 4705764"/>
              <a:gd name="connsiteX0-1537" fmla="*/ 15747 w 1825371"/>
              <a:gd name="connsiteY0-1538" fmla="*/ 1352 h 4705764"/>
              <a:gd name="connsiteX1-1539" fmla="*/ 83062 w 1825371"/>
              <a:gd name="connsiteY1-1540" fmla="*/ 34837 h 4705764"/>
              <a:gd name="connsiteX2-1541" fmla="*/ 961270 w 1825371"/>
              <a:gd name="connsiteY2-1542" fmla="*/ 755975 h 4705764"/>
              <a:gd name="connsiteX3-1543" fmla="*/ 1239162 w 1825371"/>
              <a:gd name="connsiteY3-1544" fmla="*/ 1001764 h 4705764"/>
              <a:gd name="connsiteX4-1545" fmla="*/ 1276445 w 1825371"/>
              <a:gd name="connsiteY4-1546" fmla="*/ 1025928 h 4705764"/>
              <a:gd name="connsiteX5-1547" fmla="*/ 1316489 w 1825371"/>
              <a:gd name="connsiteY5-1548" fmla="*/ 1009704 h 4705764"/>
              <a:gd name="connsiteX6-1549" fmla="*/ 1345141 w 1825371"/>
              <a:gd name="connsiteY6-1550" fmla="*/ 948602 h 4705764"/>
              <a:gd name="connsiteX7-1551" fmla="*/ 1407624 w 1825371"/>
              <a:gd name="connsiteY7-1552" fmla="*/ 869894 h 4705764"/>
              <a:gd name="connsiteX8-1553" fmla="*/ 1749379 w 1825371"/>
              <a:gd name="connsiteY8-1554" fmla="*/ 590967 h 4705764"/>
              <a:gd name="connsiteX9-1555" fmla="*/ 1808066 w 1825371"/>
              <a:gd name="connsiteY9-1556" fmla="*/ 545399 h 4705764"/>
              <a:gd name="connsiteX10-1557" fmla="*/ 1825326 w 1825371"/>
              <a:gd name="connsiteY10-1558" fmla="*/ 554375 h 4705764"/>
              <a:gd name="connsiteX11-1559" fmla="*/ 1811172 w 1825371"/>
              <a:gd name="connsiteY11-1560" fmla="*/ 590277 h 4705764"/>
              <a:gd name="connsiteX12-1561" fmla="*/ 1721073 w 1825371"/>
              <a:gd name="connsiteY12-1562" fmla="*/ 698326 h 4705764"/>
              <a:gd name="connsiteX13-1563" fmla="*/ 1385877 w 1825371"/>
              <a:gd name="connsiteY13-1564" fmla="*/ 1068389 h 4705764"/>
              <a:gd name="connsiteX14-1565" fmla="*/ 1376211 w 1825371"/>
              <a:gd name="connsiteY14-1566" fmla="*/ 1098421 h 4705764"/>
              <a:gd name="connsiteX15-1567" fmla="*/ 1361366 w 1825371"/>
              <a:gd name="connsiteY15-1568" fmla="*/ 1135359 h 4705764"/>
              <a:gd name="connsiteX16-1569" fmla="*/ 1355153 w 1825371"/>
              <a:gd name="connsiteY16-1570" fmla="*/ 1169879 h 4705764"/>
              <a:gd name="connsiteX17-1571" fmla="*/ 1409696 w 1825371"/>
              <a:gd name="connsiteY17-1572" fmla="*/ 1384253 h 4705764"/>
              <a:gd name="connsiteX18-1573" fmla="*/ 1524994 w 1825371"/>
              <a:gd name="connsiteY18-1574" fmla="*/ 1739817 h 4705764"/>
              <a:gd name="connsiteX19-1575" fmla="*/ 1659971 w 1825371"/>
              <a:gd name="connsiteY19-1576" fmla="*/ 2199288 h 4705764"/>
              <a:gd name="connsiteX20-1577" fmla="*/ 1782864 w 1825371"/>
              <a:gd name="connsiteY20-1578" fmla="*/ 2697077 h 4705764"/>
              <a:gd name="connsiteX21-1579" fmla="*/ 1794257 w 1825371"/>
              <a:gd name="connsiteY21-1580" fmla="*/ 2767845 h 4705764"/>
              <a:gd name="connsiteX22-1581" fmla="*/ 1791840 w 1825371"/>
              <a:gd name="connsiteY22-1582" fmla="*/ 2778202 h 4705764"/>
              <a:gd name="connsiteX23-1583" fmla="*/ 1784245 w 1825371"/>
              <a:gd name="connsiteY23-1584" fmla="*/ 2770607 h 4705764"/>
              <a:gd name="connsiteX24-1585" fmla="*/ 1746617 w 1825371"/>
              <a:gd name="connsiteY24-1586" fmla="*/ 2660831 h 4705764"/>
              <a:gd name="connsiteX25-1587" fmla="*/ 1513602 w 1825371"/>
              <a:gd name="connsiteY25-1588" fmla="*/ 1875484 h 4705764"/>
              <a:gd name="connsiteX26-1589" fmla="*/ 1297158 w 1825371"/>
              <a:gd name="connsiteY26-1590" fmla="*/ 1267919 h 4705764"/>
              <a:gd name="connsiteX27-1591" fmla="*/ 1275064 w 1825371"/>
              <a:gd name="connsiteY27-1592" fmla="*/ 1217173 h 4705764"/>
              <a:gd name="connsiteX28-1593" fmla="*/ 1248483 w 1825371"/>
              <a:gd name="connsiteY28-1594" fmla="*/ 1193353 h 4705764"/>
              <a:gd name="connsiteX29-1595" fmla="*/ 1232949 w 1825371"/>
              <a:gd name="connsiteY29-1596" fmla="*/ 1222351 h 4705764"/>
              <a:gd name="connsiteX30-1597" fmla="*/ 1230877 w 1825371"/>
              <a:gd name="connsiteY30-1598" fmla="*/ 1283108 h 4705764"/>
              <a:gd name="connsiteX31-1599" fmla="*/ 1227154 w 1825371"/>
              <a:gd name="connsiteY31-1600" fmla="*/ 4705764 h 4705764"/>
              <a:gd name="connsiteX32-1601" fmla="*/ 998710 w 1825371"/>
              <a:gd name="connsiteY32-1602" fmla="*/ 4695715 h 4705764"/>
              <a:gd name="connsiteX33-1603" fmla="*/ 1125245 w 1825371"/>
              <a:gd name="connsiteY33-1604" fmla="*/ 1293464 h 4705764"/>
              <a:gd name="connsiteX34-1605" fmla="*/ 1096247 w 1825371"/>
              <a:gd name="connsiteY34-1606" fmla="*/ 1270681 h 4705764"/>
              <a:gd name="connsiteX35-1607" fmla="*/ 984400 w 1825371"/>
              <a:gd name="connsiteY35-1608" fmla="*/ 1242374 h 4705764"/>
              <a:gd name="connsiteX36-1609" fmla="*/ 977149 w 1825371"/>
              <a:gd name="connsiteY36-1610" fmla="*/ 1225458 h 4705764"/>
              <a:gd name="connsiteX37-1611" fmla="*/ 983019 w 1825371"/>
              <a:gd name="connsiteY37-1612" fmla="*/ 1189902 h 4705764"/>
              <a:gd name="connsiteX38-1613" fmla="*/ 1016158 w 1825371"/>
              <a:gd name="connsiteY38-1614" fmla="*/ 1097041 h 4705764"/>
              <a:gd name="connsiteX39-1615" fmla="*/ 1055513 w 1825371"/>
              <a:gd name="connsiteY39-1616" fmla="*/ 1078055 h 4705764"/>
              <a:gd name="connsiteX40-1617" fmla="*/ 1097628 w 1825371"/>
              <a:gd name="connsiteY40-1618" fmla="*/ 1104290 h 4705764"/>
              <a:gd name="connsiteX41-1619" fmla="*/ 1115579 w 1825371"/>
              <a:gd name="connsiteY41-1620" fmla="*/ 1107743 h 4705764"/>
              <a:gd name="connsiteX42-1621" fmla="*/ 1177026 w 1825371"/>
              <a:gd name="connsiteY42-1622" fmla="*/ 1087375 h 4705764"/>
              <a:gd name="connsiteX43-1623" fmla="*/ 1179787 w 1825371"/>
              <a:gd name="connsiteY43-1624" fmla="*/ 1073913 h 4705764"/>
              <a:gd name="connsiteX44-1625" fmla="*/ 1135255 w 1825371"/>
              <a:gd name="connsiteY44-1626" fmla="*/ 1041117 h 4705764"/>
              <a:gd name="connsiteX45-1627" fmla="*/ 939868 w 1825371"/>
              <a:gd name="connsiteY45-1628" fmla="*/ 883702 h 4705764"/>
              <a:gd name="connsiteX46-1629" fmla="*/ 549783 w 1825371"/>
              <a:gd name="connsiteY46-1630" fmla="*/ 496379 h 4705764"/>
              <a:gd name="connsiteX47-1631" fmla="*/ 40947 w 1825371"/>
              <a:gd name="connsiteY47-1632" fmla="*/ 48990 h 4705764"/>
              <a:gd name="connsiteX48-1633" fmla="*/ 5735 w 1825371"/>
              <a:gd name="connsiteY48-1634" fmla="*/ 17231 h 4705764"/>
              <a:gd name="connsiteX49-1635" fmla="*/ 902 w 1825371"/>
              <a:gd name="connsiteY49-1636" fmla="*/ 4114 h 4705764"/>
              <a:gd name="connsiteX50-1637" fmla="*/ 15747 w 1825371"/>
              <a:gd name="connsiteY50-1638" fmla="*/ 1352 h 4705764"/>
              <a:gd name="connsiteX0-1639" fmla="*/ 15747 w 1825371"/>
              <a:gd name="connsiteY0-1640" fmla="*/ 1352 h 4705764"/>
              <a:gd name="connsiteX1-1641" fmla="*/ 83062 w 1825371"/>
              <a:gd name="connsiteY1-1642" fmla="*/ 34837 h 4705764"/>
              <a:gd name="connsiteX2-1643" fmla="*/ 961270 w 1825371"/>
              <a:gd name="connsiteY2-1644" fmla="*/ 755975 h 4705764"/>
              <a:gd name="connsiteX3-1645" fmla="*/ 1239162 w 1825371"/>
              <a:gd name="connsiteY3-1646" fmla="*/ 1001764 h 4705764"/>
              <a:gd name="connsiteX4-1647" fmla="*/ 1276445 w 1825371"/>
              <a:gd name="connsiteY4-1648" fmla="*/ 1025928 h 4705764"/>
              <a:gd name="connsiteX5-1649" fmla="*/ 1316489 w 1825371"/>
              <a:gd name="connsiteY5-1650" fmla="*/ 1009704 h 4705764"/>
              <a:gd name="connsiteX6-1651" fmla="*/ 1345141 w 1825371"/>
              <a:gd name="connsiteY6-1652" fmla="*/ 948602 h 4705764"/>
              <a:gd name="connsiteX7-1653" fmla="*/ 1407624 w 1825371"/>
              <a:gd name="connsiteY7-1654" fmla="*/ 869894 h 4705764"/>
              <a:gd name="connsiteX8-1655" fmla="*/ 1749379 w 1825371"/>
              <a:gd name="connsiteY8-1656" fmla="*/ 590967 h 4705764"/>
              <a:gd name="connsiteX9-1657" fmla="*/ 1808066 w 1825371"/>
              <a:gd name="connsiteY9-1658" fmla="*/ 545399 h 4705764"/>
              <a:gd name="connsiteX10-1659" fmla="*/ 1825326 w 1825371"/>
              <a:gd name="connsiteY10-1660" fmla="*/ 554375 h 4705764"/>
              <a:gd name="connsiteX11-1661" fmla="*/ 1811172 w 1825371"/>
              <a:gd name="connsiteY11-1662" fmla="*/ 590277 h 4705764"/>
              <a:gd name="connsiteX12-1663" fmla="*/ 1721073 w 1825371"/>
              <a:gd name="connsiteY12-1664" fmla="*/ 698326 h 4705764"/>
              <a:gd name="connsiteX13-1665" fmla="*/ 1385877 w 1825371"/>
              <a:gd name="connsiteY13-1666" fmla="*/ 1068389 h 4705764"/>
              <a:gd name="connsiteX14-1667" fmla="*/ 1376211 w 1825371"/>
              <a:gd name="connsiteY14-1668" fmla="*/ 1098421 h 4705764"/>
              <a:gd name="connsiteX15-1669" fmla="*/ 1361366 w 1825371"/>
              <a:gd name="connsiteY15-1670" fmla="*/ 1135359 h 4705764"/>
              <a:gd name="connsiteX16-1671" fmla="*/ 1355153 w 1825371"/>
              <a:gd name="connsiteY16-1672" fmla="*/ 1169879 h 4705764"/>
              <a:gd name="connsiteX17-1673" fmla="*/ 1409696 w 1825371"/>
              <a:gd name="connsiteY17-1674" fmla="*/ 1384253 h 4705764"/>
              <a:gd name="connsiteX18-1675" fmla="*/ 1524994 w 1825371"/>
              <a:gd name="connsiteY18-1676" fmla="*/ 1739817 h 4705764"/>
              <a:gd name="connsiteX19-1677" fmla="*/ 1659971 w 1825371"/>
              <a:gd name="connsiteY19-1678" fmla="*/ 2199288 h 4705764"/>
              <a:gd name="connsiteX20-1679" fmla="*/ 1782864 w 1825371"/>
              <a:gd name="connsiteY20-1680" fmla="*/ 2697077 h 4705764"/>
              <a:gd name="connsiteX21-1681" fmla="*/ 1794257 w 1825371"/>
              <a:gd name="connsiteY21-1682" fmla="*/ 2767845 h 4705764"/>
              <a:gd name="connsiteX22-1683" fmla="*/ 1791840 w 1825371"/>
              <a:gd name="connsiteY22-1684" fmla="*/ 2778202 h 4705764"/>
              <a:gd name="connsiteX23-1685" fmla="*/ 1784245 w 1825371"/>
              <a:gd name="connsiteY23-1686" fmla="*/ 2770607 h 4705764"/>
              <a:gd name="connsiteX24-1687" fmla="*/ 1746617 w 1825371"/>
              <a:gd name="connsiteY24-1688" fmla="*/ 2660831 h 4705764"/>
              <a:gd name="connsiteX25-1689" fmla="*/ 1513602 w 1825371"/>
              <a:gd name="connsiteY25-1690" fmla="*/ 1875484 h 4705764"/>
              <a:gd name="connsiteX26-1691" fmla="*/ 1297158 w 1825371"/>
              <a:gd name="connsiteY26-1692" fmla="*/ 1267919 h 4705764"/>
              <a:gd name="connsiteX27-1693" fmla="*/ 1275064 w 1825371"/>
              <a:gd name="connsiteY27-1694" fmla="*/ 1217173 h 4705764"/>
              <a:gd name="connsiteX28-1695" fmla="*/ 1248483 w 1825371"/>
              <a:gd name="connsiteY28-1696" fmla="*/ 1193353 h 4705764"/>
              <a:gd name="connsiteX29-1697" fmla="*/ 1232949 w 1825371"/>
              <a:gd name="connsiteY29-1698" fmla="*/ 1222351 h 4705764"/>
              <a:gd name="connsiteX30-1699" fmla="*/ 1230877 w 1825371"/>
              <a:gd name="connsiteY30-1700" fmla="*/ 1283108 h 4705764"/>
              <a:gd name="connsiteX31-1701" fmla="*/ 1227154 w 1825371"/>
              <a:gd name="connsiteY31-1702" fmla="*/ 4705764 h 4705764"/>
              <a:gd name="connsiteX32-1703" fmla="*/ 998710 w 1825371"/>
              <a:gd name="connsiteY32-1704" fmla="*/ 4695715 h 4705764"/>
              <a:gd name="connsiteX33-1705" fmla="*/ 1125245 w 1825371"/>
              <a:gd name="connsiteY33-1706" fmla="*/ 1293464 h 4705764"/>
              <a:gd name="connsiteX34-1707" fmla="*/ 1096247 w 1825371"/>
              <a:gd name="connsiteY34-1708" fmla="*/ 1270681 h 4705764"/>
              <a:gd name="connsiteX35-1709" fmla="*/ 984400 w 1825371"/>
              <a:gd name="connsiteY35-1710" fmla="*/ 1242374 h 4705764"/>
              <a:gd name="connsiteX36-1711" fmla="*/ 977149 w 1825371"/>
              <a:gd name="connsiteY36-1712" fmla="*/ 1225458 h 4705764"/>
              <a:gd name="connsiteX37-1713" fmla="*/ 983019 w 1825371"/>
              <a:gd name="connsiteY37-1714" fmla="*/ 1189902 h 4705764"/>
              <a:gd name="connsiteX38-1715" fmla="*/ 1016158 w 1825371"/>
              <a:gd name="connsiteY38-1716" fmla="*/ 1097041 h 4705764"/>
              <a:gd name="connsiteX39-1717" fmla="*/ 1055513 w 1825371"/>
              <a:gd name="connsiteY39-1718" fmla="*/ 1078055 h 4705764"/>
              <a:gd name="connsiteX40-1719" fmla="*/ 1097628 w 1825371"/>
              <a:gd name="connsiteY40-1720" fmla="*/ 1104290 h 4705764"/>
              <a:gd name="connsiteX41-1721" fmla="*/ 1115579 w 1825371"/>
              <a:gd name="connsiteY41-1722" fmla="*/ 1107743 h 4705764"/>
              <a:gd name="connsiteX42-1723" fmla="*/ 1177026 w 1825371"/>
              <a:gd name="connsiteY42-1724" fmla="*/ 1087375 h 4705764"/>
              <a:gd name="connsiteX43-1725" fmla="*/ 1179787 w 1825371"/>
              <a:gd name="connsiteY43-1726" fmla="*/ 1073913 h 4705764"/>
              <a:gd name="connsiteX44-1727" fmla="*/ 1135255 w 1825371"/>
              <a:gd name="connsiteY44-1728" fmla="*/ 1041117 h 4705764"/>
              <a:gd name="connsiteX45-1729" fmla="*/ 939868 w 1825371"/>
              <a:gd name="connsiteY45-1730" fmla="*/ 883702 h 4705764"/>
              <a:gd name="connsiteX46-1731" fmla="*/ 549783 w 1825371"/>
              <a:gd name="connsiteY46-1732" fmla="*/ 496379 h 4705764"/>
              <a:gd name="connsiteX47-1733" fmla="*/ 40947 w 1825371"/>
              <a:gd name="connsiteY47-1734" fmla="*/ 48990 h 4705764"/>
              <a:gd name="connsiteX48-1735" fmla="*/ 5735 w 1825371"/>
              <a:gd name="connsiteY48-1736" fmla="*/ 17231 h 4705764"/>
              <a:gd name="connsiteX49-1737" fmla="*/ 902 w 1825371"/>
              <a:gd name="connsiteY49-1738" fmla="*/ 4114 h 4705764"/>
              <a:gd name="connsiteX50-1739" fmla="*/ 15747 w 1825371"/>
              <a:gd name="connsiteY50-1740" fmla="*/ 1352 h 4705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7749" y="4642338"/>
            <a:ext cx="874123" cy="225346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-1" fmla="*/ 15747 w 1825371"/>
              <a:gd name="connsiteY0-2" fmla="*/ 1352 h 4705763"/>
              <a:gd name="connsiteX1-3" fmla="*/ 83062 w 1825371"/>
              <a:gd name="connsiteY1-4" fmla="*/ 34837 h 4705763"/>
              <a:gd name="connsiteX2-5" fmla="*/ 961270 w 1825371"/>
              <a:gd name="connsiteY2-6" fmla="*/ 755975 h 4705763"/>
              <a:gd name="connsiteX3-7" fmla="*/ 1239162 w 1825371"/>
              <a:gd name="connsiteY3-8" fmla="*/ 1001764 h 4705763"/>
              <a:gd name="connsiteX4-9" fmla="*/ 1276445 w 1825371"/>
              <a:gd name="connsiteY4-10" fmla="*/ 1025928 h 4705763"/>
              <a:gd name="connsiteX5-11" fmla="*/ 1316489 w 1825371"/>
              <a:gd name="connsiteY5-12" fmla="*/ 1009704 h 4705763"/>
              <a:gd name="connsiteX6-13" fmla="*/ 1345141 w 1825371"/>
              <a:gd name="connsiteY6-14" fmla="*/ 948602 h 4705763"/>
              <a:gd name="connsiteX7-15" fmla="*/ 1407624 w 1825371"/>
              <a:gd name="connsiteY7-16" fmla="*/ 869894 h 4705763"/>
              <a:gd name="connsiteX8-17" fmla="*/ 1749379 w 1825371"/>
              <a:gd name="connsiteY8-18" fmla="*/ 590967 h 4705763"/>
              <a:gd name="connsiteX9-19" fmla="*/ 1808066 w 1825371"/>
              <a:gd name="connsiteY9-20" fmla="*/ 545399 h 4705763"/>
              <a:gd name="connsiteX10-21" fmla="*/ 1825326 w 1825371"/>
              <a:gd name="connsiteY10-22" fmla="*/ 554375 h 4705763"/>
              <a:gd name="connsiteX11-23" fmla="*/ 1811172 w 1825371"/>
              <a:gd name="connsiteY11-24" fmla="*/ 590277 h 4705763"/>
              <a:gd name="connsiteX12-25" fmla="*/ 1721073 w 1825371"/>
              <a:gd name="connsiteY12-26" fmla="*/ 698326 h 4705763"/>
              <a:gd name="connsiteX13-27" fmla="*/ 1385877 w 1825371"/>
              <a:gd name="connsiteY13-28" fmla="*/ 1068389 h 4705763"/>
              <a:gd name="connsiteX14-29" fmla="*/ 1376211 w 1825371"/>
              <a:gd name="connsiteY14-30" fmla="*/ 1098421 h 4705763"/>
              <a:gd name="connsiteX15-31" fmla="*/ 1361366 w 1825371"/>
              <a:gd name="connsiteY15-32" fmla="*/ 1135359 h 4705763"/>
              <a:gd name="connsiteX16-33" fmla="*/ 1355153 w 1825371"/>
              <a:gd name="connsiteY16-34" fmla="*/ 1169879 h 4705763"/>
              <a:gd name="connsiteX17-35" fmla="*/ 1409696 w 1825371"/>
              <a:gd name="connsiteY17-36" fmla="*/ 1384253 h 4705763"/>
              <a:gd name="connsiteX18-37" fmla="*/ 1524994 w 1825371"/>
              <a:gd name="connsiteY18-38" fmla="*/ 1739817 h 4705763"/>
              <a:gd name="connsiteX19-39" fmla="*/ 1659971 w 1825371"/>
              <a:gd name="connsiteY19-40" fmla="*/ 2199288 h 4705763"/>
              <a:gd name="connsiteX20-41" fmla="*/ 1782864 w 1825371"/>
              <a:gd name="connsiteY20-42" fmla="*/ 2697077 h 4705763"/>
              <a:gd name="connsiteX21-43" fmla="*/ 1794257 w 1825371"/>
              <a:gd name="connsiteY21-44" fmla="*/ 2767845 h 4705763"/>
              <a:gd name="connsiteX22-45" fmla="*/ 1791840 w 1825371"/>
              <a:gd name="connsiteY22-46" fmla="*/ 2778202 h 4705763"/>
              <a:gd name="connsiteX23-47" fmla="*/ 1784245 w 1825371"/>
              <a:gd name="connsiteY23-48" fmla="*/ 2770607 h 4705763"/>
              <a:gd name="connsiteX24-49" fmla="*/ 1746617 w 1825371"/>
              <a:gd name="connsiteY24-50" fmla="*/ 2660831 h 4705763"/>
              <a:gd name="connsiteX25-51" fmla="*/ 1513602 w 1825371"/>
              <a:gd name="connsiteY25-52" fmla="*/ 1875484 h 4705763"/>
              <a:gd name="connsiteX26-53" fmla="*/ 1297158 w 1825371"/>
              <a:gd name="connsiteY26-54" fmla="*/ 1267919 h 4705763"/>
              <a:gd name="connsiteX27-55" fmla="*/ 1275064 w 1825371"/>
              <a:gd name="connsiteY27-56" fmla="*/ 1217173 h 4705763"/>
              <a:gd name="connsiteX28-57" fmla="*/ 1248483 w 1825371"/>
              <a:gd name="connsiteY28-58" fmla="*/ 1193353 h 4705763"/>
              <a:gd name="connsiteX29-59" fmla="*/ 1232949 w 1825371"/>
              <a:gd name="connsiteY29-60" fmla="*/ 1222351 h 4705763"/>
              <a:gd name="connsiteX30-61" fmla="*/ 1230877 w 1825371"/>
              <a:gd name="connsiteY30-62" fmla="*/ 1283108 h 4705763"/>
              <a:gd name="connsiteX31-63" fmla="*/ 1243305 w 1825371"/>
              <a:gd name="connsiteY31-64" fmla="*/ 1522336 h 4705763"/>
              <a:gd name="connsiteX32-65" fmla="*/ 1261256 w 1825371"/>
              <a:gd name="connsiteY32-66" fmla="*/ 1854772 h 4705763"/>
              <a:gd name="connsiteX33-67" fmla="*/ 1272647 w 1825371"/>
              <a:gd name="connsiteY33-68" fmla="*/ 2086061 h 4705763"/>
              <a:gd name="connsiteX34-69" fmla="*/ 1288528 w 1825371"/>
              <a:gd name="connsiteY34-70" fmla="*/ 2674639 h 4705763"/>
              <a:gd name="connsiteX35-71" fmla="*/ 1297493 w 1825371"/>
              <a:gd name="connsiteY35-72" fmla="*/ 3047785 h 4705763"/>
              <a:gd name="connsiteX36-73" fmla="*/ 938419 w 1825371"/>
              <a:gd name="connsiteY36-74" fmla="*/ 4705763 h 4705763"/>
              <a:gd name="connsiteX37-75" fmla="*/ 1053441 w 1825371"/>
              <a:gd name="connsiteY37-76" fmla="*/ 2920082 h 4705763"/>
              <a:gd name="connsiteX38-77" fmla="*/ 1066213 w 1825371"/>
              <a:gd name="connsiteY38-78" fmla="*/ 2573839 h 4705763"/>
              <a:gd name="connsiteX39-79" fmla="*/ 1077951 w 1825371"/>
              <a:gd name="connsiteY39-80" fmla="*/ 2236916 h 4705763"/>
              <a:gd name="connsiteX40-81" fmla="*/ 1093485 w 1825371"/>
              <a:gd name="connsiteY40-82" fmla="*/ 1882733 h 4705763"/>
              <a:gd name="connsiteX41-83" fmla="*/ 1107983 w 1825371"/>
              <a:gd name="connsiteY41-84" fmla="*/ 1608293 h 4705763"/>
              <a:gd name="connsiteX42-85" fmla="*/ 1125245 w 1825371"/>
              <a:gd name="connsiteY42-86" fmla="*/ 1293464 h 4705763"/>
              <a:gd name="connsiteX43-87" fmla="*/ 1096247 w 1825371"/>
              <a:gd name="connsiteY43-88" fmla="*/ 1270681 h 4705763"/>
              <a:gd name="connsiteX44-89" fmla="*/ 984400 w 1825371"/>
              <a:gd name="connsiteY44-90" fmla="*/ 1242374 h 4705763"/>
              <a:gd name="connsiteX45-91" fmla="*/ 977149 w 1825371"/>
              <a:gd name="connsiteY45-92" fmla="*/ 1225458 h 4705763"/>
              <a:gd name="connsiteX46-93" fmla="*/ 983019 w 1825371"/>
              <a:gd name="connsiteY46-94" fmla="*/ 1189902 h 4705763"/>
              <a:gd name="connsiteX47-95" fmla="*/ 1016158 w 1825371"/>
              <a:gd name="connsiteY47-96" fmla="*/ 1097041 h 4705763"/>
              <a:gd name="connsiteX48-97" fmla="*/ 1055513 w 1825371"/>
              <a:gd name="connsiteY48-98" fmla="*/ 1078055 h 4705763"/>
              <a:gd name="connsiteX49-99" fmla="*/ 1097628 w 1825371"/>
              <a:gd name="connsiteY49-100" fmla="*/ 1104290 h 4705763"/>
              <a:gd name="connsiteX50-101" fmla="*/ 1115579 w 1825371"/>
              <a:gd name="connsiteY50-102" fmla="*/ 1107743 h 4705763"/>
              <a:gd name="connsiteX51-103" fmla="*/ 1177026 w 1825371"/>
              <a:gd name="connsiteY51-104" fmla="*/ 1087375 h 4705763"/>
              <a:gd name="connsiteX52-105" fmla="*/ 1179787 w 1825371"/>
              <a:gd name="connsiteY52-106" fmla="*/ 1073913 h 4705763"/>
              <a:gd name="connsiteX53-107" fmla="*/ 1135255 w 1825371"/>
              <a:gd name="connsiteY53-108" fmla="*/ 1041117 h 4705763"/>
              <a:gd name="connsiteX54-109" fmla="*/ 939868 w 1825371"/>
              <a:gd name="connsiteY54-110" fmla="*/ 883702 h 4705763"/>
              <a:gd name="connsiteX55-111" fmla="*/ 549783 w 1825371"/>
              <a:gd name="connsiteY55-112" fmla="*/ 496379 h 4705763"/>
              <a:gd name="connsiteX56-113" fmla="*/ 40947 w 1825371"/>
              <a:gd name="connsiteY56-114" fmla="*/ 48990 h 4705763"/>
              <a:gd name="connsiteX57-115" fmla="*/ 5735 w 1825371"/>
              <a:gd name="connsiteY57-116" fmla="*/ 17231 h 4705763"/>
              <a:gd name="connsiteX58-117" fmla="*/ 902 w 1825371"/>
              <a:gd name="connsiteY58-118" fmla="*/ 4114 h 4705763"/>
              <a:gd name="connsiteX59-119" fmla="*/ 15747 w 1825371"/>
              <a:gd name="connsiteY59-120" fmla="*/ 1352 h 4705763"/>
              <a:gd name="connsiteX0-121" fmla="*/ 15747 w 1825371"/>
              <a:gd name="connsiteY0-122" fmla="*/ 1352 h 4705763"/>
              <a:gd name="connsiteX1-123" fmla="*/ 83062 w 1825371"/>
              <a:gd name="connsiteY1-124" fmla="*/ 34837 h 4705763"/>
              <a:gd name="connsiteX2-125" fmla="*/ 961270 w 1825371"/>
              <a:gd name="connsiteY2-126" fmla="*/ 755975 h 4705763"/>
              <a:gd name="connsiteX3-127" fmla="*/ 1239162 w 1825371"/>
              <a:gd name="connsiteY3-128" fmla="*/ 1001764 h 4705763"/>
              <a:gd name="connsiteX4-129" fmla="*/ 1276445 w 1825371"/>
              <a:gd name="connsiteY4-130" fmla="*/ 1025928 h 4705763"/>
              <a:gd name="connsiteX5-131" fmla="*/ 1316489 w 1825371"/>
              <a:gd name="connsiteY5-132" fmla="*/ 1009704 h 4705763"/>
              <a:gd name="connsiteX6-133" fmla="*/ 1345141 w 1825371"/>
              <a:gd name="connsiteY6-134" fmla="*/ 948602 h 4705763"/>
              <a:gd name="connsiteX7-135" fmla="*/ 1407624 w 1825371"/>
              <a:gd name="connsiteY7-136" fmla="*/ 869894 h 4705763"/>
              <a:gd name="connsiteX8-137" fmla="*/ 1749379 w 1825371"/>
              <a:gd name="connsiteY8-138" fmla="*/ 590967 h 4705763"/>
              <a:gd name="connsiteX9-139" fmla="*/ 1808066 w 1825371"/>
              <a:gd name="connsiteY9-140" fmla="*/ 545399 h 4705763"/>
              <a:gd name="connsiteX10-141" fmla="*/ 1825326 w 1825371"/>
              <a:gd name="connsiteY10-142" fmla="*/ 554375 h 4705763"/>
              <a:gd name="connsiteX11-143" fmla="*/ 1811172 w 1825371"/>
              <a:gd name="connsiteY11-144" fmla="*/ 590277 h 4705763"/>
              <a:gd name="connsiteX12-145" fmla="*/ 1721073 w 1825371"/>
              <a:gd name="connsiteY12-146" fmla="*/ 698326 h 4705763"/>
              <a:gd name="connsiteX13-147" fmla="*/ 1385877 w 1825371"/>
              <a:gd name="connsiteY13-148" fmla="*/ 1068389 h 4705763"/>
              <a:gd name="connsiteX14-149" fmla="*/ 1376211 w 1825371"/>
              <a:gd name="connsiteY14-150" fmla="*/ 1098421 h 4705763"/>
              <a:gd name="connsiteX15-151" fmla="*/ 1361366 w 1825371"/>
              <a:gd name="connsiteY15-152" fmla="*/ 1135359 h 4705763"/>
              <a:gd name="connsiteX16-153" fmla="*/ 1355153 w 1825371"/>
              <a:gd name="connsiteY16-154" fmla="*/ 1169879 h 4705763"/>
              <a:gd name="connsiteX17-155" fmla="*/ 1409696 w 1825371"/>
              <a:gd name="connsiteY17-156" fmla="*/ 1384253 h 4705763"/>
              <a:gd name="connsiteX18-157" fmla="*/ 1524994 w 1825371"/>
              <a:gd name="connsiteY18-158" fmla="*/ 1739817 h 4705763"/>
              <a:gd name="connsiteX19-159" fmla="*/ 1659971 w 1825371"/>
              <a:gd name="connsiteY19-160" fmla="*/ 2199288 h 4705763"/>
              <a:gd name="connsiteX20-161" fmla="*/ 1782864 w 1825371"/>
              <a:gd name="connsiteY20-162" fmla="*/ 2697077 h 4705763"/>
              <a:gd name="connsiteX21-163" fmla="*/ 1794257 w 1825371"/>
              <a:gd name="connsiteY21-164" fmla="*/ 2767845 h 4705763"/>
              <a:gd name="connsiteX22-165" fmla="*/ 1791840 w 1825371"/>
              <a:gd name="connsiteY22-166" fmla="*/ 2778202 h 4705763"/>
              <a:gd name="connsiteX23-167" fmla="*/ 1784245 w 1825371"/>
              <a:gd name="connsiteY23-168" fmla="*/ 2770607 h 4705763"/>
              <a:gd name="connsiteX24-169" fmla="*/ 1746617 w 1825371"/>
              <a:gd name="connsiteY24-170" fmla="*/ 2660831 h 4705763"/>
              <a:gd name="connsiteX25-171" fmla="*/ 1513602 w 1825371"/>
              <a:gd name="connsiteY25-172" fmla="*/ 1875484 h 4705763"/>
              <a:gd name="connsiteX26-173" fmla="*/ 1297158 w 1825371"/>
              <a:gd name="connsiteY26-174" fmla="*/ 1267919 h 4705763"/>
              <a:gd name="connsiteX27-175" fmla="*/ 1275064 w 1825371"/>
              <a:gd name="connsiteY27-176" fmla="*/ 1217173 h 4705763"/>
              <a:gd name="connsiteX28-177" fmla="*/ 1248483 w 1825371"/>
              <a:gd name="connsiteY28-178" fmla="*/ 1193353 h 4705763"/>
              <a:gd name="connsiteX29-179" fmla="*/ 1232949 w 1825371"/>
              <a:gd name="connsiteY29-180" fmla="*/ 1222351 h 4705763"/>
              <a:gd name="connsiteX30-181" fmla="*/ 1230877 w 1825371"/>
              <a:gd name="connsiteY30-182" fmla="*/ 1283108 h 4705763"/>
              <a:gd name="connsiteX31-183" fmla="*/ 1243305 w 1825371"/>
              <a:gd name="connsiteY31-184" fmla="*/ 1522336 h 4705763"/>
              <a:gd name="connsiteX32-185" fmla="*/ 1261256 w 1825371"/>
              <a:gd name="connsiteY32-186" fmla="*/ 1854772 h 4705763"/>
              <a:gd name="connsiteX33-187" fmla="*/ 1272647 w 1825371"/>
              <a:gd name="connsiteY33-188" fmla="*/ 2086061 h 4705763"/>
              <a:gd name="connsiteX34-189" fmla="*/ 1288528 w 1825371"/>
              <a:gd name="connsiteY34-190" fmla="*/ 2674639 h 4705763"/>
              <a:gd name="connsiteX35-191" fmla="*/ 1297493 w 1825371"/>
              <a:gd name="connsiteY35-192" fmla="*/ 4685667 h 4705763"/>
              <a:gd name="connsiteX36-193" fmla="*/ 938419 w 1825371"/>
              <a:gd name="connsiteY36-194" fmla="*/ 4705763 h 4705763"/>
              <a:gd name="connsiteX37-195" fmla="*/ 1053441 w 1825371"/>
              <a:gd name="connsiteY37-196" fmla="*/ 2920082 h 4705763"/>
              <a:gd name="connsiteX38-197" fmla="*/ 1066213 w 1825371"/>
              <a:gd name="connsiteY38-198" fmla="*/ 2573839 h 4705763"/>
              <a:gd name="connsiteX39-199" fmla="*/ 1077951 w 1825371"/>
              <a:gd name="connsiteY39-200" fmla="*/ 2236916 h 4705763"/>
              <a:gd name="connsiteX40-201" fmla="*/ 1093485 w 1825371"/>
              <a:gd name="connsiteY40-202" fmla="*/ 1882733 h 4705763"/>
              <a:gd name="connsiteX41-203" fmla="*/ 1107983 w 1825371"/>
              <a:gd name="connsiteY41-204" fmla="*/ 1608293 h 4705763"/>
              <a:gd name="connsiteX42-205" fmla="*/ 1125245 w 1825371"/>
              <a:gd name="connsiteY42-206" fmla="*/ 1293464 h 4705763"/>
              <a:gd name="connsiteX43-207" fmla="*/ 1096247 w 1825371"/>
              <a:gd name="connsiteY43-208" fmla="*/ 1270681 h 4705763"/>
              <a:gd name="connsiteX44-209" fmla="*/ 984400 w 1825371"/>
              <a:gd name="connsiteY44-210" fmla="*/ 1242374 h 4705763"/>
              <a:gd name="connsiteX45-211" fmla="*/ 977149 w 1825371"/>
              <a:gd name="connsiteY45-212" fmla="*/ 1225458 h 4705763"/>
              <a:gd name="connsiteX46-213" fmla="*/ 983019 w 1825371"/>
              <a:gd name="connsiteY46-214" fmla="*/ 1189902 h 4705763"/>
              <a:gd name="connsiteX47-215" fmla="*/ 1016158 w 1825371"/>
              <a:gd name="connsiteY47-216" fmla="*/ 1097041 h 4705763"/>
              <a:gd name="connsiteX48-217" fmla="*/ 1055513 w 1825371"/>
              <a:gd name="connsiteY48-218" fmla="*/ 1078055 h 4705763"/>
              <a:gd name="connsiteX49-219" fmla="*/ 1097628 w 1825371"/>
              <a:gd name="connsiteY49-220" fmla="*/ 1104290 h 4705763"/>
              <a:gd name="connsiteX50-221" fmla="*/ 1115579 w 1825371"/>
              <a:gd name="connsiteY50-222" fmla="*/ 1107743 h 4705763"/>
              <a:gd name="connsiteX51-223" fmla="*/ 1177026 w 1825371"/>
              <a:gd name="connsiteY51-224" fmla="*/ 1087375 h 4705763"/>
              <a:gd name="connsiteX52-225" fmla="*/ 1179787 w 1825371"/>
              <a:gd name="connsiteY52-226" fmla="*/ 1073913 h 4705763"/>
              <a:gd name="connsiteX53-227" fmla="*/ 1135255 w 1825371"/>
              <a:gd name="connsiteY53-228" fmla="*/ 1041117 h 4705763"/>
              <a:gd name="connsiteX54-229" fmla="*/ 939868 w 1825371"/>
              <a:gd name="connsiteY54-230" fmla="*/ 883702 h 4705763"/>
              <a:gd name="connsiteX55-231" fmla="*/ 549783 w 1825371"/>
              <a:gd name="connsiteY55-232" fmla="*/ 496379 h 4705763"/>
              <a:gd name="connsiteX56-233" fmla="*/ 40947 w 1825371"/>
              <a:gd name="connsiteY56-234" fmla="*/ 48990 h 4705763"/>
              <a:gd name="connsiteX57-235" fmla="*/ 5735 w 1825371"/>
              <a:gd name="connsiteY57-236" fmla="*/ 17231 h 4705763"/>
              <a:gd name="connsiteX58-237" fmla="*/ 902 w 1825371"/>
              <a:gd name="connsiteY58-238" fmla="*/ 4114 h 4705763"/>
              <a:gd name="connsiteX59-239" fmla="*/ 15747 w 1825371"/>
              <a:gd name="connsiteY59-240" fmla="*/ 1352 h 4705763"/>
              <a:gd name="connsiteX0-241" fmla="*/ 15747 w 1825371"/>
              <a:gd name="connsiteY0-242" fmla="*/ 1352 h 4705763"/>
              <a:gd name="connsiteX1-243" fmla="*/ 83062 w 1825371"/>
              <a:gd name="connsiteY1-244" fmla="*/ 34837 h 4705763"/>
              <a:gd name="connsiteX2-245" fmla="*/ 961270 w 1825371"/>
              <a:gd name="connsiteY2-246" fmla="*/ 755975 h 4705763"/>
              <a:gd name="connsiteX3-247" fmla="*/ 1239162 w 1825371"/>
              <a:gd name="connsiteY3-248" fmla="*/ 1001764 h 4705763"/>
              <a:gd name="connsiteX4-249" fmla="*/ 1276445 w 1825371"/>
              <a:gd name="connsiteY4-250" fmla="*/ 1025928 h 4705763"/>
              <a:gd name="connsiteX5-251" fmla="*/ 1316489 w 1825371"/>
              <a:gd name="connsiteY5-252" fmla="*/ 1009704 h 4705763"/>
              <a:gd name="connsiteX6-253" fmla="*/ 1345141 w 1825371"/>
              <a:gd name="connsiteY6-254" fmla="*/ 948602 h 4705763"/>
              <a:gd name="connsiteX7-255" fmla="*/ 1407624 w 1825371"/>
              <a:gd name="connsiteY7-256" fmla="*/ 869894 h 4705763"/>
              <a:gd name="connsiteX8-257" fmla="*/ 1749379 w 1825371"/>
              <a:gd name="connsiteY8-258" fmla="*/ 590967 h 4705763"/>
              <a:gd name="connsiteX9-259" fmla="*/ 1808066 w 1825371"/>
              <a:gd name="connsiteY9-260" fmla="*/ 545399 h 4705763"/>
              <a:gd name="connsiteX10-261" fmla="*/ 1825326 w 1825371"/>
              <a:gd name="connsiteY10-262" fmla="*/ 554375 h 4705763"/>
              <a:gd name="connsiteX11-263" fmla="*/ 1811172 w 1825371"/>
              <a:gd name="connsiteY11-264" fmla="*/ 590277 h 4705763"/>
              <a:gd name="connsiteX12-265" fmla="*/ 1721073 w 1825371"/>
              <a:gd name="connsiteY12-266" fmla="*/ 698326 h 4705763"/>
              <a:gd name="connsiteX13-267" fmla="*/ 1385877 w 1825371"/>
              <a:gd name="connsiteY13-268" fmla="*/ 1068389 h 4705763"/>
              <a:gd name="connsiteX14-269" fmla="*/ 1376211 w 1825371"/>
              <a:gd name="connsiteY14-270" fmla="*/ 1098421 h 4705763"/>
              <a:gd name="connsiteX15-271" fmla="*/ 1361366 w 1825371"/>
              <a:gd name="connsiteY15-272" fmla="*/ 1135359 h 4705763"/>
              <a:gd name="connsiteX16-273" fmla="*/ 1355153 w 1825371"/>
              <a:gd name="connsiteY16-274" fmla="*/ 1169879 h 4705763"/>
              <a:gd name="connsiteX17-275" fmla="*/ 1409696 w 1825371"/>
              <a:gd name="connsiteY17-276" fmla="*/ 1384253 h 4705763"/>
              <a:gd name="connsiteX18-277" fmla="*/ 1524994 w 1825371"/>
              <a:gd name="connsiteY18-278" fmla="*/ 1739817 h 4705763"/>
              <a:gd name="connsiteX19-279" fmla="*/ 1659971 w 1825371"/>
              <a:gd name="connsiteY19-280" fmla="*/ 2199288 h 4705763"/>
              <a:gd name="connsiteX20-281" fmla="*/ 1782864 w 1825371"/>
              <a:gd name="connsiteY20-282" fmla="*/ 2697077 h 4705763"/>
              <a:gd name="connsiteX21-283" fmla="*/ 1794257 w 1825371"/>
              <a:gd name="connsiteY21-284" fmla="*/ 2767845 h 4705763"/>
              <a:gd name="connsiteX22-285" fmla="*/ 1791840 w 1825371"/>
              <a:gd name="connsiteY22-286" fmla="*/ 2778202 h 4705763"/>
              <a:gd name="connsiteX23-287" fmla="*/ 1784245 w 1825371"/>
              <a:gd name="connsiteY23-288" fmla="*/ 2770607 h 4705763"/>
              <a:gd name="connsiteX24-289" fmla="*/ 1746617 w 1825371"/>
              <a:gd name="connsiteY24-290" fmla="*/ 2660831 h 4705763"/>
              <a:gd name="connsiteX25-291" fmla="*/ 1513602 w 1825371"/>
              <a:gd name="connsiteY25-292" fmla="*/ 1875484 h 4705763"/>
              <a:gd name="connsiteX26-293" fmla="*/ 1297158 w 1825371"/>
              <a:gd name="connsiteY26-294" fmla="*/ 1267919 h 4705763"/>
              <a:gd name="connsiteX27-295" fmla="*/ 1275064 w 1825371"/>
              <a:gd name="connsiteY27-296" fmla="*/ 1217173 h 4705763"/>
              <a:gd name="connsiteX28-297" fmla="*/ 1248483 w 1825371"/>
              <a:gd name="connsiteY28-298" fmla="*/ 1193353 h 4705763"/>
              <a:gd name="connsiteX29-299" fmla="*/ 1232949 w 1825371"/>
              <a:gd name="connsiteY29-300" fmla="*/ 1222351 h 4705763"/>
              <a:gd name="connsiteX30-301" fmla="*/ 1230877 w 1825371"/>
              <a:gd name="connsiteY30-302" fmla="*/ 1283108 h 4705763"/>
              <a:gd name="connsiteX31-303" fmla="*/ 1243305 w 1825371"/>
              <a:gd name="connsiteY31-304" fmla="*/ 1522336 h 4705763"/>
              <a:gd name="connsiteX32-305" fmla="*/ 1261256 w 1825371"/>
              <a:gd name="connsiteY32-306" fmla="*/ 1854772 h 4705763"/>
              <a:gd name="connsiteX33-307" fmla="*/ 1272647 w 1825371"/>
              <a:gd name="connsiteY33-308" fmla="*/ 2086061 h 4705763"/>
              <a:gd name="connsiteX34-309" fmla="*/ 1297493 w 1825371"/>
              <a:gd name="connsiteY34-310" fmla="*/ 4685667 h 4705763"/>
              <a:gd name="connsiteX35-311" fmla="*/ 938419 w 1825371"/>
              <a:gd name="connsiteY35-312" fmla="*/ 4705763 h 4705763"/>
              <a:gd name="connsiteX36-313" fmla="*/ 1053441 w 1825371"/>
              <a:gd name="connsiteY36-314" fmla="*/ 2920082 h 4705763"/>
              <a:gd name="connsiteX37-315" fmla="*/ 1066213 w 1825371"/>
              <a:gd name="connsiteY37-316" fmla="*/ 2573839 h 4705763"/>
              <a:gd name="connsiteX38-317" fmla="*/ 1077951 w 1825371"/>
              <a:gd name="connsiteY38-318" fmla="*/ 2236916 h 4705763"/>
              <a:gd name="connsiteX39-319" fmla="*/ 1093485 w 1825371"/>
              <a:gd name="connsiteY39-320" fmla="*/ 1882733 h 4705763"/>
              <a:gd name="connsiteX40-321" fmla="*/ 1107983 w 1825371"/>
              <a:gd name="connsiteY40-322" fmla="*/ 1608293 h 4705763"/>
              <a:gd name="connsiteX41-323" fmla="*/ 1125245 w 1825371"/>
              <a:gd name="connsiteY41-324" fmla="*/ 1293464 h 4705763"/>
              <a:gd name="connsiteX42-325" fmla="*/ 1096247 w 1825371"/>
              <a:gd name="connsiteY42-326" fmla="*/ 1270681 h 4705763"/>
              <a:gd name="connsiteX43-327" fmla="*/ 984400 w 1825371"/>
              <a:gd name="connsiteY43-328" fmla="*/ 1242374 h 4705763"/>
              <a:gd name="connsiteX44-329" fmla="*/ 977149 w 1825371"/>
              <a:gd name="connsiteY44-330" fmla="*/ 1225458 h 4705763"/>
              <a:gd name="connsiteX45-331" fmla="*/ 983019 w 1825371"/>
              <a:gd name="connsiteY45-332" fmla="*/ 1189902 h 4705763"/>
              <a:gd name="connsiteX46-333" fmla="*/ 1016158 w 1825371"/>
              <a:gd name="connsiteY46-334" fmla="*/ 1097041 h 4705763"/>
              <a:gd name="connsiteX47-335" fmla="*/ 1055513 w 1825371"/>
              <a:gd name="connsiteY47-336" fmla="*/ 1078055 h 4705763"/>
              <a:gd name="connsiteX48-337" fmla="*/ 1097628 w 1825371"/>
              <a:gd name="connsiteY48-338" fmla="*/ 1104290 h 4705763"/>
              <a:gd name="connsiteX49-339" fmla="*/ 1115579 w 1825371"/>
              <a:gd name="connsiteY49-340" fmla="*/ 1107743 h 4705763"/>
              <a:gd name="connsiteX50-341" fmla="*/ 1177026 w 1825371"/>
              <a:gd name="connsiteY50-342" fmla="*/ 1087375 h 4705763"/>
              <a:gd name="connsiteX51-343" fmla="*/ 1179787 w 1825371"/>
              <a:gd name="connsiteY51-344" fmla="*/ 1073913 h 4705763"/>
              <a:gd name="connsiteX52-345" fmla="*/ 1135255 w 1825371"/>
              <a:gd name="connsiteY52-346" fmla="*/ 1041117 h 4705763"/>
              <a:gd name="connsiteX53-347" fmla="*/ 939868 w 1825371"/>
              <a:gd name="connsiteY53-348" fmla="*/ 883702 h 4705763"/>
              <a:gd name="connsiteX54-349" fmla="*/ 549783 w 1825371"/>
              <a:gd name="connsiteY54-350" fmla="*/ 496379 h 4705763"/>
              <a:gd name="connsiteX55-351" fmla="*/ 40947 w 1825371"/>
              <a:gd name="connsiteY55-352" fmla="*/ 48990 h 4705763"/>
              <a:gd name="connsiteX56-353" fmla="*/ 5735 w 1825371"/>
              <a:gd name="connsiteY56-354" fmla="*/ 17231 h 4705763"/>
              <a:gd name="connsiteX57-355" fmla="*/ 902 w 1825371"/>
              <a:gd name="connsiteY57-356" fmla="*/ 4114 h 4705763"/>
              <a:gd name="connsiteX58-357" fmla="*/ 15747 w 1825371"/>
              <a:gd name="connsiteY58-358" fmla="*/ 1352 h 4705763"/>
              <a:gd name="connsiteX0-359" fmla="*/ 15747 w 1825371"/>
              <a:gd name="connsiteY0-360" fmla="*/ 1352 h 4705763"/>
              <a:gd name="connsiteX1-361" fmla="*/ 83062 w 1825371"/>
              <a:gd name="connsiteY1-362" fmla="*/ 34837 h 4705763"/>
              <a:gd name="connsiteX2-363" fmla="*/ 961270 w 1825371"/>
              <a:gd name="connsiteY2-364" fmla="*/ 755975 h 4705763"/>
              <a:gd name="connsiteX3-365" fmla="*/ 1239162 w 1825371"/>
              <a:gd name="connsiteY3-366" fmla="*/ 1001764 h 4705763"/>
              <a:gd name="connsiteX4-367" fmla="*/ 1276445 w 1825371"/>
              <a:gd name="connsiteY4-368" fmla="*/ 1025928 h 4705763"/>
              <a:gd name="connsiteX5-369" fmla="*/ 1316489 w 1825371"/>
              <a:gd name="connsiteY5-370" fmla="*/ 1009704 h 4705763"/>
              <a:gd name="connsiteX6-371" fmla="*/ 1345141 w 1825371"/>
              <a:gd name="connsiteY6-372" fmla="*/ 948602 h 4705763"/>
              <a:gd name="connsiteX7-373" fmla="*/ 1407624 w 1825371"/>
              <a:gd name="connsiteY7-374" fmla="*/ 869894 h 4705763"/>
              <a:gd name="connsiteX8-375" fmla="*/ 1749379 w 1825371"/>
              <a:gd name="connsiteY8-376" fmla="*/ 590967 h 4705763"/>
              <a:gd name="connsiteX9-377" fmla="*/ 1808066 w 1825371"/>
              <a:gd name="connsiteY9-378" fmla="*/ 545399 h 4705763"/>
              <a:gd name="connsiteX10-379" fmla="*/ 1825326 w 1825371"/>
              <a:gd name="connsiteY10-380" fmla="*/ 554375 h 4705763"/>
              <a:gd name="connsiteX11-381" fmla="*/ 1811172 w 1825371"/>
              <a:gd name="connsiteY11-382" fmla="*/ 590277 h 4705763"/>
              <a:gd name="connsiteX12-383" fmla="*/ 1721073 w 1825371"/>
              <a:gd name="connsiteY12-384" fmla="*/ 698326 h 4705763"/>
              <a:gd name="connsiteX13-385" fmla="*/ 1385877 w 1825371"/>
              <a:gd name="connsiteY13-386" fmla="*/ 1068389 h 4705763"/>
              <a:gd name="connsiteX14-387" fmla="*/ 1376211 w 1825371"/>
              <a:gd name="connsiteY14-388" fmla="*/ 1098421 h 4705763"/>
              <a:gd name="connsiteX15-389" fmla="*/ 1361366 w 1825371"/>
              <a:gd name="connsiteY15-390" fmla="*/ 1135359 h 4705763"/>
              <a:gd name="connsiteX16-391" fmla="*/ 1355153 w 1825371"/>
              <a:gd name="connsiteY16-392" fmla="*/ 1169879 h 4705763"/>
              <a:gd name="connsiteX17-393" fmla="*/ 1409696 w 1825371"/>
              <a:gd name="connsiteY17-394" fmla="*/ 1384253 h 4705763"/>
              <a:gd name="connsiteX18-395" fmla="*/ 1524994 w 1825371"/>
              <a:gd name="connsiteY18-396" fmla="*/ 1739817 h 4705763"/>
              <a:gd name="connsiteX19-397" fmla="*/ 1659971 w 1825371"/>
              <a:gd name="connsiteY19-398" fmla="*/ 2199288 h 4705763"/>
              <a:gd name="connsiteX20-399" fmla="*/ 1782864 w 1825371"/>
              <a:gd name="connsiteY20-400" fmla="*/ 2697077 h 4705763"/>
              <a:gd name="connsiteX21-401" fmla="*/ 1794257 w 1825371"/>
              <a:gd name="connsiteY21-402" fmla="*/ 2767845 h 4705763"/>
              <a:gd name="connsiteX22-403" fmla="*/ 1791840 w 1825371"/>
              <a:gd name="connsiteY22-404" fmla="*/ 2778202 h 4705763"/>
              <a:gd name="connsiteX23-405" fmla="*/ 1784245 w 1825371"/>
              <a:gd name="connsiteY23-406" fmla="*/ 2770607 h 4705763"/>
              <a:gd name="connsiteX24-407" fmla="*/ 1746617 w 1825371"/>
              <a:gd name="connsiteY24-408" fmla="*/ 2660831 h 4705763"/>
              <a:gd name="connsiteX25-409" fmla="*/ 1513602 w 1825371"/>
              <a:gd name="connsiteY25-410" fmla="*/ 1875484 h 4705763"/>
              <a:gd name="connsiteX26-411" fmla="*/ 1297158 w 1825371"/>
              <a:gd name="connsiteY26-412" fmla="*/ 1267919 h 4705763"/>
              <a:gd name="connsiteX27-413" fmla="*/ 1275064 w 1825371"/>
              <a:gd name="connsiteY27-414" fmla="*/ 1217173 h 4705763"/>
              <a:gd name="connsiteX28-415" fmla="*/ 1248483 w 1825371"/>
              <a:gd name="connsiteY28-416" fmla="*/ 1193353 h 4705763"/>
              <a:gd name="connsiteX29-417" fmla="*/ 1232949 w 1825371"/>
              <a:gd name="connsiteY29-418" fmla="*/ 1222351 h 4705763"/>
              <a:gd name="connsiteX30-419" fmla="*/ 1230877 w 1825371"/>
              <a:gd name="connsiteY30-420" fmla="*/ 1283108 h 4705763"/>
              <a:gd name="connsiteX31-421" fmla="*/ 1243305 w 1825371"/>
              <a:gd name="connsiteY31-422" fmla="*/ 1522336 h 4705763"/>
              <a:gd name="connsiteX32-423" fmla="*/ 1261256 w 1825371"/>
              <a:gd name="connsiteY32-424" fmla="*/ 1854772 h 4705763"/>
              <a:gd name="connsiteX33-425" fmla="*/ 1297493 w 1825371"/>
              <a:gd name="connsiteY33-426" fmla="*/ 4685667 h 4705763"/>
              <a:gd name="connsiteX34-427" fmla="*/ 938419 w 1825371"/>
              <a:gd name="connsiteY34-428" fmla="*/ 4705763 h 4705763"/>
              <a:gd name="connsiteX35-429" fmla="*/ 1053441 w 1825371"/>
              <a:gd name="connsiteY35-430" fmla="*/ 2920082 h 4705763"/>
              <a:gd name="connsiteX36-431" fmla="*/ 1066213 w 1825371"/>
              <a:gd name="connsiteY36-432" fmla="*/ 2573839 h 4705763"/>
              <a:gd name="connsiteX37-433" fmla="*/ 1077951 w 1825371"/>
              <a:gd name="connsiteY37-434" fmla="*/ 2236916 h 4705763"/>
              <a:gd name="connsiteX38-435" fmla="*/ 1093485 w 1825371"/>
              <a:gd name="connsiteY38-436" fmla="*/ 1882733 h 4705763"/>
              <a:gd name="connsiteX39-437" fmla="*/ 1107983 w 1825371"/>
              <a:gd name="connsiteY39-438" fmla="*/ 1608293 h 4705763"/>
              <a:gd name="connsiteX40-439" fmla="*/ 1125245 w 1825371"/>
              <a:gd name="connsiteY40-440" fmla="*/ 1293464 h 4705763"/>
              <a:gd name="connsiteX41-441" fmla="*/ 1096247 w 1825371"/>
              <a:gd name="connsiteY41-442" fmla="*/ 1270681 h 4705763"/>
              <a:gd name="connsiteX42-443" fmla="*/ 984400 w 1825371"/>
              <a:gd name="connsiteY42-444" fmla="*/ 1242374 h 4705763"/>
              <a:gd name="connsiteX43-445" fmla="*/ 977149 w 1825371"/>
              <a:gd name="connsiteY43-446" fmla="*/ 1225458 h 4705763"/>
              <a:gd name="connsiteX44-447" fmla="*/ 983019 w 1825371"/>
              <a:gd name="connsiteY44-448" fmla="*/ 1189902 h 4705763"/>
              <a:gd name="connsiteX45-449" fmla="*/ 1016158 w 1825371"/>
              <a:gd name="connsiteY45-450" fmla="*/ 1097041 h 4705763"/>
              <a:gd name="connsiteX46-451" fmla="*/ 1055513 w 1825371"/>
              <a:gd name="connsiteY46-452" fmla="*/ 1078055 h 4705763"/>
              <a:gd name="connsiteX47-453" fmla="*/ 1097628 w 1825371"/>
              <a:gd name="connsiteY47-454" fmla="*/ 1104290 h 4705763"/>
              <a:gd name="connsiteX48-455" fmla="*/ 1115579 w 1825371"/>
              <a:gd name="connsiteY48-456" fmla="*/ 1107743 h 4705763"/>
              <a:gd name="connsiteX49-457" fmla="*/ 1177026 w 1825371"/>
              <a:gd name="connsiteY49-458" fmla="*/ 1087375 h 4705763"/>
              <a:gd name="connsiteX50-459" fmla="*/ 1179787 w 1825371"/>
              <a:gd name="connsiteY50-460" fmla="*/ 1073913 h 4705763"/>
              <a:gd name="connsiteX51-461" fmla="*/ 1135255 w 1825371"/>
              <a:gd name="connsiteY51-462" fmla="*/ 1041117 h 4705763"/>
              <a:gd name="connsiteX52-463" fmla="*/ 939868 w 1825371"/>
              <a:gd name="connsiteY52-464" fmla="*/ 883702 h 4705763"/>
              <a:gd name="connsiteX53-465" fmla="*/ 549783 w 1825371"/>
              <a:gd name="connsiteY53-466" fmla="*/ 496379 h 4705763"/>
              <a:gd name="connsiteX54-467" fmla="*/ 40947 w 1825371"/>
              <a:gd name="connsiteY54-468" fmla="*/ 48990 h 4705763"/>
              <a:gd name="connsiteX55-469" fmla="*/ 5735 w 1825371"/>
              <a:gd name="connsiteY55-470" fmla="*/ 17231 h 4705763"/>
              <a:gd name="connsiteX56-471" fmla="*/ 902 w 1825371"/>
              <a:gd name="connsiteY56-472" fmla="*/ 4114 h 4705763"/>
              <a:gd name="connsiteX57-473" fmla="*/ 15747 w 1825371"/>
              <a:gd name="connsiteY57-474" fmla="*/ 1352 h 4705763"/>
              <a:gd name="connsiteX0-475" fmla="*/ 15747 w 1825371"/>
              <a:gd name="connsiteY0-476" fmla="*/ 1352 h 4705763"/>
              <a:gd name="connsiteX1-477" fmla="*/ 83062 w 1825371"/>
              <a:gd name="connsiteY1-478" fmla="*/ 34837 h 4705763"/>
              <a:gd name="connsiteX2-479" fmla="*/ 961270 w 1825371"/>
              <a:gd name="connsiteY2-480" fmla="*/ 755975 h 4705763"/>
              <a:gd name="connsiteX3-481" fmla="*/ 1239162 w 1825371"/>
              <a:gd name="connsiteY3-482" fmla="*/ 1001764 h 4705763"/>
              <a:gd name="connsiteX4-483" fmla="*/ 1276445 w 1825371"/>
              <a:gd name="connsiteY4-484" fmla="*/ 1025928 h 4705763"/>
              <a:gd name="connsiteX5-485" fmla="*/ 1316489 w 1825371"/>
              <a:gd name="connsiteY5-486" fmla="*/ 1009704 h 4705763"/>
              <a:gd name="connsiteX6-487" fmla="*/ 1345141 w 1825371"/>
              <a:gd name="connsiteY6-488" fmla="*/ 948602 h 4705763"/>
              <a:gd name="connsiteX7-489" fmla="*/ 1407624 w 1825371"/>
              <a:gd name="connsiteY7-490" fmla="*/ 869894 h 4705763"/>
              <a:gd name="connsiteX8-491" fmla="*/ 1749379 w 1825371"/>
              <a:gd name="connsiteY8-492" fmla="*/ 590967 h 4705763"/>
              <a:gd name="connsiteX9-493" fmla="*/ 1808066 w 1825371"/>
              <a:gd name="connsiteY9-494" fmla="*/ 545399 h 4705763"/>
              <a:gd name="connsiteX10-495" fmla="*/ 1825326 w 1825371"/>
              <a:gd name="connsiteY10-496" fmla="*/ 554375 h 4705763"/>
              <a:gd name="connsiteX11-497" fmla="*/ 1811172 w 1825371"/>
              <a:gd name="connsiteY11-498" fmla="*/ 590277 h 4705763"/>
              <a:gd name="connsiteX12-499" fmla="*/ 1721073 w 1825371"/>
              <a:gd name="connsiteY12-500" fmla="*/ 698326 h 4705763"/>
              <a:gd name="connsiteX13-501" fmla="*/ 1385877 w 1825371"/>
              <a:gd name="connsiteY13-502" fmla="*/ 1068389 h 4705763"/>
              <a:gd name="connsiteX14-503" fmla="*/ 1376211 w 1825371"/>
              <a:gd name="connsiteY14-504" fmla="*/ 1098421 h 4705763"/>
              <a:gd name="connsiteX15-505" fmla="*/ 1361366 w 1825371"/>
              <a:gd name="connsiteY15-506" fmla="*/ 1135359 h 4705763"/>
              <a:gd name="connsiteX16-507" fmla="*/ 1355153 w 1825371"/>
              <a:gd name="connsiteY16-508" fmla="*/ 1169879 h 4705763"/>
              <a:gd name="connsiteX17-509" fmla="*/ 1409696 w 1825371"/>
              <a:gd name="connsiteY17-510" fmla="*/ 1384253 h 4705763"/>
              <a:gd name="connsiteX18-511" fmla="*/ 1524994 w 1825371"/>
              <a:gd name="connsiteY18-512" fmla="*/ 1739817 h 4705763"/>
              <a:gd name="connsiteX19-513" fmla="*/ 1659971 w 1825371"/>
              <a:gd name="connsiteY19-514" fmla="*/ 2199288 h 4705763"/>
              <a:gd name="connsiteX20-515" fmla="*/ 1782864 w 1825371"/>
              <a:gd name="connsiteY20-516" fmla="*/ 2697077 h 4705763"/>
              <a:gd name="connsiteX21-517" fmla="*/ 1794257 w 1825371"/>
              <a:gd name="connsiteY21-518" fmla="*/ 2767845 h 4705763"/>
              <a:gd name="connsiteX22-519" fmla="*/ 1791840 w 1825371"/>
              <a:gd name="connsiteY22-520" fmla="*/ 2778202 h 4705763"/>
              <a:gd name="connsiteX23-521" fmla="*/ 1784245 w 1825371"/>
              <a:gd name="connsiteY23-522" fmla="*/ 2770607 h 4705763"/>
              <a:gd name="connsiteX24-523" fmla="*/ 1746617 w 1825371"/>
              <a:gd name="connsiteY24-524" fmla="*/ 2660831 h 4705763"/>
              <a:gd name="connsiteX25-525" fmla="*/ 1513602 w 1825371"/>
              <a:gd name="connsiteY25-526" fmla="*/ 1875484 h 4705763"/>
              <a:gd name="connsiteX26-527" fmla="*/ 1297158 w 1825371"/>
              <a:gd name="connsiteY26-528" fmla="*/ 1267919 h 4705763"/>
              <a:gd name="connsiteX27-529" fmla="*/ 1275064 w 1825371"/>
              <a:gd name="connsiteY27-530" fmla="*/ 1217173 h 4705763"/>
              <a:gd name="connsiteX28-531" fmla="*/ 1248483 w 1825371"/>
              <a:gd name="connsiteY28-532" fmla="*/ 1193353 h 4705763"/>
              <a:gd name="connsiteX29-533" fmla="*/ 1232949 w 1825371"/>
              <a:gd name="connsiteY29-534" fmla="*/ 1222351 h 4705763"/>
              <a:gd name="connsiteX30-535" fmla="*/ 1230877 w 1825371"/>
              <a:gd name="connsiteY30-536" fmla="*/ 1283108 h 4705763"/>
              <a:gd name="connsiteX31-537" fmla="*/ 1243305 w 1825371"/>
              <a:gd name="connsiteY31-538" fmla="*/ 1522336 h 4705763"/>
              <a:gd name="connsiteX32-539" fmla="*/ 1297493 w 1825371"/>
              <a:gd name="connsiteY32-540" fmla="*/ 4685667 h 4705763"/>
              <a:gd name="connsiteX33-541" fmla="*/ 938419 w 1825371"/>
              <a:gd name="connsiteY33-542" fmla="*/ 4705763 h 4705763"/>
              <a:gd name="connsiteX34-543" fmla="*/ 1053441 w 1825371"/>
              <a:gd name="connsiteY34-544" fmla="*/ 2920082 h 4705763"/>
              <a:gd name="connsiteX35-545" fmla="*/ 1066213 w 1825371"/>
              <a:gd name="connsiteY35-546" fmla="*/ 2573839 h 4705763"/>
              <a:gd name="connsiteX36-547" fmla="*/ 1077951 w 1825371"/>
              <a:gd name="connsiteY36-548" fmla="*/ 2236916 h 4705763"/>
              <a:gd name="connsiteX37-549" fmla="*/ 1093485 w 1825371"/>
              <a:gd name="connsiteY37-550" fmla="*/ 1882733 h 4705763"/>
              <a:gd name="connsiteX38-551" fmla="*/ 1107983 w 1825371"/>
              <a:gd name="connsiteY38-552" fmla="*/ 1608293 h 4705763"/>
              <a:gd name="connsiteX39-553" fmla="*/ 1125245 w 1825371"/>
              <a:gd name="connsiteY39-554" fmla="*/ 1293464 h 4705763"/>
              <a:gd name="connsiteX40-555" fmla="*/ 1096247 w 1825371"/>
              <a:gd name="connsiteY40-556" fmla="*/ 1270681 h 4705763"/>
              <a:gd name="connsiteX41-557" fmla="*/ 984400 w 1825371"/>
              <a:gd name="connsiteY41-558" fmla="*/ 1242374 h 4705763"/>
              <a:gd name="connsiteX42-559" fmla="*/ 977149 w 1825371"/>
              <a:gd name="connsiteY42-560" fmla="*/ 1225458 h 4705763"/>
              <a:gd name="connsiteX43-561" fmla="*/ 983019 w 1825371"/>
              <a:gd name="connsiteY43-562" fmla="*/ 1189902 h 4705763"/>
              <a:gd name="connsiteX44-563" fmla="*/ 1016158 w 1825371"/>
              <a:gd name="connsiteY44-564" fmla="*/ 1097041 h 4705763"/>
              <a:gd name="connsiteX45-565" fmla="*/ 1055513 w 1825371"/>
              <a:gd name="connsiteY45-566" fmla="*/ 1078055 h 4705763"/>
              <a:gd name="connsiteX46-567" fmla="*/ 1097628 w 1825371"/>
              <a:gd name="connsiteY46-568" fmla="*/ 1104290 h 4705763"/>
              <a:gd name="connsiteX47-569" fmla="*/ 1115579 w 1825371"/>
              <a:gd name="connsiteY47-570" fmla="*/ 1107743 h 4705763"/>
              <a:gd name="connsiteX48-571" fmla="*/ 1177026 w 1825371"/>
              <a:gd name="connsiteY48-572" fmla="*/ 1087375 h 4705763"/>
              <a:gd name="connsiteX49-573" fmla="*/ 1179787 w 1825371"/>
              <a:gd name="connsiteY49-574" fmla="*/ 1073913 h 4705763"/>
              <a:gd name="connsiteX50-575" fmla="*/ 1135255 w 1825371"/>
              <a:gd name="connsiteY50-576" fmla="*/ 1041117 h 4705763"/>
              <a:gd name="connsiteX51-577" fmla="*/ 939868 w 1825371"/>
              <a:gd name="connsiteY51-578" fmla="*/ 883702 h 4705763"/>
              <a:gd name="connsiteX52-579" fmla="*/ 549783 w 1825371"/>
              <a:gd name="connsiteY52-580" fmla="*/ 496379 h 4705763"/>
              <a:gd name="connsiteX53-581" fmla="*/ 40947 w 1825371"/>
              <a:gd name="connsiteY53-582" fmla="*/ 48990 h 4705763"/>
              <a:gd name="connsiteX54-583" fmla="*/ 5735 w 1825371"/>
              <a:gd name="connsiteY54-584" fmla="*/ 17231 h 4705763"/>
              <a:gd name="connsiteX55-585" fmla="*/ 902 w 1825371"/>
              <a:gd name="connsiteY55-586" fmla="*/ 4114 h 4705763"/>
              <a:gd name="connsiteX56-587" fmla="*/ 15747 w 1825371"/>
              <a:gd name="connsiteY56-588" fmla="*/ 1352 h 4705763"/>
              <a:gd name="connsiteX0-589" fmla="*/ 15747 w 1825371"/>
              <a:gd name="connsiteY0-590" fmla="*/ 1352 h 4705763"/>
              <a:gd name="connsiteX1-591" fmla="*/ 83062 w 1825371"/>
              <a:gd name="connsiteY1-592" fmla="*/ 34837 h 4705763"/>
              <a:gd name="connsiteX2-593" fmla="*/ 961270 w 1825371"/>
              <a:gd name="connsiteY2-594" fmla="*/ 755975 h 4705763"/>
              <a:gd name="connsiteX3-595" fmla="*/ 1239162 w 1825371"/>
              <a:gd name="connsiteY3-596" fmla="*/ 1001764 h 4705763"/>
              <a:gd name="connsiteX4-597" fmla="*/ 1276445 w 1825371"/>
              <a:gd name="connsiteY4-598" fmla="*/ 1025928 h 4705763"/>
              <a:gd name="connsiteX5-599" fmla="*/ 1316489 w 1825371"/>
              <a:gd name="connsiteY5-600" fmla="*/ 1009704 h 4705763"/>
              <a:gd name="connsiteX6-601" fmla="*/ 1345141 w 1825371"/>
              <a:gd name="connsiteY6-602" fmla="*/ 948602 h 4705763"/>
              <a:gd name="connsiteX7-603" fmla="*/ 1407624 w 1825371"/>
              <a:gd name="connsiteY7-604" fmla="*/ 869894 h 4705763"/>
              <a:gd name="connsiteX8-605" fmla="*/ 1749379 w 1825371"/>
              <a:gd name="connsiteY8-606" fmla="*/ 590967 h 4705763"/>
              <a:gd name="connsiteX9-607" fmla="*/ 1808066 w 1825371"/>
              <a:gd name="connsiteY9-608" fmla="*/ 545399 h 4705763"/>
              <a:gd name="connsiteX10-609" fmla="*/ 1825326 w 1825371"/>
              <a:gd name="connsiteY10-610" fmla="*/ 554375 h 4705763"/>
              <a:gd name="connsiteX11-611" fmla="*/ 1811172 w 1825371"/>
              <a:gd name="connsiteY11-612" fmla="*/ 590277 h 4705763"/>
              <a:gd name="connsiteX12-613" fmla="*/ 1721073 w 1825371"/>
              <a:gd name="connsiteY12-614" fmla="*/ 698326 h 4705763"/>
              <a:gd name="connsiteX13-615" fmla="*/ 1385877 w 1825371"/>
              <a:gd name="connsiteY13-616" fmla="*/ 1068389 h 4705763"/>
              <a:gd name="connsiteX14-617" fmla="*/ 1376211 w 1825371"/>
              <a:gd name="connsiteY14-618" fmla="*/ 1098421 h 4705763"/>
              <a:gd name="connsiteX15-619" fmla="*/ 1361366 w 1825371"/>
              <a:gd name="connsiteY15-620" fmla="*/ 1135359 h 4705763"/>
              <a:gd name="connsiteX16-621" fmla="*/ 1355153 w 1825371"/>
              <a:gd name="connsiteY16-622" fmla="*/ 1169879 h 4705763"/>
              <a:gd name="connsiteX17-623" fmla="*/ 1409696 w 1825371"/>
              <a:gd name="connsiteY17-624" fmla="*/ 1384253 h 4705763"/>
              <a:gd name="connsiteX18-625" fmla="*/ 1524994 w 1825371"/>
              <a:gd name="connsiteY18-626" fmla="*/ 1739817 h 4705763"/>
              <a:gd name="connsiteX19-627" fmla="*/ 1659971 w 1825371"/>
              <a:gd name="connsiteY19-628" fmla="*/ 2199288 h 4705763"/>
              <a:gd name="connsiteX20-629" fmla="*/ 1782864 w 1825371"/>
              <a:gd name="connsiteY20-630" fmla="*/ 2697077 h 4705763"/>
              <a:gd name="connsiteX21-631" fmla="*/ 1794257 w 1825371"/>
              <a:gd name="connsiteY21-632" fmla="*/ 2767845 h 4705763"/>
              <a:gd name="connsiteX22-633" fmla="*/ 1791840 w 1825371"/>
              <a:gd name="connsiteY22-634" fmla="*/ 2778202 h 4705763"/>
              <a:gd name="connsiteX23-635" fmla="*/ 1784245 w 1825371"/>
              <a:gd name="connsiteY23-636" fmla="*/ 2770607 h 4705763"/>
              <a:gd name="connsiteX24-637" fmla="*/ 1746617 w 1825371"/>
              <a:gd name="connsiteY24-638" fmla="*/ 2660831 h 4705763"/>
              <a:gd name="connsiteX25-639" fmla="*/ 1513602 w 1825371"/>
              <a:gd name="connsiteY25-640" fmla="*/ 1875484 h 4705763"/>
              <a:gd name="connsiteX26-641" fmla="*/ 1297158 w 1825371"/>
              <a:gd name="connsiteY26-642" fmla="*/ 1267919 h 4705763"/>
              <a:gd name="connsiteX27-643" fmla="*/ 1275064 w 1825371"/>
              <a:gd name="connsiteY27-644" fmla="*/ 1217173 h 4705763"/>
              <a:gd name="connsiteX28-645" fmla="*/ 1248483 w 1825371"/>
              <a:gd name="connsiteY28-646" fmla="*/ 1193353 h 4705763"/>
              <a:gd name="connsiteX29-647" fmla="*/ 1232949 w 1825371"/>
              <a:gd name="connsiteY29-648" fmla="*/ 1222351 h 4705763"/>
              <a:gd name="connsiteX30-649" fmla="*/ 1230877 w 1825371"/>
              <a:gd name="connsiteY30-650" fmla="*/ 1283108 h 4705763"/>
              <a:gd name="connsiteX31-651" fmla="*/ 1297493 w 1825371"/>
              <a:gd name="connsiteY31-652" fmla="*/ 4685667 h 4705763"/>
              <a:gd name="connsiteX32-653" fmla="*/ 938419 w 1825371"/>
              <a:gd name="connsiteY32-654" fmla="*/ 4705763 h 4705763"/>
              <a:gd name="connsiteX33-655" fmla="*/ 1053441 w 1825371"/>
              <a:gd name="connsiteY33-656" fmla="*/ 2920082 h 4705763"/>
              <a:gd name="connsiteX34-657" fmla="*/ 1066213 w 1825371"/>
              <a:gd name="connsiteY34-658" fmla="*/ 2573839 h 4705763"/>
              <a:gd name="connsiteX35-659" fmla="*/ 1077951 w 1825371"/>
              <a:gd name="connsiteY35-660" fmla="*/ 2236916 h 4705763"/>
              <a:gd name="connsiteX36-661" fmla="*/ 1093485 w 1825371"/>
              <a:gd name="connsiteY36-662" fmla="*/ 1882733 h 4705763"/>
              <a:gd name="connsiteX37-663" fmla="*/ 1107983 w 1825371"/>
              <a:gd name="connsiteY37-664" fmla="*/ 1608293 h 4705763"/>
              <a:gd name="connsiteX38-665" fmla="*/ 1125245 w 1825371"/>
              <a:gd name="connsiteY38-666" fmla="*/ 1293464 h 4705763"/>
              <a:gd name="connsiteX39-667" fmla="*/ 1096247 w 1825371"/>
              <a:gd name="connsiteY39-668" fmla="*/ 1270681 h 4705763"/>
              <a:gd name="connsiteX40-669" fmla="*/ 984400 w 1825371"/>
              <a:gd name="connsiteY40-670" fmla="*/ 1242374 h 4705763"/>
              <a:gd name="connsiteX41-671" fmla="*/ 977149 w 1825371"/>
              <a:gd name="connsiteY41-672" fmla="*/ 1225458 h 4705763"/>
              <a:gd name="connsiteX42-673" fmla="*/ 983019 w 1825371"/>
              <a:gd name="connsiteY42-674" fmla="*/ 1189902 h 4705763"/>
              <a:gd name="connsiteX43-675" fmla="*/ 1016158 w 1825371"/>
              <a:gd name="connsiteY43-676" fmla="*/ 1097041 h 4705763"/>
              <a:gd name="connsiteX44-677" fmla="*/ 1055513 w 1825371"/>
              <a:gd name="connsiteY44-678" fmla="*/ 1078055 h 4705763"/>
              <a:gd name="connsiteX45-679" fmla="*/ 1097628 w 1825371"/>
              <a:gd name="connsiteY45-680" fmla="*/ 1104290 h 4705763"/>
              <a:gd name="connsiteX46-681" fmla="*/ 1115579 w 1825371"/>
              <a:gd name="connsiteY46-682" fmla="*/ 1107743 h 4705763"/>
              <a:gd name="connsiteX47-683" fmla="*/ 1177026 w 1825371"/>
              <a:gd name="connsiteY47-684" fmla="*/ 1087375 h 4705763"/>
              <a:gd name="connsiteX48-685" fmla="*/ 1179787 w 1825371"/>
              <a:gd name="connsiteY48-686" fmla="*/ 1073913 h 4705763"/>
              <a:gd name="connsiteX49-687" fmla="*/ 1135255 w 1825371"/>
              <a:gd name="connsiteY49-688" fmla="*/ 1041117 h 4705763"/>
              <a:gd name="connsiteX50-689" fmla="*/ 939868 w 1825371"/>
              <a:gd name="connsiteY50-690" fmla="*/ 883702 h 4705763"/>
              <a:gd name="connsiteX51-691" fmla="*/ 549783 w 1825371"/>
              <a:gd name="connsiteY51-692" fmla="*/ 496379 h 4705763"/>
              <a:gd name="connsiteX52-693" fmla="*/ 40947 w 1825371"/>
              <a:gd name="connsiteY52-694" fmla="*/ 48990 h 4705763"/>
              <a:gd name="connsiteX53-695" fmla="*/ 5735 w 1825371"/>
              <a:gd name="connsiteY53-696" fmla="*/ 17231 h 4705763"/>
              <a:gd name="connsiteX54-697" fmla="*/ 902 w 1825371"/>
              <a:gd name="connsiteY54-698" fmla="*/ 4114 h 4705763"/>
              <a:gd name="connsiteX55-699" fmla="*/ 15747 w 1825371"/>
              <a:gd name="connsiteY55-700" fmla="*/ 1352 h 4705763"/>
              <a:gd name="connsiteX0-701" fmla="*/ 15747 w 1825371"/>
              <a:gd name="connsiteY0-702" fmla="*/ 1352 h 4705763"/>
              <a:gd name="connsiteX1-703" fmla="*/ 83062 w 1825371"/>
              <a:gd name="connsiteY1-704" fmla="*/ 34837 h 4705763"/>
              <a:gd name="connsiteX2-705" fmla="*/ 961270 w 1825371"/>
              <a:gd name="connsiteY2-706" fmla="*/ 755975 h 4705763"/>
              <a:gd name="connsiteX3-707" fmla="*/ 1239162 w 1825371"/>
              <a:gd name="connsiteY3-708" fmla="*/ 1001764 h 4705763"/>
              <a:gd name="connsiteX4-709" fmla="*/ 1276445 w 1825371"/>
              <a:gd name="connsiteY4-710" fmla="*/ 1025928 h 4705763"/>
              <a:gd name="connsiteX5-711" fmla="*/ 1316489 w 1825371"/>
              <a:gd name="connsiteY5-712" fmla="*/ 1009704 h 4705763"/>
              <a:gd name="connsiteX6-713" fmla="*/ 1345141 w 1825371"/>
              <a:gd name="connsiteY6-714" fmla="*/ 948602 h 4705763"/>
              <a:gd name="connsiteX7-715" fmla="*/ 1407624 w 1825371"/>
              <a:gd name="connsiteY7-716" fmla="*/ 869894 h 4705763"/>
              <a:gd name="connsiteX8-717" fmla="*/ 1749379 w 1825371"/>
              <a:gd name="connsiteY8-718" fmla="*/ 590967 h 4705763"/>
              <a:gd name="connsiteX9-719" fmla="*/ 1808066 w 1825371"/>
              <a:gd name="connsiteY9-720" fmla="*/ 545399 h 4705763"/>
              <a:gd name="connsiteX10-721" fmla="*/ 1825326 w 1825371"/>
              <a:gd name="connsiteY10-722" fmla="*/ 554375 h 4705763"/>
              <a:gd name="connsiteX11-723" fmla="*/ 1811172 w 1825371"/>
              <a:gd name="connsiteY11-724" fmla="*/ 590277 h 4705763"/>
              <a:gd name="connsiteX12-725" fmla="*/ 1721073 w 1825371"/>
              <a:gd name="connsiteY12-726" fmla="*/ 698326 h 4705763"/>
              <a:gd name="connsiteX13-727" fmla="*/ 1385877 w 1825371"/>
              <a:gd name="connsiteY13-728" fmla="*/ 1068389 h 4705763"/>
              <a:gd name="connsiteX14-729" fmla="*/ 1376211 w 1825371"/>
              <a:gd name="connsiteY14-730" fmla="*/ 1098421 h 4705763"/>
              <a:gd name="connsiteX15-731" fmla="*/ 1361366 w 1825371"/>
              <a:gd name="connsiteY15-732" fmla="*/ 1135359 h 4705763"/>
              <a:gd name="connsiteX16-733" fmla="*/ 1355153 w 1825371"/>
              <a:gd name="connsiteY16-734" fmla="*/ 1169879 h 4705763"/>
              <a:gd name="connsiteX17-735" fmla="*/ 1409696 w 1825371"/>
              <a:gd name="connsiteY17-736" fmla="*/ 1384253 h 4705763"/>
              <a:gd name="connsiteX18-737" fmla="*/ 1524994 w 1825371"/>
              <a:gd name="connsiteY18-738" fmla="*/ 1739817 h 4705763"/>
              <a:gd name="connsiteX19-739" fmla="*/ 1659971 w 1825371"/>
              <a:gd name="connsiteY19-740" fmla="*/ 2199288 h 4705763"/>
              <a:gd name="connsiteX20-741" fmla="*/ 1782864 w 1825371"/>
              <a:gd name="connsiteY20-742" fmla="*/ 2697077 h 4705763"/>
              <a:gd name="connsiteX21-743" fmla="*/ 1794257 w 1825371"/>
              <a:gd name="connsiteY21-744" fmla="*/ 2767845 h 4705763"/>
              <a:gd name="connsiteX22-745" fmla="*/ 1791840 w 1825371"/>
              <a:gd name="connsiteY22-746" fmla="*/ 2778202 h 4705763"/>
              <a:gd name="connsiteX23-747" fmla="*/ 1784245 w 1825371"/>
              <a:gd name="connsiteY23-748" fmla="*/ 2770607 h 4705763"/>
              <a:gd name="connsiteX24-749" fmla="*/ 1746617 w 1825371"/>
              <a:gd name="connsiteY24-750" fmla="*/ 2660831 h 4705763"/>
              <a:gd name="connsiteX25-751" fmla="*/ 1513602 w 1825371"/>
              <a:gd name="connsiteY25-752" fmla="*/ 1875484 h 4705763"/>
              <a:gd name="connsiteX26-753" fmla="*/ 1297158 w 1825371"/>
              <a:gd name="connsiteY26-754" fmla="*/ 1267919 h 4705763"/>
              <a:gd name="connsiteX27-755" fmla="*/ 1275064 w 1825371"/>
              <a:gd name="connsiteY27-756" fmla="*/ 1217173 h 4705763"/>
              <a:gd name="connsiteX28-757" fmla="*/ 1248483 w 1825371"/>
              <a:gd name="connsiteY28-758" fmla="*/ 1193353 h 4705763"/>
              <a:gd name="connsiteX29-759" fmla="*/ 1232949 w 1825371"/>
              <a:gd name="connsiteY29-760" fmla="*/ 1222351 h 4705763"/>
              <a:gd name="connsiteX30-761" fmla="*/ 1230877 w 1825371"/>
              <a:gd name="connsiteY30-762" fmla="*/ 1283108 h 4705763"/>
              <a:gd name="connsiteX31-763" fmla="*/ 1297493 w 1825371"/>
              <a:gd name="connsiteY31-764" fmla="*/ 4685667 h 4705763"/>
              <a:gd name="connsiteX32-765" fmla="*/ 938419 w 1825371"/>
              <a:gd name="connsiteY32-766" fmla="*/ 4705763 h 4705763"/>
              <a:gd name="connsiteX33-767" fmla="*/ 1053441 w 1825371"/>
              <a:gd name="connsiteY33-768" fmla="*/ 2920082 h 4705763"/>
              <a:gd name="connsiteX34-769" fmla="*/ 1066213 w 1825371"/>
              <a:gd name="connsiteY34-770" fmla="*/ 2573839 h 4705763"/>
              <a:gd name="connsiteX35-771" fmla="*/ 1077951 w 1825371"/>
              <a:gd name="connsiteY35-772" fmla="*/ 2236916 h 4705763"/>
              <a:gd name="connsiteX36-773" fmla="*/ 1093485 w 1825371"/>
              <a:gd name="connsiteY36-774" fmla="*/ 1882733 h 4705763"/>
              <a:gd name="connsiteX37-775" fmla="*/ 1125245 w 1825371"/>
              <a:gd name="connsiteY37-776" fmla="*/ 1293464 h 4705763"/>
              <a:gd name="connsiteX38-777" fmla="*/ 1096247 w 1825371"/>
              <a:gd name="connsiteY38-778" fmla="*/ 1270681 h 4705763"/>
              <a:gd name="connsiteX39-779" fmla="*/ 984400 w 1825371"/>
              <a:gd name="connsiteY39-780" fmla="*/ 1242374 h 4705763"/>
              <a:gd name="connsiteX40-781" fmla="*/ 977149 w 1825371"/>
              <a:gd name="connsiteY40-782" fmla="*/ 1225458 h 4705763"/>
              <a:gd name="connsiteX41-783" fmla="*/ 983019 w 1825371"/>
              <a:gd name="connsiteY41-784" fmla="*/ 1189902 h 4705763"/>
              <a:gd name="connsiteX42-785" fmla="*/ 1016158 w 1825371"/>
              <a:gd name="connsiteY42-786" fmla="*/ 1097041 h 4705763"/>
              <a:gd name="connsiteX43-787" fmla="*/ 1055513 w 1825371"/>
              <a:gd name="connsiteY43-788" fmla="*/ 1078055 h 4705763"/>
              <a:gd name="connsiteX44-789" fmla="*/ 1097628 w 1825371"/>
              <a:gd name="connsiteY44-790" fmla="*/ 1104290 h 4705763"/>
              <a:gd name="connsiteX45-791" fmla="*/ 1115579 w 1825371"/>
              <a:gd name="connsiteY45-792" fmla="*/ 1107743 h 4705763"/>
              <a:gd name="connsiteX46-793" fmla="*/ 1177026 w 1825371"/>
              <a:gd name="connsiteY46-794" fmla="*/ 1087375 h 4705763"/>
              <a:gd name="connsiteX47-795" fmla="*/ 1179787 w 1825371"/>
              <a:gd name="connsiteY47-796" fmla="*/ 1073913 h 4705763"/>
              <a:gd name="connsiteX48-797" fmla="*/ 1135255 w 1825371"/>
              <a:gd name="connsiteY48-798" fmla="*/ 1041117 h 4705763"/>
              <a:gd name="connsiteX49-799" fmla="*/ 939868 w 1825371"/>
              <a:gd name="connsiteY49-800" fmla="*/ 883702 h 4705763"/>
              <a:gd name="connsiteX50-801" fmla="*/ 549783 w 1825371"/>
              <a:gd name="connsiteY50-802" fmla="*/ 496379 h 4705763"/>
              <a:gd name="connsiteX51-803" fmla="*/ 40947 w 1825371"/>
              <a:gd name="connsiteY51-804" fmla="*/ 48990 h 4705763"/>
              <a:gd name="connsiteX52-805" fmla="*/ 5735 w 1825371"/>
              <a:gd name="connsiteY52-806" fmla="*/ 17231 h 4705763"/>
              <a:gd name="connsiteX53-807" fmla="*/ 902 w 1825371"/>
              <a:gd name="connsiteY53-808" fmla="*/ 4114 h 4705763"/>
              <a:gd name="connsiteX54-809" fmla="*/ 15747 w 1825371"/>
              <a:gd name="connsiteY54-810" fmla="*/ 1352 h 4705763"/>
              <a:gd name="connsiteX0-811" fmla="*/ 15747 w 1825371"/>
              <a:gd name="connsiteY0-812" fmla="*/ 1352 h 4705763"/>
              <a:gd name="connsiteX1-813" fmla="*/ 83062 w 1825371"/>
              <a:gd name="connsiteY1-814" fmla="*/ 34837 h 4705763"/>
              <a:gd name="connsiteX2-815" fmla="*/ 961270 w 1825371"/>
              <a:gd name="connsiteY2-816" fmla="*/ 755975 h 4705763"/>
              <a:gd name="connsiteX3-817" fmla="*/ 1239162 w 1825371"/>
              <a:gd name="connsiteY3-818" fmla="*/ 1001764 h 4705763"/>
              <a:gd name="connsiteX4-819" fmla="*/ 1276445 w 1825371"/>
              <a:gd name="connsiteY4-820" fmla="*/ 1025928 h 4705763"/>
              <a:gd name="connsiteX5-821" fmla="*/ 1316489 w 1825371"/>
              <a:gd name="connsiteY5-822" fmla="*/ 1009704 h 4705763"/>
              <a:gd name="connsiteX6-823" fmla="*/ 1345141 w 1825371"/>
              <a:gd name="connsiteY6-824" fmla="*/ 948602 h 4705763"/>
              <a:gd name="connsiteX7-825" fmla="*/ 1407624 w 1825371"/>
              <a:gd name="connsiteY7-826" fmla="*/ 869894 h 4705763"/>
              <a:gd name="connsiteX8-827" fmla="*/ 1749379 w 1825371"/>
              <a:gd name="connsiteY8-828" fmla="*/ 590967 h 4705763"/>
              <a:gd name="connsiteX9-829" fmla="*/ 1808066 w 1825371"/>
              <a:gd name="connsiteY9-830" fmla="*/ 545399 h 4705763"/>
              <a:gd name="connsiteX10-831" fmla="*/ 1825326 w 1825371"/>
              <a:gd name="connsiteY10-832" fmla="*/ 554375 h 4705763"/>
              <a:gd name="connsiteX11-833" fmla="*/ 1811172 w 1825371"/>
              <a:gd name="connsiteY11-834" fmla="*/ 590277 h 4705763"/>
              <a:gd name="connsiteX12-835" fmla="*/ 1721073 w 1825371"/>
              <a:gd name="connsiteY12-836" fmla="*/ 698326 h 4705763"/>
              <a:gd name="connsiteX13-837" fmla="*/ 1385877 w 1825371"/>
              <a:gd name="connsiteY13-838" fmla="*/ 1068389 h 4705763"/>
              <a:gd name="connsiteX14-839" fmla="*/ 1376211 w 1825371"/>
              <a:gd name="connsiteY14-840" fmla="*/ 1098421 h 4705763"/>
              <a:gd name="connsiteX15-841" fmla="*/ 1361366 w 1825371"/>
              <a:gd name="connsiteY15-842" fmla="*/ 1135359 h 4705763"/>
              <a:gd name="connsiteX16-843" fmla="*/ 1355153 w 1825371"/>
              <a:gd name="connsiteY16-844" fmla="*/ 1169879 h 4705763"/>
              <a:gd name="connsiteX17-845" fmla="*/ 1409696 w 1825371"/>
              <a:gd name="connsiteY17-846" fmla="*/ 1384253 h 4705763"/>
              <a:gd name="connsiteX18-847" fmla="*/ 1524994 w 1825371"/>
              <a:gd name="connsiteY18-848" fmla="*/ 1739817 h 4705763"/>
              <a:gd name="connsiteX19-849" fmla="*/ 1659971 w 1825371"/>
              <a:gd name="connsiteY19-850" fmla="*/ 2199288 h 4705763"/>
              <a:gd name="connsiteX20-851" fmla="*/ 1782864 w 1825371"/>
              <a:gd name="connsiteY20-852" fmla="*/ 2697077 h 4705763"/>
              <a:gd name="connsiteX21-853" fmla="*/ 1794257 w 1825371"/>
              <a:gd name="connsiteY21-854" fmla="*/ 2767845 h 4705763"/>
              <a:gd name="connsiteX22-855" fmla="*/ 1791840 w 1825371"/>
              <a:gd name="connsiteY22-856" fmla="*/ 2778202 h 4705763"/>
              <a:gd name="connsiteX23-857" fmla="*/ 1784245 w 1825371"/>
              <a:gd name="connsiteY23-858" fmla="*/ 2770607 h 4705763"/>
              <a:gd name="connsiteX24-859" fmla="*/ 1746617 w 1825371"/>
              <a:gd name="connsiteY24-860" fmla="*/ 2660831 h 4705763"/>
              <a:gd name="connsiteX25-861" fmla="*/ 1513602 w 1825371"/>
              <a:gd name="connsiteY25-862" fmla="*/ 1875484 h 4705763"/>
              <a:gd name="connsiteX26-863" fmla="*/ 1297158 w 1825371"/>
              <a:gd name="connsiteY26-864" fmla="*/ 1267919 h 4705763"/>
              <a:gd name="connsiteX27-865" fmla="*/ 1275064 w 1825371"/>
              <a:gd name="connsiteY27-866" fmla="*/ 1217173 h 4705763"/>
              <a:gd name="connsiteX28-867" fmla="*/ 1248483 w 1825371"/>
              <a:gd name="connsiteY28-868" fmla="*/ 1193353 h 4705763"/>
              <a:gd name="connsiteX29-869" fmla="*/ 1232949 w 1825371"/>
              <a:gd name="connsiteY29-870" fmla="*/ 1222351 h 4705763"/>
              <a:gd name="connsiteX30-871" fmla="*/ 1230877 w 1825371"/>
              <a:gd name="connsiteY30-872" fmla="*/ 1283108 h 4705763"/>
              <a:gd name="connsiteX31-873" fmla="*/ 1297493 w 1825371"/>
              <a:gd name="connsiteY31-874" fmla="*/ 4685667 h 4705763"/>
              <a:gd name="connsiteX32-875" fmla="*/ 938419 w 1825371"/>
              <a:gd name="connsiteY32-876" fmla="*/ 4705763 h 4705763"/>
              <a:gd name="connsiteX33-877" fmla="*/ 1053441 w 1825371"/>
              <a:gd name="connsiteY33-878" fmla="*/ 2920082 h 4705763"/>
              <a:gd name="connsiteX34-879" fmla="*/ 1066213 w 1825371"/>
              <a:gd name="connsiteY34-880" fmla="*/ 2573839 h 4705763"/>
              <a:gd name="connsiteX35-881" fmla="*/ 1077951 w 1825371"/>
              <a:gd name="connsiteY35-882" fmla="*/ 2236916 h 4705763"/>
              <a:gd name="connsiteX36-883" fmla="*/ 1125245 w 1825371"/>
              <a:gd name="connsiteY36-884" fmla="*/ 1293464 h 4705763"/>
              <a:gd name="connsiteX37-885" fmla="*/ 1096247 w 1825371"/>
              <a:gd name="connsiteY37-886" fmla="*/ 1270681 h 4705763"/>
              <a:gd name="connsiteX38-887" fmla="*/ 984400 w 1825371"/>
              <a:gd name="connsiteY38-888" fmla="*/ 1242374 h 4705763"/>
              <a:gd name="connsiteX39-889" fmla="*/ 977149 w 1825371"/>
              <a:gd name="connsiteY39-890" fmla="*/ 1225458 h 4705763"/>
              <a:gd name="connsiteX40-891" fmla="*/ 983019 w 1825371"/>
              <a:gd name="connsiteY40-892" fmla="*/ 1189902 h 4705763"/>
              <a:gd name="connsiteX41-893" fmla="*/ 1016158 w 1825371"/>
              <a:gd name="connsiteY41-894" fmla="*/ 1097041 h 4705763"/>
              <a:gd name="connsiteX42-895" fmla="*/ 1055513 w 1825371"/>
              <a:gd name="connsiteY42-896" fmla="*/ 1078055 h 4705763"/>
              <a:gd name="connsiteX43-897" fmla="*/ 1097628 w 1825371"/>
              <a:gd name="connsiteY43-898" fmla="*/ 1104290 h 4705763"/>
              <a:gd name="connsiteX44-899" fmla="*/ 1115579 w 1825371"/>
              <a:gd name="connsiteY44-900" fmla="*/ 1107743 h 4705763"/>
              <a:gd name="connsiteX45-901" fmla="*/ 1177026 w 1825371"/>
              <a:gd name="connsiteY45-902" fmla="*/ 1087375 h 4705763"/>
              <a:gd name="connsiteX46-903" fmla="*/ 1179787 w 1825371"/>
              <a:gd name="connsiteY46-904" fmla="*/ 1073913 h 4705763"/>
              <a:gd name="connsiteX47-905" fmla="*/ 1135255 w 1825371"/>
              <a:gd name="connsiteY47-906" fmla="*/ 1041117 h 4705763"/>
              <a:gd name="connsiteX48-907" fmla="*/ 939868 w 1825371"/>
              <a:gd name="connsiteY48-908" fmla="*/ 883702 h 4705763"/>
              <a:gd name="connsiteX49-909" fmla="*/ 549783 w 1825371"/>
              <a:gd name="connsiteY49-910" fmla="*/ 496379 h 4705763"/>
              <a:gd name="connsiteX50-911" fmla="*/ 40947 w 1825371"/>
              <a:gd name="connsiteY50-912" fmla="*/ 48990 h 4705763"/>
              <a:gd name="connsiteX51-913" fmla="*/ 5735 w 1825371"/>
              <a:gd name="connsiteY51-914" fmla="*/ 17231 h 4705763"/>
              <a:gd name="connsiteX52-915" fmla="*/ 902 w 1825371"/>
              <a:gd name="connsiteY52-916" fmla="*/ 4114 h 4705763"/>
              <a:gd name="connsiteX53-917" fmla="*/ 15747 w 1825371"/>
              <a:gd name="connsiteY53-918" fmla="*/ 1352 h 4705763"/>
              <a:gd name="connsiteX0-919" fmla="*/ 15747 w 1825371"/>
              <a:gd name="connsiteY0-920" fmla="*/ 1352 h 4705763"/>
              <a:gd name="connsiteX1-921" fmla="*/ 83062 w 1825371"/>
              <a:gd name="connsiteY1-922" fmla="*/ 34837 h 4705763"/>
              <a:gd name="connsiteX2-923" fmla="*/ 961270 w 1825371"/>
              <a:gd name="connsiteY2-924" fmla="*/ 755975 h 4705763"/>
              <a:gd name="connsiteX3-925" fmla="*/ 1239162 w 1825371"/>
              <a:gd name="connsiteY3-926" fmla="*/ 1001764 h 4705763"/>
              <a:gd name="connsiteX4-927" fmla="*/ 1276445 w 1825371"/>
              <a:gd name="connsiteY4-928" fmla="*/ 1025928 h 4705763"/>
              <a:gd name="connsiteX5-929" fmla="*/ 1316489 w 1825371"/>
              <a:gd name="connsiteY5-930" fmla="*/ 1009704 h 4705763"/>
              <a:gd name="connsiteX6-931" fmla="*/ 1345141 w 1825371"/>
              <a:gd name="connsiteY6-932" fmla="*/ 948602 h 4705763"/>
              <a:gd name="connsiteX7-933" fmla="*/ 1407624 w 1825371"/>
              <a:gd name="connsiteY7-934" fmla="*/ 869894 h 4705763"/>
              <a:gd name="connsiteX8-935" fmla="*/ 1749379 w 1825371"/>
              <a:gd name="connsiteY8-936" fmla="*/ 590967 h 4705763"/>
              <a:gd name="connsiteX9-937" fmla="*/ 1808066 w 1825371"/>
              <a:gd name="connsiteY9-938" fmla="*/ 545399 h 4705763"/>
              <a:gd name="connsiteX10-939" fmla="*/ 1825326 w 1825371"/>
              <a:gd name="connsiteY10-940" fmla="*/ 554375 h 4705763"/>
              <a:gd name="connsiteX11-941" fmla="*/ 1811172 w 1825371"/>
              <a:gd name="connsiteY11-942" fmla="*/ 590277 h 4705763"/>
              <a:gd name="connsiteX12-943" fmla="*/ 1721073 w 1825371"/>
              <a:gd name="connsiteY12-944" fmla="*/ 698326 h 4705763"/>
              <a:gd name="connsiteX13-945" fmla="*/ 1385877 w 1825371"/>
              <a:gd name="connsiteY13-946" fmla="*/ 1068389 h 4705763"/>
              <a:gd name="connsiteX14-947" fmla="*/ 1376211 w 1825371"/>
              <a:gd name="connsiteY14-948" fmla="*/ 1098421 h 4705763"/>
              <a:gd name="connsiteX15-949" fmla="*/ 1361366 w 1825371"/>
              <a:gd name="connsiteY15-950" fmla="*/ 1135359 h 4705763"/>
              <a:gd name="connsiteX16-951" fmla="*/ 1355153 w 1825371"/>
              <a:gd name="connsiteY16-952" fmla="*/ 1169879 h 4705763"/>
              <a:gd name="connsiteX17-953" fmla="*/ 1409696 w 1825371"/>
              <a:gd name="connsiteY17-954" fmla="*/ 1384253 h 4705763"/>
              <a:gd name="connsiteX18-955" fmla="*/ 1524994 w 1825371"/>
              <a:gd name="connsiteY18-956" fmla="*/ 1739817 h 4705763"/>
              <a:gd name="connsiteX19-957" fmla="*/ 1659971 w 1825371"/>
              <a:gd name="connsiteY19-958" fmla="*/ 2199288 h 4705763"/>
              <a:gd name="connsiteX20-959" fmla="*/ 1782864 w 1825371"/>
              <a:gd name="connsiteY20-960" fmla="*/ 2697077 h 4705763"/>
              <a:gd name="connsiteX21-961" fmla="*/ 1794257 w 1825371"/>
              <a:gd name="connsiteY21-962" fmla="*/ 2767845 h 4705763"/>
              <a:gd name="connsiteX22-963" fmla="*/ 1791840 w 1825371"/>
              <a:gd name="connsiteY22-964" fmla="*/ 2778202 h 4705763"/>
              <a:gd name="connsiteX23-965" fmla="*/ 1784245 w 1825371"/>
              <a:gd name="connsiteY23-966" fmla="*/ 2770607 h 4705763"/>
              <a:gd name="connsiteX24-967" fmla="*/ 1746617 w 1825371"/>
              <a:gd name="connsiteY24-968" fmla="*/ 2660831 h 4705763"/>
              <a:gd name="connsiteX25-969" fmla="*/ 1513602 w 1825371"/>
              <a:gd name="connsiteY25-970" fmla="*/ 1875484 h 4705763"/>
              <a:gd name="connsiteX26-971" fmla="*/ 1297158 w 1825371"/>
              <a:gd name="connsiteY26-972" fmla="*/ 1267919 h 4705763"/>
              <a:gd name="connsiteX27-973" fmla="*/ 1275064 w 1825371"/>
              <a:gd name="connsiteY27-974" fmla="*/ 1217173 h 4705763"/>
              <a:gd name="connsiteX28-975" fmla="*/ 1248483 w 1825371"/>
              <a:gd name="connsiteY28-976" fmla="*/ 1193353 h 4705763"/>
              <a:gd name="connsiteX29-977" fmla="*/ 1232949 w 1825371"/>
              <a:gd name="connsiteY29-978" fmla="*/ 1222351 h 4705763"/>
              <a:gd name="connsiteX30-979" fmla="*/ 1230877 w 1825371"/>
              <a:gd name="connsiteY30-980" fmla="*/ 1283108 h 4705763"/>
              <a:gd name="connsiteX31-981" fmla="*/ 1297493 w 1825371"/>
              <a:gd name="connsiteY31-982" fmla="*/ 4685667 h 4705763"/>
              <a:gd name="connsiteX32-983" fmla="*/ 938419 w 1825371"/>
              <a:gd name="connsiteY32-984" fmla="*/ 4705763 h 4705763"/>
              <a:gd name="connsiteX33-985" fmla="*/ 1053441 w 1825371"/>
              <a:gd name="connsiteY33-986" fmla="*/ 2920082 h 4705763"/>
              <a:gd name="connsiteX34-987" fmla="*/ 1066213 w 1825371"/>
              <a:gd name="connsiteY34-988" fmla="*/ 2573839 h 4705763"/>
              <a:gd name="connsiteX35-989" fmla="*/ 1125245 w 1825371"/>
              <a:gd name="connsiteY35-990" fmla="*/ 1293464 h 4705763"/>
              <a:gd name="connsiteX36-991" fmla="*/ 1096247 w 1825371"/>
              <a:gd name="connsiteY36-992" fmla="*/ 1270681 h 4705763"/>
              <a:gd name="connsiteX37-993" fmla="*/ 984400 w 1825371"/>
              <a:gd name="connsiteY37-994" fmla="*/ 1242374 h 4705763"/>
              <a:gd name="connsiteX38-995" fmla="*/ 977149 w 1825371"/>
              <a:gd name="connsiteY38-996" fmla="*/ 1225458 h 4705763"/>
              <a:gd name="connsiteX39-997" fmla="*/ 983019 w 1825371"/>
              <a:gd name="connsiteY39-998" fmla="*/ 1189902 h 4705763"/>
              <a:gd name="connsiteX40-999" fmla="*/ 1016158 w 1825371"/>
              <a:gd name="connsiteY40-1000" fmla="*/ 1097041 h 4705763"/>
              <a:gd name="connsiteX41-1001" fmla="*/ 1055513 w 1825371"/>
              <a:gd name="connsiteY41-1002" fmla="*/ 1078055 h 4705763"/>
              <a:gd name="connsiteX42-1003" fmla="*/ 1097628 w 1825371"/>
              <a:gd name="connsiteY42-1004" fmla="*/ 1104290 h 4705763"/>
              <a:gd name="connsiteX43-1005" fmla="*/ 1115579 w 1825371"/>
              <a:gd name="connsiteY43-1006" fmla="*/ 1107743 h 4705763"/>
              <a:gd name="connsiteX44-1007" fmla="*/ 1177026 w 1825371"/>
              <a:gd name="connsiteY44-1008" fmla="*/ 1087375 h 4705763"/>
              <a:gd name="connsiteX45-1009" fmla="*/ 1179787 w 1825371"/>
              <a:gd name="connsiteY45-1010" fmla="*/ 1073913 h 4705763"/>
              <a:gd name="connsiteX46-1011" fmla="*/ 1135255 w 1825371"/>
              <a:gd name="connsiteY46-1012" fmla="*/ 1041117 h 4705763"/>
              <a:gd name="connsiteX47-1013" fmla="*/ 939868 w 1825371"/>
              <a:gd name="connsiteY47-1014" fmla="*/ 883702 h 4705763"/>
              <a:gd name="connsiteX48-1015" fmla="*/ 549783 w 1825371"/>
              <a:gd name="connsiteY48-1016" fmla="*/ 496379 h 4705763"/>
              <a:gd name="connsiteX49-1017" fmla="*/ 40947 w 1825371"/>
              <a:gd name="connsiteY49-1018" fmla="*/ 48990 h 4705763"/>
              <a:gd name="connsiteX50-1019" fmla="*/ 5735 w 1825371"/>
              <a:gd name="connsiteY50-1020" fmla="*/ 17231 h 4705763"/>
              <a:gd name="connsiteX51-1021" fmla="*/ 902 w 1825371"/>
              <a:gd name="connsiteY51-1022" fmla="*/ 4114 h 4705763"/>
              <a:gd name="connsiteX52-1023" fmla="*/ 15747 w 1825371"/>
              <a:gd name="connsiteY52-1024" fmla="*/ 1352 h 4705763"/>
              <a:gd name="connsiteX0-1025" fmla="*/ 15747 w 1825371"/>
              <a:gd name="connsiteY0-1026" fmla="*/ 1352 h 4705763"/>
              <a:gd name="connsiteX1-1027" fmla="*/ 83062 w 1825371"/>
              <a:gd name="connsiteY1-1028" fmla="*/ 34837 h 4705763"/>
              <a:gd name="connsiteX2-1029" fmla="*/ 961270 w 1825371"/>
              <a:gd name="connsiteY2-1030" fmla="*/ 755975 h 4705763"/>
              <a:gd name="connsiteX3-1031" fmla="*/ 1239162 w 1825371"/>
              <a:gd name="connsiteY3-1032" fmla="*/ 1001764 h 4705763"/>
              <a:gd name="connsiteX4-1033" fmla="*/ 1276445 w 1825371"/>
              <a:gd name="connsiteY4-1034" fmla="*/ 1025928 h 4705763"/>
              <a:gd name="connsiteX5-1035" fmla="*/ 1316489 w 1825371"/>
              <a:gd name="connsiteY5-1036" fmla="*/ 1009704 h 4705763"/>
              <a:gd name="connsiteX6-1037" fmla="*/ 1345141 w 1825371"/>
              <a:gd name="connsiteY6-1038" fmla="*/ 948602 h 4705763"/>
              <a:gd name="connsiteX7-1039" fmla="*/ 1407624 w 1825371"/>
              <a:gd name="connsiteY7-1040" fmla="*/ 869894 h 4705763"/>
              <a:gd name="connsiteX8-1041" fmla="*/ 1749379 w 1825371"/>
              <a:gd name="connsiteY8-1042" fmla="*/ 590967 h 4705763"/>
              <a:gd name="connsiteX9-1043" fmla="*/ 1808066 w 1825371"/>
              <a:gd name="connsiteY9-1044" fmla="*/ 545399 h 4705763"/>
              <a:gd name="connsiteX10-1045" fmla="*/ 1825326 w 1825371"/>
              <a:gd name="connsiteY10-1046" fmla="*/ 554375 h 4705763"/>
              <a:gd name="connsiteX11-1047" fmla="*/ 1811172 w 1825371"/>
              <a:gd name="connsiteY11-1048" fmla="*/ 590277 h 4705763"/>
              <a:gd name="connsiteX12-1049" fmla="*/ 1721073 w 1825371"/>
              <a:gd name="connsiteY12-1050" fmla="*/ 698326 h 4705763"/>
              <a:gd name="connsiteX13-1051" fmla="*/ 1385877 w 1825371"/>
              <a:gd name="connsiteY13-1052" fmla="*/ 1068389 h 4705763"/>
              <a:gd name="connsiteX14-1053" fmla="*/ 1376211 w 1825371"/>
              <a:gd name="connsiteY14-1054" fmla="*/ 1098421 h 4705763"/>
              <a:gd name="connsiteX15-1055" fmla="*/ 1361366 w 1825371"/>
              <a:gd name="connsiteY15-1056" fmla="*/ 1135359 h 4705763"/>
              <a:gd name="connsiteX16-1057" fmla="*/ 1355153 w 1825371"/>
              <a:gd name="connsiteY16-1058" fmla="*/ 1169879 h 4705763"/>
              <a:gd name="connsiteX17-1059" fmla="*/ 1409696 w 1825371"/>
              <a:gd name="connsiteY17-1060" fmla="*/ 1384253 h 4705763"/>
              <a:gd name="connsiteX18-1061" fmla="*/ 1524994 w 1825371"/>
              <a:gd name="connsiteY18-1062" fmla="*/ 1739817 h 4705763"/>
              <a:gd name="connsiteX19-1063" fmla="*/ 1659971 w 1825371"/>
              <a:gd name="connsiteY19-1064" fmla="*/ 2199288 h 4705763"/>
              <a:gd name="connsiteX20-1065" fmla="*/ 1782864 w 1825371"/>
              <a:gd name="connsiteY20-1066" fmla="*/ 2697077 h 4705763"/>
              <a:gd name="connsiteX21-1067" fmla="*/ 1794257 w 1825371"/>
              <a:gd name="connsiteY21-1068" fmla="*/ 2767845 h 4705763"/>
              <a:gd name="connsiteX22-1069" fmla="*/ 1791840 w 1825371"/>
              <a:gd name="connsiteY22-1070" fmla="*/ 2778202 h 4705763"/>
              <a:gd name="connsiteX23-1071" fmla="*/ 1784245 w 1825371"/>
              <a:gd name="connsiteY23-1072" fmla="*/ 2770607 h 4705763"/>
              <a:gd name="connsiteX24-1073" fmla="*/ 1746617 w 1825371"/>
              <a:gd name="connsiteY24-1074" fmla="*/ 2660831 h 4705763"/>
              <a:gd name="connsiteX25-1075" fmla="*/ 1513602 w 1825371"/>
              <a:gd name="connsiteY25-1076" fmla="*/ 1875484 h 4705763"/>
              <a:gd name="connsiteX26-1077" fmla="*/ 1297158 w 1825371"/>
              <a:gd name="connsiteY26-1078" fmla="*/ 1267919 h 4705763"/>
              <a:gd name="connsiteX27-1079" fmla="*/ 1275064 w 1825371"/>
              <a:gd name="connsiteY27-1080" fmla="*/ 1217173 h 4705763"/>
              <a:gd name="connsiteX28-1081" fmla="*/ 1248483 w 1825371"/>
              <a:gd name="connsiteY28-1082" fmla="*/ 1193353 h 4705763"/>
              <a:gd name="connsiteX29-1083" fmla="*/ 1232949 w 1825371"/>
              <a:gd name="connsiteY29-1084" fmla="*/ 1222351 h 4705763"/>
              <a:gd name="connsiteX30-1085" fmla="*/ 1230877 w 1825371"/>
              <a:gd name="connsiteY30-1086" fmla="*/ 1283108 h 4705763"/>
              <a:gd name="connsiteX31-1087" fmla="*/ 1297493 w 1825371"/>
              <a:gd name="connsiteY31-1088" fmla="*/ 4685667 h 4705763"/>
              <a:gd name="connsiteX32-1089" fmla="*/ 938419 w 1825371"/>
              <a:gd name="connsiteY32-1090" fmla="*/ 4705763 h 4705763"/>
              <a:gd name="connsiteX33-1091" fmla="*/ 1053441 w 1825371"/>
              <a:gd name="connsiteY33-1092" fmla="*/ 2920082 h 4705763"/>
              <a:gd name="connsiteX34-1093" fmla="*/ 1125245 w 1825371"/>
              <a:gd name="connsiteY34-1094" fmla="*/ 1293464 h 4705763"/>
              <a:gd name="connsiteX35-1095" fmla="*/ 1096247 w 1825371"/>
              <a:gd name="connsiteY35-1096" fmla="*/ 1270681 h 4705763"/>
              <a:gd name="connsiteX36-1097" fmla="*/ 984400 w 1825371"/>
              <a:gd name="connsiteY36-1098" fmla="*/ 1242374 h 4705763"/>
              <a:gd name="connsiteX37-1099" fmla="*/ 977149 w 1825371"/>
              <a:gd name="connsiteY37-1100" fmla="*/ 1225458 h 4705763"/>
              <a:gd name="connsiteX38-1101" fmla="*/ 983019 w 1825371"/>
              <a:gd name="connsiteY38-1102" fmla="*/ 1189902 h 4705763"/>
              <a:gd name="connsiteX39-1103" fmla="*/ 1016158 w 1825371"/>
              <a:gd name="connsiteY39-1104" fmla="*/ 1097041 h 4705763"/>
              <a:gd name="connsiteX40-1105" fmla="*/ 1055513 w 1825371"/>
              <a:gd name="connsiteY40-1106" fmla="*/ 1078055 h 4705763"/>
              <a:gd name="connsiteX41-1107" fmla="*/ 1097628 w 1825371"/>
              <a:gd name="connsiteY41-1108" fmla="*/ 1104290 h 4705763"/>
              <a:gd name="connsiteX42-1109" fmla="*/ 1115579 w 1825371"/>
              <a:gd name="connsiteY42-1110" fmla="*/ 1107743 h 4705763"/>
              <a:gd name="connsiteX43-1111" fmla="*/ 1177026 w 1825371"/>
              <a:gd name="connsiteY43-1112" fmla="*/ 1087375 h 4705763"/>
              <a:gd name="connsiteX44-1113" fmla="*/ 1179787 w 1825371"/>
              <a:gd name="connsiteY44-1114" fmla="*/ 1073913 h 4705763"/>
              <a:gd name="connsiteX45-1115" fmla="*/ 1135255 w 1825371"/>
              <a:gd name="connsiteY45-1116" fmla="*/ 1041117 h 4705763"/>
              <a:gd name="connsiteX46-1117" fmla="*/ 939868 w 1825371"/>
              <a:gd name="connsiteY46-1118" fmla="*/ 883702 h 4705763"/>
              <a:gd name="connsiteX47-1119" fmla="*/ 549783 w 1825371"/>
              <a:gd name="connsiteY47-1120" fmla="*/ 496379 h 4705763"/>
              <a:gd name="connsiteX48-1121" fmla="*/ 40947 w 1825371"/>
              <a:gd name="connsiteY48-1122" fmla="*/ 48990 h 4705763"/>
              <a:gd name="connsiteX49-1123" fmla="*/ 5735 w 1825371"/>
              <a:gd name="connsiteY49-1124" fmla="*/ 17231 h 4705763"/>
              <a:gd name="connsiteX50-1125" fmla="*/ 902 w 1825371"/>
              <a:gd name="connsiteY50-1126" fmla="*/ 4114 h 4705763"/>
              <a:gd name="connsiteX51-1127" fmla="*/ 15747 w 1825371"/>
              <a:gd name="connsiteY51-1128" fmla="*/ 1352 h 4705763"/>
              <a:gd name="connsiteX0-1129" fmla="*/ 15747 w 1825371"/>
              <a:gd name="connsiteY0-1130" fmla="*/ 1352 h 4705763"/>
              <a:gd name="connsiteX1-1131" fmla="*/ 83062 w 1825371"/>
              <a:gd name="connsiteY1-1132" fmla="*/ 34837 h 4705763"/>
              <a:gd name="connsiteX2-1133" fmla="*/ 961270 w 1825371"/>
              <a:gd name="connsiteY2-1134" fmla="*/ 755975 h 4705763"/>
              <a:gd name="connsiteX3-1135" fmla="*/ 1239162 w 1825371"/>
              <a:gd name="connsiteY3-1136" fmla="*/ 1001764 h 4705763"/>
              <a:gd name="connsiteX4-1137" fmla="*/ 1276445 w 1825371"/>
              <a:gd name="connsiteY4-1138" fmla="*/ 1025928 h 4705763"/>
              <a:gd name="connsiteX5-1139" fmla="*/ 1316489 w 1825371"/>
              <a:gd name="connsiteY5-1140" fmla="*/ 1009704 h 4705763"/>
              <a:gd name="connsiteX6-1141" fmla="*/ 1345141 w 1825371"/>
              <a:gd name="connsiteY6-1142" fmla="*/ 948602 h 4705763"/>
              <a:gd name="connsiteX7-1143" fmla="*/ 1407624 w 1825371"/>
              <a:gd name="connsiteY7-1144" fmla="*/ 869894 h 4705763"/>
              <a:gd name="connsiteX8-1145" fmla="*/ 1749379 w 1825371"/>
              <a:gd name="connsiteY8-1146" fmla="*/ 590967 h 4705763"/>
              <a:gd name="connsiteX9-1147" fmla="*/ 1808066 w 1825371"/>
              <a:gd name="connsiteY9-1148" fmla="*/ 545399 h 4705763"/>
              <a:gd name="connsiteX10-1149" fmla="*/ 1825326 w 1825371"/>
              <a:gd name="connsiteY10-1150" fmla="*/ 554375 h 4705763"/>
              <a:gd name="connsiteX11-1151" fmla="*/ 1811172 w 1825371"/>
              <a:gd name="connsiteY11-1152" fmla="*/ 590277 h 4705763"/>
              <a:gd name="connsiteX12-1153" fmla="*/ 1721073 w 1825371"/>
              <a:gd name="connsiteY12-1154" fmla="*/ 698326 h 4705763"/>
              <a:gd name="connsiteX13-1155" fmla="*/ 1385877 w 1825371"/>
              <a:gd name="connsiteY13-1156" fmla="*/ 1068389 h 4705763"/>
              <a:gd name="connsiteX14-1157" fmla="*/ 1376211 w 1825371"/>
              <a:gd name="connsiteY14-1158" fmla="*/ 1098421 h 4705763"/>
              <a:gd name="connsiteX15-1159" fmla="*/ 1361366 w 1825371"/>
              <a:gd name="connsiteY15-1160" fmla="*/ 1135359 h 4705763"/>
              <a:gd name="connsiteX16-1161" fmla="*/ 1355153 w 1825371"/>
              <a:gd name="connsiteY16-1162" fmla="*/ 1169879 h 4705763"/>
              <a:gd name="connsiteX17-1163" fmla="*/ 1409696 w 1825371"/>
              <a:gd name="connsiteY17-1164" fmla="*/ 1384253 h 4705763"/>
              <a:gd name="connsiteX18-1165" fmla="*/ 1524994 w 1825371"/>
              <a:gd name="connsiteY18-1166" fmla="*/ 1739817 h 4705763"/>
              <a:gd name="connsiteX19-1167" fmla="*/ 1659971 w 1825371"/>
              <a:gd name="connsiteY19-1168" fmla="*/ 2199288 h 4705763"/>
              <a:gd name="connsiteX20-1169" fmla="*/ 1782864 w 1825371"/>
              <a:gd name="connsiteY20-1170" fmla="*/ 2697077 h 4705763"/>
              <a:gd name="connsiteX21-1171" fmla="*/ 1794257 w 1825371"/>
              <a:gd name="connsiteY21-1172" fmla="*/ 2767845 h 4705763"/>
              <a:gd name="connsiteX22-1173" fmla="*/ 1791840 w 1825371"/>
              <a:gd name="connsiteY22-1174" fmla="*/ 2778202 h 4705763"/>
              <a:gd name="connsiteX23-1175" fmla="*/ 1784245 w 1825371"/>
              <a:gd name="connsiteY23-1176" fmla="*/ 2770607 h 4705763"/>
              <a:gd name="connsiteX24-1177" fmla="*/ 1746617 w 1825371"/>
              <a:gd name="connsiteY24-1178" fmla="*/ 2660831 h 4705763"/>
              <a:gd name="connsiteX25-1179" fmla="*/ 1513602 w 1825371"/>
              <a:gd name="connsiteY25-1180" fmla="*/ 1875484 h 4705763"/>
              <a:gd name="connsiteX26-1181" fmla="*/ 1297158 w 1825371"/>
              <a:gd name="connsiteY26-1182" fmla="*/ 1267919 h 4705763"/>
              <a:gd name="connsiteX27-1183" fmla="*/ 1275064 w 1825371"/>
              <a:gd name="connsiteY27-1184" fmla="*/ 1217173 h 4705763"/>
              <a:gd name="connsiteX28-1185" fmla="*/ 1248483 w 1825371"/>
              <a:gd name="connsiteY28-1186" fmla="*/ 1193353 h 4705763"/>
              <a:gd name="connsiteX29-1187" fmla="*/ 1232949 w 1825371"/>
              <a:gd name="connsiteY29-1188" fmla="*/ 1222351 h 4705763"/>
              <a:gd name="connsiteX30-1189" fmla="*/ 1230877 w 1825371"/>
              <a:gd name="connsiteY30-1190" fmla="*/ 1283108 h 4705763"/>
              <a:gd name="connsiteX31-1191" fmla="*/ 1297493 w 1825371"/>
              <a:gd name="connsiteY31-1192" fmla="*/ 4685667 h 4705763"/>
              <a:gd name="connsiteX32-1193" fmla="*/ 938419 w 1825371"/>
              <a:gd name="connsiteY32-1194" fmla="*/ 4705763 h 4705763"/>
              <a:gd name="connsiteX33-1195" fmla="*/ 1125245 w 1825371"/>
              <a:gd name="connsiteY33-1196" fmla="*/ 1293464 h 4705763"/>
              <a:gd name="connsiteX34-1197" fmla="*/ 1096247 w 1825371"/>
              <a:gd name="connsiteY34-1198" fmla="*/ 1270681 h 4705763"/>
              <a:gd name="connsiteX35-1199" fmla="*/ 984400 w 1825371"/>
              <a:gd name="connsiteY35-1200" fmla="*/ 1242374 h 4705763"/>
              <a:gd name="connsiteX36-1201" fmla="*/ 977149 w 1825371"/>
              <a:gd name="connsiteY36-1202" fmla="*/ 1225458 h 4705763"/>
              <a:gd name="connsiteX37-1203" fmla="*/ 983019 w 1825371"/>
              <a:gd name="connsiteY37-1204" fmla="*/ 1189902 h 4705763"/>
              <a:gd name="connsiteX38-1205" fmla="*/ 1016158 w 1825371"/>
              <a:gd name="connsiteY38-1206" fmla="*/ 1097041 h 4705763"/>
              <a:gd name="connsiteX39-1207" fmla="*/ 1055513 w 1825371"/>
              <a:gd name="connsiteY39-1208" fmla="*/ 1078055 h 4705763"/>
              <a:gd name="connsiteX40-1209" fmla="*/ 1097628 w 1825371"/>
              <a:gd name="connsiteY40-1210" fmla="*/ 1104290 h 4705763"/>
              <a:gd name="connsiteX41-1211" fmla="*/ 1115579 w 1825371"/>
              <a:gd name="connsiteY41-1212" fmla="*/ 1107743 h 4705763"/>
              <a:gd name="connsiteX42-1213" fmla="*/ 1177026 w 1825371"/>
              <a:gd name="connsiteY42-1214" fmla="*/ 1087375 h 4705763"/>
              <a:gd name="connsiteX43-1215" fmla="*/ 1179787 w 1825371"/>
              <a:gd name="connsiteY43-1216" fmla="*/ 1073913 h 4705763"/>
              <a:gd name="connsiteX44-1217" fmla="*/ 1135255 w 1825371"/>
              <a:gd name="connsiteY44-1218" fmla="*/ 1041117 h 4705763"/>
              <a:gd name="connsiteX45-1219" fmla="*/ 939868 w 1825371"/>
              <a:gd name="connsiteY45-1220" fmla="*/ 883702 h 4705763"/>
              <a:gd name="connsiteX46-1221" fmla="*/ 549783 w 1825371"/>
              <a:gd name="connsiteY46-1222" fmla="*/ 496379 h 4705763"/>
              <a:gd name="connsiteX47-1223" fmla="*/ 40947 w 1825371"/>
              <a:gd name="connsiteY47-1224" fmla="*/ 48990 h 4705763"/>
              <a:gd name="connsiteX48-1225" fmla="*/ 5735 w 1825371"/>
              <a:gd name="connsiteY48-1226" fmla="*/ 17231 h 4705763"/>
              <a:gd name="connsiteX49-1227" fmla="*/ 902 w 1825371"/>
              <a:gd name="connsiteY49-1228" fmla="*/ 4114 h 4705763"/>
              <a:gd name="connsiteX50-1229" fmla="*/ 15747 w 1825371"/>
              <a:gd name="connsiteY50-1230" fmla="*/ 1352 h 4705763"/>
              <a:gd name="connsiteX0-1231" fmla="*/ 15747 w 1825371"/>
              <a:gd name="connsiteY0-1232" fmla="*/ 1352 h 4685667"/>
              <a:gd name="connsiteX1-1233" fmla="*/ 83062 w 1825371"/>
              <a:gd name="connsiteY1-1234" fmla="*/ 34837 h 4685667"/>
              <a:gd name="connsiteX2-1235" fmla="*/ 961270 w 1825371"/>
              <a:gd name="connsiteY2-1236" fmla="*/ 755975 h 4685667"/>
              <a:gd name="connsiteX3-1237" fmla="*/ 1239162 w 1825371"/>
              <a:gd name="connsiteY3-1238" fmla="*/ 1001764 h 4685667"/>
              <a:gd name="connsiteX4-1239" fmla="*/ 1276445 w 1825371"/>
              <a:gd name="connsiteY4-1240" fmla="*/ 1025928 h 4685667"/>
              <a:gd name="connsiteX5-1241" fmla="*/ 1316489 w 1825371"/>
              <a:gd name="connsiteY5-1242" fmla="*/ 1009704 h 4685667"/>
              <a:gd name="connsiteX6-1243" fmla="*/ 1345141 w 1825371"/>
              <a:gd name="connsiteY6-1244" fmla="*/ 948602 h 4685667"/>
              <a:gd name="connsiteX7-1245" fmla="*/ 1407624 w 1825371"/>
              <a:gd name="connsiteY7-1246" fmla="*/ 869894 h 4685667"/>
              <a:gd name="connsiteX8-1247" fmla="*/ 1749379 w 1825371"/>
              <a:gd name="connsiteY8-1248" fmla="*/ 590967 h 4685667"/>
              <a:gd name="connsiteX9-1249" fmla="*/ 1808066 w 1825371"/>
              <a:gd name="connsiteY9-1250" fmla="*/ 545399 h 4685667"/>
              <a:gd name="connsiteX10-1251" fmla="*/ 1825326 w 1825371"/>
              <a:gd name="connsiteY10-1252" fmla="*/ 554375 h 4685667"/>
              <a:gd name="connsiteX11-1253" fmla="*/ 1811172 w 1825371"/>
              <a:gd name="connsiteY11-1254" fmla="*/ 590277 h 4685667"/>
              <a:gd name="connsiteX12-1255" fmla="*/ 1721073 w 1825371"/>
              <a:gd name="connsiteY12-1256" fmla="*/ 698326 h 4685667"/>
              <a:gd name="connsiteX13-1257" fmla="*/ 1385877 w 1825371"/>
              <a:gd name="connsiteY13-1258" fmla="*/ 1068389 h 4685667"/>
              <a:gd name="connsiteX14-1259" fmla="*/ 1376211 w 1825371"/>
              <a:gd name="connsiteY14-1260" fmla="*/ 1098421 h 4685667"/>
              <a:gd name="connsiteX15-1261" fmla="*/ 1361366 w 1825371"/>
              <a:gd name="connsiteY15-1262" fmla="*/ 1135359 h 4685667"/>
              <a:gd name="connsiteX16-1263" fmla="*/ 1355153 w 1825371"/>
              <a:gd name="connsiteY16-1264" fmla="*/ 1169879 h 4685667"/>
              <a:gd name="connsiteX17-1265" fmla="*/ 1409696 w 1825371"/>
              <a:gd name="connsiteY17-1266" fmla="*/ 1384253 h 4685667"/>
              <a:gd name="connsiteX18-1267" fmla="*/ 1524994 w 1825371"/>
              <a:gd name="connsiteY18-1268" fmla="*/ 1739817 h 4685667"/>
              <a:gd name="connsiteX19-1269" fmla="*/ 1659971 w 1825371"/>
              <a:gd name="connsiteY19-1270" fmla="*/ 2199288 h 4685667"/>
              <a:gd name="connsiteX20-1271" fmla="*/ 1782864 w 1825371"/>
              <a:gd name="connsiteY20-1272" fmla="*/ 2697077 h 4685667"/>
              <a:gd name="connsiteX21-1273" fmla="*/ 1794257 w 1825371"/>
              <a:gd name="connsiteY21-1274" fmla="*/ 2767845 h 4685667"/>
              <a:gd name="connsiteX22-1275" fmla="*/ 1791840 w 1825371"/>
              <a:gd name="connsiteY22-1276" fmla="*/ 2778202 h 4685667"/>
              <a:gd name="connsiteX23-1277" fmla="*/ 1784245 w 1825371"/>
              <a:gd name="connsiteY23-1278" fmla="*/ 2770607 h 4685667"/>
              <a:gd name="connsiteX24-1279" fmla="*/ 1746617 w 1825371"/>
              <a:gd name="connsiteY24-1280" fmla="*/ 2660831 h 4685667"/>
              <a:gd name="connsiteX25-1281" fmla="*/ 1513602 w 1825371"/>
              <a:gd name="connsiteY25-1282" fmla="*/ 1875484 h 4685667"/>
              <a:gd name="connsiteX26-1283" fmla="*/ 1297158 w 1825371"/>
              <a:gd name="connsiteY26-1284" fmla="*/ 1267919 h 4685667"/>
              <a:gd name="connsiteX27-1285" fmla="*/ 1275064 w 1825371"/>
              <a:gd name="connsiteY27-1286" fmla="*/ 1217173 h 4685667"/>
              <a:gd name="connsiteX28-1287" fmla="*/ 1248483 w 1825371"/>
              <a:gd name="connsiteY28-1288" fmla="*/ 1193353 h 4685667"/>
              <a:gd name="connsiteX29-1289" fmla="*/ 1232949 w 1825371"/>
              <a:gd name="connsiteY29-1290" fmla="*/ 1222351 h 4685667"/>
              <a:gd name="connsiteX30-1291" fmla="*/ 1230877 w 1825371"/>
              <a:gd name="connsiteY30-1292" fmla="*/ 1283108 h 4685667"/>
              <a:gd name="connsiteX31-1293" fmla="*/ 1297493 w 1825371"/>
              <a:gd name="connsiteY31-1294" fmla="*/ 4685667 h 4685667"/>
              <a:gd name="connsiteX32-1295" fmla="*/ 978613 w 1825371"/>
              <a:gd name="connsiteY32-1296" fmla="*/ 4685667 h 4685667"/>
              <a:gd name="connsiteX33-1297" fmla="*/ 1125245 w 1825371"/>
              <a:gd name="connsiteY33-1298" fmla="*/ 1293464 h 4685667"/>
              <a:gd name="connsiteX34-1299" fmla="*/ 1096247 w 1825371"/>
              <a:gd name="connsiteY34-1300" fmla="*/ 1270681 h 4685667"/>
              <a:gd name="connsiteX35-1301" fmla="*/ 984400 w 1825371"/>
              <a:gd name="connsiteY35-1302" fmla="*/ 1242374 h 4685667"/>
              <a:gd name="connsiteX36-1303" fmla="*/ 977149 w 1825371"/>
              <a:gd name="connsiteY36-1304" fmla="*/ 1225458 h 4685667"/>
              <a:gd name="connsiteX37-1305" fmla="*/ 983019 w 1825371"/>
              <a:gd name="connsiteY37-1306" fmla="*/ 1189902 h 4685667"/>
              <a:gd name="connsiteX38-1307" fmla="*/ 1016158 w 1825371"/>
              <a:gd name="connsiteY38-1308" fmla="*/ 1097041 h 4685667"/>
              <a:gd name="connsiteX39-1309" fmla="*/ 1055513 w 1825371"/>
              <a:gd name="connsiteY39-1310" fmla="*/ 1078055 h 4685667"/>
              <a:gd name="connsiteX40-1311" fmla="*/ 1097628 w 1825371"/>
              <a:gd name="connsiteY40-1312" fmla="*/ 1104290 h 4685667"/>
              <a:gd name="connsiteX41-1313" fmla="*/ 1115579 w 1825371"/>
              <a:gd name="connsiteY41-1314" fmla="*/ 1107743 h 4685667"/>
              <a:gd name="connsiteX42-1315" fmla="*/ 1177026 w 1825371"/>
              <a:gd name="connsiteY42-1316" fmla="*/ 1087375 h 4685667"/>
              <a:gd name="connsiteX43-1317" fmla="*/ 1179787 w 1825371"/>
              <a:gd name="connsiteY43-1318" fmla="*/ 1073913 h 4685667"/>
              <a:gd name="connsiteX44-1319" fmla="*/ 1135255 w 1825371"/>
              <a:gd name="connsiteY44-1320" fmla="*/ 1041117 h 4685667"/>
              <a:gd name="connsiteX45-1321" fmla="*/ 939868 w 1825371"/>
              <a:gd name="connsiteY45-1322" fmla="*/ 883702 h 4685667"/>
              <a:gd name="connsiteX46-1323" fmla="*/ 549783 w 1825371"/>
              <a:gd name="connsiteY46-1324" fmla="*/ 496379 h 4685667"/>
              <a:gd name="connsiteX47-1325" fmla="*/ 40947 w 1825371"/>
              <a:gd name="connsiteY47-1326" fmla="*/ 48990 h 4685667"/>
              <a:gd name="connsiteX48-1327" fmla="*/ 5735 w 1825371"/>
              <a:gd name="connsiteY48-1328" fmla="*/ 17231 h 4685667"/>
              <a:gd name="connsiteX49-1329" fmla="*/ 902 w 1825371"/>
              <a:gd name="connsiteY49-1330" fmla="*/ 4114 h 4685667"/>
              <a:gd name="connsiteX50-1331" fmla="*/ 15747 w 1825371"/>
              <a:gd name="connsiteY50-1332" fmla="*/ 1352 h 4685667"/>
              <a:gd name="connsiteX0-1333" fmla="*/ 15747 w 1825371"/>
              <a:gd name="connsiteY0-1334" fmla="*/ 1352 h 4685667"/>
              <a:gd name="connsiteX1-1335" fmla="*/ 83062 w 1825371"/>
              <a:gd name="connsiteY1-1336" fmla="*/ 34837 h 4685667"/>
              <a:gd name="connsiteX2-1337" fmla="*/ 961270 w 1825371"/>
              <a:gd name="connsiteY2-1338" fmla="*/ 755975 h 4685667"/>
              <a:gd name="connsiteX3-1339" fmla="*/ 1239162 w 1825371"/>
              <a:gd name="connsiteY3-1340" fmla="*/ 1001764 h 4685667"/>
              <a:gd name="connsiteX4-1341" fmla="*/ 1276445 w 1825371"/>
              <a:gd name="connsiteY4-1342" fmla="*/ 1025928 h 4685667"/>
              <a:gd name="connsiteX5-1343" fmla="*/ 1316489 w 1825371"/>
              <a:gd name="connsiteY5-1344" fmla="*/ 1009704 h 4685667"/>
              <a:gd name="connsiteX6-1345" fmla="*/ 1345141 w 1825371"/>
              <a:gd name="connsiteY6-1346" fmla="*/ 948602 h 4685667"/>
              <a:gd name="connsiteX7-1347" fmla="*/ 1407624 w 1825371"/>
              <a:gd name="connsiteY7-1348" fmla="*/ 869894 h 4685667"/>
              <a:gd name="connsiteX8-1349" fmla="*/ 1749379 w 1825371"/>
              <a:gd name="connsiteY8-1350" fmla="*/ 590967 h 4685667"/>
              <a:gd name="connsiteX9-1351" fmla="*/ 1808066 w 1825371"/>
              <a:gd name="connsiteY9-1352" fmla="*/ 545399 h 4685667"/>
              <a:gd name="connsiteX10-1353" fmla="*/ 1825326 w 1825371"/>
              <a:gd name="connsiteY10-1354" fmla="*/ 554375 h 4685667"/>
              <a:gd name="connsiteX11-1355" fmla="*/ 1811172 w 1825371"/>
              <a:gd name="connsiteY11-1356" fmla="*/ 590277 h 4685667"/>
              <a:gd name="connsiteX12-1357" fmla="*/ 1721073 w 1825371"/>
              <a:gd name="connsiteY12-1358" fmla="*/ 698326 h 4685667"/>
              <a:gd name="connsiteX13-1359" fmla="*/ 1385877 w 1825371"/>
              <a:gd name="connsiteY13-1360" fmla="*/ 1068389 h 4685667"/>
              <a:gd name="connsiteX14-1361" fmla="*/ 1376211 w 1825371"/>
              <a:gd name="connsiteY14-1362" fmla="*/ 1098421 h 4685667"/>
              <a:gd name="connsiteX15-1363" fmla="*/ 1361366 w 1825371"/>
              <a:gd name="connsiteY15-1364" fmla="*/ 1135359 h 4685667"/>
              <a:gd name="connsiteX16-1365" fmla="*/ 1355153 w 1825371"/>
              <a:gd name="connsiteY16-1366" fmla="*/ 1169879 h 4685667"/>
              <a:gd name="connsiteX17-1367" fmla="*/ 1409696 w 1825371"/>
              <a:gd name="connsiteY17-1368" fmla="*/ 1384253 h 4685667"/>
              <a:gd name="connsiteX18-1369" fmla="*/ 1524994 w 1825371"/>
              <a:gd name="connsiteY18-1370" fmla="*/ 1739817 h 4685667"/>
              <a:gd name="connsiteX19-1371" fmla="*/ 1659971 w 1825371"/>
              <a:gd name="connsiteY19-1372" fmla="*/ 2199288 h 4685667"/>
              <a:gd name="connsiteX20-1373" fmla="*/ 1782864 w 1825371"/>
              <a:gd name="connsiteY20-1374" fmla="*/ 2697077 h 4685667"/>
              <a:gd name="connsiteX21-1375" fmla="*/ 1794257 w 1825371"/>
              <a:gd name="connsiteY21-1376" fmla="*/ 2767845 h 4685667"/>
              <a:gd name="connsiteX22-1377" fmla="*/ 1791840 w 1825371"/>
              <a:gd name="connsiteY22-1378" fmla="*/ 2778202 h 4685667"/>
              <a:gd name="connsiteX23-1379" fmla="*/ 1784245 w 1825371"/>
              <a:gd name="connsiteY23-1380" fmla="*/ 2770607 h 4685667"/>
              <a:gd name="connsiteX24-1381" fmla="*/ 1746617 w 1825371"/>
              <a:gd name="connsiteY24-1382" fmla="*/ 2660831 h 4685667"/>
              <a:gd name="connsiteX25-1383" fmla="*/ 1513602 w 1825371"/>
              <a:gd name="connsiteY25-1384" fmla="*/ 1875484 h 4685667"/>
              <a:gd name="connsiteX26-1385" fmla="*/ 1297158 w 1825371"/>
              <a:gd name="connsiteY26-1386" fmla="*/ 1267919 h 4685667"/>
              <a:gd name="connsiteX27-1387" fmla="*/ 1275064 w 1825371"/>
              <a:gd name="connsiteY27-1388" fmla="*/ 1217173 h 4685667"/>
              <a:gd name="connsiteX28-1389" fmla="*/ 1248483 w 1825371"/>
              <a:gd name="connsiteY28-1390" fmla="*/ 1193353 h 4685667"/>
              <a:gd name="connsiteX29-1391" fmla="*/ 1232949 w 1825371"/>
              <a:gd name="connsiteY29-1392" fmla="*/ 1222351 h 4685667"/>
              <a:gd name="connsiteX30-1393" fmla="*/ 1230877 w 1825371"/>
              <a:gd name="connsiteY30-1394" fmla="*/ 1283108 h 4685667"/>
              <a:gd name="connsiteX31-1395" fmla="*/ 1217106 w 1825371"/>
              <a:gd name="connsiteY31-1396" fmla="*/ 4685667 h 4685667"/>
              <a:gd name="connsiteX32-1397" fmla="*/ 978613 w 1825371"/>
              <a:gd name="connsiteY32-1398" fmla="*/ 4685667 h 4685667"/>
              <a:gd name="connsiteX33-1399" fmla="*/ 1125245 w 1825371"/>
              <a:gd name="connsiteY33-1400" fmla="*/ 1293464 h 4685667"/>
              <a:gd name="connsiteX34-1401" fmla="*/ 1096247 w 1825371"/>
              <a:gd name="connsiteY34-1402" fmla="*/ 1270681 h 4685667"/>
              <a:gd name="connsiteX35-1403" fmla="*/ 984400 w 1825371"/>
              <a:gd name="connsiteY35-1404" fmla="*/ 1242374 h 4685667"/>
              <a:gd name="connsiteX36-1405" fmla="*/ 977149 w 1825371"/>
              <a:gd name="connsiteY36-1406" fmla="*/ 1225458 h 4685667"/>
              <a:gd name="connsiteX37-1407" fmla="*/ 983019 w 1825371"/>
              <a:gd name="connsiteY37-1408" fmla="*/ 1189902 h 4685667"/>
              <a:gd name="connsiteX38-1409" fmla="*/ 1016158 w 1825371"/>
              <a:gd name="connsiteY38-1410" fmla="*/ 1097041 h 4685667"/>
              <a:gd name="connsiteX39-1411" fmla="*/ 1055513 w 1825371"/>
              <a:gd name="connsiteY39-1412" fmla="*/ 1078055 h 4685667"/>
              <a:gd name="connsiteX40-1413" fmla="*/ 1097628 w 1825371"/>
              <a:gd name="connsiteY40-1414" fmla="*/ 1104290 h 4685667"/>
              <a:gd name="connsiteX41-1415" fmla="*/ 1115579 w 1825371"/>
              <a:gd name="connsiteY41-1416" fmla="*/ 1107743 h 4685667"/>
              <a:gd name="connsiteX42-1417" fmla="*/ 1177026 w 1825371"/>
              <a:gd name="connsiteY42-1418" fmla="*/ 1087375 h 4685667"/>
              <a:gd name="connsiteX43-1419" fmla="*/ 1179787 w 1825371"/>
              <a:gd name="connsiteY43-1420" fmla="*/ 1073913 h 4685667"/>
              <a:gd name="connsiteX44-1421" fmla="*/ 1135255 w 1825371"/>
              <a:gd name="connsiteY44-1422" fmla="*/ 1041117 h 4685667"/>
              <a:gd name="connsiteX45-1423" fmla="*/ 939868 w 1825371"/>
              <a:gd name="connsiteY45-1424" fmla="*/ 883702 h 4685667"/>
              <a:gd name="connsiteX46-1425" fmla="*/ 549783 w 1825371"/>
              <a:gd name="connsiteY46-1426" fmla="*/ 496379 h 4685667"/>
              <a:gd name="connsiteX47-1427" fmla="*/ 40947 w 1825371"/>
              <a:gd name="connsiteY47-1428" fmla="*/ 48990 h 4685667"/>
              <a:gd name="connsiteX48-1429" fmla="*/ 5735 w 1825371"/>
              <a:gd name="connsiteY48-1430" fmla="*/ 17231 h 4685667"/>
              <a:gd name="connsiteX49-1431" fmla="*/ 902 w 1825371"/>
              <a:gd name="connsiteY49-1432" fmla="*/ 4114 h 4685667"/>
              <a:gd name="connsiteX50-1433" fmla="*/ 15747 w 1825371"/>
              <a:gd name="connsiteY50-1434" fmla="*/ 1352 h 4685667"/>
              <a:gd name="connsiteX0-1435" fmla="*/ 15747 w 1825371"/>
              <a:gd name="connsiteY0-1436" fmla="*/ 1352 h 4705764"/>
              <a:gd name="connsiteX1-1437" fmla="*/ 83062 w 1825371"/>
              <a:gd name="connsiteY1-1438" fmla="*/ 34837 h 4705764"/>
              <a:gd name="connsiteX2-1439" fmla="*/ 961270 w 1825371"/>
              <a:gd name="connsiteY2-1440" fmla="*/ 755975 h 4705764"/>
              <a:gd name="connsiteX3-1441" fmla="*/ 1239162 w 1825371"/>
              <a:gd name="connsiteY3-1442" fmla="*/ 1001764 h 4705764"/>
              <a:gd name="connsiteX4-1443" fmla="*/ 1276445 w 1825371"/>
              <a:gd name="connsiteY4-1444" fmla="*/ 1025928 h 4705764"/>
              <a:gd name="connsiteX5-1445" fmla="*/ 1316489 w 1825371"/>
              <a:gd name="connsiteY5-1446" fmla="*/ 1009704 h 4705764"/>
              <a:gd name="connsiteX6-1447" fmla="*/ 1345141 w 1825371"/>
              <a:gd name="connsiteY6-1448" fmla="*/ 948602 h 4705764"/>
              <a:gd name="connsiteX7-1449" fmla="*/ 1407624 w 1825371"/>
              <a:gd name="connsiteY7-1450" fmla="*/ 869894 h 4705764"/>
              <a:gd name="connsiteX8-1451" fmla="*/ 1749379 w 1825371"/>
              <a:gd name="connsiteY8-1452" fmla="*/ 590967 h 4705764"/>
              <a:gd name="connsiteX9-1453" fmla="*/ 1808066 w 1825371"/>
              <a:gd name="connsiteY9-1454" fmla="*/ 545399 h 4705764"/>
              <a:gd name="connsiteX10-1455" fmla="*/ 1825326 w 1825371"/>
              <a:gd name="connsiteY10-1456" fmla="*/ 554375 h 4705764"/>
              <a:gd name="connsiteX11-1457" fmla="*/ 1811172 w 1825371"/>
              <a:gd name="connsiteY11-1458" fmla="*/ 590277 h 4705764"/>
              <a:gd name="connsiteX12-1459" fmla="*/ 1721073 w 1825371"/>
              <a:gd name="connsiteY12-1460" fmla="*/ 698326 h 4705764"/>
              <a:gd name="connsiteX13-1461" fmla="*/ 1385877 w 1825371"/>
              <a:gd name="connsiteY13-1462" fmla="*/ 1068389 h 4705764"/>
              <a:gd name="connsiteX14-1463" fmla="*/ 1376211 w 1825371"/>
              <a:gd name="connsiteY14-1464" fmla="*/ 1098421 h 4705764"/>
              <a:gd name="connsiteX15-1465" fmla="*/ 1361366 w 1825371"/>
              <a:gd name="connsiteY15-1466" fmla="*/ 1135359 h 4705764"/>
              <a:gd name="connsiteX16-1467" fmla="*/ 1355153 w 1825371"/>
              <a:gd name="connsiteY16-1468" fmla="*/ 1169879 h 4705764"/>
              <a:gd name="connsiteX17-1469" fmla="*/ 1409696 w 1825371"/>
              <a:gd name="connsiteY17-1470" fmla="*/ 1384253 h 4705764"/>
              <a:gd name="connsiteX18-1471" fmla="*/ 1524994 w 1825371"/>
              <a:gd name="connsiteY18-1472" fmla="*/ 1739817 h 4705764"/>
              <a:gd name="connsiteX19-1473" fmla="*/ 1659971 w 1825371"/>
              <a:gd name="connsiteY19-1474" fmla="*/ 2199288 h 4705764"/>
              <a:gd name="connsiteX20-1475" fmla="*/ 1782864 w 1825371"/>
              <a:gd name="connsiteY20-1476" fmla="*/ 2697077 h 4705764"/>
              <a:gd name="connsiteX21-1477" fmla="*/ 1794257 w 1825371"/>
              <a:gd name="connsiteY21-1478" fmla="*/ 2767845 h 4705764"/>
              <a:gd name="connsiteX22-1479" fmla="*/ 1791840 w 1825371"/>
              <a:gd name="connsiteY22-1480" fmla="*/ 2778202 h 4705764"/>
              <a:gd name="connsiteX23-1481" fmla="*/ 1784245 w 1825371"/>
              <a:gd name="connsiteY23-1482" fmla="*/ 2770607 h 4705764"/>
              <a:gd name="connsiteX24-1483" fmla="*/ 1746617 w 1825371"/>
              <a:gd name="connsiteY24-1484" fmla="*/ 2660831 h 4705764"/>
              <a:gd name="connsiteX25-1485" fmla="*/ 1513602 w 1825371"/>
              <a:gd name="connsiteY25-1486" fmla="*/ 1875484 h 4705764"/>
              <a:gd name="connsiteX26-1487" fmla="*/ 1297158 w 1825371"/>
              <a:gd name="connsiteY26-1488" fmla="*/ 1267919 h 4705764"/>
              <a:gd name="connsiteX27-1489" fmla="*/ 1275064 w 1825371"/>
              <a:gd name="connsiteY27-1490" fmla="*/ 1217173 h 4705764"/>
              <a:gd name="connsiteX28-1491" fmla="*/ 1248483 w 1825371"/>
              <a:gd name="connsiteY28-1492" fmla="*/ 1193353 h 4705764"/>
              <a:gd name="connsiteX29-1493" fmla="*/ 1232949 w 1825371"/>
              <a:gd name="connsiteY29-1494" fmla="*/ 1222351 h 4705764"/>
              <a:gd name="connsiteX30-1495" fmla="*/ 1230877 w 1825371"/>
              <a:gd name="connsiteY30-1496" fmla="*/ 1283108 h 4705764"/>
              <a:gd name="connsiteX31-1497" fmla="*/ 1227154 w 1825371"/>
              <a:gd name="connsiteY31-1498" fmla="*/ 4705764 h 4705764"/>
              <a:gd name="connsiteX32-1499" fmla="*/ 978613 w 1825371"/>
              <a:gd name="connsiteY32-1500" fmla="*/ 4685667 h 4705764"/>
              <a:gd name="connsiteX33-1501" fmla="*/ 1125245 w 1825371"/>
              <a:gd name="connsiteY33-1502" fmla="*/ 1293464 h 4705764"/>
              <a:gd name="connsiteX34-1503" fmla="*/ 1096247 w 1825371"/>
              <a:gd name="connsiteY34-1504" fmla="*/ 1270681 h 4705764"/>
              <a:gd name="connsiteX35-1505" fmla="*/ 984400 w 1825371"/>
              <a:gd name="connsiteY35-1506" fmla="*/ 1242374 h 4705764"/>
              <a:gd name="connsiteX36-1507" fmla="*/ 977149 w 1825371"/>
              <a:gd name="connsiteY36-1508" fmla="*/ 1225458 h 4705764"/>
              <a:gd name="connsiteX37-1509" fmla="*/ 983019 w 1825371"/>
              <a:gd name="connsiteY37-1510" fmla="*/ 1189902 h 4705764"/>
              <a:gd name="connsiteX38-1511" fmla="*/ 1016158 w 1825371"/>
              <a:gd name="connsiteY38-1512" fmla="*/ 1097041 h 4705764"/>
              <a:gd name="connsiteX39-1513" fmla="*/ 1055513 w 1825371"/>
              <a:gd name="connsiteY39-1514" fmla="*/ 1078055 h 4705764"/>
              <a:gd name="connsiteX40-1515" fmla="*/ 1097628 w 1825371"/>
              <a:gd name="connsiteY40-1516" fmla="*/ 1104290 h 4705764"/>
              <a:gd name="connsiteX41-1517" fmla="*/ 1115579 w 1825371"/>
              <a:gd name="connsiteY41-1518" fmla="*/ 1107743 h 4705764"/>
              <a:gd name="connsiteX42-1519" fmla="*/ 1177026 w 1825371"/>
              <a:gd name="connsiteY42-1520" fmla="*/ 1087375 h 4705764"/>
              <a:gd name="connsiteX43-1521" fmla="*/ 1179787 w 1825371"/>
              <a:gd name="connsiteY43-1522" fmla="*/ 1073913 h 4705764"/>
              <a:gd name="connsiteX44-1523" fmla="*/ 1135255 w 1825371"/>
              <a:gd name="connsiteY44-1524" fmla="*/ 1041117 h 4705764"/>
              <a:gd name="connsiteX45-1525" fmla="*/ 939868 w 1825371"/>
              <a:gd name="connsiteY45-1526" fmla="*/ 883702 h 4705764"/>
              <a:gd name="connsiteX46-1527" fmla="*/ 549783 w 1825371"/>
              <a:gd name="connsiteY46-1528" fmla="*/ 496379 h 4705764"/>
              <a:gd name="connsiteX47-1529" fmla="*/ 40947 w 1825371"/>
              <a:gd name="connsiteY47-1530" fmla="*/ 48990 h 4705764"/>
              <a:gd name="connsiteX48-1531" fmla="*/ 5735 w 1825371"/>
              <a:gd name="connsiteY48-1532" fmla="*/ 17231 h 4705764"/>
              <a:gd name="connsiteX49-1533" fmla="*/ 902 w 1825371"/>
              <a:gd name="connsiteY49-1534" fmla="*/ 4114 h 4705764"/>
              <a:gd name="connsiteX50-1535" fmla="*/ 15747 w 1825371"/>
              <a:gd name="connsiteY50-1536" fmla="*/ 1352 h 4705764"/>
              <a:gd name="connsiteX0-1537" fmla="*/ 15747 w 1825371"/>
              <a:gd name="connsiteY0-1538" fmla="*/ 1352 h 4705764"/>
              <a:gd name="connsiteX1-1539" fmla="*/ 83062 w 1825371"/>
              <a:gd name="connsiteY1-1540" fmla="*/ 34837 h 4705764"/>
              <a:gd name="connsiteX2-1541" fmla="*/ 961270 w 1825371"/>
              <a:gd name="connsiteY2-1542" fmla="*/ 755975 h 4705764"/>
              <a:gd name="connsiteX3-1543" fmla="*/ 1239162 w 1825371"/>
              <a:gd name="connsiteY3-1544" fmla="*/ 1001764 h 4705764"/>
              <a:gd name="connsiteX4-1545" fmla="*/ 1276445 w 1825371"/>
              <a:gd name="connsiteY4-1546" fmla="*/ 1025928 h 4705764"/>
              <a:gd name="connsiteX5-1547" fmla="*/ 1316489 w 1825371"/>
              <a:gd name="connsiteY5-1548" fmla="*/ 1009704 h 4705764"/>
              <a:gd name="connsiteX6-1549" fmla="*/ 1345141 w 1825371"/>
              <a:gd name="connsiteY6-1550" fmla="*/ 948602 h 4705764"/>
              <a:gd name="connsiteX7-1551" fmla="*/ 1407624 w 1825371"/>
              <a:gd name="connsiteY7-1552" fmla="*/ 869894 h 4705764"/>
              <a:gd name="connsiteX8-1553" fmla="*/ 1749379 w 1825371"/>
              <a:gd name="connsiteY8-1554" fmla="*/ 590967 h 4705764"/>
              <a:gd name="connsiteX9-1555" fmla="*/ 1808066 w 1825371"/>
              <a:gd name="connsiteY9-1556" fmla="*/ 545399 h 4705764"/>
              <a:gd name="connsiteX10-1557" fmla="*/ 1825326 w 1825371"/>
              <a:gd name="connsiteY10-1558" fmla="*/ 554375 h 4705764"/>
              <a:gd name="connsiteX11-1559" fmla="*/ 1811172 w 1825371"/>
              <a:gd name="connsiteY11-1560" fmla="*/ 590277 h 4705764"/>
              <a:gd name="connsiteX12-1561" fmla="*/ 1721073 w 1825371"/>
              <a:gd name="connsiteY12-1562" fmla="*/ 698326 h 4705764"/>
              <a:gd name="connsiteX13-1563" fmla="*/ 1385877 w 1825371"/>
              <a:gd name="connsiteY13-1564" fmla="*/ 1068389 h 4705764"/>
              <a:gd name="connsiteX14-1565" fmla="*/ 1376211 w 1825371"/>
              <a:gd name="connsiteY14-1566" fmla="*/ 1098421 h 4705764"/>
              <a:gd name="connsiteX15-1567" fmla="*/ 1361366 w 1825371"/>
              <a:gd name="connsiteY15-1568" fmla="*/ 1135359 h 4705764"/>
              <a:gd name="connsiteX16-1569" fmla="*/ 1355153 w 1825371"/>
              <a:gd name="connsiteY16-1570" fmla="*/ 1169879 h 4705764"/>
              <a:gd name="connsiteX17-1571" fmla="*/ 1409696 w 1825371"/>
              <a:gd name="connsiteY17-1572" fmla="*/ 1384253 h 4705764"/>
              <a:gd name="connsiteX18-1573" fmla="*/ 1524994 w 1825371"/>
              <a:gd name="connsiteY18-1574" fmla="*/ 1739817 h 4705764"/>
              <a:gd name="connsiteX19-1575" fmla="*/ 1659971 w 1825371"/>
              <a:gd name="connsiteY19-1576" fmla="*/ 2199288 h 4705764"/>
              <a:gd name="connsiteX20-1577" fmla="*/ 1782864 w 1825371"/>
              <a:gd name="connsiteY20-1578" fmla="*/ 2697077 h 4705764"/>
              <a:gd name="connsiteX21-1579" fmla="*/ 1794257 w 1825371"/>
              <a:gd name="connsiteY21-1580" fmla="*/ 2767845 h 4705764"/>
              <a:gd name="connsiteX22-1581" fmla="*/ 1791840 w 1825371"/>
              <a:gd name="connsiteY22-1582" fmla="*/ 2778202 h 4705764"/>
              <a:gd name="connsiteX23-1583" fmla="*/ 1784245 w 1825371"/>
              <a:gd name="connsiteY23-1584" fmla="*/ 2770607 h 4705764"/>
              <a:gd name="connsiteX24-1585" fmla="*/ 1746617 w 1825371"/>
              <a:gd name="connsiteY24-1586" fmla="*/ 2660831 h 4705764"/>
              <a:gd name="connsiteX25-1587" fmla="*/ 1513602 w 1825371"/>
              <a:gd name="connsiteY25-1588" fmla="*/ 1875484 h 4705764"/>
              <a:gd name="connsiteX26-1589" fmla="*/ 1297158 w 1825371"/>
              <a:gd name="connsiteY26-1590" fmla="*/ 1267919 h 4705764"/>
              <a:gd name="connsiteX27-1591" fmla="*/ 1275064 w 1825371"/>
              <a:gd name="connsiteY27-1592" fmla="*/ 1217173 h 4705764"/>
              <a:gd name="connsiteX28-1593" fmla="*/ 1248483 w 1825371"/>
              <a:gd name="connsiteY28-1594" fmla="*/ 1193353 h 4705764"/>
              <a:gd name="connsiteX29-1595" fmla="*/ 1232949 w 1825371"/>
              <a:gd name="connsiteY29-1596" fmla="*/ 1222351 h 4705764"/>
              <a:gd name="connsiteX30-1597" fmla="*/ 1230877 w 1825371"/>
              <a:gd name="connsiteY30-1598" fmla="*/ 1283108 h 4705764"/>
              <a:gd name="connsiteX31-1599" fmla="*/ 1227154 w 1825371"/>
              <a:gd name="connsiteY31-1600" fmla="*/ 4705764 h 4705764"/>
              <a:gd name="connsiteX32-1601" fmla="*/ 998710 w 1825371"/>
              <a:gd name="connsiteY32-1602" fmla="*/ 4695715 h 4705764"/>
              <a:gd name="connsiteX33-1603" fmla="*/ 1125245 w 1825371"/>
              <a:gd name="connsiteY33-1604" fmla="*/ 1293464 h 4705764"/>
              <a:gd name="connsiteX34-1605" fmla="*/ 1096247 w 1825371"/>
              <a:gd name="connsiteY34-1606" fmla="*/ 1270681 h 4705764"/>
              <a:gd name="connsiteX35-1607" fmla="*/ 984400 w 1825371"/>
              <a:gd name="connsiteY35-1608" fmla="*/ 1242374 h 4705764"/>
              <a:gd name="connsiteX36-1609" fmla="*/ 977149 w 1825371"/>
              <a:gd name="connsiteY36-1610" fmla="*/ 1225458 h 4705764"/>
              <a:gd name="connsiteX37-1611" fmla="*/ 983019 w 1825371"/>
              <a:gd name="connsiteY37-1612" fmla="*/ 1189902 h 4705764"/>
              <a:gd name="connsiteX38-1613" fmla="*/ 1016158 w 1825371"/>
              <a:gd name="connsiteY38-1614" fmla="*/ 1097041 h 4705764"/>
              <a:gd name="connsiteX39-1615" fmla="*/ 1055513 w 1825371"/>
              <a:gd name="connsiteY39-1616" fmla="*/ 1078055 h 4705764"/>
              <a:gd name="connsiteX40-1617" fmla="*/ 1097628 w 1825371"/>
              <a:gd name="connsiteY40-1618" fmla="*/ 1104290 h 4705764"/>
              <a:gd name="connsiteX41-1619" fmla="*/ 1115579 w 1825371"/>
              <a:gd name="connsiteY41-1620" fmla="*/ 1107743 h 4705764"/>
              <a:gd name="connsiteX42-1621" fmla="*/ 1177026 w 1825371"/>
              <a:gd name="connsiteY42-1622" fmla="*/ 1087375 h 4705764"/>
              <a:gd name="connsiteX43-1623" fmla="*/ 1179787 w 1825371"/>
              <a:gd name="connsiteY43-1624" fmla="*/ 1073913 h 4705764"/>
              <a:gd name="connsiteX44-1625" fmla="*/ 1135255 w 1825371"/>
              <a:gd name="connsiteY44-1626" fmla="*/ 1041117 h 4705764"/>
              <a:gd name="connsiteX45-1627" fmla="*/ 939868 w 1825371"/>
              <a:gd name="connsiteY45-1628" fmla="*/ 883702 h 4705764"/>
              <a:gd name="connsiteX46-1629" fmla="*/ 549783 w 1825371"/>
              <a:gd name="connsiteY46-1630" fmla="*/ 496379 h 4705764"/>
              <a:gd name="connsiteX47-1631" fmla="*/ 40947 w 1825371"/>
              <a:gd name="connsiteY47-1632" fmla="*/ 48990 h 4705764"/>
              <a:gd name="connsiteX48-1633" fmla="*/ 5735 w 1825371"/>
              <a:gd name="connsiteY48-1634" fmla="*/ 17231 h 4705764"/>
              <a:gd name="connsiteX49-1635" fmla="*/ 902 w 1825371"/>
              <a:gd name="connsiteY49-1636" fmla="*/ 4114 h 4705764"/>
              <a:gd name="connsiteX50-1637" fmla="*/ 15747 w 1825371"/>
              <a:gd name="connsiteY50-1638" fmla="*/ 1352 h 4705764"/>
              <a:gd name="connsiteX0-1639" fmla="*/ 15747 w 1825371"/>
              <a:gd name="connsiteY0-1640" fmla="*/ 1352 h 4705764"/>
              <a:gd name="connsiteX1-1641" fmla="*/ 83062 w 1825371"/>
              <a:gd name="connsiteY1-1642" fmla="*/ 34837 h 4705764"/>
              <a:gd name="connsiteX2-1643" fmla="*/ 961270 w 1825371"/>
              <a:gd name="connsiteY2-1644" fmla="*/ 755975 h 4705764"/>
              <a:gd name="connsiteX3-1645" fmla="*/ 1239162 w 1825371"/>
              <a:gd name="connsiteY3-1646" fmla="*/ 1001764 h 4705764"/>
              <a:gd name="connsiteX4-1647" fmla="*/ 1276445 w 1825371"/>
              <a:gd name="connsiteY4-1648" fmla="*/ 1025928 h 4705764"/>
              <a:gd name="connsiteX5-1649" fmla="*/ 1316489 w 1825371"/>
              <a:gd name="connsiteY5-1650" fmla="*/ 1009704 h 4705764"/>
              <a:gd name="connsiteX6-1651" fmla="*/ 1345141 w 1825371"/>
              <a:gd name="connsiteY6-1652" fmla="*/ 948602 h 4705764"/>
              <a:gd name="connsiteX7-1653" fmla="*/ 1407624 w 1825371"/>
              <a:gd name="connsiteY7-1654" fmla="*/ 869894 h 4705764"/>
              <a:gd name="connsiteX8-1655" fmla="*/ 1749379 w 1825371"/>
              <a:gd name="connsiteY8-1656" fmla="*/ 590967 h 4705764"/>
              <a:gd name="connsiteX9-1657" fmla="*/ 1808066 w 1825371"/>
              <a:gd name="connsiteY9-1658" fmla="*/ 545399 h 4705764"/>
              <a:gd name="connsiteX10-1659" fmla="*/ 1825326 w 1825371"/>
              <a:gd name="connsiteY10-1660" fmla="*/ 554375 h 4705764"/>
              <a:gd name="connsiteX11-1661" fmla="*/ 1811172 w 1825371"/>
              <a:gd name="connsiteY11-1662" fmla="*/ 590277 h 4705764"/>
              <a:gd name="connsiteX12-1663" fmla="*/ 1721073 w 1825371"/>
              <a:gd name="connsiteY12-1664" fmla="*/ 698326 h 4705764"/>
              <a:gd name="connsiteX13-1665" fmla="*/ 1385877 w 1825371"/>
              <a:gd name="connsiteY13-1666" fmla="*/ 1068389 h 4705764"/>
              <a:gd name="connsiteX14-1667" fmla="*/ 1376211 w 1825371"/>
              <a:gd name="connsiteY14-1668" fmla="*/ 1098421 h 4705764"/>
              <a:gd name="connsiteX15-1669" fmla="*/ 1361366 w 1825371"/>
              <a:gd name="connsiteY15-1670" fmla="*/ 1135359 h 4705764"/>
              <a:gd name="connsiteX16-1671" fmla="*/ 1355153 w 1825371"/>
              <a:gd name="connsiteY16-1672" fmla="*/ 1169879 h 4705764"/>
              <a:gd name="connsiteX17-1673" fmla="*/ 1409696 w 1825371"/>
              <a:gd name="connsiteY17-1674" fmla="*/ 1384253 h 4705764"/>
              <a:gd name="connsiteX18-1675" fmla="*/ 1524994 w 1825371"/>
              <a:gd name="connsiteY18-1676" fmla="*/ 1739817 h 4705764"/>
              <a:gd name="connsiteX19-1677" fmla="*/ 1659971 w 1825371"/>
              <a:gd name="connsiteY19-1678" fmla="*/ 2199288 h 4705764"/>
              <a:gd name="connsiteX20-1679" fmla="*/ 1782864 w 1825371"/>
              <a:gd name="connsiteY20-1680" fmla="*/ 2697077 h 4705764"/>
              <a:gd name="connsiteX21-1681" fmla="*/ 1794257 w 1825371"/>
              <a:gd name="connsiteY21-1682" fmla="*/ 2767845 h 4705764"/>
              <a:gd name="connsiteX22-1683" fmla="*/ 1791840 w 1825371"/>
              <a:gd name="connsiteY22-1684" fmla="*/ 2778202 h 4705764"/>
              <a:gd name="connsiteX23-1685" fmla="*/ 1784245 w 1825371"/>
              <a:gd name="connsiteY23-1686" fmla="*/ 2770607 h 4705764"/>
              <a:gd name="connsiteX24-1687" fmla="*/ 1746617 w 1825371"/>
              <a:gd name="connsiteY24-1688" fmla="*/ 2660831 h 4705764"/>
              <a:gd name="connsiteX25-1689" fmla="*/ 1513602 w 1825371"/>
              <a:gd name="connsiteY25-1690" fmla="*/ 1875484 h 4705764"/>
              <a:gd name="connsiteX26-1691" fmla="*/ 1297158 w 1825371"/>
              <a:gd name="connsiteY26-1692" fmla="*/ 1267919 h 4705764"/>
              <a:gd name="connsiteX27-1693" fmla="*/ 1275064 w 1825371"/>
              <a:gd name="connsiteY27-1694" fmla="*/ 1217173 h 4705764"/>
              <a:gd name="connsiteX28-1695" fmla="*/ 1248483 w 1825371"/>
              <a:gd name="connsiteY28-1696" fmla="*/ 1193353 h 4705764"/>
              <a:gd name="connsiteX29-1697" fmla="*/ 1232949 w 1825371"/>
              <a:gd name="connsiteY29-1698" fmla="*/ 1222351 h 4705764"/>
              <a:gd name="connsiteX30-1699" fmla="*/ 1230877 w 1825371"/>
              <a:gd name="connsiteY30-1700" fmla="*/ 1283108 h 4705764"/>
              <a:gd name="connsiteX31-1701" fmla="*/ 1227154 w 1825371"/>
              <a:gd name="connsiteY31-1702" fmla="*/ 4705764 h 4705764"/>
              <a:gd name="connsiteX32-1703" fmla="*/ 998710 w 1825371"/>
              <a:gd name="connsiteY32-1704" fmla="*/ 4695715 h 4705764"/>
              <a:gd name="connsiteX33-1705" fmla="*/ 1125245 w 1825371"/>
              <a:gd name="connsiteY33-1706" fmla="*/ 1293464 h 4705764"/>
              <a:gd name="connsiteX34-1707" fmla="*/ 1096247 w 1825371"/>
              <a:gd name="connsiteY34-1708" fmla="*/ 1270681 h 4705764"/>
              <a:gd name="connsiteX35-1709" fmla="*/ 984400 w 1825371"/>
              <a:gd name="connsiteY35-1710" fmla="*/ 1242374 h 4705764"/>
              <a:gd name="connsiteX36-1711" fmla="*/ 977149 w 1825371"/>
              <a:gd name="connsiteY36-1712" fmla="*/ 1225458 h 4705764"/>
              <a:gd name="connsiteX37-1713" fmla="*/ 983019 w 1825371"/>
              <a:gd name="connsiteY37-1714" fmla="*/ 1189902 h 4705764"/>
              <a:gd name="connsiteX38-1715" fmla="*/ 1016158 w 1825371"/>
              <a:gd name="connsiteY38-1716" fmla="*/ 1097041 h 4705764"/>
              <a:gd name="connsiteX39-1717" fmla="*/ 1055513 w 1825371"/>
              <a:gd name="connsiteY39-1718" fmla="*/ 1078055 h 4705764"/>
              <a:gd name="connsiteX40-1719" fmla="*/ 1097628 w 1825371"/>
              <a:gd name="connsiteY40-1720" fmla="*/ 1104290 h 4705764"/>
              <a:gd name="connsiteX41-1721" fmla="*/ 1115579 w 1825371"/>
              <a:gd name="connsiteY41-1722" fmla="*/ 1107743 h 4705764"/>
              <a:gd name="connsiteX42-1723" fmla="*/ 1177026 w 1825371"/>
              <a:gd name="connsiteY42-1724" fmla="*/ 1087375 h 4705764"/>
              <a:gd name="connsiteX43-1725" fmla="*/ 1179787 w 1825371"/>
              <a:gd name="connsiteY43-1726" fmla="*/ 1073913 h 4705764"/>
              <a:gd name="connsiteX44-1727" fmla="*/ 1135255 w 1825371"/>
              <a:gd name="connsiteY44-1728" fmla="*/ 1041117 h 4705764"/>
              <a:gd name="connsiteX45-1729" fmla="*/ 939868 w 1825371"/>
              <a:gd name="connsiteY45-1730" fmla="*/ 883702 h 4705764"/>
              <a:gd name="connsiteX46-1731" fmla="*/ 549783 w 1825371"/>
              <a:gd name="connsiteY46-1732" fmla="*/ 496379 h 4705764"/>
              <a:gd name="connsiteX47-1733" fmla="*/ 40947 w 1825371"/>
              <a:gd name="connsiteY47-1734" fmla="*/ 48990 h 4705764"/>
              <a:gd name="connsiteX48-1735" fmla="*/ 5735 w 1825371"/>
              <a:gd name="connsiteY48-1736" fmla="*/ 17231 h 4705764"/>
              <a:gd name="connsiteX49-1737" fmla="*/ 902 w 1825371"/>
              <a:gd name="connsiteY49-1738" fmla="*/ 4114 h 4705764"/>
              <a:gd name="connsiteX50-1739" fmla="*/ 15747 w 1825371"/>
              <a:gd name="connsiteY50-1740" fmla="*/ 1352 h 4705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"/>
          <p:cNvSpPr/>
          <p:nvPr userDrawn="1"/>
        </p:nvSpPr>
        <p:spPr>
          <a:xfrm>
            <a:off x="1394131" y="5094016"/>
            <a:ext cx="698917" cy="1801790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-1" fmla="*/ 15747 w 1825371"/>
              <a:gd name="connsiteY0-2" fmla="*/ 1352 h 4705763"/>
              <a:gd name="connsiteX1-3" fmla="*/ 83062 w 1825371"/>
              <a:gd name="connsiteY1-4" fmla="*/ 34837 h 4705763"/>
              <a:gd name="connsiteX2-5" fmla="*/ 961270 w 1825371"/>
              <a:gd name="connsiteY2-6" fmla="*/ 755975 h 4705763"/>
              <a:gd name="connsiteX3-7" fmla="*/ 1239162 w 1825371"/>
              <a:gd name="connsiteY3-8" fmla="*/ 1001764 h 4705763"/>
              <a:gd name="connsiteX4-9" fmla="*/ 1276445 w 1825371"/>
              <a:gd name="connsiteY4-10" fmla="*/ 1025928 h 4705763"/>
              <a:gd name="connsiteX5-11" fmla="*/ 1316489 w 1825371"/>
              <a:gd name="connsiteY5-12" fmla="*/ 1009704 h 4705763"/>
              <a:gd name="connsiteX6-13" fmla="*/ 1345141 w 1825371"/>
              <a:gd name="connsiteY6-14" fmla="*/ 948602 h 4705763"/>
              <a:gd name="connsiteX7-15" fmla="*/ 1407624 w 1825371"/>
              <a:gd name="connsiteY7-16" fmla="*/ 869894 h 4705763"/>
              <a:gd name="connsiteX8-17" fmla="*/ 1749379 w 1825371"/>
              <a:gd name="connsiteY8-18" fmla="*/ 590967 h 4705763"/>
              <a:gd name="connsiteX9-19" fmla="*/ 1808066 w 1825371"/>
              <a:gd name="connsiteY9-20" fmla="*/ 545399 h 4705763"/>
              <a:gd name="connsiteX10-21" fmla="*/ 1825326 w 1825371"/>
              <a:gd name="connsiteY10-22" fmla="*/ 554375 h 4705763"/>
              <a:gd name="connsiteX11-23" fmla="*/ 1811172 w 1825371"/>
              <a:gd name="connsiteY11-24" fmla="*/ 590277 h 4705763"/>
              <a:gd name="connsiteX12-25" fmla="*/ 1721073 w 1825371"/>
              <a:gd name="connsiteY12-26" fmla="*/ 698326 h 4705763"/>
              <a:gd name="connsiteX13-27" fmla="*/ 1385877 w 1825371"/>
              <a:gd name="connsiteY13-28" fmla="*/ 1068389 h 4705763"/>
              <a:gd name="connsiteX14-29" fmla="*/ 1376211 w 1825371"/>
              <a:gd name="connsiteY14-30" fmla="*/ 1098421 h 4705763"/>
              <a:gd name="connsiteX15-31" fmla="*/ 1361366 w 1825371"/>
              <a:gd name="connsiteY15-32" fmla="*/ 1135359 h 4705763"/>
              <a:gd name="connsiteX16-33" fmla="*/ 1355153 w 1825371"/>
              <a:gd name="connsiteY16-34" fmla="*/ 1169879 h 4705763"/>
              <a:gd name="connsiteX17-35" fmla="*/ 1409696 w 1825371"/>
              <a:gd name="connsiteY17-36" fmla="*/ 1384253 h 4705763"/>
              <a:gd name="connsiteX18-37" fmla="*/ 1524994 w 1825371"/>
              <a:gd name="connsiteY18-38" fmla="*/ 1739817 h 4705763"/>
              <a:gd name="connsiteX19-39" fmla="*/ 1659971 w 1825371"/>
              <a:gd name="connsiteY19-40" fmla="*/ 2199288 h 4705763"/>
              <a:gd name="connsiteX20-41" fmla="*/ 1782864 w 1825371"/>
              <a:gd name="connsiteY20-42" fmla="*/ 2697077 h 4705763"/>
              <a:gd name="connsiteX21-43" fmla="*/ 1794257 w 1825371"/>
              <a:gd name="connsiteY21-44" fmla="*/ 2767845 h 4705763"/>
              <a:gd name="connsiteX22-45" fmla="*/ 1791840 w 1825371"/>
              <a:gd name="connsiteY22-46" fmla="*/ 2778202 h 4705763"/>
              <a:gd name="connsiteX23-47" fmla="*/ 1784245 w 1825371"/>
              <a:gd name="connsiteY23-48" fmla="*/ 2770607 h 4705763"/>
              <a:gd name="connsiteX24-49" fmla="*/ 1746617 w 1825371"/>
              <a:gd name="connsiteY24-50" fmla="*/ 2660831 h 4705763"/>
              <a:gd name="connsiteX25-51" fmla="*/ 1513602 w 1825371"/>
              <a:gd name="connsiteY25-52" fmla="*/ 1875484 h 4705763"/>
              <a:gd name="connsiteX26-53" fmla="*/ 1297158 w 1825371"/>
              <a:gd name="connsiteY26-54" fmla="*/ 1267919 h 4705763"/>
              <a:gd name="connsiteX27-55" fmla="*/ 1275064 w 1825371"/>
              <a:gd name="connsiteY27-56" fmla="*/ 1217173 h 4705763"/>
              <a:gd name="connsiteX28-57" fmla="*/ 1248483 w 1825371"/>
              <a:gd name="connsiteY28-58" fmla="*/ 1193353 h 4705763"/>
              <a:gd name="connsiteX29-59" fmla="*/ 1232949 w 1825371"/>
              <a:gd name="connsiteY29-60" fmla="*/ 1222351 h 4705763"/>
              <a:gd name="connsiteX30-61" fmla="*/ 1230877 w 1825371"/>
              <a:gd name="connsiteY30-62" fmla="*/ 1283108 h 4705763"/>
              <a:gd name="connsiteX31-63" fmla="*/ 1243305 w 1825371"/>
              <a:gd name="connsiteY31-64" fmla="*/ 1522336 h 4705763"/>
              <a:gd name="connsiteX32-65" fmla="*/ 1261256 w 1825371"/>
              <a:gd name="connsiteY32-66" fmla="*/ 1854772 h 4705763"/>
              <a:gd name="connsiteX33-67" fmla="*/ 1272647 w 1825371"/>
              <a:gd name="connsiteY33-68" fmla="*/ 2086061 h 4705763"/>
              <a:gd name="connsiteX34-69" fmla="*/ 1288528 w 1825371"/>
              <a:gd name="connsiteY34-70" fmla="*/ 2674639 h 4705763"/>
              <a:gd name="connsiteX35-71" fmla="*/ 1297493 w 1825371"/>
              <a:gd name="connsiteY35-72" fmla="*/ 3047785 h 4705763"/>
              <a:gd name="connsiteX36-73" fmla="*/ 938419 w 1825371"/>
              <a:gd name="connsiteY36-74" fmla="*/ 4705763 h 4705763"/>
              <a:gd name="connsiteX37-75" fmla="*/ 1053441 w 1825371"/>
              <a:gd name="connsiteY37-76" fmla="*/ 2920082 h 4705763"/>
              <a:gd name="connsiteX38-77" fmla="*/ 1066213 w 1825371"/>
              <a:gd name="connsiteY38-78" fmla="*/ 2573839 h 4705763"/>
              <a:gd name="connsiteX39-79" fmla="*/ 1077951 w 1825371"/>
              <a:gd name="connsiteY39-80" fmla="*/ 2236916 h 4705763"/>
              <a:gd name="connsiteX40-81" fmla="*/ 1093485 w 1825371"/>
              <a:gd name="connsiteY40-82" fmla="*/ 1882733 h 4705763"/>
              <a:gd name="connsiteX41-83" fmla="*/ 1107983 w 1825371"/>
              <a:gd name="connsiteY41-84" fmla="*/ 1608293 h 4705763"/>
              <a:gd name="connsiteX42-85" fmla="*/ 1125245 w 1825371"/>
              <a:gd name="connsiteY42-86" fmla="*/ 1293464 h 4705763"/>
              <a:gd name="connsiteX43-87" fmla="*/ 1096247 w 1825371"/>
              <a:gd name="connsiteY43-88" fmla="*/ 1270681 h 4705763"/>
              <a:gd name="connsiteX44-89" fmla="*/ 984400 w 1825371"/>
              <a:gd name="connsiteY44-90" fmla="*/ 1242374 h 4705763"/>
              <a:gd name="connsiteX45-91" fmla="*/ 977149 w 1825371"/>
              <a:gd name="connsiteY45-92" fmla="*/ 1225458 h 4705763"/>
              <a:gd name="connsiteX46-93" fmla="*/ 983019 w 1825371"/>
              <a:gd name="connsiteY46-94" fmla="*/ 1189902 h 4705763"/>
              <a:gd name="connsiteX47-95" fmla="*/ 1016158 w 1825371"/>
              <a:gd name="connsiteY47-96" fmla="*/ 1097041 h 4705763"/>
              <a:gd name="connsiteX48-97" fmla="*/ 1055513 w 1825371"/>
              <a:gd name="connsiteY48-98" fmla="*/ 1078055 h 4705763"/>
              <a:gd name="connsiteX49-99" fmla="*/ 1097628 w 1825371"/>
              <a:gd name="connsiteY49-100" fmla="*/ 1104290 h 4705763"/>
              <a:gd name="connsiteX50-101" fmla="*/ 1115579 w 1825371"/>
              <a:gd name="connsiteY50-102" fmla="*/ 1107743 h 4705763"/>
              <a:gd name="connsiteX51-103" fmla="*/ 1177026 w 1825371"/>
              <a:gd name="connsiteY51-104" fmla="*/ 1087375 h 4705763"/>
              <a:gd name="connsiteX52-105" fmla="*/ 1179787 w 1825371"/>
              <a:gd name="connsiteY52-106" fmla="*/ 1073913 h 4705763"/>
              <a:gd name="connsiteX53-107" fmla="*/ 1135255 w 1825371"/>
              <a:gd name="connsiteY53-108" fmla="*/ 1041117 h 4705763"/>
              <a:gd name="connsiteX54-109" fmla="*/ 939868 w 1825371"/>
              <a:gd name="connsiteY54-110" fmla="*/ 883702 h 4705763"/>
              <a:gd name="connsiteX55-111" fmla="*/ 549783 w 1825371"/>
              <a:gd name="connsiteY55-112" fmla="*/ 496379 h 4705763"/>
              <a:gd name="connsiteX56-113" fmla="*/ 40947 w 1825371"/>
              <a:gd name="connsiteY56-114" fmla="*/ 48990 h 4705763"/>
              <a:gd name="connsiteX57-115" fmla="*/ 5735 w 1825371"/>
              <a:gd name="connsiteY57-116" fmla="*/ 17231 h 4705763"/>
              <a:gd name="connsiteX58-117" fmla="*/ 902 w 1825371"/>
              <a:gd name="connsiteY58-118" fmla="*/ 4114 h 4705763"/>
              <a:gd name="connsiteX59-119" fmla="*/ 15747 w 1825371"/>
              <a:gd name="connsiteY59-120" fmla="*/ 1352 h 4705763"/>
              <a:gd name="connsiteX0-121" fmla="*/ 15747 w 1825371"/>
              <a:gd name="connsiteY0-122" fmla="*/ 1352 h 4705763"/>
              <a:gd name="connsiteX1-123" fmla="*/ 83062 w 1825371"/>
              <a:gd name="connsiteY1-124" fmla="*/ 34837 h 4705763"/>
              <a:gd name="connsiteX2-125" fmla="*/ 961270 w 1825371"/>
              <a:gd name="connsiteY2-126" fmla="*/ 755975 h 4705763"/>
              <a:gd name="connsiteX3-127" fmla="*/ 1239162 w 1825371"/>
              <a:gd name="connsiteY3-128" fmla="*/ 1001764 h 4705763"/>
              <a:gd name="connsiteX4-129" fmla="*/ 1276445 w 1825371"/>
              <a:gd name="connsiteY4-130" fmla="*/ 1025928 h 4705763"/>
              <a:gd name="connsiteX5-131" fmla="*/ 1316489 w 1825371"/>
              <a:gd name="connsiteY5-132" fmla="*/ 1009704 h 4705763"/>
              <a:gd name="connsiteX6-133" fmla="*/ 1345141 w 1825371"/>
              <a:gd name="connsiteY6-134" fmla="*/ 948602 h 4705763"/>
              <a:gd name="connsiteX7-135" fmla="*/ 1407624 w 1825371"/>
              <a:gd name="connsiteY7-136" fmla="*/ 869894 h 4705763"/>
              <a:gd name="connsiteX8-137" fmla="*/ 1749379 w 1825371"/>
              <a:gd name="connsiteY8-138" fmla="*/ 590967 h 4705763"/>
              <a:gd name="connsiteX9-139" fmla="*/ 1808066 w 1825371"/>
              <a:gd name="connsiteY9-140" fmla="*/ 545399 h 4705763"/>
              <a:gd name="connsiteX10-141" fmla="*/ 1825326 w 1825371"/>
              <a:gd name="connsiteY10-142" fmla="*/ 554375 h 4705763"/>
              <a:gd name="connsiteX11-143" fmla="*/ 1811172 w 1825371"/>
              <a:gd name="connsiteY11-144" fmla="*/ 590277 h 4705763"/>
              <a:gd name="connsiteX12-145" fmla="*/ 1721073 w 1825371"/>
              <a:gd name="connsiteY12-146" fmla="*/ 698326 h 4705763"/>
              <a:gd name="connsiteX13-147" fmla="*/ 1385877 w 1825371"/>
              <a:gd name="connsiteY13-148" fmla="*/ 1068389 h 4705763"/>
              <a:gd name="connsiteX14-149" fmla="*/ 1376211 w 1825371"/>
              <a:gd name="connsiteY14-150" fmla="*/ 1098421 h 4705763"/>
              <a:gd name="connsiteX15-151" fmla="*/ 1361366 w 1825371"/>
              <a:gd name="connsiteY15-152" fmla="*/ 1135359 h 4705763"/>
              <a:gd name="connsiteX16-153" fmla="*/ 1355153 w 1825371"/>
              <a:gd name="connsiteY16-154" fmla="*/ 1169879 h 4705763"/>
              <a:gd name="connsiteX17-155" fmla="*/ 1409696 w 1825371"/>
              <a:gd name="connsiteY17-156" fmla="*/ 1384253 h 4705763"/>
              <a:gd name="connsiteX18-157" fmla="*/ 1524994 w 1825371"/>
              <a:gd name="connsiteY18-158" fmla="*/ 1739817 h 4705763"/>
              <a:gd name="connsiteX19-159" fmla="*/ 1659971 w 1825371"/>
              <a:gd name="connsiteY19-160" fmla="*/ 2199288 h 4705763"/>
              <a:gd name="connsiteX20-161" fmla="*/ 1782864 w 1825371"/>
              <a:gd name="connsiteY20-162" fmla="*/ 2697077 h 4705763"/>
              <a:gd name="connsiteX21-163" fmla="*/ 1794257 w 1825371"/>
              <a:gd name="connsiteY21-164" fmla="*/ 2767845 h 4705763"/>
              <a:gd name="connsiteX22-165" fmla="*/ 1791840 w 1825371"/>
              <a:gd name="connsiteY22-166" fmla="*/ 2778202 h 4705763"/>
              <a:gd name="connsiteX23-167" fmla="*/ 1784245 w 1825371"/>
              <a:gd name="connsiteY23-168" fmla="*/ 2770607 h 4705763"/>
              <a:gd name="connsiteX24-169" fmla="*/ 1746617 w 1825371"/>
              <a:gd name="connsiteY24-170" fmla="*/ 2660831 h 4705763"/>
              <a:gd name="connsiteX25-171" fmla="*/ 1513602 w 1825371"/>
              <a:gd name="connsiteY25-172" fmla="*/ 1875484 h 4705763"/>
              <a:gd name="connsiteX26-173" fmla="*/ 1297158 w 1825371"/>
              <a:gd name="connsiteY26-174" fmla="*/ 1267919 h 4705763"/>
              <a:gd name="connsiteX27-175" fmla="*/ 1275064 w 1825371"/>
              <a:gd name="connsiteY27-176" fmla="*/ 1217173 h 4705763"/>
              <a:gd name="connsiteX28-177" fmla="*/ 1248483 w 1825371"/>
              <a:gd name="connsiteY28-178" fmla="*/ 1193353 h 4705763"/>
              <a:gd name="connsiteX29-179" fmla="*/ 1232949 w 1825371"/>
              <a:gd name="connsiteY29-180" fmla="*/ 1222351 h 4705763"/>
              <a:gd name="connsiteX30-181" fmla="*/ 1230877 w 1825371"/>
              <a:gd name="connsiteY30-182" fmla="*/ 1283108 h 4705763"/>
              <a:gd name="connsiteX31-183" fmla="*/ 1243305 w 1825371"/>
              <a:gd name="connsiteY31-184" fmla="*/ 1522336 h 4705763"/>
              <a:gd name="connsiteX32-185" fmla="*/ 1261256 w 1825371"/>
              <a:gd name="connsiteY32-186" fmla="*/ 1854772 h 4705763"/>
              <a:gd name="connsiteX33-187" fmla="*/ 1272647 w 1825371"/>
              <a:gd name="connsiteY33-188" fmla="*/ 2086061 h 4705763"/>
              <a:gd name="connsiteX34-189" fmla="*/ 1288528 w 1825371"/>
              <a:gd name="connsiteY34-190" fmla="*/ 2674639 h 4705763"/>
              <a:gd name="connsiteX35-191" fmla="*/ 1297493 w 1825371"/>
              <a:gd name="connsiteY35-192" fmla="*/ 4685667 h 4705763"/>
              <a:gd name="connsiteX36-193" fmla="*/ 938419 w 1825371"/>
              <a:gd name="connsiteY36-194" fmla="*/ 4705763 h 4705763"/>
              <a:gd name="connsiteX37-195" fmla="*/ 1053441 w 1825371"/>
              <a:gd name="connsiteY37-196" fmla="*/ 2920082 h 4705763"/>
              <a:gd name="connsiteX38-197" fmla="*/ 1066213 w 1825371"/>
              <a:gd name="connsiteY38-198" fmla="*/ 2573839 h 4705763"/>
              <a:gd name="connsiteX39-199" fmla="*/ 1077951 w 1825371"/>
              <a:gd name="connsiteY39-200" fmla="*/ 2236916 h 4705763"/>
              <a:gd name="connsiteX40-201" fmla="*/ 1093485 w 1825371"/>
              <a:gd name="connsiteY40-202" fmla="*/ 1882733 h 4705763"/>
              <a:gd name="connsiteX41-203" fmla="*/ 1107983 w 1825371"/>
              <a:gd name="connsiteY41-204" fmla="*/ 1608293 h 4705763"/>
              <a:gd name="connsiteX42-205" fmla="*/ 1125245 w 1825371"/>
              <a:gd name="connsiteY42-206" fmla="*/ 1293464 h 4705763"/>
              <a:gd name="connsiteX43-207" fmla="*/ 1096247 w 1825371"/>
              <a:gd name="connsiteY43-208" fmla="*/ 1270681 h 4705763"/>
              <a:gd name="connsiteX44-209" fmla="*/ 984400 w 1825371"/>
              <a:gd name="connsiteY44-210" fmla="*/ 1242374 h 4705763"/>
              <a:gd name="connsiteX45-211" fmla="*/ 977149 w 1825371"/>
              <a:gd name="connsiteY45-212" fmla="*/ 1225458 h 4705763"/>
              <a:gd name="connsiteX46-213" fmla="*/ 983019 w 1825371"/>
              <a:gd name="connsiteY46-214" fmla="*/ 1189902 h 4705763"/>
              <a:gd name="connsiteX47-215" fmla="*/ 1016158 w 1825371"/>
              <a:gd name="connsiteY47-216" fmla="*/ 1097041 h 4705763"/>
              <a:gd name="connsiteX48-217" fmla="*/ 1055513 w 1825371"/>
              <a:gd name="connsiteY48-218" fmla="*/ 1078055 h 4705763"/>
              <a:gd name="connsiteX49-219" fmla="*/ 1097628 w 1825371"/>
              <a:gd name="connsiteY49-220" fmla="*/ 1104290 h 4705763"/>
              <a:gd name="connsiteX50-221" fmla="*/ 1115579 w 1825371"/>
              <a:gd name="connsiteY50-222" fmla="*/ 1107743 h 4705763"/>
              <a:gd name="connsiteX51-223" fmla="*/ 1177026 w 1825371"/>
              <a:gd name="connsiteY51-224" fmla="*/ 1087375 h 4705763"/>
              <a:gd name="connsiteX52-225" fmla="*/ 1179787 w 1825371"/>
              <a:gd name="connsiteY52-226" fmla="*/ 1073913 h 4705763"/>
              <a:gd name="connsiteX53-227" fmla="*/ 1135255 w 1825371"/>
              <a:gd name="connsiteY53-228" fmla="*/ 1041117 h 4705763"/>
              <a:gd name="connsiteX54-229" fmla="*/ 939868 w 1825371"/>
              <a:gd name="connsiteY54-230" fmla="*/ 883702 h 4705763"/>
              <a:gd name="connsiteX55-231" fmla="*/ 549783 w 1825371"/>
              <a:gd name="connsiteY55-232" fmla="*/ 496379 h 4705763"/>
              <a:gd name="connsiteX56-233" fmla="*/ 40947 w 1825371"/>
              <a:gd name="connsiteY56-234" fmla="*/ 48990 h 4705763"/>
              <a:gd name="connsiteX57-235" fmla="*/ 5735 w 1825371"/>
              <a:gd name="connsiteY57-236" fmla="*/ 17231 h 4705763"/>
              <a:gd name="connsiteX58-237" fmla="*/ 902 w 1825371"/>
              <a:gd name="connsiteY58-238" fmla="*/ 4114 h 4705763"/>
              <a:gd name="connsiteX59-239" fmla="*/ 15747 w 1825371"/>
              <a:gd name="connsiteY59-240" fmla="*/ 1352 h 4705763"/>
              <a:gd name="connsiteX0-241" fmla="*/ 15747 w 1825371"/>
              <a:gd name="connsiteY0-242" fmla="*/ 1352 h 4705763"/>
              <a:gd name="connsiteX1-243" fmla="*/ 83062 w 1825371"/>
              <a:gd name="connsiteY1-244" fmla="*/ 34837 h 4705763"/>
              <a:gd name="connsiteX2-245" fmla="*/ 961270 w 1825371"/>
              <a:gd name="connsiteY2-246" fmla="*/ 755975 h 4705763"/>
              <a:gd name="connsiteX3-247" fmla="*/ 1239162 w 1825371"/>
              <a:gd name="connsiteY3-248" fmla="*/ 1001764 h 4705763"/>
              <a:gd name="connsiteX4-249" fmla="*/ 1276445 w 1825371"/>
              <a:gd name="connsiteY4-250" fmla="*/ 1025928 h 4705763"/>
              <a:gd name="connsiteX5-251" fmla="*/ 1316489 w 1825371"/>
              <a:gd name="connsiteY5-252" fmla="*/ 1009704 h 4705763"/>
              <a:gd name="connsiteX6-253" fmla="*/ 1345141 w 1825371"/>
              <a:gd name="connsiteY6-254" fmla="*/ 948602 h 4705763"/>
              <a:gd name="connsiteX7-255" fmla="*/ 1407624 w 1825371"/>
              <a:gd name="connsiteY7-256" fmla="*/ 869894 h 4705763"/>
              <a:gd name="connsiteX8-257" fmla="*/ 1749379 w 1825371"/>
              <a:gd name="connsiteY8-258" fmla="*/ 590967 h 4705763"/>
              <a:gd name="connsiteX9-259" fmla="*/ 1808066 w 1825371"/>
              <a:gd name="connsiteY9-260" fmla="*/ 545399 h 4705763"/>
              <a:gd name="connsiteX10-261" fmla="*/ 1825326 w 1825371"/>
              <a:gd name="connsiteY10-262" fmla="*/ 554375 h 4705763"/>
              <a:gd name="connsiteX11-263" fmla="*/ 1811172 w 1825371"/>
              <a:gd name="connsiteY11-264" fmla="*/ 590277 h 4705763"/>
              <a:gd name="connsiteX12-265" fmla="*/ 1721073 w 1825371"/>
              <a:gd name="connsiteY12-266" fmla="*/ 698326 h 4705763"/>
              <a:gd name="connsiteX13-267" fmla="*/ 1385877 w 1825371"/>
              <a:gd name="connsiteY13-268" fmla="*/ 1068389 h 4705763"/>
              <a:gd name="connsiteX14-269" fmla="*/ 1376211 w 1825371"/>
              <a:gd name="connsiteY14-270" fmla="*/ 1098421 h 4705763"/>
              <a:gd name="connsiteX15-271" fmla="*/ 1361366 w 1825371"/>
              <a:gd name="connsiteY15-272" fmla="*/ 1135359 h 4705763"/>
              <a:gd name="connsiteX16-273" fmla="*/ 1355153 w 1825371"/>
              <a:gd name="connsiteY16-274" fmla="*/ 1169879 h 4705763"/>
              <a:gd name="connsiteX17-275" fmla="*/ 1409696 w 1825371"/>
              <a:gd name="connsiteY17-276" fmla="*/ 1384253 h 4705763"/>
              <a:gd name="connsiteX18-277" fmla="*/ 1524994 w 1825371"/>
              <a:gd name="connsiteY18-278" fmla="*/ 1739817 h 4705763"/>
              <a:gd name="connsiteX19-279" fmla="*/ 1659971 w 1825371"/>
              <a:gd name="connsiteY19-280" fmla="*/ 2199288 h 4705763"/>
              <a:gd name="connsiteX20-281" fmla="*/ 1782864 w 1825371"/>
              <a:gd name="connsiteY20-282" fmla="*/ 2697077 h 4705763"/>
              <a:gd name="connsiteX21-283" fmla="*/ 1794257 w 1825371"/>
              <a:gd name="connsiteY21-284" fmla="*/ 2767845 h 4705763"/>
              <a:gd name="connsiteX22-285" fmla="*/ 1791840 w 1825371"/>
              <a:gd name="connsiteY22-286" fmla="*/ 2778202 h 4705763"/>
              <a:gd name="connsiteX23-287" fmla="*/ 1784245 w 1825371"/>
              <a:gd name="connsiteY23-288" fmla="*/ 2770607 h 4705763"/>
              <a:gd name="connsiteX24-289" fmla="*/ 1746617 w 1825371"/>
              <a:gd name="connsiteY24-290" fmla="*/ 2660831 h 4705763"/>
              <a:gd name="connsiteX25-291" fmla="*/ 1513602 w 1825371"/>
              <a:gd name="connsiteY25-292" fmla="*/ 1875484 h 4705763"/>
              <a:gd name="connsiteX26-293" fmla="*/ 1297158 w 1825371"/>
              <a:gd name="connsiteY26-294" fmla="*/ 1267919 h 4705763"/>
              <a:gd name="connsiteX27-295" fmla="*/ 1275064 w 1825371"/>
              <a:gd name="connsiteY27-296" fmla="*/ 1217173 h 4705763"/>
              <a:gd name="connsiteX28-297" fmla="*/ 1248483 w 1825371"/>
              <a:gd name="connsiteY28-298" fmla="*/ 1193353 h 4705763"/>
              <a:gd name="connsiteX29-299" fmla="*/ 1232949 w 1825371"/>
              <a:gd name="connsiteY29-300" fmla="*/ 1222351 h 4705763"/>
              <a:gd name="connsiteX30-301" fmla="*/ 1230877 w 1825371"/>
              <a:gd name="connsiteY30-302" fmla="*/ 1283108 h 4705763"/>
              <a:gd name="connsiteX31-303" fmla="*/ 1243305 w 1825371"/>
              <a:gd name="connsiteY31-304" fmla="*/ 1522336 h 4705763"/>
              <a:gd name="connsiteX32-305" fmla="*/ 1261256 w 1825371"/>
              <a:gd name="connsiteY32-306" fmla="*/ 1854772 h 4705763"/>
              <a:gd name="connsiteX33-307" fmla="*/ 1272647 w 1825371"/>
              <a:gd name="connsiteY33-308" fmla="*/ 2086061 h 4705763"/>
              <a:gd name="connsiteX34-309" fmla="*/ 1297493 w 1825371"/>
              <a:gd name="connsiteY34-310" fmla="*/ 4685667 h 4705763"/>
              <a:gd name="connsiteX35-311" fmla="*/ 938419 w 1825371"/>
              <a:gd name="connsiteY35-312" fmla="*/ 4705763 h 4705763"/>
              <a:gd name="connsiteX36-313" fmla="*/ 1053441 w 1825371"/>
              <a:gd name="connsiteY36-314" fmla="*/ 2920082 h 4705763"/>
              <a:gd name="connsiteX37-315" fmla="*/ 1066213 w 1825371"/>
              <a:gd name="connsiteY37-316" fmla="*/ 2573839 h 4705763"/>
              <a:gd name="connsiteX38-317" fmla="*/ 1077951 w 1825371"/>
              <a:gd name="connsiteY38-318" fmla="*/ 2236916 h 4705763"/>
              <a:gd name="connsiteX39-319" fmla="*/ 1093485 w 1825371"/>
              <a:gd name="connsiteY39-320" fmla="*/ 1882733 h 4705763"/>
              <a:gd name="connsiteX40-321" fmla="*/ 1107983 w 1825371"/>
              <a:gd name="connsiteY40-322" fmla="*/ 1608293 h 4705763"/>
              <a:gd name="connsiteX41-323" fmla="*/ 1125245 w 1825371"/>
              <a:gd name="connsiteY41-324" fmla="*/ 1293464 h 4705763"/>
              <a:gd name="connsiteX42-325" fmla="*/ 1096247 w 1825371"/>
              <a:gd name="connsiteY42-326" fmla="*/ 1270681 h 4705763"/>
              <a:gd name="connsiteX43-327" fmla="*/ 984400 w 1825371"/>
              <a:gd name="connsiteY43-328" fmla="*/ 1242374 h 4705763"/>
              <a:gd name="connsiteX44-329" fmla="*/ 977149 w 1825371"/>
              <a:gd name="connsiteY44-330" fmla="*/ 1225458 h 4705763"/>
              <a:gd name="connsiteX45-331" fmla="*/ 983019 w 1825371"/>
              <a:gd name="connsiteY45-332" fmla="*/ 1189902 h 4705763"/>
              <a:gd name="connsiteX46-333" fmla="*/ 1016158 w 1825371"/>
              <a:gd name="connsiteY46-334" fmla="*/ 1097041 h 4705763"/>
              <a:gd name="connsiteX47-335" fmla="*/ 1055513 w 1825371"/>
              <a:gd name="connsiteY47-336" fmla="*/ 1078055 h 4705763"/>
              <a:gd name="connsiteX48-337" fmla="*/ 1097628 w 1825371"/>
              <a:gd name="connsiteY48-338" fmla="*/ 1104290 h 4705763"/>
              <a:gd name="connsiteX49-339" fmla="*/ 1115579 w 1825371"/>
              <a:gd name="connsiteY49-340" fmla="*/ 1107743 h 4705763"/>
              <a:gd name="connsiteX50-341" fmla="*/ 1177026 w 1825371"/>
              <a:gd name="connsiteY50-342" fmla="*/ 1087375 h 4705763"/>
              <a:gd name="connsiteX51-343" fmla="*/ 1179787 w 1825371"/>
              <a:gd name="connsiteY51-344" fmla="*/ 1073913 h 4705763"/>
              <a:gd name="connsiteX52-345" fmla="*/ 1135255 w 1825371"/>
              <a:gd name="connsiteY52-346" fmla="*/ 1041117 h 4705763"/>
              <a:gd name="connsiteX53-347" fmla="*/ 939868 w 1825371"/>
              <a:gd name="connsiteY53-348" fmla="*/ 883702 h 4705763"/>
              <a:gd name="connsiteX54-349" fmla="*/ 549783 w 1825371"/>
              <a:gd name="connsiteY54-350" fmla="*/ 496379 h 4705763"/>
              <a:gd name="connsiteX55-351" fmla="*/ 40947 w 1825371"/>
              <a:gd name="connsiteY55-352" fmla="*/ 48990 h 4705763"/>
              <a:gd name="connsiteX56-353" fmla="*/ 5735 w 1825371"/>
              <a:gd name="connsiteY56-354" fmla="*/ 17231 h 4705763"/>
              <a:gd name="connsiteX57-355" fmla="*/ 902 w 1825371"/>
              <a:gd name="connsiteY57-356" fmla="*/ 4114 h 4705763"/>
              <a:gd name="connsiteX58-357" fmla="*/ 15747 w 1825371"/>
              <a:gd name="connsiteY58-358" fmla="*/ 1352 h 4705763"/>
              <a:gd name="connsiteX0-359" fmla="*/ 15747 w 1825371"/>
              <a:gd name="connsiteY0-360" fmla="*/ 1352 h 4705763"/>
              <a:gd name="connsiteX1-361" fmla="*/ 83062 w 1825371"/>
              <a:gd name="connsiteY1-362" fmla="*/ 34837 h 4705763"/>
              <a:gd name="connsiteX2-363" fmla="*/ 961270 w 1825371"/>
              <a:gd name="connsiteY2-364" fmla="*/ 755975 h 4705763"/>
              <a:gd name="connsiteX3-365" fmla="*/ 1239162 w 1825371"/>
              <a:gd name="connsiteY3-366" fmla="*/ 1001764 h 4705763"/>
              <a:gd name="connsiteX4-367" fmla="*/ 1276445 w 1825371"/>
              <a:gd name="connsiteY4-368" fmla="*/ 1025928 h 4705763"/>
              <a:gd name="connsiteX5-369" fmla="*/ 1316489 w 1825371"/>
              <a:gd name="connsiteY5-370" fmla="*/ 1009704 h 4705763"/>
              <a:gd name="connsiteX6-371" fmla="*/ 1345141 w 1825371"/>
              <a:gd name="connsiteY6-372" fmla="*/ 948602 h 4705763"/>
              <a:gd name="connsiteX7-373" fmla="*/ 1407624 w 1825371"/>
              <a:gd name="connsiteY7-374" fmla="*/ 869894 h 4705763"/>
              <a:gd name="connsiteX8-375" fmla="*/ 1749379 w 1825371"/>
              <a:gd name="connsiteY8-376" fmla="*/ 590967 h 4705763"/>
              <a:gd name="connsiteX9-377" fmla="*/ 1808066 w 1825371"/>
              <a:gd name="connsiteY9-378" fmla="*/ 545399 h 4705763"/>
              <a:gd name="connsiteX10-379" fmla="*/ 1825326 w 1825371"/>
              <a:gd name="connsiteY10-380" fmla="*/ 554375 h 4705763"/>
              <a:gd name="connsiteX11-381" fmla="*/ 1811172 w 1825371"/>
              <a:gd name="connsiteY11-382" fmla="*/ 590277 h 4705763"/>
              <a:gd name="connsiteX12-383" fmla="*/ 1721073 w 1825371"/>
              <a:gd name="connsiteY12-384" fmla="*/ 698326 h 4705763"/>
              <a:gd name="connsiteX13-385" fmla="*/ 1385877 w 1825371"/>
              <a:gd name="connsiteY13-386" fmla="*/ 1068389 h 4705763"/>
              <a:gd name="connsiteX14-387" fmla="*/ 1376211 w 1825371"/>
              <a:gd name="connsiteY14-388" fmla="*/ 1098421 h 4705763"/>
              <a:gd name="connsiteX15-389" fmla="*/ 1361366 w 1825371"/>
              <a:gd name="connsiteY15-390" fmla="*/ 1135359 h 4705763"/>
              <a:gd name="connsiteX16-391" fmla="*/ 1355153 w 1825371"/>
              <a:gd name="connsiteY16-392" fmla="*/ 1169879 h 4705763"/>
              <a:gd name="connsiteX17-393" fmla="*/ 1409696 w 1825371"/>
              <a:gd name="connsiteY17-394" fmla="*/ 1384253 h 4705763"/>
              <a:gd name="connsiteX18-395" fmla="*/ 1524994 w 1825371"/>
              <a:gd name="connsiteY18-396" fmla="*/ 1739817 h 4705763"/>
              <a:gd name="connsiteX19-397" fmla="*/ 1659971 w 1825371"/>
              <a:gd name="connsiteY19-398" fmla="*/ 2199288 h 4705763"/>
              <a:gd name="connsiteX20-399" fmla="*/ 1782864 w 1825371"/>
              <a:gd name="connsiteY20-400" fmla="*/ 2697077 h 4705763"/>
              <a:gd name="connsiteX21-401" fmla="*/ 1794257 w 1825371"/>
              <a:gd name="connsiteY21-402" fmla="*/ 2767845 h 4705763"/>
              <a:gd name="connsiteX22-403" fmla="*/ 1791840 w 1825371"/>
              <a:gd name="connsiteY22-404" fmla="*/ 2778202 h 4705763"/>
              <a:gd name="connsiteX23-405" fmla="*/ 1784245 w 1825371"/>
              <a:gd name="connsiteY23-406" fmla="*/ 2770607 h 4705763"/>
              <a:gd name="connsiteX24-407" fmla="*/ 1746617 w 1825371"/>
              <a:gd name="connsiteY24-408" fmla="*/ 2660831 h 4705763"/>
              <a:gd name="connsiteX25-409" fmla="*/ 1513602 w 1825371"/>
              <a:gd name="connsiteY25-410" fmla="*/ 1875484 h 4705763"/>
              <a:gd name="connsiteX26-411" fmla="*/ 1297158 w 1825371"/>
              <a:gd name="connsiteY26-412" fmla="*/ 1267919 h 4705763"/>
              <a:gd name="connsiteX27-413" fmla="*/ 1275064 w 1825371"/>
              <a:gd name="connsiteY27-414" fmla="*/ 1217173 h 4705763"/>
              <a:gd name="connsiteX28-415" fmla="*/ 1248483 w 1825371"/>
              <a:gd name="connsiteY28-416" fmla="*/ 1193353 h 4705763"/>
              <a:gd name="connsiteX29-417" fmla="*/ 1232949 w 1825371"/>
              <a:gd name="connsiteY29-418" fmla="*/ 1222351 h 4705763"/>
              <a:gd name="connsiteX30-419" fmla="*/ 1230877 w 1825371"/>
              <a:gd name="connsiteY30-420" fmla="*/ 1283108 h 4705763"/>
              <a:gd name="connsiteX31-421" fmla="*/ 1243305 w 1825371"/>
              <a:gd name="connsiteY31-422" fmla="*/ 1522336 h 4705763"/>
              <a:gd name="connsiteX32-423" fmla="*/ 1261256 w 1825371"/>
              <a:gd name="connsiteY32-424" fmla="*/ 1854772 h 4705763"/>
              <a:gd name="connsiteX33-425" fmla="*/ 1297493 w 1825371"/>
              <a:gd name="connsiteY33-426" fmla="*/ 4685667 h 4705763"/>
              <a:gd name="connsiteX34-427" fmla="*/ 938419 w 1825371"/>
              <a:gd name="connsiteY34-428" fmla="*/ 4705763 h 4705763"/>
              <a:gd name="connsiteX35-429" fmla="*/ 1053441 w 1825371"/>
              <a:gd name="connsiteY35-430" fmla="*/ 2920082 h 4705763"/>
              <a:gd name="connsiteX36-431" fmla="*/ 1066213 w 1825371"/>
              <a:gd name="connsiteY36-432" fmla="*/ 2573839 h 4705763"/>
              <a:gd name="connsiteX37-433" fmla="*/ 1077951 w 1825371"/>
              <a:gd name="connsiteY37-434" fmla="*/ 2236916 h 4705763"/>
              <a:gd name="connsiteX38-435" fmla="*/ 1093485 w 1825371"/>
              <a:gd name="connsiteY38-436" fmla="*/ 1882733 h 4705763"/>
              <a:gd name="connsiteX39-437" fmla="*/ 1107983 w 1825371"/>
              <a:gd name="connsiteY39-438" fmla="*/ 1608293 h 4705763"/>
              <a:gd name="connsiteX40-439" fmla="*/ 1125245 w 1825371"/>
              <a:gd name="connsiteY40-440" fmla="*/ 1293464 h 4705763"/>
              <a:gd name="connsiteX41-441" fmla="*/ 1096247 w 1825371"/>
              <a:gd name="connsiteY41-442" fmla="*/ 1270681 h 4705763"/>
              <a:gd name="connsiteX42-443" fmla="*/ 984400 w 1825371"/>
              <a:gd name="connsiteY42-444" fmla="*/ 1242374 h 4705763"/>
              <a:gd name="connsiteX43-445" fmla="*/ 977149 w 1825371"/>
              <a:gd name="connsiteY43-446" fmla="*/ 1225458 h 4705763"/>
              <a:gd name="connsiteX44-447" fmla="*/ 983019 w 1825371"/>
              <a:gd name="connsiteY44-448" fmla="*/ 1189902 h 4705763"/>
              <a:gd name="connsiteX45-449" fmla="*/ 1016158 w 1825371"/>
              <a:gd name="connsiteY45-450" fmla="*/ 1097041 h 4705763"/>
              <a:gd name="connsiteX46-451" fmla="*/ 1055513 w 1825371"/>
              <a:gd name="connsiteY46-452" fmla="*/ 1078055 h 4705763"/>
              <a:gd name="connsiteX47-453" fmla="*/ 1097628 w 1825371"/>
              <a:gd name="connsiteY47-454" fmla="*/ 1104290 h 4705763"/>
              <a:gd name="connsiteX48-455" fmla="*/ 1115579 w 1825371"/>
              <a:gd name="connsiteY48-456" fmla="*/ 1107743 h 4705763"/>
              <a:gd name="connsiteX49-457" fmla="*/ 1177026 w 1825371"/>
              <a:gd name="connsiteY49-458" fmla="*/ 1087375 h 4705763"/>
              <a:gd name="connsiteX50-459" fmla="*/ 1179787 w 1825371"/>
              <a:gd name="connsiteY50-460" fmla="*/ 1073913 h 4705763"/>
              <a:gd name="connsiteX51-461" fmla="*/ 1135255 w 1825371"/>
              <a:gd name="connsiteY51-462" fmla="*/ 1041117 h 4705763"/>
              <a:gd name="connsiteX52-463" fmla="*/ 939868 w 1825371"/>
              <a:gd name="connsiteY52-464" fmla="*/ 883702 h 4705763"/>
              <a:gd name="connsiteX53-465" fmla="*/ 549783 w 1825371"/>
              <a:gd name="connsiteY53-466" fmla="*/ 496379 h 4705763"/>
              <a:gd name="connsiteX54-467" fmla="*/ 40947 w 1825371"/>
              <a:gd name="connsiteY54-468" fmla="*/ 48990 h 4705763"/>
              <a:gd name="connsiteX55-469" fmla="*/ 5735 w 1825371"/>
              <a:gd name="connsiteY55-470" fmla="*/ 17231 h 4705763"/>
              <a:gd name="connsiteX56-471" fmla="*/ 902 w 1825371"/>
              <a:gd name="connsiteY56-472" fmla="*/ 4114 h 4705763"/>
              <a:gd name="connsiteX57-473" fmla="*/ 15747 w 1825371"/>
              <a:gd name="connsiteY57-474" fmla="*/ 1352 h 4705763"/>
              <a:gd name="connsiteX0-475" fmla="*/ 15747 w 1825371"/>
              <a:gd name="connsiteY0-476" fmla="*/ 1352 h 4705763"/>
              <a:gd name="connsiteX1-477" fmla="*/ 83062 w 1825371"/>
              <a:gd name="connsiteY1-478" fmla="*/ 34837 h 4705763"/>
              <a:gd name="connsiteX2-479" fmla="*/ 961270 w 1825371"/>
              <a:gd name="connsiteY2-480" fmla="*/ 755975 h 4705763"/>
              <a:gd name="connsiteX3-481" fmla="*/ 1239162 w 1825371"/>
              <a:gd name="connsiteY3-482" fmla="*/ 1001764 h 4705763"/>
              <a:gd name="connsiteX4-483" fmla="*/ 1276445 w 1825371"/>
              <a:gd name="connsiteY4-484" fmla="*/ 1025928 h 4705763"/>
              <a:gd name="connsiteX5-485" fmla="*/ 1316489 w 1825371"/>
              <a:gd name="connsiteY5-486" fmla="*/ 1009704 h 4705763"/>
              <a:gd name="connsiteX6-487" fmla="*/ 1345141 w 1825371"/>
              <a:gd name="connsiteY6-488" fmla="*/ 948602 h 4705763"/>
              <a:gd name="connsiteX7-489" fmla="*/ 1407624 w 1825371"/>
              <a:gd name="connsiteY7-490" fmla="*/ 869894 h 4705763"/>
              <a:gd name="connsiteX8-491" fmla="*/ 1749379 w 1825371"/>
              <a:gd name="connsiteY8-492" fmla="*/ 590967 h 4705763"/>
              <a:gd name="connsiteX9-493" fmla="*/ 1808066 w 1825371"/>
              <a:gd name="connsiteY9-494" fmla="*/ 545399 h 4705763"/>
              <a:gd name="connsiteX10-495" fmla="*/ 1825326 w 1825371"/>
              <a:gd name="connsiteY10-496" fmla="*/ 554375 h 4705763"/>
              <a:gd name="connsiteX11-497" fmla="*/ 1811172 w 1825371"/>
              <a:gd name="connsiteY11-498" fmla="*/ 590277 h 4705763"/>
              <a:gd name="connsiteX12-499" fmla="*/ 1721073 w 1825371"/>
              <a:gd name="connsiteY12-500" fmla="*/ 698326 h 4705763"/>
              <a:gd name="connsiteX13-501" fmla="*/ 1385877 w 1825371"/>
              <a:gd name="connsiteY13-502" fmla="*/ 1068389 h 4705763"/>
              <a:gd name="connsiteX14-503" fmla="*/ 1376211 w 1825371"/>
              <a:gd name="connsiteY14-504" fmla="*/ 1098421 h 4705763"/>
              <a:gd name="connsiteX15-505" fmla="*/ 1361366 w 1825371"/>
              <a:gd name="connsiteY15-506" fmla="*/ 1135359 h 4705763"/>
              <a:gd name="connsiteX16-507" fmla="*/ 1355153 w 1825371"/>
              <a:gd name="connsiteY16-508" fmla="*/ 1169879 h 4705763"/>
              <a:gd name="connsiteX17-509" fmla="*/ 1409696 w 1825371"/>
              <a:gd name="connsiteY17-510" fmla="*/ 1384253 h 4705763"/>
              <a:gd name="connsiteX18-511" fmla="*/ 1524994 w 1825371"/>
              <a:gd name="connsiteY18-512" fmla="*/ 1739817 h 4705763"/>
              <a:gd name="connsiteX19-513" fmla="*/ 1659971 w 1825371"/>
              <a:gd name="connsiteY19-514" fmla="*/ 2199288 h 4705763"/>
              <a:gd name="connsiteX20-515" fmla="*/ 1782864 w 1825371"/>
              <a:gd name="connsiteY20-516" fmla="*/ 2697077 h 4705763"/>
              <a:gd name="connsiteX21-517" fmla="*/ 1794257 w 1825371"/>
              <a:gd name="connsiteY21-518" fmla="*/ 2767845 h 4705763"/>
              <a:gd name="connsiteX22-519" fmla="*/ 1791840 w 1825371"/>
              <a:gd name="connsiteY22-520" fmla="*/ 2778202 h 4705763"/>
              <a:gd name="connsiteX23-521" fmla="*/ 1784245 w 1825371"/>
              <a:gd name="connsiteY23-522" fmla="*/ 2770607 h 4705763"/>
              <a:gd name="connsiteX24-523" fmla="*/ 1746617 w 1825371"/>
              <a:gd name="connsiteY24-524" fmla="*/ 2660831 h 4705763"/>
              <a:gd name="connsiteX25-525" fmla="*/ 1513602 w 1825371"/>
              <a:gd name="connsiteY25-526" fmla="*/ 1875484 h 4705763"/>
              <a:gd name="connsiteX26-527" fmla="*/ 1297158 w 1825371"/>
              <a:gd name="connsiteY26-528" fmla="*/ 1267919 h 4705763"/>
              <a:gd name="connsiteX27-529" fmla="*/ 1275064 w 1825371"/>
              <a:gd name="connsiteY27-530" fmla="*/ 1217173 h 4705763"/>
              <a:gd name="connsiteX28-531" fmla="*/ 1248483 w 1825371"/>
              <a:gd name="connsiteY28-532" fmla="*/ 1193353 h 4705763"/>
              <a:gd name="connsiteX29-533" fmla="*/ 1232949 w 1825371"/>
              <a:gd name="connsiteY29-534" fmla="*/ 1222351 h 4705763"/>
              <a:gd name="connsiteX30-535" fmla="*/ 1230877 w 1825371"/>
              <a:gd name="connsiteY30-536" fmla="*/ 1283108 h 4705763"/>
              <a:gd name="connsiteX31-537" fmla="*/ 1243305 w 1825371"/>
              <a:gd name="connsiteY31-538" fmla="*/ 1522336 h 4705763"/>
              <a:gd name="connsiteX32-539" fmla="*/ 1297493 w 1825371"/>
              <a:gd name="connsiteY32-540" fmla="*/ 4685667 h 4705763"/>
              <a:gd name="connsiteX33-541" fmla="*/ 938419 w 1825371"/>
              <a:gd name="connsiteY33-542" fmla="*/ 4705763 h 4705763"/>
              <a:gd name="connsiteX34-543" fmla="*/ 1053441 w 1825371"/>
              <a:gd name="connsiteY34-544" fmla="*/ 2920082 h 4705763"/>
              <a:gd name="connsiteX35-545" fmla="*/ 1066213 w 1825371"/>
              <a:gd name="connsiteY35-546" fmla="*/ 2573839 h 4705763"/>
              <a:gd name="connsiteX36-547" fmla="*/ 1077951 w 1825371"/>
              <a:gd name="connsiteY36-548" fmla="*/ 2236916 h 4705763"/>
              <a:gd name="connsiteX37-549" fmla="*/ 1093485 w 1825371"/>
              <a:gd name="connsiteY37-550" fmla="*/ 1882733 h 4705763"/>
              <a:gd name="connsiteX38-551" fmla="*/ 1107983 w 1825371"/>
              <a:gd name="connsiteY38-552" fmla="*/ 1608293 h 4705763"/>
              <a:gd name="connsiteX39-553" fmla="*/ 1125245 w 1825371"/>
              <a:gd name="connsiteY39-554" fmla="*/ 1293464 h 4705763"/>
              <a:gd name="connsiteX40-555" fmla="*/ 1096247 w 1825371"/>
              <a:gd name="connsiteY40-556" fmla="*/ 1270681 h 4705763"/>
              <a:gd name="connsiteX41-557" fmla="*/ 984400 w 1825371"/>
              <a:gd name="connsiteY41-558" fmla="*/ 1242374 h 4705763"/>
              <a:gd name="connsiteX42-559" fmla="*/ 977149 w 1825371"/>
              <a:gd name="connsiteY42-560" fmla="*/ 1225458 h 4705763"/>
              <a:gd name="connsiteX43-561" fmla="*/ 983019 w 1825371"/>
              <a:gd name="connsiteY43-562" fmla="*/ 1189902 h 4705763"/>
              <a:gd name="connsiteX44-563" fmla="*/ 1016158 w 1825371"/>
              <a:gd name="connsiteY44-564" fmla="*/ 1097041 h 4705763"/>
              <a:gd name="connsiteX45-565" fmla="*/ 1055513 w 1825371"/>
              <a:gd name="connsiteY45-566" fmla="*/ 1078055 h 4705763"/>
              <a:gd name="connsiteX46-567" fmla="*/ 1097628 w 1825371"/>
              <a:gd name="connsiteY46-568" fmla="*/ 1104290 h 4705763"/>
              <a:gd name="connsiteX47-569" fmla="*/ 1115579 w 1825371"/>
              <a:gd name="connsiteY47-570" fmla="*/ 1107743 h 4705763"/>
              <a:gd name="connsiteX48-571" fmla="*/ 1177026 w 1825371"/>
              <a:gd name="connsiteY48-572" fmla="*/ 1087375 h 4705763"/>
              <a:gd name="connsiteX49-573" fmla="*/ 1179787 w 1825371"/>
              <a:gd name="connsiteY49-574" fmla="*/ 1073913 h 4705763"/>
              <a:gd name="connsiteX50-575" fmla="*/ 1135255 w 1825371"/>
              <a:gd name="connsiteY50-576" fmla="*/ 1041117 h 4705763"/>
              <a:gd name="connsiteX51-577" fmla="*/ 939868 w 1825371"/>
              <a:gd name="connsiteY51-578" fmla="*/ 883702 h 4705763"/>
              <a:gd name="connsiteX52-579" fmla="*/ 549783 w 1825371"/>
              <a:gd name="connsiteY52-580" fmla="*/ 496379 h 4705763"/>
              <a:gd name="connsiteX53-581" fmla="*/ 40947 w 1825371"/>
              <a:gd name="connsiteY53-582" fmla="*/ 48990 h 4705763"/>
              <a:gd name="connsiteX54-583" fmla="*/ 5735 w 1825371"/>
              <a:gd name="connsiteY54-584" fmla="*/ 17231 h 4705763"/>
              <a:gd name="connsiteX55-585" fmla="*/ 902 w 1825371"/>
              <a:gd name="connsiteY55-586" fmla="*/ 4114 h 4705763"/>
              <a:gd name="connsiteX56-587" fmla="*/ 15747 w 1825371"/>
              <a:gd name="connsiteY56-588" fmla="*/ 1352 h 4705763"/>
              <a:gd name="connsiteX0-589" fmla="*/ 15747 w 1825371"/>
              <a:gd name="connsiteY0-590" fmla="*/ 1352 h 4705763"/>
              <a:gd name="connsiteX1-591" fmla="*/ 83062 w 1825371"/>
              <a:gd name="connsiteY1-592" fmla="*/ 34837 h 4705763"/>
              <a:gd name="connsiteX2-593" fmla="*/ 961270 w 1825371"/>
              <a:gd name="connsiteY2-594" fmla="*/ 755975 h 4705763"/>
              <a:gd name="connsiteX3-595" fmla="*/ 1239162 w 1825371"/>
              <a:gd name="connsiteY3-596" fmla="*/ 1001764 h 4705763"/>
              <a:gd name="connsiteX4-597" fmla="*/ 1276445 w 1825371"/>
              <a:gd name="connsiteY4-598" fmla="*/ 1025928 h 4705763"/>
              <a:gd name="connsiteX5-599" fmla="*/ 1316489 w 1825371"/>
              <a:gd name="connsiteY5-600" fmla="*/ 1009704 h 4705763"/>
              <a:gd name="connsiteX6-601" fmla="*/ 1345141 w 1825371"/>
              <a:gd name="connsiteY6-602" fmla="*/ 948602 h 4705763"/>
              <a:gd name="connsiteX7-603" fmla="*/ 1407624 w 1825371"/>
              <a:gd name="connsiteY7-604" fmla="*/ 869894 h 4705763"/>
              <a:gd name="connsiteX8-605" fmla="*/ 1749379 w 1825371"/>
              <a:gd name="connsiteY8-606" fmla="*/ 590967 h 4705763"/>
              <a:gd name="connsiteX9-607" fmla="*/ 1808066 w 1825371"/>
              <a:gd name="connsiteY9-608" fmla="*/ 545399 h 4705763"/>
              <a:gd name="connsiteX10-609" fmla="*/ 1825326 w 1825371"/>
              <a:gd name="connsiteY10-610" fmla="*/ 554375 h 4705763"/>
              <a:gd name="connsiteX11-611" fmla="*/ 1811172 w 1825371"/>
              <a:gd name="connsiteY11-612" fmla="*/ 590277 h 4705763"/>
              <a:gd name="connsiteX12-613" fmla="*/ 1721073 w 1825371"/>
              <a:gd name="connsiteY12-614" fmla="*/ 698326 h 4705763"/>
              <a:gd name="connsiteX13-615" fmla="*/ 1385877 w 1825371"/>
              <a:gd name="connsiteY13-616" fmla="*/ 1068389 h 4705763"/>
              <a:gd name="connsiteX14-617" fmla="*/ 1376211 w 1825371"/>
              <a:gd name="connsiteY14-618" fmla="*/ 1098421 h 4705763"/>
              <a:gd name="connsiteX15-619" fmla="*/ 1361366 w 1825371"/>
              <a:gd name="connsiteY15-620" fmla="*/ 1135359 h 4705763"/>
              <a:gd name="connsiteX16-621" fmla="*/ 1355153 w 1825371"/>
              <a:gd name="connsiteY16-622" fmla="*/ 1169879 h 4705763"/>
              <a:gd name="connsiteX17-623" fmla="*/ 1409696 w 1825371"/>
              <a:gd name="connsiteY17-624" fmla="*/ 1384253 h 4705763"/>
              <a:gd name="connsiteX18-625" fmla="*/ 1524994 w 1825371"/>
              <a:gd name="connsiteY18-626" fmla="*/ 1739817 h 4705763"/>
              <a:gd name="connsiteX19-627" fmla="*/ 1659971 w 1825371"/>
              <a:gd name="connsiteY19-628" fmla="*/ 2199288 h 4705763"/>
              <a:gd name="connsiteX20-629" fmla="*/ 1782864 w 1825371"/>
              <a:gd name="connsiteY20-630" fmla="*/ 2697077 h 4705763"/>
              <a:gd name="connsiteX21-631" fmla="*/ 1794257 w 1825371"/>
              <a:gd name="connsiteY21-632" fmla="*/ 2767845 h 4705763"/>
              <a:gd name="connsiteX22-633" fmla="*/ 1791840 w 1825371"/>
              <a:gd name="connsiteY22-634" fmla="*/ 2778202 h 4705763"/>
              <a:gd name="connsiteX23-635" fmla="*/ 1784245 w 1825371"/>
              <a:gd name="connsiteY23-636" fmla="*/ 2770607 h 4705763"/>
              <a:gd name="connsiteX24-637" fmla="*/ 1746617 w 1825371"/>
              <a:gd name="connsiteY24-638" fmla="*/ 2660831 h 4705763"/>
              <a:gd name="connsiteX25-639" fmla="*/ 1513602 w 1825371"/>
              <a:gd name="connsiteY25-640" fmla="*/ 1875484 h 4705763"/>
              <a:gd name="connsiteX26-641" fmla="*/ 1297158 w 1825371"/>
              <a:gd name="connsiteY26-642" fmla="*/ 1267919 h 4705763"/>
              <a:gd name="connsiteX27-643" fmla="*/ 1275064 w 1825371"/>
              <a:gd name="connsiteY27-644" fmla="*/ 1217173 h 4705763"/>
              <a:gd name="connsiteX28-645" fmla="*/ 1248483 w 1825371"/>
              <a:gd name="connsiteY28-646" fmla="*/ 1193353 h 4705763"/>
              <a:gd name="connsiteX29-647" fmla="*/ 1232949 w 1825371"/>
              <a:gd name="connsiteY29-648" fmla="*/ 1222351 h 4705763"/>
              <a:gd name="connsiteX30-649" fmla="*/ 1230877 w 1825371"/>
              <a:gd name="connsiteY30-650" fmla="*/ 1283108 h 4705763"/>
              <a:gd name="connsiteX31-651" fmla="*/ 1297493 w 1825371"/>
              <a:gd name="connsiteY31-652" fmla="*/ 4685667 h 4705763"/>
              <a:gd name="connsiteX32-653" fmla="*/ 938419 w 1825371"/>
              <a:gd name="connsiteY32-654" fmla="*/ 4705763 h 4705763"/>
              <a:gd name="connsiteX33-655" fmla="*/ 1053441 w 1825371"/>
              <a:gd name="connsiteY33-656" fmla="*/ 2920082 h 4705763"/>
              <a:gd name="connsiteX34-657" fmla="*/ 1066213 w 1825371"/>
              <a:gd name="connsiteY34-658" fmla="*/ 2573839 h 4705763"/>
              <a:gd name="connsiteX35-659" fmla="*/ 1077951 w 1825371"/>
              <a:gd name="connsiteY35-660" fmla="*/ 2236916 h 4705763"/>
              <a:gd name="connsiteX36-661" fmla="*/ 1093485 w 1825371"/>
              <a:gd name="connsiteY36-662" fmla="*/ 1882733 h 4705763"/>
              <a:gd name="connsiteX37-663" fmla="*/ 1107983 w 1825371"/>
              <a:gd name="connsiteY37-664" fmla="*/ 1608293 h 4705763"/>
              <a:gd name="connsiteX38-665" fmla="*/ 1125245 w 1825371"/>
              <a:gd name="connsiteY38-666" fmla="*/ 1293464 h 4705763"/>
              <a:gd name="connsiteX39-667" fmla="*/ 1096247 w 1825371"/>
              <a:gd name="connsiteY39-668" fmla="*/ 1270681 h 4705763"/>
              <a:gd name="connsiteX40-669" fmla="*/ 984400 w 1825371"/>
              <a:gd name="connsiteY40-670" fmla="*/ 1242374 h 4705763"/>
              <a:gd name="connsiteX41-671" fmla="*/ 977149 w 1825371"/>
              <a:gd name="connsiteY41-672" fmla="*/ 1225458 h 4705763"/>
              <a:gd name="connsiteX42-673" fmla="*/ 983019 w 1825371"/>
              <a:gd name="connsiteY42-674" fmla="*/ 1189902 h 4705763"/>
              <a:gd name="connsiteX43-675" fmla="*/ 1016158 w 1825371"/>
              <a:gd name="connsiteY43-676" fmla="*/ 1097041 h 4705763"/>
              <a:gd name="connsiteX44-677" fmla="*/ 1055513 w 1825371"/>
              <a:gd name="connsiteY44-678" fmla="*/ 1078055 h 4705763"/>
              <a:gd name="connsiteX45-679" fmla="*/ 1097628 w 1825371"/>
              <a:gd name="connsiteY45-680" fmla="*/ 1104290 h 4705763"/>
              <a:gd name="connsiteX46-681" fmla="*/ 1115579 w 1825371"/>
              <a:gd name="connsiteY46-682" fmla="*/ 1107743 h 4705763"/>
              <a:gd name="connsiteX47-683" fmla="*/ 1177026 w 1825371"/>
              <a:gd name="connsiteY47-684" fmla="*/ 1087375 h 4705763"/>
              <a:gd name="connsiteX48-685" fmla="*/ 1179787 w 1825371"/>
              <a:gd name="connsiteY48-686" fmla="*/ 1073913 h 4705763"/>
              <a:gd name="connsiteX49-687" fmla="*/ 1135255 w 1825371"/>
              <a:gd name="connsiteY49-688" fmla="*/ 1041117 h 4705763"/>
              <a:gd name="connsiteX50-689" fmla="*/ 939868 w 1825371"/>
              <a:gd name="connsiteY50-690" fmla="*/ 883702 h 4705763"/>
              <a:gd name="connsiteX51-691" fmla="*/ 549783 w 1825371"/>
              <a:gd name="connsiteY51-692" fmla="*/ 496379 h 4705763"/>
              <a:gd name="connsiteX52-693" fmla="*/ 40947 w 1825371"/>
              <a:gd name="connsiteY52-694" fmla="*/ 48990 h 4705763"/>
              <a:gd name="connsiteX53-695" fmla="*/ 5735 w 1825371"/>
              <a:gd name="connsiteY53-696" fmla="*/ 17231 h 4705763"/>
              <a:gd name="connsiteX54-697" fmla="*/ 902 w 1825371"/>
              <a:gd name="connsiteY54-698" fmla="*/ 4114 h 4705763"/>
              <a:gd name="connsiteX55-699" fmla="*/ 15747 w 1825371"/>
              <a:gd name="connsiteY55-700" fmla="*/ 1352 h 4705763"/>
              <a:gd name="connsiteX0-701" fmla="*/ 15747 w 1825371"/>
              <a:gd name="connsiteY0-702" fmla="*/ 1352 h 4705763"/>
              <a:gd name="connsiteX1-703" fmla="*/ 83062 w 1825371"/>
              <a:gd name="connsiteY1-704" fmla="*/ 34837 h 4705763"/>
              <a:gd name="connsiteX2-705" fmla="*/ 961270 w 1825371"/>
              <a:gd name="connsiteY2-706" fmla="*/ 755975 h 4705763"/>
              <a:gd name="connsiteX3-707" fmla="*/ 1239162 w 1825371"/>
              <a:gd name="connsiteY3-708" fmla="*/ 1001764 h 4705763"/>
              <a:gd name="connsiteX4-709" fmla="*/ 1276445 w 1825371"/>
              <a:gd name="connsiteY4-710" fmla="*/ 1025928 h 4705763"/>
              <a:gd name="connsiteX5-711" fmla="*/ 1316489 w 1825371"/>
              <a:gd name="connsiteY5-712" fmla="*/ 1009704 h 4705763"/>
              <a:gd name="connsiteX6-713" fmla="*/ 1345141 w 1825371"/>
              <a:gd name="connsiteY6-714" fmla="*/ 948602 h 4705763"/>
              <a:gd name="connsiteX7-715" fmla="*/ 1407624 w 1825371"/>
              <a:gd name="connsiteY7-716" fmla="*/ 869894 h 4705763"/>
              <a:gd name="connsiteX8-717" fmla="*/ 1749379 w 1825371"/>
              <a:gd name="connsiteY8-718" fmla="*/ 590967 h 4705763"/>
              <a:gd name="connsiteX9-719" fmla="*/ 1808066 w 1825371"/>
              <a:gd name="connsiteY9-720" fmla="*/ 545399 h 4705763"/>
              <a:gd name="connsiteX10-721" fmla="*/ 1825326 w 1825371"/>
              <a:gd name="connsiteY10-722" fmla="*/ 554375 h 4705763"/>
              <a:gd name="connsiteX11-723" fmla="*/ 1811172 w 1825371"/>
              <a:gd name="connsiteY11-724" fmla="*/ 590277 h 4705763"/>
              <a:gd name="connsiteX12-725" fmla="*/ 1721073 w 1825371"/>
              <a:gd name="connsiteY12-726" fmla="*/ 698326 h 4705763"/>
              <a:gd name="connsiteX13-727" fmla="*/ 1385877 w 1825371"/>
              <a:gd name="connsiteY13-728" fmla="*/ 1068389 h 4705763"/>
              <a:gd name="connsiteX14-729" fmla="*/ 1376211 w 1825371"/>
              <a:gd name="connsiteY14-730" fmla="*/ 1098421 h 4705763"/>
              <a:gd name="connsiteX15-731" fmla="*/ 1361366 w 1825371"/>
              <a:gd name="connsiteY15-732" fmla="*/ 1135359 h 4705763"/>
              <a:gd name="connsiteX16-733" fmla="*/ 1355153 w 1825371"/>
              <a:gd name="connsiteY16-734" fmla="*/ 1169879 h 4705763"/>
              <a:gd name="connsiteX17-735" fmla="*/ 1409696 w 1825371"/>
              <a:gd name="connsiteY17-736" fmla="*/ 1384253 h 4705763"/>
              <a:gd name="connsiteX18-737" fmla="*/ 1524994 w 1825371"/>
              <a:gd name="connsiteY18-738" fmla="*/ 1739817 h 4705763"/>
              <a:gd name="connsiteX19-739" fmla="*/ 1659971 w 1825371"/>
              <a:gd name="connsiteY19-740" fmla="*/ 2199288 h 4705763"/>
              <a:gd name="connsiteX20-741" fmla="*/ 1782864 w 1825371"/>
              <a:gd name="connsiteY20-742" fmla="*/ 2697077 h 4705763"/>
              <a:gd name="connsiteX21-743" fmla="*/ 1794257 w 1825371"/>
              <a:gd name="connsiteY21-744" fmla="*/ 2767845 h 4705763"/>
              <a:gd name="connsiteX22-745" fmla="*/ 1791840 w 1825371"/>
              <a:gd name="connsiteY22-746" fmla="*/ 2778202 h 4705763"/>
              <a:gd name="connsiteX23-747" fmla="*/ 1784245 w 1825371"/>
              <a:gd name="connsiteY23-748" fmla="*/ 2770607 h 4705763"/>
              <a:gd name="connsiteX24-749" fmla="*/ 1746617 w 1825371"/>
              <a:gd name="connsiteY24-750" fmla="*/ 2660831 h 4705763"/>
              <a:gd name="connsiteX25-751" fmla="*/ 1513602 w 1825371"/>
              <a:gd name="connsiteY25-752" fmla="*/ 1875484 h 4705763"/>
              <a:gd name="connsiteX26-753" fmla="*/ 1297158 w 1825371"/>
              <a:gd name="connsiteY26-754" fmla="*/ 1267919 h 4705763"/>
              <a:gd name="connsiteX27-755" fmla="*/ 1275064 w 1825371"/>
              <a:gd name="connsiteY27-756" fmla="*/ 1217173 h 4705763"/>
              <a:gd name="connsiteX28-757" fmla="*/ 1248483 w 1825371"/>
              <a:gd name="connsiteY28-758" fmla="*/ 1193353 h 4705763"/>
              <a:gd name="connsiteX29-759" fmla="*/ 1232949 w 1825371"/>
              <a:gd name="connsiteY29-760" fmla="*/ 1222351 h 4705763"/>
              <a:gd name="connsiteX30-761" fmla="*/ 1230877 w 1825371"/>
              <a:gd name="connsiteY30-762" fmla="*/ 1283108 h 4705763"/>
              <a:gd name="connsiteX31-763" fmla="*/ 1297493 w 1825371"/>
              <a:gd name="connsiteY31-764" fmla="*/ 4685667 h 4705763"/>
              <a:gd name="connsiteX32-765" fmla="*/ 938419 w 1825371"/>
              <a:gd name="connsiteY32-766" fmla="*/ 4705763 h 4705763"/>
              <a:gd name="connsiteX33-767" fmla="*/ 1053441 w 1825371"/>
              <a:gd name="connsiteY33-768" fmla="*/ 2920082 h 4705763"/>
              <a:gd name="connsiteX34-769" fmla="*/ 1066213 w 1825371"/>
              <a:gd name="connsiteY34-770" fmla="*/ 2573839 h 4705763"/>
              <a:gd name="connsiteX35-771" fmla="*/ 1077951 w 1825371"/>
              <a:gd name="connsiteY35-772" fmla="*/ 2236916 h 4705763"/>
              <a:gd name="connsiteX36-773" fmla="*/ 1093485 w 1825371"/>
              <a:gd name="connsiteY36-774" fmla="*/ 1882733 h 4705763"/>
              <a:gd name="connsiteX37-775" fmla="*/ 1125245 w 1825371"/>
              <a:gd name="connsiteY37-776" fmla="*/ 1293464 h 4705763"/>
              <a:gd name="connsiteX38-777" fmla="*/ 1096247 w 1825371"/>
              <a:gd name="connsiteY38-778" fmla="*/ 1270681 h 4705763"/>
              <a:gd name="connsiteX39-779" fmla="*/ 984400 w 1825371"/>
              <a:gd name="connsiteY39-780" fmla="*/ 1242374 h 4705763"/>
              <a:gd name="connsiteX40-781" fmla="*/ 977149 w 1825371"/>
              <a:gd name="connsiteY40-782" fmla="*/ 1225458 h 4705763"/>
              <a:gd name="connsiteX41-783" fmla="*/ 983019 w 1825371"/>
              <a:gd name="connsiteY41-784" fmla="*/ 1189902 h 4705763"/>
              <a:gd name="connsiteX42-785" fmla="*/ 1016158 w 1825371"/>
              <a:gd name="connsiteY42-786" fmla="*/ 1097041 h 4705763"/>
              <a:gd name="connsiteX43-787" fmla="*/ 1055513 w 1825371"/>
              <a:gd name="connsiteY43-788" fmla="*/ 1078055 h 4705763"/>
              <a:gd name="connsiteX44-789" fmla="*/ 1097628 w 1825371"/>
              <a:gd name="connsiteY44-790" fmla="*/ 1104290 h 4705763"/>
              <a:gd name="connsiteX45-791" fmla="*/ 1115579 w 1825371"/>
              <a:gd name="connsiteY45-792" fmla="*/ 1107743 h 4705763"/>
              <a:gd name="connsiteX46-793" fmla="*/ 1177026 w 1825371"/>
              <a:gd name="connsiteY46-794" fmla="*/ 1087375 h 4705763"/>
              <a:gd name="connsiteX47-795" fmla="*/ 1179787 w 1825371"/>
              <a:gd name="connsiteY47-796" fmla="*/ 1073913 h 4705763"/>
              <a:gd name="connsiteX48-797" fmla="*/ 1135255 w 1825371"/>
              <a:gd name="connsiteY48-798" fmla="*/ 1041117 h 4705763"/>
              <a:gd name="connsiteX49-799" fmla="*/ 939868 w 1825371"/>
              <a:gd name="connsiteY49-800" fmla="*/ 883702 h 4705763"/>
              <a:gd name="connsiteX50-801" fmla="*/ 549783 w 1825371"/>
              <a:gd name="connsiteY50-802" fmla="*/ 496379 h 4705763"/>
              <a:gd name="connsiteX51-803" fmla="*/ 40947 w 1825371"/>
              <a:gd name="connsiteY51-804" fmla="*/ 48990 h 4705763"/>
              <a:gd name="connsiteX52-805" fmla="*/ 5735 w 1825371"/>
              <a:gd name="connsiteY52-806" fmla="*/ 17231 h 4705763"/>
              <a:gd name="connsiteX53-807" fmla="*/ 902 w 1825371"/>
              <a:gd name="connsiteY53-808" fmla="*/ 4114 h 4705763"/>
              <a:gd name="connsiteX54-809" fmla="*/ 15747 w 1825371"/>
              <a:gd name="connsiteY54-810" fmla="*/ 1352 h 4705763"/>
              <a:gd name="connsiteX0-811" fmla="*/ 15747 w 1825371"/>
              <a:gd name="connsiteY0-812" fmla="*/ 1352 h 4705763"/>
              <a:gd name="connsiteX1-813" fmla="*/ 83062 w 1825371"/>
              <a:gd name="connsiteY1-814" fmla="*/ 34837 h 4705763"/>
              <a:gd name="connsiteX2-815" fmla="*/ 961270 w 1825371"/>
              <a:gd name="connsiteY2-816" fmla="*/ 755975 h 4705763"/>
              <a:gd name="connsiteX3-817" fmla="*/ 1239162 w 1825371"/>
              <a:gd name="connsiteY3-818" fmla="*/ 1001764 h 4705763"/>
              <a:gd name="connsiteX4-819" fmla="*/ 1276445 w 1825371"/>
              <a:gd name="connsiteY4-820" fmla="*/ 1025928 h 4705763"/>
              <a:gd name="connsiteX5-821" fmla="*/ 1316489 w 1825371"/>
              <a:gd name="connsiteY5-822" fmla="*/ 1009704 h 4705763"/>
              <a:gd name="connsiteX6-823" fmla="*/ 1345141 w 1825371"/>
              <a:gd name="connsiteY6-824" fmla="*/ 948602 h 4705763"/>
              <a:gd name="connsiteX7-825" fmla="*/ 1407624 w 1825371"/>
              <a:gd name="connsiteY7-826" fmla="*/ 869894 h 4705763"/>
              <a:gd name="connsiteX8-827" fmla="*/ 1749379 w 1825371"/>
              <a:gd name="connsiteY8-828" fmla="*/ 590967 h 4705763"/>
              <a:gd name="connsiteX9-829" fmla="*/ 1808066 w 1825371"/>
              <a:gd name="connsiteY9-830" fmla="*/ 545399 h 4705763"/>
              <a:gd name="connsiteX10-831" fmla="*/ 1825326 w 1825371"/>
              <a:gd name="connsiteY10-832" fmla="*/ 554375 h 4705763"/>
              <a:gd name="connsiteX11-833" fmla="*/ 1811172 w 1825371"/>
              <a:gd name="connsiteY11-834" fmla="*/ 590277 h 4705763"/>
              <a:gd name="connsiteX12-835" fmla="*/ 1721073 w 1825371"/>
              <a:gd name="connsiteY12-836" fmla="*/ 698326 h 4705763"/>
              <a:gd name="connsiteX13-837" fmla="*/ 1385877 w 1825371"/>
              <a:gd name="connsiteY13-838" fmla="*/ 1068389 h 4705763"/>
              <a:gd name="connsiteX14-839" fmla="*/ 1376211 w 1825371"/>
              <a:gd name="connsiteY14-840" fmla="*/ 1098421 h 4705763"/>
              <a:gd name="connsiteX15-841" fmla="*/ 1361366 w 1825371"/>
              <a:gd name="connsiteY15-842" fmla="*/ 1135359 h 4705763"/>
              <a:gd name="connsiteX16-843" fmla="*/ 1355153 w 1825371"/>
              <a:gd name="connsiteY16-844" fmla="*/ 1169879 h 4705763"/>
              <a:gd name="connsiteX17-845" fmla="*/ 1409696 w 1825371"/>
              <a:gd name="connsiteY17-846" fmla="*/ 1384253 h 4705763"/>
              <a:gd name="connsiteX18-847" fmla="*/ 1524994 w 1825371"/>
              <a:gd name="connsiteY18-848" fmla="*/ 1739817 h 4705763"/>
              <a:gd name="connsiteX19-849" fmla="*/ 1659971 w 1825371"/>
              <a:gd name="connsiteY19-850" fmla="*/ 2199288 h 4705763"/>
              <a:gd name="connsiteX20-851" fmla="*/ 1782864 w 1825371"/>
              <a:gd name="connsiteY20-852" fmla="*/ 2697077 h 4705763"/>
              <a:gd name="connsiteX21-853" fmla="*/ 1794257 w 1825371"/>
              <a:gd name="connsiteY21-854" fmla="*/ 2767845 h 4705763"/>
              <a:gd name="connsiteX22-855" fmla="*/ 1791840 w 1825371"/>
              <a:gd name="connsiteY22-856" fmla="*/ 2778202 h 4705763"/>
              <a:gd name="connsiteX23-857" fmla="*/ 1784245 w 1825371"/>
              <a:gd name="connsiteY23-858" fmla="*/ 2770607 h 4705763"/>
              <a:gd name="connsiteX24-859" fmla="*/ 1746617 w 1825371"/>
              <a:gd name="connsiteY24-860" fmla="*/ 2660831 h 4705763"/>
              <a:gd name="connsiteX25-861" fmla="*/ 1513602 w 1825371"/>
              <a:gd name="connsiteY25-862" fmla="*/ 1875484 h 4705763"/>
              <a:gd name="connsiteX26-863" fmla="*/ 1297158 w 1825371"/>
              <a:gd name="connsiteY26-864" fmla="*/ 1267919 h 4705763"/>
              <a:gd name="connsiteX27-865" fmla="*/ 1275064 w 1825371"/>
              <a:gd name="connsiteY27-866" fmla="*/ 1217173 h 4705763"/>
              <a:gd name="connsiteX28-867" fmla="*/ 1248483 w 1825371"/>
              <a:gd name="connsiteY28-868" fmla="*/ 1193353 h 4705763"/>
              <a:gd name="connsiteX29-869" fmla="*/ 1232949 w 1825371"/>
              <a:gd name="connsiteY29-870" fmla="*/ 1222351 h 4705763"/>
              <a:gd name="connsiteX30-871" fmla="*/ 1230877 w 1825371"/>
              <a:gd name="connsiteY30-872" fmla="*/ 1283108 h 4705763"/>
              <a:gd name="connsiteX31-873" fmla="*/ 1297493 w 1825371"/>
              <a:gd name="connsiteY31-874" fmla="*/ 4685667 h 4705763"/>
              <a:gd name="connsiteX32-875" fmla="*/ 938419 w 1825371"/>
              <a:gd name="connsiteY32-876" fmla="*/ 4705763 h 4705763"/>
              <a:gd name="connsiteX33-877" fmla="*/ 1053441 w 1825371"/>
              <a:gd name="connsiteY33-878" fmla="*/ 2920082 h 4705763"/>
              <a:gd name="connsiteX34-879" fmla="*/ 1066213 w 1825371"/>
              <a:gd name="connsiteY34-880" fmla="*/ 2573839 h 4705763"/>
              <a:gd name="connsiteX35-881" fmla="*/ 1077951 w 1825371"/>
              <a:gd name="connsiteY35-882" fmla="*/ 2236916 h 4705763"/>
              <a:gd name="connsiteX36-883" fmla="*/ 1125245 w 1825371"/>
              <a:gd name="connsiteY36-884" fmla="*/ 1293464 h 4705763"/>
              <a:gd name="connsiteX37-885" fmla="*/ 1096247 w 1825371"/>
              <a:gd name="connsiteY37-886" fmla="*/ 1270681 h 4705763"/>
              <a:gd name="connsiteX38-887" fmla="*/ 984400 w 1825371"/>
              <a:gd name="connsiteY38-888" fmla="*/ 1242374 h 4705763"/>
              <a:gd name="connsiteX39-889" fmla="*/ 977149 w 1825371"/>
              <a:gd name="connsiteY39-890" fmla="*/ 1225458 h 4705763"/>
              <a:gd name="connsiteX40-891" fmla="*/ 983019 w 1825371"/>
              <a:gd name="connsiteY40-892" fmla="*/ 1189902 h 4705763"/>
              <a:gd name="connsiteX41-893" fmla="*/ 1016158 w 1825371"/>
              <a:gd name="connsiteY41-894" fmla="*/ 1097041 h 4705763"/>
              <a:gd name="connsiteX42-895" fmla="*/ 1055513 w 1825371"/>
              <a:gd name="connsiteY42-896" fmla="*/ 1078055 h 4705763"/>
              <a:gd name="connsiteX43-897" fmla="*/ 1097628 w 1825371"/>
              <a:gd name="connsiteY43-898" fmla="*/ 1104290 h 4705763"/>
              <a:gd name="connsiteX44-899" fmla="*/ 1115579 w 1825371"/>
              <a:gd name="connsiteY44-900" fmla="*/ 1107743 h 4705763"/>
              <a:gd name="connsiteX45-901" fmla="*/ 1177026 w 1825371"/>
              <a:gd name="connsiteY45-902" fmla="*/ 1087375 h 4705763"/>
              <a:gd name="connsiteX46-903" fmla="*/ 1179787 w 1825371"/>
              <a:gd name="connsiteY46-904" fmla="*/ 1073913 h 4705763"/>
              <a:gd name="connsiteX47-905" fmla="*/ 1135255 w 1825371"/>
              <a:gd name="connsiteY47-906" fmla="*/ 1041117 h 4705763"/>
              <a:gd name="connsiteX48-907" fmla="*/ 939868 w 1825371"/>
              <a:gd name="connsiteY48-908" fmla="*/ 883702 h 4705763"/>
              <a:gd name="connsiteX49-909" fmla="*/ 549783 w 1825371"/>
              <a:gd name="connsiteY49-910" fmla="*/ 496379 h 4705763"/>
              <a:gd name="connsiteX50-911" fmla="*/ 40947 w 1825371"/>
              <a:gd name="connsiteY50-912" fmla="*/ 48990 h 4705763"/>
              <a:gd name="connsiteX51-913" fmla="*/ 5735 w 1825371"/>
              <a:gd name="connsiteY51-914" fmla="*/ 17231 h 4705763"/>
              <a:gd name="connsiteX52-915" fmla="*/ 902 w 1825371"/>
              <a:gd name="connsiteY52-916" fmla="*/ 4114 h 4705763"/>
              <a:gd name="connsiteX53-917" fmla="*/ 15747 w 1825371"/>
              <a:gd name="connsiteY53-918" fmla="*/ 1352 h 4705763"/>
              <a:gd name="connsiteX0-919" fmla="*/ 15747 w 1825371"/>
              <a:gd name="connsiteY0-920" fmla="*/ 1352 h 4705763"/>
              <a:gd name="connsiteX1-921" fmla="*/ 83062 w 1825371"/>
              <a:gd name="connsiteY1-922" fmla="*/ 34837 h 4705763"/>
              <a:gd name="connsiteX2-923" fmla="*/ 961270 w 1825371"/>
              <a:gd name="connsiteY2-924" fmla="*/ 755975 h 4705763"/>
              <a:gd name="connsiteX3-925" fmla="*/ 1239162 w 1825371"/>
              <a:gd name="connsiteY3-926" fmla="*/ 1001764 h 4705763"/>
              <a:gd name="connsiteX4-927" fmla="*/ 1276445 w 1825371"/>
              <a:gd name="connsiteY4-928" fmla="*/ 1025928 h 4705763"/>
              <a:gd name="connsiteX5-929" fmla="*/ 1316489 w 1825371"/>
              <a:gd name="connsiteY5-930" fmla="*/ 1009704 h 4705763"/>
              <a:gd name="connsiteX6-931" fmla="*/ 1345141 w 1825371"/>
              <a:gd name="connsiteY6-932" fmla="*/ 948602 h 4705763"/>
              <a:gd name="connsiteX7-933" fmla="*/ 1407624 w 1825371"/>
              <a:gd name="connsiteY7-934" fmla="*/ 869894 h 4705763"/>
              <a:gd name="connsiteX8-935" fmla="*/ 1749379 w 1825371"/>
              <a:gd name="connsiteY8-936" fmla="*/ 590967 h 4705763"/>
              <a:gd name="connsiteX9-937" fmla="*/ 1808066 w 1825371"/>
              <a:gd name="connsiteY9-938" fmla="*/ 545399 h 4705763"/>
              <a:gd name="connsiteX10-939" fmla="*/ 1825326 w 1825371"/>
              <a:gd name="connsiteY10-940" fmla="*/ 554375 h 4705763"/>
              <a:gd name="connsiteX11-941" fmla="*/ 1811172 w 1825371"/>
              <a:gd name="connsiteY11-942" fmla="*/ 590277 h 4705763"/>
              <a:gd name="connsiteX12-943" fmla="*/ 1721073 w 1825371"/>
              <a:gd name="connsiteY12-944" fmla="*/ 698326 h 4705763"/>
              <a:gd name="connsiteX13-945" fmla="*/ 1385877 w 1825371"/>
              <a:gd name="connsiteY13-946" fmla="*/ 1068389 h 4705763"/>
              <a:gd name="connsiteX14-947" fmla="*/ 1376211 w 1825371"/>
              <a:gd name="connsiteY14-948" fmla="*/ 1098421 h 4705763"/>
              <a:gd name="connsiteX15-949" fmla="*/ 1361366 w 1825371"/>
              <a:gd name="connsiteY15-950" fmla="*/ 1135359 h 4705763"/>
              <a:gd name="connsiteX16-951" fmla="*/ 1355153 w 1825371"/>
              <a:gd name="connsiteY16-952" fmla="*/ 1169879 h 4705763"/>
              <a:gd name="connsiteX17-953" fmla="*/ 1409696 w 1825371"/>
              <a:gd name="connsiteY17-954" fmla="*/ 1384253 h 4705763"/>
              <a:gd name="connsiteX18-955" fmla="*/ 1524994 w 1825371"/>
              <a:gd name="connsiteY18-956" fmla="*/ 1739817 h 4705763"/>
              <a:gd name="connsiteX19-957" fmla="*/ 1659971 w 1825371"/>
              <a:gd name="connsiteY19-958" fmla="*/ 2199288 h 4705763"/>
              <a:gd name="connsiteX20-959" fmla="*/ 1782864 w 1825371"/>
              <a:gd name="connsiteY20-960" fmla="*/ 2697077 h 4705763"/>
              <a:gd name="connsiteX21-961" fmla="*/ 1794257 w 1825371"/>
              <a:gd name="connsiteY21-962" fmla="*/ 2767845 h 4705763"/>
              <a:gd name="connsiteX22-963" fmla="*/ 1791840 w 1825371"/>
              <a:gd name="connsiteY22-964" fmla="*/ 2778202 h 4705763"/>
              <a:gd name="connsiteX23-965" fmla="*/ 1784245 w 1825371"/>
              <a:gd name="connsiteY23-966" fmla="*/ 2770607 h 4705763"/>
              <a:gd name="connsiteX24-967" fmla="*/ 1746617 w 1825371"/>
              <a:gd name="connsiteY24-968" fmla="*/ 2660831 h 4705763"/>
              <a:gd name="connsiteX25-969" fmla="*/ 1513602 w 1825371"/>
              <a:gd name="connsiteY25-970" fmla="*/ 1875484 h 4705763"/>
              <a:gd name="connsiteX26-971" fmla="*/ 1297158 w 1825371"/>
              <a:gd name="connsiteY26-972" fmla="*/ 1267919 h 4705763"/>
              <a:gd name="connsiteX27-973" fmla="*/ 1275064 w 1825371"/>
              <a:gd name="connsiteY27-974" fmla="*/ 1217173 h 4705763"/>
              <a:gd name="connsiteX28-975" fmla="*/ 1248483 w 1825371"/>
              <a:gd name="connsiteY28-976" fmla="*/ 1193353 h 4705763"/>
              <a:gd name="connsiteX29-977" fmla="*/ 1232949 w 1825371"/>
              <a:gd name="connsiteY29-978" fmla="*/ 1222351 h 4705763"/>
              <a:gd name="connsiteX30-979" fmla="*/ 1230877 w 1825371"/>
              <a:gd name="connsiteY30-980" fmla="*/ 1283108 h 4705763"/>
              <a:gd name="connsiteX31-981" fmla="*/ 1297493 w 1825371"/>
              <a:gd name="connsiteY31-982" fmla="*/ 4685667 h 4705763"/>
              <a:gd name="connsiteX32-983" fmla="*/ 938419 w 1825371"/>
              <a:gd name="connsiteY32-984" fmla="*/ 4705763 h 4705763"/>
              <a:gd name="connsiteX33-985" fmla="*/ 1053441 w 1825371"/>
              <a:gd name="connsiteY33-986" fmla="*/ 2920082 h 4705763"/>
              <a:gd name="connsiteX34-987" fmla="*/ 1066213 w 1825371"/>
              <a:gd name="connsiteY34-988" fmla="*/ 2573839 h 4705763"/>
              <a:gd name="connsiteX35-989" fmla="*/ 1125245 w 1825371"/>
              <a:gd name="connsiteY35-990" fmla="*/ 1293464 h 4705763"/>
              <a:gd name="connsiteX36-991" fmla="*/ 1096247 w 1825371"/>
              <a:gd name="connsiteY36-992" fmla="*/ 1270681 h 4705763"/>
              <a:gd name="connsiteX37-993" fmla="*/ 984400 w 1825371"/>
              <a:gd name="connsiteY37-994" fmla="*/ 1242374 h 4705763"/>
              <a:gd name="connsiteX38-995" fmla="*/ 977149 w 1825371"/>
              <a:gd name="connsiteY38-996" fmla="*/ 1225458 h 4705763"/>
              <a:gd name="connsiteX39-997" fmla="*/ 983019 w 1825371"/>
              <a:gd name="connsiteY39-998" fmla="*/ 1189902 h 4705763"/>
              <a:gd name="connsiteX40-999" fmla="*/ 1016158 w 1825371"/>
              <a:gd name="connsiteY40-1000" fmla="*/ 1097041 h 4705763"/>
              <a:gd name="connsiteX41-1001" fmla="*/ 1055513 w 1825371"/>
              <a:gd name="connsiteY41-1002" fmla="*/ 1078055 h 4705763"/>
              <a:gd name="connsiteX42-1003" fmla="*/ 1097628 w 1825371"/>
              <a:gd name="connsiteY42-1004" fmla="*/ 1104290 h 4705763"/>
              <a:gd name="connsiteX43-1005" fmla="*/ 1115579 w 1825371"/>
              <a:gd name="connsiteY43-1006" fmla="*/ 1107743 h 4705763"/>
              <a:gd name="connsiteX44-1007" fmla="*/ 1177026 w 1825371"/>
              <a:gd name="connsiteY44-1008" fmla="*/ 1087375 h 4705763"/>
              <a:gd name="connsiteX45-1009" fmla="*/ 1179787 w 1825371"/>
              <a:gd name="connsiteY45-1010" fmla="*/ 1073913 h 4705763"/>
              <a:gd name="connsiteX46-1011" fmla="*/ 1135255 w 1825371"/>
              <a:gd name="connsiteY46-1012" fmla="*/ 1041117 h 4705763"/>
              <a:gd name="connsiteX47-1013" fmla="*/ 939868 w 1825371"/>
              <a:gd name="connsiteY47-1014" fmla="*/ 883702 h 4705763"/>
              <a:gd name="connsiteX48-1015" fmla="*/ 549783 w 1825371"/>
              <a:gd name="connsiteY48-1016" fmla="*/ 496379 h 4705763"/>
              <a:gd name="connsiteX49-1017" fmla="*/ 40947 w 1825371"/>
              <a:gd name="connsiteY49-1018" fmla="*/ 48990 h 4705763"/>
              <a:gd name="connsiteX50-1019" fmla="*/ 5735 w 1825371"/>
              <a:gd name="connsiteY50-1020" fmla="*/ 17231 h 4705763"/>
              <a:gd name="connsiteX51-1021" fmla="*/ 902 w 1825371"/>
              <a:gd name="connsiteY51-1022" fmla="*/ 4114 h 4705763"/>
              <a:gd name="connsiteX52-1023" fmla="*/ 15747 w 1825371"/>
              <a:gd name="connsiteY52-1024" fmla="*/ 1352 h 4705763"/>
              <a:gd name="connsiteX0-1025" fmla="*/ 15747 w 1825371"/>
              <a:gd name="connsiteY0-1026" fmla="*/ 1352 h 4705763"/>
              <a:gd name="connsiteX1-1027" fmla="*/ 83062 w 1825371"/>
              <a:gd name="connsiteY1-1028" fmla="*/ 34837 h 4705763"/>
              <a:gd name="connsiteX2-1029" fmla="*/ 961270 w 1825371"/>
              <a:gd name="connsiteY2-1030" fmla="*/ 755975 h 4705763"/>
              <a:gd name="connsiteX3-1031" fmla="*/ 1239162 w 1825371"/>
              <a:gd name="connsiteY3-1032" fmla="*/ 1001764 h 4705763"/>
              <a:gd name="connsiteX4-1033" fmla="*/ 1276445 w 1825371"/>
              <a:gd name="connsiteY4-1034" fmla="*/ 1025928 h 4705763"/>
              <a:gd name="connsiteX5-1035" fmla="*/ 1316489 w 1825371"/>
              <a:gd name="connsiteY5-1036" fmla="*/ 1009704 h 4705763"/>
              <a:gd name="connsiteX6-1037" fmla="*/ 1345141 w 1825371"/>
              <a:gd name="connsiteY6-1038" fmla="*/ 948602 h 4705763"/>
              <a:gd name="connsiteX7-1039" fmla="*/ 1407624 w 1825371"/>
              <a:gd name="connsiteY7-1040" fmla="*/ 869894 h 4705763"/>
              <a:gd name="connsiteX8-1041" fmla="*/ 1749379 w 1825371"/>
              <a:gd name="connsiteY8-1042" fmla="*/ 590967 h 4705763"/>
              <a:gd name="connsiteX9-1043" fmla="*/ 1808066 w 1825371"/>
              <a:gd name="connsiteY9-1044" fmla="*/ 545399 h 4705763"/>
              <a:gd name="connsiteX10-1045" fmla="*/ 1825326 w 1825371"/>
              <a:gd name="connsiteY10-1046" fmla="*/ 554375 h 4705763"/>
              <a:gd name="connsiteX11-1047" fmla="*/ 1811172 w 1825371"/>
              <a:gd name="connsiteY11-1048" fmla="*/ 590277 h 4705763"/>
              <a:gd name="connsiteX12-1049" fmla="*/ 1721073 w 1825371"/>
              <a:gd name="connsiteY12-1050" fmla="*/ 698326 h 4705763"/>
              <a:gd name="connsiteX13-1051" fmla="*/ 1385877 w 1825371"/>
              <a:gd name="connsiteY13-1052" fmla="*/ 1068389 h 4705763"/>
              <a:gd name="connsiteX14-1053" fmla="*/ 1376211 w 1825371"/>
              <a:gd name="connsiteY14-1054" fmla="*/ 1098421 h 4705763"/>
              <a:gd name="connsiteX15-1055" fmla="*/ 1361366 w 1825371"/>
              <a:gd name="connsiteY15-1056" fmla="*/ 1135359 h 4705763"/>
              <a:gd name="connsiteX16-1057" fmla="*/ 1355153 w 1825371"/>
              <a:gd name="connsiteY16-1058" fmla="*/ 1169879 h 4705763"/>
              <a:gd name="connsiteX17-1059" fmla="*/ 1409696 w 1825371"/>
              <a:gd name="connsiteY17-1060" fmla="*/ 1384253 h 4705763"/>
              <a:gd name="connsiteX18-1061" fmla="*/ 1524994 w 1825371"/>
              <a:gd name="connsiteY18-1062" fmla="*/ 1739817 h 4705763"/>
              <a:gd name="connsiteX19-1063" fmla="*/ 1659971 w 1825371"/>
              <a:gd name="connsiteY19-1064" fmla="*/ 2199288 h 4705763"/>
              <a:gd name="connsiteX20-1065" fmla="*/ 1782864 w 1825371"/>
              <a:gd name="connsiteY20-1066" fmla="*/ 2697077 h 4705763"/>
              <a:gd name="connsiteX21-1067" fmla="*/ 1794257 w 1825371"/>
              <a:gd name="connsiteY21-1068" fmla="*/ 2767845 h 4705763"/>
              <a:gd name="connsiteX22-1069" fmla="*/ 1791840 w 1825371"/>
              <a:gd name="connsiteY22-1070" fmla="*/ 2778202 h 4705763"/>
              <a:gd name="connsiteX23-1071" fmla="*/ 1784245 w 1825371"/>
              <a:gd name="connsiteY23-1072" fmla="*/ 2770607 h 4705763"/>
              <a:gd name="connsiteX24-1073" fmla="*/ 1746617 w 1825371"/>
              <a:gd name="connsiteY24-1074" fmla="*/ 2660831 h 4705763"/>
              <a:gd name="connsiteX25-1075" fmla="*/ 1513602 w 1825371"/>
              <a:gd name="connsiteY25-1076" fmla="*/ 1875484 h 4705763"/>
              <a:gd name="connsiteX26-1077" fmla="*/ 1297158 w 1825371"/>
              <a:gd name="connsiteY26-1078" fmla="*/ 1267919 h 4705763"/>
              <a:gd name="connsiteX27-1079" fmla="*/ 1275064 w 1825371"/>
              <a:gd name="connsiteY27-1080" fmla="*/ 1217173 h 4705763"/>
              <a:gd name="connsiteX28-1081" fmla="*/ 1248483 w 1825371"/>
              <a:gd name="connsiteY28-1082" fmla="*/ 1193353 h 4705763"/>
              <a:gd name="connsiteX29-1083" fmla="*/ 1232949 w 1825371"/>
              <a:gd name="connsiteY29-1084" fmla="*/ 1222351 h 4705763"/>
              <a:gd name="connsiteX30-1085" fmla="*/ 1230877 w 1825371"/>
              <a:gd name="connsiteY30-1086" fmla="*/ 1283108 h 4705763"/>
              <a:gd name="connsiteX31-1087" fmla="*/ 1297493 w 1825371"/>
              <a:gd name="connsiteY31-1088" fmla="*/ 4685667 h 4705763"/>
              <a:gd name="connsiteX32-1089" fmla="*/ 938419 w 1825371"/>
              <a:gd name="connsiteY32-1090" fmla="*/ 4705763 h 4705763"/>
              <a:gd name="connsiteX33-1091" fmla="*/ 1053441 w 1825371"/>
              <a:gd name="connsiteY33-1092" fmla="*/ 2920082 h 4705763"/>
              <a:gd name="connsiteX34-1093" fmla="*/ 1125245 w 1825371"/>
              <a:gd name="connsiteY34-1094" fmla="*/ 1293464 h 4705763"/>
              <a:gd name="connsiteX35-1095" fmla="*/ 1096247 w 1825371"/>
              <a:gd name="connsiteY35-1096" fmla="*/ 1270681 h 4705763"/>
              <a:gd name="connsiteX36-1097" fmla="*/ 984400 w 1825371"/>
              <a:gd name="connsiteY36-1098" fmla="*/ 1242374 h 4705763"/>
              <a:gd name="connsiteX37-1099" fmla="*/ 977149 w 1825371"/>
              <a:gd name="connsiteY37-1100" fmla="*/ 1225458 h 4705763"/>
              <a:gd name="connsiteX38-1101" fmla="*/ 983019 w 1825371"/>
              <a:gd name="connsiteY38-1102" fmla="*/ 1189902 h 4705763"/>
              <a:gd name="connsiteX39-1103" fmla="*/ 1016158 w 1825371"/>
              <a:gd name="connsiteY39-1104" fmla="*/ 1097041 h 4705763"/>
              <a:gd name="connsiteX40-1105" fmla="*/ 1055513 w 1825371"/>
              <a:gd name="connsiteY40-1106" fmla="*/ 1078055 h 4705763"/>
              <a:gd name="connsiteX41-1107" fmla="*/ 1097628 w 1825371"/>
              <a:gd name="connsiteY41-1108" fmla="*/ 1104290 h 4705763"/>
              <a:gd name="connsiteX42-1109" fmla="*/ 1115579 w 1825371"/>
              <a:gd name="connsiteY42-1110" fmla="*/ 1107743 h 4705763"/>
              <a:gd name="connsiteX43-1111" fmla="*/ 1177026 w 1825371"/>
              <a:gd name="connsiteY43-1112" fmla="*/ 1087375 h 4705763"/>
              <a:gd name="connsiteX44-1113" fmla="*/ 1179787 w 1825371"/>
              <a:gd name="connsiteY44-1114" fmla="*/ 1073913 h 4705763"/>
              <a:gd name="connsiteX45-1115" fmla="*/ 1135255 w 1825371"/>
              <a:gd name="connsiteY45-1116" fmla="*/ 1041117 h 4705763"/>
              <a:gd name="connsiteX46-1117" fmla="*/ 939868 w 1825371"/>
              <a:gd name="connsiteY46-1118" fmla="*/ 883702 h 4705763"/>
              <a:gd name="connsiteX47-1119" fmla="*/ 549783 w 1825371"/>
              <a:gd name="connsiteY47-1120" fmla="*/ 496379 h 4705763"/>
              <a:gd name="connsiteX48-1121" fmla="*/ 40947 w 1825371"/>
              <a:gd name="connsiteY48-1122" fmla="*/ 48990 h 4705763"/>
              <a:gd name="connsiteX49-1123" fmla="*/ 5735 w 1825371"/>
              <a:gd name="connsiteY49-1124" fmla="*/ 17231 h 4705763"/>
              <a:gd name="connsiteX50-1125" fmla="*/ 902 w 1825371"/>
              <a:gd name="connsiteY50-1126" fmla="*/ 4114 h 4705763"/>
              <a:gd name="connsiteX51-1127" fmla="*/ 15747 w 1825371"/>
              <a:gd name="connsiteY51-1128" fmla="*/ 1352 h 4705763"/>
              <a:gd name="connsiteX0-1129" fmla="*/ 15747 w 1825371"/>
              <a:gd name="connsiteY0-1130" fmla="*/ 1352 h 4705763"/>
              <a:gd name="connsiteX1-1131" fmla="*/ 83062 w 1825371"/>
              <a:gd name="connsiteY1-1132" fmla="*/ 34837 h 4705763"/>
              <a:gd name="connsiteX2-1133" fmla="*/ 961270 w 1825371"/>
              <a:gd name="connsiteY2-1134" fmla="*/ 755975 h 4705763"/>
              <a:gd name="connsiteX3-1135" fmla="*/ 1239162 w 1825371"/>
              <a:gd name="connsiteY3-1136" fmla="*/ 1001764 h 4705763"/>
              <a:gd name="connsiteX4-1137" fmla="*/ 1276445 w 1825371"/>
              <a:gd name="connsiteY4-1138" fmla="*/ 1025928 h 4705763"/>
              <a:gd name="connsiteX5-1139" fmla="*/ 1316489 w 1825371"/>
              <a:gd name="connsiteY5-1140" fmla="*/ 1009704 h 4705763"/>
              <a:gd name="connsiteX6-1141" fmla="*/ 1345141 w 1825371"/>
              <a:gd name="connsiteY6-1142" fmla="*/ 948602 h 4705763"/>
              <a:gd name="connsiteX7-1143" fmla="*/ 1407624 w 1825371"/>
              <a:gd name="connsiteY7-1144" fmla="*/ 869894 h 4705763"/>
              <a:gd name="connsiteX8-1145" fmla="*/ 1749379 w 1825371"/>
              <a:gd name="connsiteY8-1146" fmla="*/ 590967 h 4705763"/>
              <a:gd name="connsiteX9-1147" fmla="*/ 1808066 w 1825371"/>
              <a:gd name="connsiteY9-1148" fmla="*/ 545399 h 4705763"/>
              <a:gd name="connsiteX10-1149" fmla="*/ 1825326 w 1825371"/>
              <a:gd name="connsiteY10-1150" fmla="*/ 554375 h 4705763"/>
              <a:gd name="connsiteX11-1151" fmla="*/ 1811172 w 1825371"/>
              <a:gd name="connsiteY11-1152" fmla="*/ 590277 h 4705763"/>
              <a:gd name="connsiteX12-1153" fmla="*/ 1721073 w 1825371"/>
              <a:gd name="connsiteY12-1154" fmla="*/ 698326 h 4705763"/>
              <a:gd name="connsiteX13-1155" fmla="*/ 1385877 w 1825371"/>
              <a:gd name="connsiteY13-1156" fmla="*/ 1068389 h 4705763"/>
              <a:gd name="connsiteX14-1157" fmla="*/ 1376211 w 1825371"/>
              <a:gd name="connsiteY14-1158" fmla="*/ 1098421 h 4705763"/>
              <a:gd name="connsiteX15-1159" fmla="*/ 1361366 w 1825371"/>
              <a:gd name="connsiteY15-1160" fmla="*/ 1135359 h 4705763"/>
              <a:gd name="connsiteX16-1161" fmla="*/ 1355153 w 1825371"/>
              <a:gd name="connsiteY16-1162" fmla="*/ 1169879 h 4705763"/>
              <a:gd name="connsiteX17-1163" fmla="*/ 1409696 w 1825371"/>
              <a:gd name="connsiteY17-1164" fmla="*/ 1384253 h 4705763"/>
              <a:gd name="connsiteX18-1165" fmla="*/ 1524994 w 1825371"/>
              <a:gd name="connsiteY18-1166" fmla="*/ 1739817 h 4705763"/>
              <a:gd name="connsiteX19-1167" fmla="*/ 1659971 w 1825371"/>
              <a:gd name="connsiteY19-1168" fmla="*/ 2199288 h 4705763"/>
              <a:gd name="connsiteX20-1169" fmla="*/ 1782864 w 1825371"/>
              <a:gd name="connsiteY20-1170" fmla="*/ 2697077 h 4705763"/>
              <a:gd name="connsiteX21-1171" fmla="*/ 1794257 w 1825371"/>
              <a:gd name="connsiteY21-1172" fmla="*/ 2767845 h 4705763"/>
              <a:gd name="connsiteX22-1173" fmla="*/ 1791840 w 1825371"/>
              <a:gd name="connsiteY22-1174" fmla="*/ 2778202 h 4705763"/>
              <a:gd name="connsiteX23-1175" fmla="*/ 1784245 w 1825371"/>
              <a:gd name="connsiteY23-1176" fmla="*/ 2770607 h 4705763"/>
              <a:gd name="connsiteX24-1177" fmla="*/ 1746617 w 1825371"/>
              <a:gd name="connsiteY24-1178" fmla="*/ 2660831 h 4705763"/>
              <a:gd name="connsiteX25-1179" fmla="*/ 1513602 w 1825371"/>
              <a:gd name="connsiteY25-1180" fmla="*/ 1875484 h 4705763"/>
              <a:gd name="connsiteX26-1181" fmla="*/ 1297158 w 1825371"/>
              <a:gd name="connsiteY26-1182" fmla="*/ 1267919 h 4705763"/>
              <a:gd name="connsiteX27-1183" fmla="*/ 1275064 w 1825371"/>
              <a:gd name="connsiteY27-1184" fmla="*/ 1217173 h 4705763"/>
              <a:gd name="connsiteX28-1185" fmla="*/ 1248483 w 1825371"/>
              <a:gd name="connsiteY28-1186" fmla="*/ 1193353 h 4705763"/>
              <a:gd name="connsiteX29-1187" fmla="*/ 1232949 w 1825371"/>
              <a:gd name="connsiteY29-1188" fmla="*/ 1222351 h 4705763"/>
              <a:gd name="connsiteX30-1189" fmla="*/ 1230877 w 1825371"/>
              <a:gd name="connsiteY30-1190" fmla="*/ 1283108 h 4705763"/>
              <a:gd name="connsiteX31-1191" fmla="*/ 1297493 w 1825371"/>
              <a:gd name="connsiteY31-1192" fmla="*/ 4685667 h 4705763"/>
              <a:gd name="connsiteX32-1193" fmla="*/ 938419 w 1825371"/>
              <a:gd name="connsiteY32-1194" fmla="*/ 4705763 h 4705763"/>
              <a:gd name="connsiteX33-1195" fmla="*/ 1125245 w 1825371"/>
              <a:gd name="connsiteY33-1196" fmla="*/ 1293464 h 4705763"/>
              <a:gd name="connsiteX34-1197" fmla="*/ 1096247 w 1825371"/>
              <a:gd name="connsiteY34-1198" fmla="*/ 1270681 h 4705763"/>
              <a:gd name="connsiteX35-1199" fmla="*/ 984400 w 1825371"/>
              <a:gd name="connsiteY35-1200" fmla="*/ 1242374 h 4705763"/>
              <a:gd name="connsiteX36-1201" fmla="*/ 977149 w 1825371"/>
              <a:gd name="connsiteY36-1202" fmla="*/ 1225458 h 4705763"/>
              <a:gd name="connsiteX37-1203" fmla="*/ 983019 w 1825371"/>
              <a:gd name="connsiteY37-1204" fmla="*/ 1189902 h 4705763"/>
              <a:gd name="connsiteX38-1205" fmla="*/ 1016158 w 1825371"/>
              <a:gd name="connsiteY38-1206" fmla="*/ 1097041 h 4705763"/>
              <a:gd name="connsiteX39-1207" fmla="*/ 1055513 w 1825371"/>
              <a:gd name="connsiteY39-1208" fmla="*/ 1078055 h 4705763"/>
              <a:gd name="connsiteX40-1209" fmla="*/ 1097628 w 1825371"/>
              <a:gd name="connsiteY40-1210" fmla="*/ 1104290 h 4705763"/>
              <a:gd name="connsiteX41-1211" fmla="*/ 1115579 w 1825371"/>
              <a:gd name="connsiteY41-1212" fmla="*/ 1107743 h 4705763"/>
              <a:gd name="connsiteX42-1213" fmla="*/ 1177026 w 1825371"/>
              <a:gd name="connsiteY42-1214" fmla="*/ 1087375 h 4705763"/>
              <a:gd name="connsiteX43-1215" fmla="*/ 1179787 w 1825371"/>
              <a:gd name="connsiteY43-1216" fmla="*/ 1073913 h 4705763"/>
              <a:gd name="connsiteX44-1217" fmla="*/ 1135255 w 1825371"/>
              <a:gd name="connsiteY44-1218" fmla="*/ 1041117 h 4705763"/>
              <a:gd name="connsiteX45-1219" fmla="*/ 939868 w 1825371"/>
              <a:gd name="connsiteY45-1220" fmla="*/ 883702 h 4705763"/>
              <a:gd name="connsiteX46-1221" fmla="*/ 549783 w 1825371"/>
              <a:gd name="connsiteY46-1222" fmla="*/ 496379 h 4705763"/>
              <a:gd name="connsiteX47-1223" fmla="*/ 40947 w 1825371"/>
              <a:gd name="connsiteY47-1224" fmla="*/ 48990 h 4705763"/>
              <a:gd name="connsiteX48-1225" fmla="*/ 5735 w 1825371"/>
              <a:gd name="connsiteY48-1226" fmla="*/ 17231 h 4705763"/>
              <a:gd name="connsiteX49-1227" fmla="*/ 902 w 1825371"/>
              <a:gd name="connsiteY49-1228" fmla="*/ 4114 h 4705763"/>
              <a:gd name="connsiteX50-1229" fmla="*/ 15747 w 1825371"/>
              <a:gd name="connsiteY50-1230" fmla="*/ 1352 h 4705763"/>
              <a:gd name="connsiteX0-1231" fmla="*/ 15747 w 1825371"/>
              <a:gd name="connsiteY0-1232" fmla="*/ 1352 h 4685667"/>
              <a:gd name="connsiteX1-1233" fmla="*/ 83062 w 1825371"/>
              <a:gd name="connsiteY1-1234" fmla="*/ 34837 h 4685667"/>
              <a:gd name="connsiteX2-1235" fmla="*/ 961270 w 1825371"/>
              <a:gd name="connsiteY2-1236" fmla="*/ 755975 h 4685667"/>
              <a:gd name="connsiteX3-1237" fmla="*/ 1239162 w 1825371"/>
              <a:gd name="connsiteY3-1238" fmla="*/ 1001764 h 4685667"/>
              <a:gd name="connsiteX4-1239" fmla="*/ 1276445 w 1825371"/>
              <a:gd name="connsiteY4-1240" fmla="*/ 1025928 h 4685667"/>
              <a:gd name="connsiteX5-1241" fmla="*/ 1316489 w 1825371"/>
              <a:gd name="connsiteY5-1242" fmla="*/ 1009704 h 4685667"/>
              <a:gd name="connsiteX6-1243" fmla="*/ 1345141 w 1825371"/>
              <a:gd name="connsiteY6-1244" fmla="*/ 948602 h 4685667"/>
              <a:gd name="connsiteX7-1245" fmla="*/ 1407624 w 1825371"/>
              <a:gd name="connsiteY7-1246" fmla="*/ 869894 h 4685667"/>
              <a:gd name="connsiteX8-1247" fmla="*/ 1749379 w 1825371"/>
              <a:gd name="connsiteY8-1248" fmla="*/ 590967 h 4685667"/>
              <a:gd name="connsiteX9-1249" fmla="*/ 1808066 w 1825371"/>
              <a:gd name="connsiteY9-1250" fmla="*/ 545399 h 4685667"/>
              <a:gd name="connsiteX10-1251" fmla="*/ 1825326 w 1825371"/>
              <a:gd name="connsiteY10-1252" fmla="*/ 554375 h 4685667"/>
              <a:gd name="connsiteX11-1253" fmla="*/ 1811172 w 1825371"/>
              <a:gd name="connsiteY11-1254" fmla="*/ 590277 h 4685667"/>
              <a:gd name="connsiteX12-1255" fmla="*/ 1721073 w 1825371"/>
              <a:gd name="connsiteY12-1256" fmla="*/ 698326 h 4685667"/>
              <a:gd name="connsiteX13-1257" fmla="*/ 1385877 w 1825371"/>
              <a:gd name="connsiteY13-1258" fmla="*/ 1068389 h 4685667"/>
              <a:gd name="connsiteX14-1259" fmla="*/ 1376211 w 1825371"/>
              <a:gd name="connsiteY14-1260" fmla="*/ 1098421 h 4685667"/>
              <a:gd name="connsiteX15-1261" fmla="*/ 1361366 w 1825371"/>
              <a:gd name="connsiteY15-1262" fmla="*/ 1135359 h 4685667"/>
              <a:gd name="connsiteX16-1263" fmla="*/ 1355153 w 1825371"/>
              <a:gd name="connsiteY16-1264" fmla="*/ 1169879 h 4685667"/>
              <a:gd name="connsiteX17-1265" fmla="*/ 1409696 w 1825371"/>
              <a:gd name="connsiteY17-1266" fmla="*/ 1384253 h 4685667"/>
              <a:gd name="connsiteX18-1267" fmla="*/ 1524994 w 1825371"/>
              <a:gd name="connsiteY18-1268" fmla="*/ 1739817 h 4685667"/>
              <a:gd name="connsiteX19-1269" fmla="*/ 1659971 w 1825371"/>
              <a:gd name="connsiteY19-1270" fmla="*/ 2199288 h 4685667"/>
              <a:gd name="connsiteX20-1271" fmla="*/ 1782864 w 1825371"/>
              <a:gd name="connsiteY20-1272" fmla="*/ 2697077 h 4685667"/>
              <a:gd name="connsiteX21-1273" fmla="*/ 1794257 w 1825371"/>
              <a:gd name="connsiteY21-1274" fmla="*/ 2767845 h 4685667"/>
              <a:gd name="connsiteX22-1275" fmla="*/ 1791840 w 1825371"/>
              <a:gd name="connsiteY22-1276" fmla="*/ 2778202 h 4685667"/>
              <a:gd name="connsiteX23-1277" fmla="*/ 1784245 w 1825371"/>
              <a:gd name="connsiteY23-1278" fmla="*/ 2770607 h 4685667"/>
              <a:gd name="connsiteX24-1279" fmla="*/ 1746617 w 1825371"/>
              <a:gd name="connsiteY24-1280" fmla="*/ 2660831 h 4685667"/>
              <a:gd name="connsiteX25-1281" fmla="*/ 1513602 w 1825371"/>
              <a:gd name="connsiteY25-1282" fmla="*/ 1875484 h 4685667"/>
              <a:gd name="connsiteX26-1283" fmla="*/ 1297158 w 1825371"/>
              <a:gd name="connsiteY26-1284" fmla="*/ 1267919 h 4685667"/>
              <a:gd name="connsiteX27-1285" fmla="*/ 1275064 w 1825371"/>
              <a:gd name="connsiteY27-1286" fmla="*/ 1217173 h 4685667"/>
              <a:gd name="connsiteX28-1287" fmla="*/ 1248483 w 1825371"/>
              <a:gd name="connsiteY28-1288" fmla="*/ 1193353 h 4685667"/>
              <a:gd name="connsiteX29-1289" fmla="*/ 1232949 w 1825371"/>
              <a:gd name="connsiteY29-1290" fmla="*/ 1222351 h 4685667"/>
              <a:gd name="connsiteX30-1291" fmla="*/ 1230877 w 1825371"/>
              <a:gd name="connsiteY30-1292" fmla="*/ 1283108 h 4685667"/>
              <a:gd name="connsiteX31-1293" fmla="*/ 1297493 w 1825371"/>
              <a:gd name="connsiteY31-1294" fmla="*/ 4685667 h 4685667"/>
              <a:gd name="connsiteX32-1295" fmla="*/ 978613 w 1825371"/>
              <a:gd name="connsiteY32-1296" fmla="*/ 4685667 h 4685667"/>
              <a:gd name="connsiteX33-1297" fmla="*/ 1125245 w 1825371"/>
              <a:gd name="connsiteY33-1298" fmla="*/ 1293464 h 4685667"/>
              <a:gd name="connsiteX34-1299" fmla="*/ 1096247 w 1825371"/>
              <a:gd name="connsiteY34-1300" fmla="*/ 1270681 h 4685667"/>
              <a:gd name="connsiteX35-1301" fmla="*/ 984400 w 1825371"/>
              <a:gd name="connsiteY35-1302" fmla="*/ 1242374 h 4685667"/>
              <a:gd name="connsiteX36-1303" fmla="*/ 977149 w 1825371"/>
              <a:gd name="connsiteY36-1304" fmla="*/ 1225458 h 4685667"/>
              <a:gd name="connsiteX37-1305" fmla="*/ 983019 w 1825371"/>
              <a:gd name="connsiteY37-1306" fmla="*/ 1189902 h 4685667"/>
              <a:gd name="connsiteX38-1307" fmla="*/ 1016158 w 1825371"/>
              <a:gd name="connsiteY38-1308" fmla="*/ 1097041 h 4685667"/>
              <a:gd name="connsiteX39-1309" fmla="*/ 1055513 w 1825371"/>
              <a:gd name="connsiteY39-1310" fmla="*/ 1078055 h 4685667"/>
              <a:gd name="connsiteX40-1311" fmla="*/ 1097628 w 1825371"/>
              <a:gd name="connsiteY40-1312" fmla="*/ 1104290 h 4685667"/>
              <a:gd name="connsiteX41-1313" fmla="*/ 1115579 w 1825371"/>
              <a:gd name="connsiteY41-1314" fmla="*/ 1107743 h 4685667"/>
              <a:gd name="connsiteX42-1315" fmla="*/ 1177026 w 1825371"/>
              <a:gd name="connsiteY42-1316" fmla="*/ 1087375 h 4685667"/>
              <a:gd name="connsiteX43-1317" fmla="*/ 1179787 w 1825371"/>
              <a:gd name="connsiteY43-1318" fmla="*/ 1073913 h 4685667"/>
              <a:gd name="connsiteX44-1319" fmla="*/ 1135255 w 1825371"/>
              <a:gd name="connsiteY44-1320" fmla="*/ 1041117 h 4685667"/>
              <a:gd name="connsiteX45-1321" fmla="*/ 939868 w 1825371"/>
              <a:gd name="connsiteY45-1322" fmla="*/ 883702 h 4685667"/>
              <a:gd name="connsiteX46-1323" fmla="*/ 549783 w 1825371"/>
              <a:gd name="connsiteY46-1324" fmla="*/ 496379 h 4685667"/>
              <a:gd name="connsiteX47-1325" fmla="*/ 40947 w 1825371"/>
              <a:gd name="connsiteY47-1326" fmla="*/ 48990 h 4685667"/>
              <a:gd name="connsiteX48-1327" fmla="*/ 5735 w 1825371"/>
              <a:gd name="connsiteY48-1328" fmla="*/ 17231 h 4685667"/>
              <a:gd name="connsiteX49-1329" fmla="*/ 902 w 1825371"/>
              <a:gd name="connsiteY49-1330" fmla="*/ 4114 h 4685667"/>
              <a:gd name="connsiteX50-1331" fmla="*/ 15747 w 1825371"/>
              <a:gd name="connsiteY50-1332" fmla="*/ 1352 h 4685667"/>
              <a:gd name="connsiteX0-1333" fmla="*/ 15747 w 1825371"/>
              <a:gd name="connsiteY0-1334" fmla="*/ 1352 h 4685667"/>
              <a:gd name="connsiteX1-1335" fmla="*/ 83062 w 1825371"/>
              <a:gd name="connsiteY1-1336" fmla="*/ 34837 h 4685667"/>
              <a:gd name="connsiteX2-1337" fmla="*/ 961270 w 1825371"/>
              <a:gd name="connsiteY2-1338" fmla="*/ 755975 h 4685667"/>
              <a:gd name="connsiteX3-1339" fmla="*/ 1239162 w 1825371"/>
              <a:gd name="connsiteY3-1340" fmla="*/ 1001764 h 4685667"/>
              <a:gd name="connsiteX4-1341" fmla="*/ 1276445 w 1825371"/>
              <a:gd name="connsiteY4-1342" fmla="*/ 1025928 h 4685667"/>
              <a:gd name="connsiteX5-1343" fmla="*/ 1316489 w 1825371"/>
              <a:gd name="connsiteY5-1344" fmla="*/ 1009704 h 4685667"/>
              <a:gd name="connsiteX6-1345" fmla="*/ 1345141 w 1825371"/>
              <a:gd name="connsiteY6-1346" fmla="*/ 948602 h 4685667"/>
              <a:gd name="connsiteX7-1347" fmla="*/ 1407624 w 1825371"/>
              <a:gd name="connsiteY7-1348" fmla="*/ 869894 h 4685667"/>
              <a:gd name="connsiteX8-1349" fmla="*/ 1749379 w 1825371"/>
              <a:gd name="connsiteY8-1350" fmla="*/ 590967 h 4685667"/>
              <a:gd name="connsiteX9-1351" fmla="*/ 1808066 w 1825371"/>
              <a:gd name="connsiteY9-1352" fmla="*/ 545399 h 4685667"/>
              <a:gd name="connsiteX10-1353" fmla="*/ 1825326 w 1825371"/>
              <a:gd name="connsiteY10-1354" fmla="*/ 554375 h 4685667"/>
              <a:gd name="connsiteX11-1355" fmla="*/ 1811172 w 1825371"/>
              <a:gd name="connsiteY11-1356" fmla="*/ 590277 h 4685667"/>
              <a:gd name="connsiteX12-1357" fmla="*/ 1721073 w 1825371"/>
              <a:gd name="connsiteY12-1358" fmla="*/ 698326 h 4685667"/>
              <a:gd name="connsiteX13-1359" fmla="*/ 1385877 w 1825371"/>
              <a:gd name="connsiteY13-1360" fmla="*/ 1068389 h 4685667"/>
              <a:gd name="connsiteX14-1361" fmla="*/ 1376211 w 1825371"/>
              <a:gd name="connsiteY14-1362" fmla="*/ 1098421 h 4685667"/>
              <a:gd name="connsiteX15-1363" fmla="*/ 1361366 w 1825371"/>
              <a:gd name="connsiteY15-1364" fmla="*/ 1135359 h 4685667"/>
              <a:gd name="connsiteX16-1365" fmla="*/ 1355153 w 1825371"/>
              <a:gd name="connsiteY16-1366" fmla="*/ 1169879 h 4685667"/>
              <a:gd name="connsiteX17-1367" fmla="*/ 1409696 w 1825371"/>
              <a:gd name="connsiteY17-1368" fmla="*/ 1384253 h 4685667"/>
              <a:gd name="connsiteX18-1369" fmla="*/ 1524994 w 1825371"/>
              <a:gd name="connsiteY18-1370" fmla="*/ 1739817 h 4685667"/>
              <a:gd name="connsiteX19-1371" fmla="*/ 1659971 w 1825371"/>
              <a:gd name="connsiteY19-1372" fmla="*/ 2199288 h 4685667"/>
              <a:gd name="connsiteX20-1373" fmla="*/ 1782864 w 1825371"/>
              <a:gd name="connsiteY20-1374" fmla="*/ 2697077 h 4685667"/>
              <a:gd name="connsiteX21-1375" fmla="*/ 1794257 w 1825371"/>
              <a:gd name="connsiteY21-1376" fmla="*/ 2767845 h 4685667"/>
              <a:gd name="connsiteX22-1377" fmla="*/ 1791840 w 1825371"/>
              <a:gd name="connsiteY22-1378" fmla="*/ 2778202 h 4685667"/>
              <a:gd name="connsiteX23-1379" fmla="*/ 1784245 w 1825371"/>
              <a:gd name="connsiteY23-1380" fmla="*/ 2770607 h 4685667"/>
              <a:gd name="connsiteX24-1381" fmla="*/ 1746617 w 1825371"/>
              <a:gd name="connsiteY24-1382" fmla="*/ 2660831 h 4685667"/>
              <a:gd name="connsiteX25-1383" fmla="*/ 1513602 w 1825371"/>
              <a:gd name="connsiteY25-1384" fmla="*/ 1875484 h 4685667"/>
              <a:gd name="connsiteX26-1385" fmla="*/ 1297158 w 1825371"/>
              <a:gd name="connsiteY26-1386" fmla="*/ 1267919 h 4685667"/>
              <a:gd name="connsiteX27-1387" fmla="*/ 1275064 w 1825371"/>
              <a:gd name="connsiteY27-1388" fmla="*/ 1217173 h 4685667"/>
              <a:gd name="connsiteX28-1389" fmla="*/ 1248483 w 1825371"/>
              <a:gd name="connsiteY28-1390" fmla="*/ 1193353 h 4685667"/>
              <a:gd name="connsiteX29-1391" fmla="*/ 1232949 w 1825371"/>
              <a:gd name="connsiteY29-1392" fmla="*/ 1222351 h 4685667"/>
              <a:gd name="connsiteX30-1393" fmla="*/ 1230877 w 1825371"/>
              <a:gd name="connsiteY30-1394" fmla="*/ 1283108 h 4685667"/>
              <a:gd name="connsiteX31-1395" fmla="*/ 1217106 w 1825371"/>
              <a:gd name="connsiteY31-1396" fmla="*/ 4685667 h 4685667"/>
              <a:gd name="connsiteX32-1397" fmla="*/ 978613 w 1825371"/>
              <a:gd name="connsiteY32-1398" fmla="*/ 4685667 h 4685667"/>
              <a:gd name="connsiteX33-1399" fmla="*/ 1125245 w 1825371"/>
              <a:gd name="connsiteY33-1400" fmla="*/ 1293464 h 4685667"/>
              <a:gd name="connsiteX34-1401" fmla="*/ 1096247 w 1825371"/>
              <a:gd name="connsiteY34-1402" fmla="*/ 1270681 h 4685667"/>
              <a:gd name="connsiteX35-1403" fmla="*/ 984400 w 1825371"/>
              <a:gd name="connsiteY35-1404" fmla="*/ 1242374 h 4685667"/>
              <a:gd name="connsiteX36-1405" fmla="*/ 977149 w 1825371"/>
              <a:gd name="connsiteY36-1406" fmla="*/ 1225458 h 4685667"/>
              <a:gd name="connsiteX37-1407" fmla="*/ 983019 w 1825371"/>
              <a:gd name="connsiteY37-1408" fmla="*/ 1189902 h 4685667"/>
              <a:gd name="connsiteX38-1409" fmla="*/ 1016158 w 1825371"/>
              <a:gd name="connsiteY38-1410" fmla="*/ 1097041 h 4685667"/>
              <a:gd name="connsiteX39-1411" fmla="*/ 1055513 w 1825371"/>
              <a:gd name="connsiteY39-1412" fmla="*/ 1078055 h 4685667"/>
              <a:gd name="connsiteX40-1413" fmla="*/ 1097628 w 1825371"/>
              <a:gd name="connsiteY40-1414" fmla="*/ 1104290 h 4685667"/>
              <a:gd name="connsiteX41-1415" fmla="*/ 1115579 w 1825371"/>
              <a:gd name="connsiteY41-1416" fmla="*/ 1107743 h 4685667"/>
              <a:gd name="connsiteX42-1417" fmla="*/ 1177026 w 1825371"/>
              <a:gd name="connsiteY42-1418" fmla="*/ 1087375 h 4685667"/>
              <a:gd name="connsiteX43-1419" fmla="*/ 1179787 w 1825371"/>
              <a:gd name="connsiteY43-1420" fmla="*/ 1073913 h 4685667"/>
              <a:gd name="connsiteX44-1421" fmla="*/ 1135255 w 1825371"/>
              <a:gd name="connsiteY44-1422" fmla="*/ 1041117 h 4685667"/>
              <a:gd name="connsiteX45-1423" fmla="*/ 939868 w 1825371"/>
              <a:gd name="connsiteY45-1424" fmla="*/ 883702 h 4685667"/>
              <a:gd name="connsiteX46-1425" fmla="*/ 549783 w 1825371"/>
              <a:gd name="connsiteY46-1426" fmla="*/ 496379 h 4685667"/>
              <a:gd name="connsiteX47-1427" fmla="*/ 40947 w 1825371"/>
              <a:gd name="connsiteY47-1428" fmla="*/ 48990 h 4685667"/>
              <a:gd name="connsiteX48-1429" fmla="*/ 5735 w 1825371"/>
              <a:gd name="connsiteY48-1430" fmla="*/ 17231 h 4685667"/>
              <a:gd name="connsiteX49-1431" fmla="*/ 902 w 1825371"/>
              <a:gd name="connsiteY49-1432" fmla="*/ 4114 h 4685667"/>
              <a:gd name="connsiteX50-1433" fmla="*/ 15747 w 1825371"/>
              <a:gd name="connsiteY50-1434" fmla="*/ 1352 h 4685667"/>
              <a:gd name="connsiteX0-1435" fmla="*/ 15747 w 1825371"/>
              <a:gd name="connsiteY0-1436" fmla="*/ 1352 h 4705764"/>
              <a:gd name="connsiteX1-1437" fmla="*/ 83062 w 1825371"/>
              <a:gd name="connsiteY1-1438" fmla="*/ 34837 h 4705764"/>
              <a:gd name="connsiteX2-1439" fmla="*/ 961270 w 1825371"/>
              <a:gd name="connsiteY2-1440" fmla="*/ 755975 h 4705764"/>
              <a:gd name="connsiteX3-1441" fmla="*/ 1239162 w 1825371"/>
              <a:gd name="connsiteY3-1442" fmla="*/ 1001764 h 4705764"/>
              <a:gd name="connsiteX4-1443" fmla="*/ 1276445 w 1825371"/>
              <a:gd name="connsiteY4-1444" fmla="*/ 1025928 h 4705764"/>
              <a:gd name="connsiteX5-1445" fmla="*/ 1316489 w 1825371"/>
              <a:gd name="connsiteY5-1446" fmla="*/ 1009704 h 4705764"/>
              <a:gd name="connsiteX6-1447" fmla="*/ 1345141 w 1825371"/>
              <a:gd name="connsiteY6-1448" fmla="*/ 948602 h 4705764"/>
              <a:gd name="connsiteX7-1449" fmla="*/ 1407624 w 1825371"/>
              <a:gd name="connsiteY7-1450" fmla="*/ 869894 h 4705764"/>
              <a:gd name="connsiteX8-1451" fmla="*/ 1749379 w 1825371"/>
              <a:gd name="connsiteY8-1452" fmla="*/ 590967 h 4705764"/>
              <a:gd name="connsiteX9-1453" fmla="*/ 1808066 w 1825371"/>
              <a:gd name="connsiteY9-1454" fmla="*/ 545399 h 4705764"/>
              <a:gd name="connsiteX10-1455" fmla="*/ 1825326 w 1825371"/>
              <a:gd name="connsiteY10-1456" fmla="*/ 554375 h 4705764"/>
              <a:gd name="connsiteX11-1457" fmla="*/ 1811172 w 1825371"/>
              <a:gd name="connsiteY11-1458" fmla="*/ 590277 h 4705764"/>
              <a:gd name="connsiteX12-1459" fmla="*/ 1721073 w 1825371"/>
              <a:gd name="connsiteY12-1460" fmla="*/ 698326 h 4705764"/>
              <a:gd name="connsiteX13-1461" fmla="*/ 1385877 w 1825371"/>
              <a:gd name="connsiteY13-1462" fmla="*/ 1068389 h 4705764"/>
              <a:gd name="connsiteX14-1463" fmla="*/ 1376211 w 1825371"/>
              <a:gd name="connsiteY14-1464" fmla="*/ 1098421 h 4705764"/>
              <a:gd name="connsiteX15-1465" fmla="*/ 1361366 w 1825371"/>
              <a:gd name="connsiteY15-1466" fmla="*/ 1135359 h 4705764"/>
              <a:gd name="connsiteX16-1467" fmla="*/ 1355153 w 1825371"/>
              <a:gd name="connsiteY16-1468" fmla="*/ 1169879 h 4705764"/>
              <a:gd name="connsiteX17-1469" fmla="*/ 1409696 w 1825371"/>
              <a:gd name="connsiteY17-1470" fmla="*/ 1384253 h 4705764"/>
              <a:gd name="connsiteX18-1471" fmla="*/ 1524994 w 1825371"/>
              <a:gd name="connsiteY18-1472" fmla="*/ 1739817 h 4705764"/>
              <a:gd name="connsiteX19-1473" fmla="*/ 1659971 w 1825371"/>
              <a:gd name="connsiteY19-1474" fmla="*/ 2199288 h 4705764"/>
              <a:gd name="connsiteX20-1475" fmla="*/ 1782864 w 1825371"/>
              <a:gd name="connsiteY20-1476" fmla="*/ 2697077 h 4705764"/>
              <a:gd name="connsiteX21-1477" fmla="*/ 1794257 w 1825371"/>
              <a:gd name="connsiteY21-1478" fmla="*/ 2767845 h 4705764"/>
              <a:gd name="connsiteX22-1479" fmla="*/ 1791840 w 1825371"/>
              <a:gd name="connsiteY22-1480" fmla="*/ 2778202 h 4705764"/>
              <a:gd name="connsiteX23-1481" fmla="*/ 1784245 w 1825371"/>
              <a:gd name="connsiteY23-1482" fmla="*/ 2770607 h 4705764"/>
              <a:gd name="connsiteX24-1483" fmla="*/ 1746617 w 1825371"/>
              <a:gd name="connsiteY24-1484" fmla="*/ 2660831 h 4705764"/>
              <a:gd name="connsiteX25-1485" fmla="*/ 1513602 w 1825371"/>
              <a:gd name="connsiteY25-1486" fmla="*/ 1875484 h 4705764"/>
              <a:gd name="connsiteX26-1487" fmla="*/ 1297158 w 1825371"/>
              <a:gd name="connsiteY26-1488" fmla="*/ 1267919 h 4705764"/>
              <a:gd name="connsiteX27-1489" fmla="*/ 1275064 w 1825371"/>
              <a:gd name="connsiteY27-1490" fmla="*/ 1217173 h 4705764"/>
              <a:gd name="connsiteX28-1491" fmla="*/ 1248483 w 1825371"/>
              <a:gd name="connsiteY28-1492" fmla="*/ 1193353 h 4705764"/>
              <a:gd name="connsiteX29-1493" fmla="*/ 1232949 w 1825371"/>
              <a:gd name="connsiteY29-1494" fmla="*/ 1222351 h 4705764"/>
              <a:gd name="connsiteX30-1495" fmla="*/ 1230877 w 1825371"/>
              <a:gd name="connsiteY30-1496" fmla="*/ 1283108 h 4705764"/>
              <a:gd name="connsiteX31-1497" fmla="*/ 1227154 w 1825371"/>
              <a:gd name="connsiteY31-1498" fmla="*/ 4705764 h 4705764"/>
              <a:gd name="connsiteX32-1499" fmla="*/ 978613 w 1825371"/>
              <a:gd name="connsiteY32-1500" fmla="*/ 4685667 h 4705764"/>
              <a:gd name="connsiteX33-1501" fmla="*/ 1125245 w 1825371"/>
              <a:gd name="connsiteY33-1502" fmla="*/ 1293464 h 4705764"/>
              <a:gd name="connsiteX34-1503" fmla="*/ 1096247 w 1825371"/>
              <a:gd name="connsiteY34-1504" fmla="*/ 1270681 h 4705764"/>
              <a:gd name="connsiteX35-1505" fmla="*/ 984400 w 1825371"/>
              <a:gd name="connsiteY35-1506" fmla="*/ 1242374 h 4705764"/>
              <a:gd name="connsiteX36-1507" fmla="*/ 977149 w 1825371"/>
              <a:gd name="connsiteY36-1508" fmla="*/ 1225458 h 4705764"/>
              <a:gd name="connsiteX37-1509" fmla="*/ 983019 w 1825371"/>
              <a:gd name="connsiteY37-1510" fmla="*/ 1189902 h 4705764"/>
              <a:gd name="connsiteX38-1511" fmla="*/ 1016158 w 1825371"/>
              <a:gd name="connsiteY38-1512" fmla="*/ 1097041 h 4705764"/>
              <a:gd name="connsiteX39-1513" fmla="*/ 1055513 w 1825371"/>
              <a:gd name="connsiteY39-1514" fmla="*/ 1078055 h 4705764"/>
              <a:gd name="connsiteX40-1515" fmla="*/ 1097628 w 1825371"/>
              <a:gd name="connsiteY40-1516" fmla="*/ 1104290 h 4705764"/>
              <a:gd name="connsiteX41-1517" fmla="*/ 1115579 w 1825371"/>
              <a:gd name="connsiteY41-1518" fmla="*/ 1107743 h 4705764"/>
              <a:gd name="connsiteX42-1519" fmla="*/ 1177026 w 1825371"/>
              <a:gd name="connsiteY42-1520" fmla="*/ 1087375 h 4705764"/>
              <a:gd name="connsiteX43-1521" fmla="*/ 1179787 w 1825371"/>
              <a:gd name="connsiteY43-1522" fmla="*/ 1073913 h 4705764"/>
              <a:gd name="connsiteX44-1523" fmla="*/ 1135255 w 1825371"/>
              <a:gd name="connsiteY44-1524" fmla="*/ 1041117 h 4705764"/>
              <a:gd name="connsiteX45-1525" fmla="*/ 939868 w 1825371"/>
              <a:gd name="connsiteY45-1526" fmla="*/ 883702 h 4705764"/>
              <a:gd name="connsiteX46-1527" fmla="*/ 549783 w 1825371"/>
              <a:gd name="connsiteY46-1528" fmla="*/ 496379 h 4705764"/>
              <a:gd name="connsiteX47-1529" fmla="*/ 40947 w 1825371"/>
              <a:gd name="connsiteY47-1530" fmla="*/ 48990 h 4705764"/>
              <a:gd name="connsiteX48-1531" fmla="*/ 5735 w 1825371"/>
              <a:gd name="connsiteY48-1532" fmla="*/ 17231 h 4705764"/>
              <a:gd name="connsiteX49-1533" fmla="*/ 902 w 1825371"/>
              <a:gd name="connsiteY49-1534" fmla="*/ 4114 h 4705764"/>
              <a:gd name="connsiteX50-1535" fmla="*/ 15747 w 1825371"/>
              <a:gd name="connsiteY50-1536" fmla="*/ 1352 h 4705764"/>
              <a:gd name="connsiteX0-1537" fmla="*/ 15747 w 1825371"/>
              <a:gd name="connsiteY0-1538" fmla="*/ 1352 h 4705764"/>
              <a:gd name="connsiteX1-1539" fmla="*/ 83062 w 1825371"/>
              <a:gd name="connsiteY1-1540" fmla="*/ 34837 h 4705764"/>
              <a:gd name="connsiteX2-1541" fmla="*/ 961270 w 1825371"/>
              <a:gd name="connsiteY2-1542" fmla="*/ 755975 h 4705764"/>
              <a:gd name="connsiteX3-1543" fmla="*/ 1239162 w 1825371"/>
              <a:gd name="connsiteY3-1544" fmla="*/ 1001764 h 4705764"/>
              <a:gd name="connsiteX4-1545" fmla="*/ 1276445 w 1825371"/>
              <a:gd name="connsiteY4-1546" fmla="*/ 1025928 h 4705764"/>
              <a:gd name="connsiteX5-1547" fmla="*/ 1316489 w 1825371"/>
              <a:gd name="connsiteY5-1548" fmla="*/ 1009704 h 4705764"/>
              <a:gd name="connsiteX6-1549" fmla="*/ 1345141 w 1825371"/>
              <a:gd name="connsiteY6-1550" fmla="*/ 948602 h 4705764"/>
              <a:gd name="connsiteX7-1551" fmla="*/ 1407624 w 1825371"/>
              <a:gd name="connsiteY7-1552" fmla="*/ 869894 h 4705764"/>
              <a:gd name="connsiteX8-1553" fmla="*/ 1749379 w 1825371"/>
              <a:gd name="connsiteY8-1554" fmla="*/ 590967 h 4705764"/>
              <a:gd name="connsiteX9-1555" fmla="*/ 1808066 w 1825371"/>
              <a:gd name="connsiteY9-1556" fmla="*/ 545399 h 4705764"/>
              <a:gd name="connsiteX10-1557" fmla="*/ 1825326 w 1825371"/>
              <a:gd name="connsiteY10-1558" fmla="*/ 554375 h 4705764"/>
              <a:gd name="connsiteX11-1559" fmla="*/ 1811172 w 1825371"/>
              <a:gd name="connsiteY11-1560" fmla="*/ 590277 h 4705764"/>
              <a:gd name="connsiteX12-1561" fmla="*/ 1721073 w 1825371"/>
              <a:gd name="connsiteY12-1562" fmla="*/ 698326 h 4705764"/>
              <a:gd name="connsiteX13-1563" fmla="*/ 1385877 w 1825371"/>
              <a:gd name="connsiteY13-1564" fmla="*/ 1068389 h 4705764"/>
              <a:gd name="connsiteX14-1565" fmla="*/ 1376211 w 1825371"/>
              <a:gd name="connsiteY14-1566" fmla="*/ 1098421 h 4705764"/>
              <a:gd name="connsiteX15-1567" fmla="*/ 1361366 w 1825371"/>
              <a:gd name="connsiteY15-1568" fmla="*/ 1135359 h 4705764"/>
              <a:gd name="connsiteX16-1569" fmla="*/ 1355153 w 1825371"/>
              <a:gd name="connsiteY16-1570" fmla="*/ 1169879 h 4705764"/>
              <a:gd name="connsiteX17-1571" fmla="*/ 1409696 w 1825371"/>
              <a:gd name="connsiteY17-1572" fmla="*/ 1384253 h 4705764"/>
              <a:gd name="connsiteX18-1573" fmla="*/ 1524994 w 1825371"/>
              <a:gd name="connsiteY18-1574" fmla="*/ 1739817 h 4705764"/>
              <a:gd name="connsiteX19-1575" fmla="*/ 1659971 w 1825371"/>
              <a:gd name="connsiteY19-1576" fmla="*/ 2199288 h 4705764"/>
              <a:gd name="connsiteX20-1577" fmla="*/ 1782864 w 1825371"/>
              <a:gd name="connsiteY20-1578" fmla="*/ 2697077 h 4705764"/>
              <a:gd name="connsiteX21-1579" fmla="*/ 1794257 w 1825371"/>
              <a:gd name="connsiteY21-1580" fmla="*/ 2767845 h 4705764"/>
              <a:gd name="connsiteX22-1581" fmla="*/ 1791840 w 1825371"/>
              <a:gd name="connsiteY22-1582" fmla="*/ 2778202 h 4705764"/>
              <a:gd name="connsiteX23-1583" fmla="*/ 1784245 w 1825371"/>
              <a:gd name="connsiteY23-1584" fmla="*/ 2770607 h 4705764"/>
              <a:gd name="connsiteX24-1585" fmla="*/ 1746617 w 1825371"/>
              <a:gd name="connsiteY24-1586" fmla="*/ 2660831 h 4705764"/>
              <a:gd name="connsiteX25-1587" fmla="*/ 1513602 w 1825371"/>
              <a:gd name="connsiteY25-1588" fmla="*/ 1875484 h 4705764"/>
              <a:gd name="connsiteX26-1589" fmla="*/ 1297158 w 1825371"/>
              <a:gd name="connsiteY26-1590" fmla="*/ 1267919 h 4705764"/>
              <a:gd name="connsiteX27-1591" fmla="*/ 1275064 w 1825371"/>
              <a:gd name="connsiteY27-1592" fmla="*/ 1217173 h 4705764"/>
              <a:gd name="connsiteX28-1593" fmla="*/ 1248483 w 1825371"/>
              <a:gd name="connsiteY28-1594" fmla="*/ 1193353 h 4705764"/>
              <a:gd name="connsiteX29-1595" fmla="*/ 1232949 w 1825371"/>
              <a:gd name="connsiteY29-1596" fmla="*/ 1222351 h 4705764"/>
              <a:gd name="connsiteX30-1597" fmla="*/ 1230877 w 1825371"/>
              <a:gd name="connsiteY30-1598" fmla="*/ 1283108 h 4705764"/>
              <a:gd name="connsiteX31-1599" fmla="*/ 1227154 w 1825371"/>
              <a:gd name="connsiteY31-1600" fmla="*/ 4705764 h 4705764"/>
              <a:gd name="connsiteX32-1601" fmla="*/ 998710 w 1825371"/>
              <a:gd name="connsiteY32-1602" fmla="*/ 4695715 h 4705764"/>
              <a:gd name="connsiteX33-1603" fmla="*/ 1125245 w 1825371"/>
              <a:gd name="connsiteY33-1604" fmla="*/ 1293464 h 4705764"/>
              <a:gd name="connsiteX34-1605" fmla="*/ 1096247 w 1825371"/>
              <a:gd name="connsiteY34-1606" fmla="*/ 1270681 h 4705764"/>
              <a:gd name="connsiteX35-1607" fmla="*/ 984400 w 1825371"/>
              <a:gd name="connsiteY35-1608" fmla="*/ 1242374 h 4705764"/>
              <a:gd name="connsiteX36-1609" fmla="*/ 977149 w 1825371"/>
              <a:gd name="connsiteY36-1610" fmla="*/ 1225458 h 4705764"/>
              <a:gd name="connsiteX37-1611" fmla="*/ 983019 w 1825371"/>
              <a:gd name="connsiteY37-1612" fmla="*/ 1189902 h 4705764"/>
              <a:gd name="connsiteX38-1613" fmla="*/ 1016158 w 1825371"/>
              <a:gd name="connsiteY38-1614" fmla="*/ 1097041 h 4705764"/>
              <a:gd name="connsiteX39-1615" fmla="*/ 1055513 w 1825371"/>
              <a:gd name="connsiteY39-1616" fmla="*/ 1078055 h 4705764"/>
              <a:gd name="connsiteX40-1617" fmla="*/ 1097628 w 1825371"/>
              <a:gd name="connsiteY40-1618" fmla="*/ 1104290 h 4705764"/>
              <a:gd name="connsiteX41-1619" fmla="*/ 1115579 w 1825371"/>
              <a:gd name="connsiteY41-1620" fmla="*/ 1107743 h 4705764"/>
              <a:gd name="connsiteX42-1621" fmla="*/ 1177026 w 1825371"/>
              <a:gd name="connsiteY42-1622" fmla="*/ 1087375 h 4705764"/>
              <a:gd name="connsiteX43-1623" fmla="*/ 1179787 w 1825371"/>
              <a:gd name="connsiteY43-1624" fmla="*/ 1073913 h 4705764"/>
              <a:gd name="connsiteX44-1625" fmla="*/ 1135255 w 1825371"/>
              <a:gd name="connsiteY44-1626" fmla="*/ 1041117 h 4705764"/>
              <a:gd name="connsiteX45-1627" fmla="*/ 939868 w 1825371"/>
              <a:gd name="connsiteY45-1628" fmla="*/ 883702 h 4705764"/>
              <a:gd name="connsiteX46-1629" fmla="*/ 549783 w 1825371"/>
              <a:gd name="connsiteY46-1630" fmla="*/ 496379 h 4705764"/>
              <a:gd name="connsiteX47-1631" fmla="*/ 40947 w 1825371"/>
              <a:gd name="connsiteY47-1632" fmla="*/ 48990 h 4705764"/>
              <a:gd name="connsiteX48-1633" fmla="*/ 5735 w 1825371"/>
              <a:gd name="connsiteY48-1634" fmla="*/ 17231 h 4705764"/>
              <a:gd name="connsiteX49-1635" fmla="*/ 902 w 1825371"/>
              <a:gd name="connsiteY49-1636" fmla="*/ 4114 h 4705764"/>
              <a:gd name="connsiteX50-1637" fmla="*/ 15747 w 1825371"/>
              <a:gd name="connsiteY50-1638" fmla="*/ 1352 h 4705764"/>
              <a:gd name="connsiteX0-1639" fmla="*/ 15747 w 1825371"/>
              <a:gd name="connsiteY0-1640" fmla="*/ 1352 h 4705764"/>
              <a:gd name="connsiteX1-1641" fmla="*/ 83062 w 1825371"/>
              <a:gd name="connsiteY1-1642" fmla="*/ 34837 h 4705764"/>
              <a:gd name="connsiteX2-1643" fmla="*/ 961270 w 1825371"/>
              <a:gd name="connsiteY2-1644" fmla="*/ 755975 h 4705764"/>
              <a:gd name="connsiteX3-1645" fmla="*/ 1239162 w 1825371"/>
              <a:gd name="connsiteY3-1646" fmla="*/ 1001764 h 4705764"/>
              <a:gd name="connsiteX4-1647" fmla="*/ 1276445 w 1825371"/>
              <a:gd name="connsiteY4-1648" fmla="*/ 1025928 h 4705764"/>
              <a:gd name="connsiteX5-1649" fmla="*/ 1316489 w 1825371"/>
              <a:gd name="connsiteY5-1650" fmla="*/ 1009704 h 4705764"/>
              <a:gd name="connsiteX6-1651" fmla="*/ 1345141 w 1825371"/>
              <a:gd name="connsiteY6-1652" fmla="*/ 948602 h 4705764"/>
              <a:gd name="connsiteX7-1653" fmla="*/ 1407624 w 1825371"/>
              <a:gd name="connsiteY7-1654" fmla="*/ 869894 h 4705764"/>
              <a:gd name="connsiteX8-1655" fmla="*/ 1749379 w 1825371"/>
              <a:gd name="connsiteY8-1656" fmla="*/ 590967 h 4705764"/>
              <a:gd name="connsiteX9-1657" fmla="*/ 1808066 w 1825371"/>
              <a:gd name="connsiteY9-1658" fmla="*/ 545399 h 4705764"/>
              <a:gd name="connsiteX10-1659" fmla="*/ 1825326 w 1825371"/>
              <a:gd name="connsiteY10-1660" fmla="*/ 554375 h 4705764"/>
              <a:gd name="connsiteX11-1661" fmla="*/ 1811172 w 1825371"/>
              <a:gd name="connsiteY11-1662" fmla="*/ 590277 h 4705764"/>
              <a:gd name="connsiteX12-1663" fmla="*/ 1721073 w 1825371"/>
              <a:gd name="connsiteY12-1664" fmla="*/ 698326 h 4705764"/>
              <a:gd name="connsiteX13-1665" fmla="*/ 1385877 w 1825371"/>
              <a:gd name="connsiteY13-1666" fmla="*/ 1068389 h 4705764"/>
              <a:gd name="connsiteX14-1667" fmla="*/ 1376211 w 1825371"/>
              <a:gd name="connsiteY14-1668" fmla="*/ 1098421 h 4705764"/>
              <a:gd name="connsiteX15-1669" fmla="*/ 1361366 w 1825371"/>
              <a:gd name="connsiteY15-1670" fmla="*/ 1135359 h 4705764"/>
              <a:gd name="connsiteX16-1671" fmla="*/ 1355153 w 1825371"/>
              <a:gd name="connsiteY16-1672" fmla="*/ 1169879 h 4705764"/>
              <a:gd name="connsiteX17-1673" fmla="*/ 1409696 w 1825371"/>
              <a:gd name="connsiteY17-1674" fmla="*/ 1384253 h 4705764"/>
              <a:gd name="connsiteX18-1675" fmla="*/ 1524994 w 1825371"/>
              <a:gd name="connsiteY18-1676" fmla="*/ 1739817 h 4705764"/>
              <a:gd name="connsiteX19-1677" fmla="*/ 1659971 w 1825371"/>
              <a:gd name="connsiteY19-1678" fmla="*/ 2199288 h 4705764"/>
              <a:gd name="connsiteX20-1679" fmla="*/ 1782864 w 1825371"/>
              <a:gd name="connsiteY20-1680" fmla="*/ 2697077 h 4705764"/>
              <a:gd name="connsiteX21-1681" fmla="*/ 1794257 w 1825371"/>
              <a:gd name="connsiteY21-1682" fmla="*/ 2767845 h 4705764"/>
              <a:gd name="connsiteX22-1683" fmla="*/ 1791840 w 1825371"/>
              <a:gd name="connsiteY22-1684" fmla="*/ 2778202 h 4705764"/>
              <a:gd name="connsiteX23-1685" fmla="*/ 1784245 w 1825371"/>
              <a:gd name="connsiteY23-1686" fmla="*/ 2770607 h 4705764"/>
              <a:gd name="connsiteX24-1687" fmla="*/ 1746617 w 1825371"/>
              <a:gd name="connsiteY24-1688" fmla="*/ 2660831 h 4705764"/>
              <a:gd name="connsiteX25-1689" fmla="*/ 1513602 w 1825371"/>
              <a:gd name="connsiteY25-1690" fmla="*/ 1875484 h 4705764"/>
              <a:gd name="connsiteX26-1691" fmla="*/ 1297158 w 1825371"/>
              <a:gd name="connsiteY26-1692" fmla="*/ 1267919 h 4705764"/>
              <a:gd name="connsiteX27-1693" fmla="*/ 1275064 w 1825371"/>
              <a:gd name="connsiteY27-1694" fmla="*/ 1217173 h 4705764"/>
              <a:gd name="connsiteX28-1695" fmla="*/ 1248483 w 1825371"/>
              <a:gd name="connsiteY28-1696" fmla="*/ 1193353 h 4705764"/>
              <a:gd name="connsiteX29-1697" fmla="*/ 1232949 w 1825371"/>
              <a:gd name="connsiteY29-1698" fmla="*/ 1222351 h 4705764"/>
              <a:gd name="connsiteX30-1699" fmla="*/ 1230877 w 1825371"/>
              <a:gd name="connsiteY30-1700" fmla="*/ 1283108 h 4705764"/>
              <a:gd name="connsiteX31-1701" fmla="*/ 1227154 w 1825371"/>
              <a:gd name="connsiteY31-1702" fmla="*/ 4705764 h 4705764"/>
              <a:gd name="connsiteX32-1703" fmla="*/ 998710 w 1825371"/>
              <a:gd name="connsiteY32-1704" fmla="*/ 4695715 h 4705764"/>
              <a:gd name="connsiteX33-1705" fmla="*/ 1125245 w 1825371"/>
              <a:gd name="connsiteY33-1706" fmla="*/ 1293464 h 4705764"/>
              <a:gd name="connsiteX34-1707" fmla="*/ 1096247 w 1825371"/>
              <a:gd name="connsiteY34-1708" fmla="*/ 1270681 h 4705764"/>
              <a:gd name="connsiteX35-1709" fmla="*/ 984400 w 1825371"/>
              <a:gd name="connsiteY35-1710" fmla="*/ 1242374 h 4705764"/>
              <a:gd name="connsiteX36-1711" fmla="*/ 977149 w 1825371"/>
              <a:gd name="connsiteY36-1712" fmla="*/ 1225458 h 4705764"/>
              <a:gd name="connsiteX37-1713" fmla="*/ 983019 w 1825371"/>
              <a:gd name="connsiteY37-1714" fmla="*/ 1189902 h 4705764"/>
              <a:gd name="connsiteX38-1715" fmla="*/ 1016158 w 1825371"/>
              <a:gd name="connsiteY38-1716" fmla="*/ 1097041 h 4705764"/>
              <a:gd name="connsiteX39-1717" fmla="*/ 1055513 w 1825371"/>
              <a:gd name="connsiteY39-1718" fmla="*/ 1078055 h 4705764"/>
              <a:gd name="connsiteX40-1719" fmla="*/ 1097628 w 1825371"/>
              <a:gd name="connsiteY40-1720" fmla="*/ 1104290 h 4705764"/>
              <a:gd name="connsiteX41-1721" fmla="*/ 1115579 w 1825371"/>
              <a:gd name="connsiteY41-1722" fmla="*/ 1107743 h 4705764"/>
              <a:gd name="connsiteX42-1723" fmla="*/ 1177026 w 1825371"/>
              <a:gd name="connsiteY42-1724" fmla="*/ 1087375 h 4705764"/>
              <a:gd name="connsiteX43-1725" fmla="*/ 1179787 w 1825371"/>
              <a:gd name="connsiteY43-1726" fmla="*/ 1073913 h 4705764"/>
              <a:gd name="connsiteX44-1727" fmla="*/ 1135255 w 1825371"/>
              <a:gd name="connsiteY44-1728" fmla="*/ 1041117 h 4705764"/>
              <a:gd name="connsiteX45-1729" fmla="*/ 939868 w 1825371"/>
              <a:gd name="connsiteY45-1730" fmla="*/ 883702 h 4705764"/>
              <a:gd name="connsiteX46-1731" fmla="*/ 549783 w 1825371"/>
              <a:gd name="connsiteY46-1732" fmla="*/ 496379 h 4705764"/>
              <a:gd name="connsiteX47-1733" fmla="*/ 40947 w 1825371"/>
              <a:gd name="connsiteY47-1734" fmla="*/ 48990 h 4705764"/>
              <a:gd name="connsiteX48-1735" fmla="*/ 5735 w 1825371"/>
              <a:gd name="connsiteY48-1736" fmla="*/ 17231 h 4705764"/>
              <a:gd name="connsiteX49-1737" fmla="*/ 902 w 1825371"/>
              <a:gd name="connsiteY49-1738" fmla="*/ 4114 h 4705764"/>
              <a:gd name="connsiteX50-1739" fmla="*/ 15747 w 1825371"/>
              <a:gd name="connsiteY50-1740" fmla="*/ 1352 h 47057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 rot="3600000" flipV="1">
            <a:off x="1481922" y="-359510"/>
            <a:ext cx="1739424" cy="2395147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553627" y="3377149"/>
            <a:ext cx="455455" cy="45545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433278" y="3595190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2314576" y="5741793"/>
            <a:ext cx="715838" cy="71583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2771987" y="361111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352551" y="46889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820518" y="824946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245875" y="38883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29855" y="5050411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692606" y="3716895"/>
            <a:ext cx="255823" cy="25582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3312555" y="16790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2959433" y="163124"/>
            <a:ext cx="122626" cy="1226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90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01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7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123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0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096C-EA42-46C4-A953-BBDF7F08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937F7-DDE0-4B76-89C1-89644A6D7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F1E3A-1EA7-4C97-A123-C55B542CF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FF3FF-1F69-4925-BF9A-8818AA4D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35AE1-9E74-4978-8023-0A20801F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3E15-8B21-4864-B2CF-EDDA1DE7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870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7019B-A241-44D6-AE58-9D331337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093F7-820A-489A-8BAE-6CA709A4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A25F4-D659-4818-B51E-F74959C79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C2E72-6785-4237-BA94-CF33C1627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457CC-EEBA-4051-8432-51C0BBE26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AF753-84A2-4D69-AB24-989FBAC7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FA319-9814-4941-B9D0-D58CAAE9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02167-D5A1-4FBE-9695-02774D41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963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48A1-006C-4844-BFFF-A1D37A52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3E0AD-D30A-4575-8186-510E27A2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D2AFE-82FC-42F3-9419-BBC714D9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51725-4EC8-4B8A-B928-6C5FC8FB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2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FD028-60DB-49EB-9E1D-246FEA1E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BE51A-9078-42D5-8CBF-EDE56B2D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2134F-87C1-47B1-AE31-117D38AD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79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F083F-5CBC-4531-99E9-560EBDB8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6C62-0EA4-4689-B1F4-754D98FC4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2C969-A565-4247-847E-8845729C4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84E30-C1F5-4E5B-B4ED-A52D2518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580D6-EE97-49D4-9C23-C6B7C71A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233E9-E37D-49EA-9913-C8B7A04B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36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0CFF-C325-48F4-9D0E-D392F604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32AD3-02A5-4F9D-B20A-878D967CD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A0742-C36A-4AC9-976C-32CE482B8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F7A25-0E6C-4F1C-99A2-6BF300D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C1333-32A5-45DE-B53A-C3A0F7E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1D47D-7157-4973-A2C4-C0D628FB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24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C02303-E879-4C0D-856C-023DBB00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DF5C-B88E-45EA-AD48-9419C4D15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2F02-A6C2-4BBA-9DC2-FA290866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DE743-382B-42E5-AA6E-FB8C9D08DE14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AB2EF-27C1-4457-80C0-54E062249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C868D-E9CB-4F6D-B6A3-CD2685B02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A366-9975-4146-96E3-1AE2AEA6D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50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4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8B98D1D-9FB5-4876-9FF1-A83A3F1973E5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4" y="6250164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3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DCD4974-C66C-4994-B19B-BEB30953D42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6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8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18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slide" Target="slide25.xml"/><Relationship Id="rId3" Type="http://schemas.openxmlformats.org/officeDocument/2006/relationships/audio" Target="../media/audio3.wav"/><Relationship Id="rId21" Type="http://schemas.openxmlformats.org/officeDocument/2006/relationships/image" Target="../media/image53.png"/><Relationship Id="rId7" Type="http://schemas.openxmlformats.org/officeDocument/2006/relationships/audio" Target="../media/audio7.wav"/><Relationship Id="rId12" Type="http://schemas.openxmlformats.org/officeDocument/2006/relationships/image" Target="../media/image44.png"/><Relationship Id="rId17" Type="http://schemas.openxmlformats.org/officeDocument/2006/relationships/image" Target="../media/image49.GIF"/><Relationship Id="rId25" Type="http://schemas.openxmlformats.org/officeDocument/2006/relationships/slide" Target="slide2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GIF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6.wav"/><Relationship Id="rId11" Type="http://schemas.openxmlformats.org/officeDocument/2006/relationships/image" Target="../media/image43.GIF"/><Relationship Id="rId24" Type="http://schemas.openxmlformats.org/officeDocument/2006/relationships/slide" Target="slide23.xml"/><Relationship Id="rId5" Type="http://schemas.openxmlformats.org/officeDocument/2006/relationships/audio" Target="../media/audio5.wav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slide" Target="slide27.xml"/><Relationship Id="rId10" Type="http://schemas.openxmlformats.org/officeDocument/2006/relationships/image" Target="../media/image42.GIF"/><Relationship Id="rId19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5" Type="http://schemas.openxmlformats.org/officeDocument/2006/relationships/audio" Target="../media/audio9.wav"/><Relationship Id="rId10" Type="http://schemas.openxmlformats.org/officeDocument/2006/relationships/image" Target="../media/image59.png"/><Relationship Id="rId4" Type="http://schemas.openxmlformats.org/officeDocument/2006/relationships/audio" Target="../media/audio8.wav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8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audio" Target="../media/audio9.wav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8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audio" Target="../media/audio9.wav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8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audio" Target="../media/audio9.wav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8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audio" Target="../media/audio9.wav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8168" b="38686"/>
          <a:stretch/>
        </p:blipFill>
        <p:spPr>
          <a:xfrm>
            <a:off x="4763814" y="766160"/>
            <a:ext cx="7428186" cy="6091842"/>
          </a:xfrm>
          <a:prstGeom prst="rect">
            <a:avLst/>
          </a:prstGeom>
        </p:spPr>
      </p:pic>
      <p:pic>
        <p:nvPicPr>
          <p:cNvPr id="4" name="LỜI MỜI PHÚ YÊN - Hấp dẫn các địa danh và món ngon xứ Nẫu - Mỹ Như và Đoàn Ca Múa Nhạc Sao Biển - Segment1(00_00_19.848-00_02_37.214)">
            <a:hlinkClick r:id="" action="ppaction://media"/>
            <a:extLst>
              <a:ext uri="{FF2B5EF4-FFF2-40B4-BE49-F238E27FC236}">
                <a16:creationId xmlns:a16="http://schemas.microsoft.com/office/drawing/2014/main" id="{74593184-3851-A49F-5384-C022AD3567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0515" y="4754733"/>
            <a:ext cx="365522" cy="365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7C520E-BB1E-E127-7E02-13F2ED191BE8}"/>
              </a:ext>
            </a:extLst>
          </p:cNvPr>
          <p:cNvSpPr txBox="1"/>
          <p:nvPr/>
        </p:nvSpPr>
        <p:spPr>
          <a:xfrm>
            <a:off x="0" y="27495"/>
            <a:ext cx="12192001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PHÚ HÒA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TRẦN HÀO</a:t>
            </a:r>
          </a:p>
        </p:txBody>
      </p:sp>
      <p:pic>
        <p:nvPicPr>
          <p:cNvPr id="3" name="Picture 2" descr="Khoa học tự nhiên 6 - Sách học sinh - Bộ sách giáo khoa Chân trời sáng tạo  - Sách giáo khoa Chân trời sáng tạo">
            <a:extLst>
              <a:ext uri="{FF2B5EF4-FFF2-40B4-BE49-F238E27FC236}">
                <a16:creationId xmlns:a16="http://schemas.microsoft.com/office/drawing/2014/main" id="{C2BCDF0A-5079-48BF-BED8-0C0E66A1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159"/>
            <a:ext cx="4751243" cy="61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10A0CB-3C1A-407A-835A-67E6B9647048}"/>
              </a:ext>
            </a:extLst>
          </p:cNvPr>
          <p:cNvSpPr/>
          <p:nvPr/>
        </p:nvSpPr>
        <p:spPr>
          <a:xfrm>
            <a:off x="-85919" y="5985387"/>
            <a:ext cx="4846588" cy="8726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NGỌC HÂN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6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481752" y="-31322"/>
            <a:ext cx="6275662" cy="3159774"/>
            <a:chOff x="6653461" y="-31322"/>
            <a:chExt cx="5905169" cy="29732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1" t="20789" r="-328" b="59856"/>
            <a:stretch>
              <a:fillRect/>
            </a:stretch>
          </p:blipFill>
          <p:spPr>
            <a:xfrm>
              <a:off x="6817014" y="-31322"/>
              <a:ext cx="5741616" cy="290851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4" b="80645"/>
            <a:stretch>
              <a:fillRect/>
            </a:stretch>
          </p:blipFill>
          <p:spPr>
            <a:xfrm>
              <a:off x="6653461" y="-31322"/>
              <a:ext cx="5538539" cy="2973232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 flipV="1">
            <a:off x="0" y="3104017"/>
            <a:ext cx="6957392" cy="3826468"/>
            <a:chOff x="-1" y="-15246"/>
            <a:chExt cx="5406014" cy="29732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4" t="18854" r="59568" b="61792"/>
            <a:stretch>
              <a:fillRect/>
            </a:stretch>
          </p:blipFill>
          <p:spPr>
            <a:xfrm>
              <a:off x="210084" y="-15246"/>
              <a:ext cx="4173536" cy="29732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" r="55481" b="84087"/>
            <a:stretch>
              <a:fillRect/>
            </a:stretch>
          </p:blipFill>
          <p:spPr>
            <a:xfrm>
              <a:off x="-1" y="683"/>
              <a:ext cx="5406014" cy="2905899"/>
            </a:xfrm>
            <a:prstGeom prst="rect">
              <a:avLst/>
            </a:prstGeom>
          </p:spPr>
        </p:pic>
      </p:grpSp>
      <p:sp>
        <p:nvSpPr>
          <p:cNvPr id="12" name="矩形: 圆角 11"/>
          <p:cNvSpPr/>
          <p:nvPr/>
        </p:nvSpPr>
        <p:spPr>
          <a:xfrm>
            <a:off x="3311643" y="2313893"/>
            <a:ext cx="6667599" cy="222339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762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48073" r="43625" b="40899"/>
          <a:stretch>
            <a:fillRect/>
          </a:stretch>
        </p:blipFill>
        <p:spPr>
          <a:xfrm>
            <a:off x="9556276" y="3607855"/>
            <a:ext cx="2117858" cy="23058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2" t="52378" r="18096" b="20509"/>
          <a:stretch>
            <a:fillRect/>
          </a:stretch>
        </p:blipFill>
        <p:spPr>
          <a:xfrm>
            <a:off x="984722" y="111569"/>
            <a:ext cx="3461527" cy="51947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54602" y="3134203"/>
            <a:ext cx="6477207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A133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2512" y="1815640"/>
            <a:ext cx="1425567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A1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A133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470582" y="373400"/>
            <a:ext cx="872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THEO CẶP ĐÔI</a:t>
            </a:r>
          </a:p>
        </p:txBody>
      </p:sp>
      <p:grpSp>
        <p:nvGrpSpPr>
          <p:cNvPr id="24" name="Graphic 15"/>
          <p:cNvGrpSpPr/>
          <p:nvPr/>
        </p:nvGrpSpPr>
        <p:grpSpPr>
          <a:xfrm rot="20339097">
            <a:off x="-501569" y="1528431"/>
            <a:ext cx="8196086" cy="5243286"/>
            <a:chOff x="5636086" y="1293343"/>
            <a:chExt cx="4242836" cy="4029784"/>
          </a:xfrm>
          <a:blipFill>
            <a:blip r:embed="rId2"/>
            <a:tile tx="0" ty="0" sx="100000" sy="100000" flip="none" algn="tl"/>
          </a:blipFill>
        </p:grpSpPr>
        <p:sp>
          <p:nvSpPr>
            <p:cNvPr id="25" name="Freeform: Shape 24"/>
            <p:cNvSpPr/>
            <p:nvPr/>
          </p:nvSpPr>
          <p:spPr>
            <a:xfrm>
              <a:off x="5636086" y="1293343"/>
              <a:ext cx="4242836" cy="4029784"/>
            </a:xfrm>
            <a:custGeom>
              <a:avLst/>
              <a:gdLst>
                <a:gd name="connsiteX0" fmla="*/ 1329827 w 4242836"/>
                <a:gd name="connsiteY0" fmla="*/ 248059 h 4029784"/>
                <a:gd name="connsiteX1" fmla="*/ 248168 w 4242836"/>
                <a:gd name="connsiteY1" fmla="*/ 1182271 h 4029784"/>
                <a:gd name="connsiteX2" fmla="*/ 354086 w 4242836"/>
                <a:gd name="connsiteY2" fmla="*/ 3018691 h 4029784"/>
                <a:gd name="connsiteX3" fmla="*/ 2327476 w 4242836"/>
                <a:gd name="connsiteY3" fmla="*/ 3831364 h 4029784"/>
                <a:gd name="connsiteX4" fmla="*/ 4130749 w 4242836"/>
                <a:gd name="connsiteY4" fmla="*/ 3377402 h 4029784"/>
                <a:gd name="connsiteX5" fmla="*/ 3876907 w 4242836"/>
                <a:gd name="connsiteY5" fmla="*/ 1539649 h 4029784"/>
                <a:gd name="connsiteX6" fmla="*/ 1329827 w 4242836"/>
                <a:gd name="connsiteY6" fmla="*/ 248059 h 40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2836" h="4029784">
                  <a:moveTo>
                    <a:pt x="1329827" y="248059"/>
                  </a:moveTo>
                  <a:cubicBezTo>
                    <a:pt x="1329827" y="248059"/>
                    <a:pt x="608118" y="615724"/>
                    <a:pt x="248168" y="1182271"/>
                  </a:cubicBezTo>
                  <a:cubicBezTo>
                    <a:pt x="-111782" y="1748818"/>
                    <a:pt x="-83302" y="2477671"/>
                    <a:pt x="354086" y="3018691"/>
                  </a:cubicBezTo>
                  <a:cubicBezTo>
                    <a:pt x="791474" y="3559711"/>
                    <a:pt x="1627483" y="3488654"/>
                    <a:pt x="2327476" y="3831364"/>
                  </a:cubicBezTo>
                  <a:cubicBezTo>
                    <a:pt x="3027468" y="4174073"/>
                    <a:pt x="3799755" y="4103493"/>
                    <a:pt x="4130749" y="3377402"/>
                  </a:cubicBezTo>
                  <a:cubicBezTo>
                    <a:pt x="4461742" y="2651312"/>
                    <a:pt x="3962632" y="2379944"/>
                    <a:pt x="3876907" y="1539649"/>
                  </a:cubicBezTo>
                  <a:cubicBezTo>
                    <a:pt x="3791182" y="699353"/>
                    <a:pt x="3033659" y="-531086"/>
                    <a:pt x="1329827" y="248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 pitchFamily="2" charset="-93"/>
                <a:cs typeface="+mn-cs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5636086" y="1293343"/>
              <a:ext cx="4242836" cy="4029784"/>
            </a:xfrm>
            <a:custGeom>
              <a:avLst/>
              <a:gdLst>
                <a:gd name="connsiteX0" fmla="*/ 1329827 w 4242836"/>
                <a:gd name="connsiteY0" fmla="*/ 248059 h 4029784"/>
                <a:gd name="connsiteX1" fmla="*/ 248168 w 4242836"/>
                <a:gd name="connsiteY1" fmla="*/ 1182271 h 4029784"/>
                <a:gd name="connsiteX2" fmla="*/ 354086 w 4242836"/>
                <a:gd name="connsiteY2" fmla="*/ 3018691 h 4029784"/>
                <a:gd name="connsiteX3" fmla="*/ 2327476 w 4242836"/>
                <a:gd name="connsiteY3" fmla="*/ 3831364 h 4029784"/>
                <a:gd name="connsiteX4" fmla="*/ 4130749 w 4242836"/>
                <a:gd name="connsiteY4" fmla="*/ 3377402 h 4029784"/>
                <a:gd name="connsiteX5" fmla="*/ 3876907 w 4242836"/>
                <a:gd name="connsiteY5" fmla="*/ 1539649 h 4029784"/>
                <a:gd name="connsiteX6" fmla="*/ 1329827 w 4242836"/>
                <a:gd name="connsiteY6" fmla="*/ 248059 h 4029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42836" h="4029784">
                  <a:moveTo>
                    <a:pt x="1329827" y="248059"/>
                  </a:moveTo>
                  <a:cubicBezTo>
                    <a:pt x="1329827" y="248059"/>
                    <a:pt x="608118" y="615724"/>
                    <a:pt x="248168" y="1182271"/>
                  </a:cubicBezTo>
                  <a:cubicBezTo>
                    <a:pt x="-111782" y="1748818"/>
                    <a:pt x="-83302" y="2477671"/>
                    <a:pt x="354086" y="3018691"/>
                  </a:cubicBezTo>
                  <a:cubicBezTo>
                    <a:pt x="791474" y="3559711"/>
                    <a:pt x="1627483" y="3488654"/>
                    <a:pt x="2327476" y="3831364"/>
                  </a:cubicBezTo>
                  <a:cubicBezTo>
                    <a:pt x="3027468" y="4174073"/>
                    <a:pt x="3799755" y="4103493"/>
                    <a:pt x="4130749" y="3377402"/>
                  </a:cubicBezTo>
                  <a:cubicBezTo>
                    <a:pt x="4461742" y="2651312"/>
                    <a:pt x="3962632" y="2379944"/>
                    <a:pt x="3876907" y="1539649"/>
                  </a:cubicBezTo>
                  <a:cubicBezTo>
                    <a:pt x="3791182" y="699353"/>
                    <a:pt x="3033659" y="-531086"/>
                    <a:pt x="1329827" y="248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Baliho Script" pitchFamily="2" charset="-93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58425" y="2048007"/>
            <a:ext cx="64868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 bị đốt cháy, nhiên liệu giải phóng năng lượng dưới dạng nào?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0553" y="3072856"/>
            <a:ext cx="71143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 nào thể hiện các dạng năng lượng đó?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B1AED-8299-4489-8AB0-AFD738EF7B7D}"/>
              </a:ext>
            </a:extLst>
          </p:cNvPr>
          <p:cNvSpPr txBox="1"/>
          <p:nvPr/>
        </p:nvSpPr>
        <p:spPr>
          <a:xfrm>
            <a:off x="593889" y="1480008"/>
            <a:ext cx="6561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59897-2B34-4CC6-95C7-347D8888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216" y="1213701"/>
            <a:ext cx="5235857" cy="4352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5710599"/>
            <a:ext cx="12192000" cy="11640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1690784" y="5997451"/>
            <a:ext cx="638894" cy="590370"/>
            <a:chOff x="5237197" y="1302050"/>
            <a:chExt cx="638894" cy="590370"/>
          </a:xfrm>
          <a:solidFill>
            <a:schemeClr val="bg1"/>
          </a:solidFill>
        </p:grpSpPr>
        <p:sp>
          <p:nvSpPr>
            <p:cNvPr id="91" name="Freeform: Shape 90"/>
            <p:cNvSpPr/>
            <p:nvPr/>
          </p:nvSpPr>
          <p:spPr>
            <a:xfrm>
              <a:off x="5237197" y="1302050"/>
              <a:ext cx="638894" cy="590370"/>
            </a:xfrm>
            <a:custGeom>
              <a:avLst/>
              <a:gdLst>
                <a:gd name="connsiteX0" fmla="*/ 485582 w 638893"/>
                <a:gd name="connsiteY0" fmla="*/ 150049 h 590370"/>
                <a:gd name="connsiteX1" fmla="*/ 301192 w 638893"/>
                <a:gd name="connsiteY1" fmla="*/ 60280 h 590370"/>
                <a:gd name="connsiteX2" fmla="*/ 61809 w 638893"/>
                <a:gd name="connsiteY2" fmla="*/ 274593 h 590370"/>
                <a:gd name="connsiteX3" fmla="*/ 268843 w 638893"/>
                <a:gd name="connsiteY3" fmla="*/ 534194 h 590370"/>
                <a:gd name="connsiteX4" fmla="*/ 537340 w 638893"/>
                <a:gd name="connsiteY4" fmla="*/ 293194 h 590370"/>
                <a:gd name="connsiteX5" fmla="*/ 496095 w 638893"/>
                <a:gd name="connsiteY5" fmla="*/ 258418 h 590370"/>
                <a:gd name="connsiteX6" fmla="*/ 477495 w 638893"/>
                <a:gd name="connsiteY6" fmla="*/ 259227 h 590370"/>
                <a:gd name="connsiteX7" fmla="*/ 533297 w 638893"/>
                <a:gd name="connsiteY7" fmla="*/ 106378 h 590370"/>
                <a:gd name="connsiteX8" fmla="*/ 642475 w 638893"/>
                <a:gd name="connsiteY8" fmla="*/ 235774 h 590370"/>
                <a:gd name="connsiteX9" fmla="*/ 597186 w 638893"/>
                <a:gd name="connsiteY9" fmla="*/ 291576 h 590370"/>
                <a:gd name="connsiteX10" fmla="*/ 346481 w 638893"/>
                <a:gd name="connsiteY10" fmla="*/ 594849 h 590370"/>
                <a:gd name="connsiteX11" fmla="*/ 6007 w 638893"/>
                <a:gd name="connsiteY11" fmla="*/ 358701 h 590370"/>
                <a:gd name="connsiteX12" fmla="*/ 242155 w 638893"/>
                <a:gd name="connsiteY12" fmla="*/ 6096 h 590370"/>
                <a:gd name="connsiteX13" fmla="*/ 482347 w 638893"/>
                <a:gd name="connsiteY13" fmla="*/ 62707 h 590370"/>
                <a:gd name="connsiteX14" fmla="*/ 500139 w 638893"/>
                <a:gd name="connsiteY14" fmla="*/ 123361 h 590370"/>
                <a:gd name="connsiteX15" fmla="*/ 485582 w 638893"/>
                <a:gd name="connsiteY15" fmla="*/ 150049 h 590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8893" h="590370">
                  <a:moveTo>
                    <a:pt x="485582" y="150049"/>
                  </a:moveTo>
                  <a:cubicBezTo>
                    <a:pt x="437058" y="93438"/>
                    <a:pt x="376404" y="61089"/>
                    <a:pt x="301192" y="60280"/>
                  </a:cubicBezTo>
                  <a:cubicBezTo>
                    <a:pt x="179075" y="57854"/>
                    <a:pt x="72323" y="156519"/>
                    <a:pt x="61809" y="274593"/>
                  </a:cubicBezTo>
                  <a:cubicBezTo>
                    <a:pt x="48870" y="422590"/>
                    <a:pt x="163709" y="522872"/>
                    <a:pt x="268843" y="534194"/>
                  </a:cubicBezTo>
                  <a:cubicBezTo>
                    <a:pt x="414414" y="549560"/>
                    <a:pt x="540575" y="438764"/>
                    <a:pt x="537340" y="293194"/>
                  </a:cubicBezTo>
                  <a:cubicBezTo>
                    <a:pt x="536532" y="253566"/>
                    <a:pt x="534106" y="251949"/>
                    <a:pt x="496095" y="258418"/>
                  </a:cubicBezTo>
                  <a:cubicBezTo>
                    <a:pt x="490434" y="259227"/>
                    <a:pt x="485582" y="264888"/>
                    <a:pt x="477495" y="259227"/>
                  </a:cubicBezTo>
                  <a:cubicBezTo>
                    <a:pt x="495287" y="209895"/>
                    <a:pt x="513887" y="159754"/>
                    <a:pt x="533297" y="106378"/>
                  </a:cubicBezTo>
                  <a:cubicBezTo>
                    <a:pt x="569689" y="149240"/>
                    <a:pt x="604465" y="190485"/>
                    <a:pt x="642475" y="235774"/>
                  </a:cubicBezTo>
                  <a:cubicBezTo>
                    <a:pt x="591525" y="230113"/>
                    <a:pt x="596377" y="257610"/>
                    <a:pt x="597186" y="291576"/>
                  </a:cubicBezTo>
                  <a:cubicBezTo>
                    <a:pt x="601230" y="443617"/>
                    <a:pt x="487199" y="575439"/>
                    <a:pt x="346481" y="594849"/>
                  </a:cubicBezTo>
                  <a:cubicBezTo>
                    <a:pt x="183118" y="617493"/>
                    <a:pt x="36739" y="512359"/>
                    <a:pt x="6007" y="358701"/>
                  </a:cubicBezTo>
                  <a:cubicBezTo>
                    <a:pt x="-26342" y="195338"/>
                    <a:pt x="74749" y="39254"/>
                    <a:pt x="242155" y="6096"/>
                  </a:cubicBezTo>
                  <a:cubicBezTo>
                    <a:pt x="330306" y="-11696"/>
                    <a:pt x="409561" y="10139"/>
                    <a:pt x="482347" y="62707"/>
                  </a:cubicBezTo>
                  <a:cubicBezTo>
                    <a:pt x="505800" y="79690"/>
                    <a:pt x="516313" y="96673"/>
                    <a:pt x="500139" y="123361"/>
                  </a:cubicBezTo>
                  <a:cubicBezTo>
                    <a:pt x="494478" y="131448"/>
                    <a:pt x="495287" y="141962"/>
                    <a:pt x="485582" y="150049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0" name="Freeform: Shape 99"/>
            <p:cNvSpPr/>
            <p:nvPr/>
          </p:nvSpPr>
          <p:spPr>
            <a:xfrm>
              <a:off x="5433877" y="1454433"/>
              <a:ext cx="187403" cy="285604"/>
            </a:xfrm>
            <a:custGeom>
              <a:avLst/>
              <a:gdLst>
                <a:gd name="connsiteX0" fmla="*/ 356963 w 385268"/>
                <a:gd name="connsiteY0" fmla="*/ 438880 h 587153"/>
                <a:gd name="connsiteX1" fmla="*/ 278517 w 385268"/>
                <a:gd name="connsiteY1" fmla="*/ 527032 h 587153"/>
                <a:gd name="connsiteX2" fmla="*/ 356963 w 385268"/>
                <a:gd name="connsiteY2" fmla="*/ 438880 h 587153"/>
                <a:gd name="connsiteX3" fmla="*/ 202799 w 385268"/>
                <a:gd name="connsiteY3" fmla="*/ 45 h 587153"/>
                <a:gd name="connsiteX4" fmla="*/ 219479 w 385268"/>
                <a:gd name="connsiteY4" fmla="*/ 10255 h 587153"/>
                <a:gd name="connsiteX5" fmla="*/ 278517 w 385268"/>
                <a:gd name="connsiteY5" fmla="*/ 96788 h 587153"/>
                <a:gd name="connsiteX6" fmla="*/ 373946 w 385268"/>
                <a:gd name="connsiteY6" fmla="*/ 315144 h 587153"/>
                <a:gd name="connsiteX7" fmla="*/ 385268 w 385268"/>
                <a:gd name="connsiteY7" fmla="*/ 388738 h 587153"/>
                <a:gd name="connsiteX8" fmla="*/ 278517 w 385268"/>
                <a:gd name="connsiteY8" fmla="*/ 565041 h 587153"/>
                <a:gd name="connsiteX9" fmla="*/ 78761 w 385268"/>
                <a:gd name="connsiteY9" fmla="*/ 547249 h 587153"/>
                <a:gd name="connsiteX10" fmla="*/ 2741 w 385268"/>
                <a:gd name="connsiteY10" fmla="*/ 354772 h 587153"/>
                <a:gd name="connsiteX11" fmla="*/ 56117 w 385268"/>
                <a:gd name="connsiteY11" fmla="*/ 246403 h 587153"/>
                <a:gd name="connsiteX12" fmla="*/ 190365 w 385268"/>
                <a:gd name="connsiteY12" fmla="*/ 15916 h 587153"/>
                <a:gd name="connsiteX13" fmla="*/ 202799 w 385268"/>
                <a:gd name="connsiteY13" fmla="*/ 45 h 58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5268" h="587153">
                  <a:moveTo>
                    <a:pt x="356963" y="438880"/>
                  </a:moveTo>
                  <a:cubicBezTo>
                    <a:pt x="339980" y="476081"/>
                    <a:pt x="320570" y="510858"/>
                    <a:pt x="278517" y="527032"/>
                  </a:cubicBezTo>
                  <a:cubicBezTo>
                    <a:pt x="323805" y="522180"/>
                    <a:pt x="353728" y="487405"/>
                    <a:pt x="356963" y="438880"/>
                  </a:cubicBezTo>
                  <a:close/>
                  <a:moveTo>
                    <a:pt x="202799" y="45"/>
                  </a:moveTo>
                  <a:cubicBezTo>
                    <a:pt x="207752" y="-461"/>
                    <a:pt x="213413" y="3381"/>
                    <a:pt x="219479" y="10255"/>
                  </a:cubicBezTo>
                  <a:cubicBezTo>
                    <a:pt x="242933" y="36134"/>
                    <a:pt x="260725" y="66057"/>
                    <a:pt x="278517" y="96788"/>
                  </a:cubicBezTo>
                  <a:cubicBezTo>
                    <a:pt x="317335" y="166339"/>
                    <a:pt x="351302" y="238315"/>
                    <a:pt x="373946" y="315144"/>
                  </a:cubicBezTo>
                  <a:cubicBezTo>
                    <a:pt x="381225" y="339406"/>
                    <a:pt x="385268" y="363668"/>
                    <a:pt x="385268" y="388738"/>
                  </a:cubicBezTo>
                  <a:cubicBezTo>
                    <a:pt x="384460" y="467994"/>
                    <a:pt x="350493" y="528648"/>
                    <a:pt x="278517" y="565041"/>
                  </a:cubicBezTo>
                  <a:cubicBezTo>
                    <a:pt x="208966" y="599816"/>
                    <a:pt x="141033" y="593346"/>
                    <a:pt x="78761" y="547249"/>
                  </a:cubicBezTo>
                  <a:cubicBezTo>
                    <a:pt x="14872" y="499534"/>
                    <a:pt x="-8581" y="434027"/>
                    <a:pt x="2741" y="354772"/>
                  </a:cubicBezTo>
                  <a:cubicBezTo>
                    <a:pt x="9210" y="311909"/>
                    <a:pt x="29429" y="277943"/>
                    <a:pt x="56117" y="246403"/>
                  </a:cubicBezTo>
                  <a:cubicBezTo>
                    <a:pt x="114345" y="177661"/>
                    <a:pt x="162868" y="102449"/>
                    <a:pt x="190365" y="15916"/>
                  </a:cubicBezTo>
                  <a:cubicBezTo>
                    <a:pt x="193600" y="5403"/>
                    <a:pt x="197846" y="550"/>
                    <a:pt x="202799" y="45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6446281" y="1600669"/>
            <a:ext cx="5541275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bị đốt cháy, nhiên liệu giải phóng năng lượng dưới dạng nhiệt và ánh sáng. 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446281" y="3311090"/>
            <a:ext cx="5497198" cy="206210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49ED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 hiện làm cho môi trường xung quanh nóng lên và làm sáng thêm không gian xung quanh.</a:t>
            </a:r>
          </a:p>
        </p:txBody>
      </p:sp>
      <p:sp>
        <p:nvSpPr>
          <p:cNvPr id="108" name="Text Placeholder 61"/>
          <p:cNvSpPr>
            <a:spLocks noGrp="1"/>
          </p:cNvSpPr>
          <p:nvPr>
            <p:ph type="body" sz="quarter" idx="10"/>
          </p:nvPr>
        </p:nvSpPr>
        <p:spPr>
          <a:xfrm>
            <a:off x="4885477" y="360219"/>
            <a:ext cx="2179145" cy="724247"/>
          </a:xfrm>
          <a:ln w="38100">
            <a:solidFill>
              <a:srgbClr val="7030A0"/>
            </a:solidFill>
            <a:prstDash val="dashDot"/>
          </a:ln>
        </p:spPr>
        <p:txBody>
          <a:bodyPr/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1256901-6B9A-4A24-A903-E62948C7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43" y="1189299"/>
            <a:ext cx="5235857" cy="4352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52" y="-180560"/>
            <a:ext cx="11682094" cy="7038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8" name="文本框 5127"/>
          <p:cNvSpPr txBox="1"/>
          <p:nvPr/>
        </p:nvSpPr>
        <p:spPr>
          <a:xfrm>
            <a:off x="2031028" y="1477509"/>
            <a:ext cx="9276474" cy="537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37845" marR="0" lvl="0" indent="-537845" algn="l" defTabSz="1085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95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Tìm</a:t>
            </a:r>
            <a:r>
              <a:rPr kumimoji="0" lang="en-US" altLang="zh-CN" sz="2895" b="1" i="0" u="none" strike="noStrike" kern="1200" cap="none" spc="0" normalizeH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2895" b="1" i="0" u="none" strike="noStrike" kern="1200" cap="none" spc="0" normalizeH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hiểu</a:t>
            </a:r>
            <a:r>
              <a:rPr kumimoji="0" lang="en-US" altLang="zh-CN" sz="2895" b="1" i="0" u="none" strike="noStrike" kern="1200" cap="none" spc="0" normalizeH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2895" b="1" i="0" u="none" strike="noStrike" kern="1200" cap="none" spc="0" normalizeH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về</a:t>
            </a:r>
            <a:r>
              <a:rPr kumimoji="0" lang="en-US" altLang="zh-CN" sz="2895" b="1" i="0" u="none" strike="noStrike" kern="1200" cap="none" spc="0" normalizeH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2895" b="1" i="0" u="none" strike="noStrike" kern="1200" cap="none" spc="0" normalizeH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n</a:t>
            </a:r>
            <a:r>
              <a:rPr kumimoji="0" lang="en-US" altLang="zh-CN" sz="2895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hiên</a:t>
            </a:r>
            <a:r>
              <a:rPr kumimoji="0" lang="en-US" altLang="zh-CN" sz="2895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2895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liệu</a:t>
            </a:r>
            <a:r>
              <a:rPr kumimoji="0" lang="en-US" altLang="zh-CN" sz="2895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29" name="文本框 5128"/>
          <p:cNvSpPr txBox="1"/>
          <p:nvPr/>
        </p:nvSpPr>
        <p:spPr>
          <a:xfrm>
            <a:off x="2119550" y="924562"/>
            <a:ext cx="7139489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8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3.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Nhiên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năng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lượng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tái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tạo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apfChancery-Medium" panose="00000400000000000000" pitchFamily="2" charset="-93"/>
              <a:cs typeface="Times New Roman" panose="02020603050405020304" pitchFamily="18" charset="0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1788656" y="2136706"/>
            <a:ext cx="8580776" cy="1754326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ZapfChancery-Medium" panose="00000400000000000000" pitchFamily="2" charset="-93"/>
                <a:cs typeface="Times New Roman" panose="02020603050405020304" pitchFamily="18" charset="0"/>
              </a:rPr>
              <a:t>- Nhiên liệu là các vật liệu khi bị đốt cháy giải phóng năng lượng dưới dạng nhiệt và ánh sáng.</a:t>
            </a:r>
          </a:p>
        </p:txBody>
      </p:sp>
      <p:pic>
        <p:nvPicPr>
          <p:cNvPr id="3" name="Graphic 2" descr="Teach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7763" y="973039"/>
            <a:ext cx="661787" cy="661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build="allAtOnce"/>
      <p:bldP spid="5129" grpId="0" build="allAtOnce"/>
      <p:bldP spid="513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462"/>
            <a:ext cx="10515600" cy="105424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cho biết những ứng dụng trong đời sống khi đốt cháy nhiên liệu?</a:t>
            </a:r>
          </a:p>
        </p:txBody>
      </p:sp>
      <p:pic>
        <p:nvPicPr>
          <p:cNvPr id="5" name="Picture 4" descr="Bài 41: Năng lượ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5" y="1845860"/>
            <a:ext cx="5568287" cy="39544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2955" y="5861716"/>
            <a:ext cx="5568288" cy="86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hỗn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oxygen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lỏng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 descr="Bài 41: Năng lượ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49" y="1845860"/>
            <a:ext cx="5568287" cy="39544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100549" y="5848068"/>
            <a:ext cx="5568287" cy="866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Oxygen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trụ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07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4516" y="4843461"/>
            <a:ext cx="3490629" cy="1862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acetylene</a:t>
            </a:r>
          </a:p>
        </p:txBody>
      </p:sp>
      <p:pic>
        <p:nvPicPr>
          <p:cNvPr id="5" name="Picture 4" descr="Bài 41: Năng lượ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7" y="573206"/>
            <a:ext cx="3490629" cy="4270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ài 41: Năng lượ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63" y="540579"/>
            <a:ext cx="3439236" cy="43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41: Năng lượ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816" y="573206"/>
            <a:ext cx="3534769" cy="42702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10664" y="4873031"/>
            <a:ext cx="3263843" cy="1862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than,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584D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55885" y="4995080"/>
            <a:ext cx="3490629" cy="1862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Đốt cháy than, củi, khí tự nhiên để đun nấu, sưởi ấm</a:t>
            </a:r>
          </a:p>
        </p:txBody>
      </p:sp>
    </p:spTree>
    <p:extLst>
      <p:ext uri="{BB962C8B-B14F-4D97-AF65-F5344CB8AC3E}">
        <p14:creationId xmlns:p14="http://schemas.microsoft.com/office/powerpoint/2010/main" val="249446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1" y="244875"/>
            <a:ext cx="52578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Năng lượng - KHTN 6 Chân trời sáng tạo">
            <a:extLst>
              <a:ext uri="{FF2B5EF4-FFF2-40B4-BE49-F238E27FC236}">
                <a16:creationId xmlns:a16="http://schemas.microsoft.com/office/drawing/2014/main" id="{D659F20A-BF83-4CB6-8376-CCC1ACA8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0" y="768095"/>
            <a:ext cx="6917534" cy="60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DDA1CD-048F-406F-8DF2-66182090A30C}"/>
              </a:ext>
            </a:extLst>
          </p:cNvPr>
          <p:cNvSpPr txBox="1"/>
          <p:nvPr/>
        </p:nvSpPr>
        <p:spPr>
          <a:xfrm>
            <a:off x="7041824" y="506485"/>
            <a:ext cx="4795886" cy="548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7000"/>
              </a:lnSpc>
              <a:spcAft>
                <a:spcPts val="800"/>
              </a:spcAft>
            </a:pPr>
            <a:r>
              <a:rPr lang="vi-VN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Các nhà máy điện ở hình 41.4 sử dụng năng lượng gì? 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7000"/>
              </a:lnSpc>
              <a:spcAft>
                <a:spcPts val="800"/>
              </a:spcAft>
            </a:pPr>
            <a:r>
              <a:rPr lang="vi-VN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Nguồn cung cấp những năng lượng đó có đặc điểm gì chung? 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Theo nguồn gốc vật chất của năng lượng, chúng thuộc dạng năng lượng nào?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03D576-D9FC-48D1-9686-C824893EC2D5}"/>
              </a:ext>
            </a:extLst>
          </p:cNvPr>
          <p:cNvSpPr txBox="1"/>
          <p:nvPr/>
        </p:nvSpPr>
        <p:spPr>
          <a:xfrm>
            <a:off x="426128" y="480291"/>
            <a:ext cx="1142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0D100-DDAE-4742-8C3B-BA3F84B1B6EE}"/>
              </a:ext>
            </a:extLst>
          </p:cNvPr>
          <p:cNvSpPr txBox="1"/>
          <p:nvPr/>
        </p:nvSpPr>
        <p:spPr>
          <a:xfrm>
            <a:off x="738909" y="1874982"/>
            <a:ext cx="1117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98112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589"/>
            <a:ext cx="10515600" cy="57657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dạng năng lượng tái tạo mà em biết.</a:t>
            </a:r>
          </a:p>
        </p:txBody>
      </p:sp>
      <p:pic>
        <p:nvPicPr>
          <p:cNvPr id="5" name="Picture 4" descr="Bài 41: Năng lượ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7" y="1403298"/>
            <a:ext cx="5466497" cy="372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ài 41: Năng lượ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331" y="1403297"/>
            <a:ext cx="5326253" cy="37282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3081" y="5688692"/>
            <a:ext cx="5581933" cy="10396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Tấm pin năng lượng mặt trời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41492" y="5688692"/>
            <a:ext cx="5581933" cy="10396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Trạm điện thủy triều Sihwa Lake, Hàn Quốc</a:t>
            </a:r>
          </a:p>
        </p:txBody>
      </p:sp>
    </p:spTree>
    <p:extLst>
      <p:ext uri="{BB962C8B-B14F-4D97-AF65-F5344CB8AC3E}">
        <p14:creationId xmlns:p14="http://schemas.microsoft.com/office/powerpoint/2010/main" val="38592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ài 41: Năng lượ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43" y="1002712"/>
            <a:ext cx="3628102" cy="3896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ài 41: Năng lượ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268" y="1002712"/>
            <a:ext cx="3887409" cy="38968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47" y="5036022"/>
            <a:ext cx="4135272" cy="1596788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Máy phát điện gió tại Ninh Thuận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957" y="1002712"/>
            <a:ext cx="3875962" cy="389683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48919" y="5038299"/>
            <a:ext cx="3807726" cy="159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Gỗ là nguồn sinh khối điển hình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36268" y="5036022"/>
            <a:ext cx="3807726" cy="159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Bánh xe nước hay guồng nước.</a:t>
            </a:r>
          </a:p>
        </p:txBody>
      </p:sp>
    </p:spTree>
    <p:extLst>
      <p:ext uri="{BB962C8B-B14F-4D97-AF65-F5344CB8AC3E}">
        <p14:creationId xmlns:p14="http://schemas.microsoft.com/office/powerpoint/2010/main" val="270262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5546" y="1571920"/>
            <a:ext cx="10548620" cy="433641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Thể lệ:</a:t>
            </a:r>
          </a:p>
          <a:p>
            <a:pPr marL="0" indent="0" algn="just">
              <a:buNone/>
            </a:pPr>
            <a:r>
              <a:rPr lang="vi-VN" altLang="en-US" sz="3600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Trò chơi gồm 2 bạn tham gia. Bạn thứ nhất sẽ được phép nhìn từ chìa khóa, sau đó sẽ diễn tả bằng hành động cho bạn thứ 2 đoán trong vòng 1</a:t>
            </a:r>
            <a:r>
              <a:rPr lang="en-US" altLang="en-US" sz="3600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0</a:t>
            </a:r>
            <a:r>
              <a:rPr lang="vi-VN" altLang="en-US" sz="3600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 giây và bạn thứ 2 sẽ đưa ra đáp án liên tục cho đến khi có đáp án chính xác. Nếu đáp đúng </a:t>
            </a:r>
            <a:r>
              <a:rPr lang="en-US" altLang="en-US" sz="3600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3</a:t>
            </a:r>
            <a:r>
              <a:rPr lang="vi-VN" altLang="en-US" sz="3600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 trong </a:t>
            </a:r>
            <a:r>
              <a:rPr lang="en-US" altLang="en-US" sz="3600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4</a:t>
            </a:r>
            <a:r>
              <a:rPr lang="vi-VN" altLang="en-US" sz="3600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 từ khóa các bạn sẽ dành được phần thưởng.</a:t>
            </a:r>
            <a:r>
              <a:rPr lang="vi-VN" altLang="en-US" sz="3600" u="heavy" dirty="0"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76200"/>
            <a:ext cx="4653915" cy="13150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50" b="1" i="0" u="none" strike="noStrike" kern="1200" cap="none" spc="0" normalizeH="0" baseline="0" noProof="0" dirty="0">
                <a:ln w="6600">
                  <a:solidFill>
                    <a:srgbClr val="4584D3"/>
                  </a:solidFill>
                  <a:prstDash val="solid"/>
                </a:ln>
                <a:solidFill>
                  <a:srgbClr val="F5C040">
                    <a:lumMod val="75000"/>
                  </a:srgbClr>
                </a:solidFill>
                <a:effectLst>
                  <a:outerShdw dist="38100" dir="2700000" algn="tl" rotWithShape="0">
                    <a:srgbClr val="4584D3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50" b="1" i="0" u="none" strike="noStrike" kern="1200" cap="none" spc="0" normalizeH="0" baseline="0" noProof="0" dirty="0">
                <a:ln w="6600">
                  <a:solidFill>
                    <a:srgbClr val="4584D3"/>
                  </a:solidFill>
                  <a:prstDash val="solid"/>
                </a:ln>
                <a:solidFill>
                  <a:srgbClr val="F5C040">
                    <a:lumMod val="75000"/>
                  </a:srgbClr>
                </a:solidFill>
                <a:effectLst>
                  <a:outerShdw dist="38100" dir="2700000" algn="tl" rotWithShape="0">
                    <a:srgbClr val="4584D3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 ý đồng đội</a:t>
            </a:r>
            <a:endParaRPr kumimoji="0" lang="vi-VN" altLang="en-US" sz="4050" b="1" i="0" u="heavy" strike="noStrike" kern="1200" cap="none" spc="0" normalizeH="0" baseline="0" noProof="0" dirty="0">
              <a:ln w="6600">
                <a:solidFill>
                  <a:srgbClr val="4584D3"/>
                </a:solidFill>
                <a:prstDash val="solid"/>
              </a:ln>
              <a:solidFill>
                <a:srgbClr val="F5C040">
                  <a:lumMod val="75000"/>
                </a:srgbClr>
              </a:solidFill>
              <a:effectLst>
                <a:outerShdw dist="38100" dir="2700000" algn="tl" rotWithShape="0">
                  <a:srgbClr val="4584D3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481752" y="-31322"/>
            <a:ext cx="6275662" cy="3159774"/>
            <a:chOff x="6653461" y="-31322"/>
            <a:chExt cx="5905169" cy="29732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1" t="20789" r="-328" b="59856"/>
            <a:stretch>
              <a:fillRect/>
            </a:stretch>
          </p:blipFill>
          <p:spPr>
            <a:xfrm>
              <a:off x="6817014" y="-31322"/>
              <a:ext cx="5741616" cy="290851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4" b="80645"/>
            <a:stretch>
              <a:fillRect/>
            </a:stretch>
          </p:blipFill>
          <p:spPr>
            <a:xfrm>
              <a:off x="6653461" y="-31322"/>
              <a:ext cx="5538539" cy="2973232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 flipV="1">
            <a:off x="0" y="3104017"/>
            <a:ext cx="6957392" cy="3826468"/>
            <a:chOff x="-1" y="-15246"/>
            <a:chExt cx="5406014" cy="29732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4" t="18854" r="59568" b="61792"/>
            <a:stretch>
              <a:fillRect/>
            </a:stretch>
          </p:blipFill>
          <p:spPr>
            <a:xfrm>
              <a:off x="210084" y="-15246"/>
              <a:ext cx="4173536" cy="29732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" r="55481" b="84087"/>
            <a:stretch>
              <a:fillRect/>
            </a:stretch>
          </p:blipFill>
          <p:spPr>
            <a:xfrm>
              <a:off x="-1" y="683"/>
              <a:ext cx="5406014" cy="2905899"/>
            </a:xfrm>
            <a:prstGeom prst="rect">
              <a:avLst/>
            </a:prstGeom>
          </p:spPr>
        </p:pic>
      </p:grpSp>
      <p:sp>
        <p:nvSpPr>
          <p:cNvPr id="12" name="矩形: 圆角 11"/>
          <p:cNvSpPr/>
          <p:nvPr/>
        </p:nvSpPr>
        <p:spPr>
          <a:xfrm>
            <a:off x="3311644" y="2313893"/>
            <a:ext cx="5886030" cy="222339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762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48073" r="43625" b="40899"/>
          <a:stretch>
            <a:fillRect/>
          </a:stretch>
        </p:blipFill>
        <p:spPr>
          <a:xfrm>
            <a:off x="9556276" y="3607855"/>
            <a:ext cx="2117858" cy="23058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2" t="52378" r="18096" b="20509"/>
          <a:stretch>
            <a:fillRect/>
          </a:stretch>
        </p:blipFill>
        <p:spPr>
          <a:xfrm>
            <a:off x="984722" y="111569"/>
            <a:ext cx="3461527" cy="5194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1461" y="2982297"/>
            <a:ext cx="466184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5192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1925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0719" y="1713506"/>
            <a:ext cx="1227796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5192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1925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" y="1"/>
            <a:ext cx="12192000" cy="6857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708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57322" y="4515541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437" y="3584445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-192155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1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6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6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6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6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6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9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7" y="820829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3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2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70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8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5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3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7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7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3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70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5" y="3897358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9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4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4" action="ppaction://hlinksldjump"/>
          </p:cNvPr>
          <p:cNvSpPr txBox="1"/>
          <p:nvPr/>
        </p:nvSpPr>
        <p:spPr>
          <a:xfrm>
            <a:off x="10668000" y="1168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cs typeface="+mn-cs"/>
              </a:rPr>
              <a:t>1</a:t>
            </a:r>
          </a:p>
        </p:txBody>
      </p:sp>
      <p:sp>
        <p:nvSpPr>
          <p:cNvPr id="57" name="TextBox 56">
            <a:hlinkClick r:id="rId25" action="ppaction://hlinksldjump"/>
          </p:cNvPr>
          <p:cNvSpPr txBox="1"/>
          <p:nvPr/>
        </p:nvSpPr>
        <p:spPr>
          <a:xfrm>
            <a:off x="10668000" y="225483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cs typeface="+mn-cs"/>
              </a:rPr>
              <a:t>2</a:t>
            </a:r>
          </a:p>
        </p:txBody>
      </p:sp>
      <p:sp>
        <p:nvSpPr>
          <p:cNvPr id="58" name="TextBox 57">
            <a:hlinkClick r:id="rId26" action="ppaction://hlinksldjump"/>
          </p:cNvPr>
          <p:cNvSpPr txBox="1"/>
          <p:nvPr/>
        </p:nvSpPr>
        <p:spPr>
          <a:xfrm>
            <a:off x="10750331" y="3244671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cs typeface="+mn-cs"/>
              </a:rPr>
              <a:t>3</a:t>
            </a:r>
          </a:p>
        </p:txBody>
      </p:sp>
      <p:sp>
        <p:nvSpPr>
          <p:cNvPr id="59" name="TextBox 58">
            <a:hlinkClick r:id="rId27" action="ppaction://hlinksldjump"/>
          </p:cNvPr>
          <p:cNvSpPr txBox="1"/>
          <p:nvPr/>
        </p:nvSpPr>
        <p:spPr>
          <a:xfrm>
            <a:off x="10939517" y="4216145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cs typeface="+mn-cs"/>
              </a:rPr>
              <a:t>4</a:t>
            </a:r>
          </a:p>
        </p:txBody>
      </p:sp>
      <p:sp>
        <p:nvSpPr>
          <p:cNvPr id="60" name="TextBox 59">
            <a:hlinkClick r:id="rId28" action="ppaction://hlinksldjump"/>
          </p:cNvPr>
          <p:cNvSpPr txBox="1"/>
          <p:nvPr/>
        </p:nvSpPr>
        <p:spPr>
          <a:xfrm>
            <a:off x="10995572" y="5144294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SVN-Poky's" pitchFamily="34" charset="0"/>
                <a:cs typeface="+mn-cs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 năng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 năng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 năng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 năng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pic>
        <p:nvPicPr>
          <p:cNvPr id="48" name="Picture 4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83771" y="2054009"/>
            <a:ext cx="7335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bắn cung, mũi tên nhận được năng lượng và bay đi. Mũi tên có năng lượng ở dạng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18061" y="1421807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1068964" y="4692810"/>
            <a:ext cx="5393359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hản chiếu được ánh 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1117600" y="5697251"/>
            <a:ext cx="4508644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ruyền được âm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745081" y="4674885"/>
            <a:ext cx="4426502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àm cho vật nóng 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109252" y="5711095"/>
            <a:ext cx="5158631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àm cho vật chuyển 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885239" y="448140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71339" y="2226482"/>
            <a:ext cx="7335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trường hợp nào dưới đây là biểu hiện của nhiệt năng?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7" y="2702406"/>
            <a:ext cx="2207859" cy="209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Gas.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8"/>
            <a:ext cx="7335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nào không phải là nhiên liệu?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Dầu.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846611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 tự nhiên.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8"/>
            <a:ext cx="7335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 năng lượng nào dưới đây là nguồn năng lượng tái tạo?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9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 khoan.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1470991" y="5684591"/>
            <a:ext cx="437612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 bơm nước.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 là điện.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 quạt.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871987" y="421636"/>
            <a:ext cx="8454652" cy="1456205"/>
            <a:chOff x="1871981" y="421635"/>
            <a:chExt cx="8454652" cy="1456205"/>
          </a:xfrm>
          <a:solidFill>
            <a:srgbClr val="FFC000"/>
          </a:solidFill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  <a:grpFill/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</a:p>
          </p:txBody>
        </p:sp>
      </p:grpSp>
      <p:pic>
        <p:nvPicPr>
          <p:cNvPr id="4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8"/>
            <a:ext cx="7335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các dụng cụ và thiết bị điện sau đây, thiết bị nào chủ yếu biến đổi điện năng thành nhiệt năng?</a:t>
            </a:r>
          </a:p>
        </p:txBody>
      </p:sp>
      <p:pic>
        <p:nvPicPr>
          <p:cNvPr id="53" name="Picture 5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481752" y="-31322"/>
            <a:ext cx="6275662" cy="3159774"/>
            <a:chOff x="6653461" y="-31322"/>
            <a:chExt cx="5905169" cy="29732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11" t="20789" r="-328" b="59856"/>
            <a:stretch>
              <a:fillRect/>
            </a:stretch>
          </p:blipFill>
          <p:spPr>
            <a:xfrm>
              <a:off x="6817014" y="-31322"/>
              <a:ext cx="5741616" cy="290851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4" b="80645"/>
            <a:stretch>
              <a:fillRect/>
            </a:stretch>
          </p:blipFill>
          <p:spPr>
            <a:xfrm>
              <a:off x="6653461" y="-31322"/>
              <a:ext cx="5538539" cy="2973232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 flipV="1">
            <a:off x="0" y="3104017"/>
            <a:ext cx="6957392" cy="3826468"/>
            <a:chOff x="-1" y="-15246"/>
            <a:chExt cx="5406014" cy="29732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4" t="18854" r="59568" b="61792"/>
            <a:stretch>
              <a:fillRect/>
            </a:stretch>
          </p:blipFill>
          <p:spPr>
            <a:xfrm>
              <a:off x="210084" y="-15246"/>
              <a:ext cx="4173536" cy="29732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" r="55481" b="84087"/>
            <a:stretch>
              <a:fillRect/>
            </a:stretch>
          </p:blipFill>
          <p:spPr>
            <a:xfrm>
              <a:off x="-1" y="683"/>
              <a:ext cx="5406014" cy="2905899"/>
            </a:xfrm>
            <a:prstGeom prst="rect">
              <a:avLst/>
            </a:prstGeom>
          </p:spPr>
        </p:pic>
      </p:grpSp>
      <p:sp>
        <p:nvSpPr>
          <p:cNvPr id="12" name="矩形: 圆角 11"/>
          <p:cNvSpPr/>
          <p:nvPr/>
        </p:nvSpPr>
        <p:spPr>
          <a:xfrm>
            <a:off x="3311644" y="2313893"/>
            <a:ext cx="5886030" cy="222339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762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48073" r="43625" b="40899"/>
          <a:stretch>
            <a:fillRect/>
          </a:stretch>
        </p:blipFill>
        <p:spPr>
          <a:xfrm>
            <a:off x="9556276" y="3607855"/>
            <a:ext cx="2117858" cy="230581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2" t="52378" r="18096" b="20509"/>
          <a:stretch>
            <a:fillRect/>
          </a:stretch>
        </p:blipFill>
        <p:spPr>
          <a:xfrm>
            <a:off x="984722" y="111569"/>
            <a:ext cx="3461527" cy="51947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1461" y="2982297"/>
            <a:ext cx="4661840" cy="92333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5192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192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5192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5192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1925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40719" y="1713506"/>
            <a:ext cx="1227796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r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5192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1925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2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20952" cy="129990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(Trang 182).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55094" y="1760560"/>
          <a:ext cx="11054686" cy="3971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9123">
                  <a:extLst>
                    <a:ext uri="{9D8B030D-6E8A-4147-A177-3AD203B41FA5}">
                      <a16:colId xmlns:a16="http://schemas.microsoft.com/office/drawing/2014/main" val="3711380034"/>
                    </a:ext>
                  </a:extLst>
                </a:gridCol>
                <a:gridCol w="1545642">
                  <a:extLst>
                    <a:ext uri="{9D8B030D-6E8A-4147-A177-3AD203B41FA5}">
                      <a16:colId xmlns:a16="http://schemas.microsoft.com/office/drawing/2014/main" val="2093451457"/>
                    </a:ext>
                  </a:extLst>
                </a:gridCol>
                <a:gridCol w="2327761">
                  <a:extLst>
                    <a:ext uri="{9D8B030D-6E8A-4147-A177-3AD203B41FA5}">
                      <a16:colId xmlns:a16="http://schemas.microsoft.com/office/drawing/2014/main" val="3213928301"/>
                    </a:ext>
                  </a:extLst>
                </a:gridCol>
                <a:gridCol w="1281577">
                  <a:extLst>
                    <a:ext uri="{9D8B030D-6E8A-4147-A177-3AD203B41FA5}">
                      <a16:colId xmlns:a16="http://schemas.microsoft.com/office/drawing/2014/main" val="4208332809"/>
                    </a:ext>
                  </a:extLst>
                </a:gridCol>
                <a:gridCol w="2410583">
                  <a:extLst>
                    <a:ext uri="{9D8B030D-6E8A-4147-A177-3AD203B41FA5}">
                      <a16:colId xmlns:a16="http://schemas.microsoft.com/office/drawing/2014/main" val="191240224"/>
                    </a:ext>
                  </a:extLst>
                </a:gridCol>
              </a:tblGrid>
              <a:tr h="1192198"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năng lượng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 tạo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 hóa </a:t>
                      </a:r>
                    </a:p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 phần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nhiễm </a:t>
                      </a:r>
                    </a:p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762688696"/>
                  </a:ext>
                </a:extLst>
              </a:tr>
              <a:tr h="685767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 dầu mỏ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759151942"/>
                  </a:ext>
                </a:extLst>
              </a:tr>
              <a:tr h="685767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 mặt trời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833124644"/>
                  </a:ext>
                </a:extLst>
              </a:tr>
              <a:tr h="722003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 hạt nhân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744368325"/>
                  </a:ext>
                </a:extLst>
              </a:tr>
              <a:tr h="685767"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 than đá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50"/>
                        </a:lnSpc>
                        <a:spcAft>
                          <a:spcPts val="90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47516485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6291620" y="3074202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019743" y="3117418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96851" y="3786163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31878" y="3772517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396852" y="4454904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229600" y="4419600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91620" y="5164589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006094" y="5164589"/>
            <a:ext cx="859807" cy="44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1114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187"/>
          <p:cNvSpPr/>
          <p:nvPr/>
        </p:nvSpPr>
        <p:spPr>
          <a:xfrm flipV="1">
            <a:off x="1524000" y="838200"/>
            <a:ext cx="0" cy="533400"/>
          </a:xfrm>
          <a:prstGeom prst="line">
            <a:avLst/>
          </a:prstGeom>
          <a:ln w="9525">
            <a:noFill/>
          </a:ln>
        </p:spPr>
      </p:sp>
      <p:pic>
        <p:nvPicPr>
          <p:cNvPr id="115" name="Picture 14" descr="EXCESIZ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343400"/>
            <a:ext cx="2133600" cy="2370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1" name="Line 187"/>
          <p:cNvSpPr/>
          <p:nvPr/>
        </p:nvSpPr>
        <p:spPr>
          <a:xfrm flipV="1">
            <a:off x="-1219200" y="3810000"/>
            <a:ext cx="60325" cy="866775"/>
          </a:xfrm>
          <a:prstGeom prst="line">
            <a:avLst/>
          </a:prstGeom>
          <a:ln w="9525">
            <a:noFill/>
          </a:ln>
        </p:spPr>
      </p:sp>
      <p:sp>
        <p:nvSpPr>
          <p:cNvPr id="142" name="Oval 141"/>
          <p:cNvSpPr/>
          <p:nvPr/>
        </p:nvSpPr>
        <p:spPr>
          <a:xfrm>
            <a:off x="7289165" y="4676140"/>
            <a:ext cx="94043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320915" y="4676775"/>
            <a:ext cx="90868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4" name="Oval 143"/>
          <p:cNvSpPr/>
          <p:nvPr/>
        </p:nvSpPr>
        <p:spPr>
          <a:xfrm>
            <a:off x="7320915" y="4676140"/>
            <a:ext cx="90868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5" name="Oval 144"/>
          <p:cNvSpPr/>
          <p:nvPr/>
        </p:nvSpPr>
        <p:spPr>
          <a:xfrm>
            <a:off x="7320915" y="4669790"/>
            <a:ext cx="90868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6" name="Oval 145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7" name="Oval 146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8" name="Oval 147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0" name="Oval 149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7304405" y="4676775"/>
            <a:ext cx="92519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 giờ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7304405" y="4670425"/>
            <a:ext cx="925195" cy="8159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848600" y="1676400"/>
            <a:ext cx="925253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  <a:sym typeface="+mn-ea"/>
              </a:rPr>
              <a:t>GỖ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STSong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074" name="Picture 2" descr="Bán Củi Gỗ Chất Lượng Cao - Giá Tốt">
            <a:extLst>
              <a:ext uri="{FF2B5EF4-FFF2-40B4-BE49-F238E27FC236}">
                <a16:creationId xmlns:a16="http://schemas.microsoft.com/office/drawing/2014/main" id="{F98FFDDA-59B5-4176-930A-757DB3C21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b="8958"/>
          <a:stretch/>
        </p:blipFill>
        <p:spPr bwMode="auto">
          <a:xfrm>
            <a:off x="57150" y="0"/>
            <a:ext cx="67614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bldLvl="0" animBg="1"/>
      <p:bldP spid="143" grpId="0" bldLvl="0" animBg="1"/>
      <p:bldP spid="143" grpId="1" bldLvl="0" animBg="1"/>
      <p:bldP spid="144" grpId="0" bldLvl="0" animBg="1"/>
      <p:bldP spid="144" grpId="1" bldLvl="0" animBg="1"/>
      <p:bldP spid="145" grpId="0" bldLvl="0" animBg="1"/>
      <p:bldP spid="145" grpId="1" bldLvl="0" animBg="1"/>
      <p:bldP spid="146" grpId="0" bldLvl="0" animBg="1"/>
      <p:bldP spid="146" grpId="1" bldLvl="0" animBg="1"/>
      <p:bldP spid="147" grpId="0" bldLvl="0" animBg="1"/>
      <p:bldP spid="147" grpId="1" bldLvl="0" animBg="1"/>
      <p:bldP spid="148" grpId="0" bldLvl="0" animBg="1"/>
      <p:bldP spid="148" grpId="1" bldLvl="0" animBg="1"/>
      <p:bldP spid="149" grpId="0" bldLvl="0" animBg="1"/>
      <p:bldP spid="149" grpId="1" bldLvl="0" animBg="1"/>
      <p:bldP spid="150" grpId="0" bldLvl="0" animBg="1"/>
      <p:bldP spid="151" grpId="0" bldLvl="0" animBg="1"/>
      <p:bldP spid="152" grpId="0" build="allAtOnce" animBg="1"/>
      <p:bldP spid="153" grpId="0" bldLvl="0" animBg="1"/>
      <p:bldP spid="15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ặt tối của năng lượng tái tạo ít ai nhắc đến - Trí Thức 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3039"/>
            <a:ext cx="12191999" cy="53699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19411" y="524788"/>
            <a:ext cx="2813130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 RỘNG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4146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ÒNG GIÁO DỤC VÀ ĐÀO TẠO - ppt download">
            <a:extLst>
              <a:ext uri="{FF2B5EF4-FFF2-40B4-BE49-F238E27FC236}">
                <a16:creationId xmlns:a16="http://schemas.microsoft.com/office/drawing/2014/main" id="{56834027-330A-48C5-84D7-BFC8DBB78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88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187"/>
          <p:cNvSpPr/>
          <p:nvPr/>
        </p:nvSpPr>
        <p:spPr>
          <a:xfrm flipV="1">
            <a:off x="1524000" y="838200"/>
            <a:ext cx="0" cy="533400"/>
          </a:xfrm>
          <a:prstGeom prst="line">
            <a:avLst/>
          </a:prstGeom>
          <a:ln w="9525">
            <a:noFill/>
          </a:ln>
        </p:spPr>
      </p:sp>
      <p:pic>
        <p:nvPicPr>
          <p:cNvPr id="115" name="Picture 14" descr="EXCESIZ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343400"/>
            <a:ext cx="2133600" cy="2370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1" name="Line 187"/>
          <p:cNvSpPr/>
          <p:nvPr/>
        </p:nvSpPr>
        <p:spPr>
          <a:xfrm flipV="1">
            <a:off x="-1219200" y="3810000"/>
            <a:ext cx="60325" cy="866775"/>
          </a:xfrm>
          <a:prstGeom prst="line">
            <a:avLst/>
          </a:prstGeom>
          <a:ln w="9525">
            <a:noFill/>
          </a:ln>
        </p:spPr>
      </p:sp>
      <p:sp>
        <p:nvSpPr>
          <p:cNvPr id="142" name="Oval 141"/>
          <p:cNvSpPr/>
          <p:nvPr/>
        </p:nvSpPr>
        <p:spPr>
          <a:xfrm>
            <a:off x="7289165" y="4676140"/>
            <a:ext cx="94043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320915" y="4676775"/>
            <a:ext cx="90868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4" name="Oval 143"/>
          <p:cNvSpPr/>
          <p:nvPr/>
        </p:nvSpPr>
        <p:spPr>
          <a:xfrm>
            <a:off x="7320915" y="4676140"/>
            <a:ext cx="90868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5" name="Oval 144"/>
          <p:cNvSpPr/>
          <p:nvPr/>
        </p:nvSpPr>
        <p:spPr>
          <a:xfrm>
            <a:off x="7320915" y="4669790"/>
            <a:ext cx="90868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6" name="Oval 145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7" name="Oval 146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8" name="Oval 147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0" name="Oval 149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7304405" y="4676775"/>
            <a:ext cx="92519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 giờ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7304405" y="4670425"/>
            <a:ext cx="925195" cy="8159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772400" y="2133600"/>
            <a:ext cx="2476960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  <a:sym typeface="+mn-ea"/>
              </a:rPr>
              <a:t>THAN ĐÁ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STSong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098" name="Picture 2" descr="Than đá là gì? Tính chất và công dụng trong đời sống">
            <a:extLst>
              <a:ext uri="{FF2B5EF4-FFF2-40B4-BE49-F238E27FC236}">
                <a16:creationId xmlns:a16="http://schemas.microsoft.com/office/drawing/2014/main" id="{96F85E60-1BB2-4BA4-A6A9-34E0584D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91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bldLvl="0" animBg="1"/>
      <p:bldP spid="143" grpId="0" bldLvl="0" animBg="1"/>
      <p:bldP spid="143" grpId="1" bldLvl="0" animBg="1"/>
      <p:bldP spid="144" grpId="0" bldLvl="0" animBg="1"/>
      <p:bldP spid="144" grpId="1" bldLvl="0" animBg="1"/>
      <p:bldP spid="145" grpId="0" bldLvl="0" animBg="1"/>
      <p:bldP spid="145" grpId="1" bldLvl="0" animBg="1"/>
      <p:bldP spid="146" grpId="0" bldLvl="0" animBg="1"/>
      <p:bldP spid="146" grpId="1" bldLvl="0" animBg="1"/>
      <p:bldP spid="147" grpId="0" bldLvl="0" animBg="1"/>
      <p:bldP spid="147" grpId="1" bldLvl="0" animBg="1"/>
      <p:bldP spid="148" grpId="0" bldLvl="0" animBg="1"/>
      <p:bldP spid="148" grpId="1" bldLvl="0" animBg="1"/>
      <p:bldP spid="149" grpId="0" bldLvl="0" animBg="1"/>
      <p:bldP spid="149" grpId="1" bldLvl="0" animBg="1"/>
      <p:bldP spid="150" grpId="0" bldLvl="0" animBg="1"/>
      <p:bldP spid="151" grpId="0" bldLvl="0" animBg="1"/>
      <p:bldP spid="152" grpId="0" build="allAtOnce" animBg="1"/>
      <p:bldP spid="153" grpId="0" bldLvl="0" animBg="1"/>
      <p:bldP spid="15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187"/>
          <p:cNvSpPr/>
          <p:nvPr/>
        </p:nvSpPr>
        <p:spPr>
          <a:xfrm flipV="1">
            <a:off x="1524000" y="838200"/>
            <a:ext cx="0" cy="533400"/>
          </a:xfrm>
          <a:prstGeom prst="line">
            <a:avLst/>
          </a:prstGeom>
          <a:ln w="9525">
            <a:noFill/>
          </a:ln>
        </p:spPr>
      </p:sp>
      <p:pic>
        <p:nvPicPr>
          <p:cNvPr id="115" name="Picture 14" descr="EXCESIZ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343400"/>
            <a:ext cx="2133600" cy="2370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1" name="Line 187"/>
          <p:cNvSpPr/>
          <p:nvPr/>
        </p:nvSpPr>
        <p:spPr>
          <a:xfrm flipV="1">
            <a:off x="-1219200" y="3810000"/>
            <a:ext cx="60325" cy="866775"/>
          </a:xfrm>
          <a:prstGeom prst="line">
            <a:avLst/>
          </a:prstGeom>
          <a:ln w="9525">
            <a:noFill/>
          </a:ln>
        </p:spPr>
      </p:sp>
      <p:sp>
        <p:nvSpPr>
          <p:cNvPr id="142" name="Oval 141"/>
          <p:cNvSpPr/>
          <p:nvPr/>
        </p:nvSpPr>
        <p:spPr>
          <a:xfrm>
            <a:off x="7289165" y="4676140"/>
            <a:ext cx="94043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320915" y="4676775"/>
            <a:ext cx="90868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4" name="Oval 143"/>
          <p:cNvSpPr/>
          <p:nvPr/>
        </p:nvSpPr>
        <p:spPr>
          <a:xfrm>
            <a:off x="7320915" y="4676140"/>
            <a:ext cx="90868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5" name="Oval 144"/>
          <p:cNvSpPr/>
          <p:nvPr/>
        </p:nvSpPr>
        <p:spPr>
          <a:xfrm>
            <a:off x="7320915" y="4669790"/>
            <a:ext cx="90868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6" name="Oval 145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7" name="Oval 146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8" name="Oval 147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0" name="Oval 149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7304405" y="4676775"/>
            <a:ext cx="92519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 giờ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7304405" y="4670425"/>
            <a:ext cx="925195" cy="8159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772400" y="2133600"/>
            <a:ext cx="166584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  <a:sym typeface="+mn-ea"/>
              </a:rPr>
              <a:t>XĂNG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STSong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122" name="Picture 2" descr="Vì sao xăng có màu khác nhau? | Tin nhanh chứng khoán">
            <a:extLst>
              <a:ext uri="{FF2B5EF4-FFF2-40B4-BE49-F238E27FC236}">
                <a16:creationId xmlns:a16="http://schemas.microsoft.com/office/drawing/2014/main" id="{F7660EE8-F64E-476D-935E-5BD31865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86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bldLvl="0" animBg="1"/>
      <p:bldP spid="143" grpId="0" bldLvl="0" animBg="1"/>
      <p:bldP spid="143" grpId="1" bldLvl="0" animBg="1"/>
      <p:bldP spid="144" grpId="0" bldLvl="0" animBg="1"/>
      <p:bldP spid="144" grpId="1" bldLvl="0" animBg="1"/>
      <p:bldP spid="145" grpId="0" bldLvl="0" animBg="1"/>
      <p:bldP spid="145" grpId="1" bldLvl="0" animBg="1"/>
      <p:bldP spid="146" grpId="0" bldLvl="0" animBg="1"/>
      <p:bldP spid="146" grpId="1" bldLvl="0" animBg="1"/>
      <p:bldP spid="147" grpId="0" bldLvl="0" animBg="1"/>
      <p:bldP spid="147" grpId="1" bldLvl="0" animBg="1"/>
      <p:bldP spid="148" grpId="0" bldLvl="0" animBg="1"/>
      <p:bldP spid="148" grpId="1" bldLvl="0" animBg="1"/>
      <p:bldP spid="149" grpId="0" bldLvl="0" animBg="1"/>
      <p:bldP spid="149" grpId="1" bldLvl="0" animBg="1"/>
      <p:bldP spid="150" grpId="0" bldLvl="0" animBg="1"/>
      <p:bldP spid="151" grpId="0" bldLvl="0" animBg="1"/>
      <p:bldP spid="152" grpId="0" build="allAtOnce" animBg="1"/>
      <p:bldP spid="153" grpId="0" bldLvl="0" animBg="1"/>
      <p:bldP spid="15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Line 187"/>
          <p:cNvSpPr/>
          <p:nvPr/>
        </p:nvSpPr>
        <p:spPr>
          <a:xfrm flipV="1">
            <a:off x="1524000" y="838200"/>
            <a:ext cx="0" cy="533400"/>
          </a:xfrm>
          <a:prstGeom prst="line">
            <a:avLst/>
          </a:prstGeom>
          <a:ln w="9525">
            <a:noFill/>
          </a:ln>
        </p:spPr>
      </p:sp>
      <p:pic>
        <p:nvPicPr>
          <p:cNvPr id="115" name="Picture 14" descr="EXCESIZ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343400"/>
            <a:ext cx="2133600" cy="2370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1" name="Line 187"/>
          <p:cNvSpPr/>
          <p:nvPr/>
        </p:nvSpPr>
        <p:spPr>
          <a:xfrm flipV="1">
            <a:off x="-1219200" y="3810000"/>
            <a:ext cx="60325" cy="866775"/>
          </a:xfrm>
          <a:prstGeom prst="line">
            <a:avLst/>
          </a:prstGeom>
          <a:ln w="9525">
            <a:noFill/>
          </a:ln>
        </p:spPr>
      </p:sp>
      <p:sp>
        <p:nvSpPr>
          <p:cNvPr id="142" name="Oval 141"/>
          <p:cNvSpPr/>
          <p:nvPr/>
        </p:nvSpPr>
        <p:spPr>
          <a:xfrm>
            <a:off x="7289165" y="4676140"/>
            <a:ext cx="94043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7320915" y="4676775"/>
            <a:ext cx="90868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4" name="Oval 143"/>
          <p:cNvSpPr/>
          <p:nvPr/>
        </p:nvSpPr>
        <p:spPr>
          <a:xfrm>
            <a:off x="7320915" y="4676140"/>
            <a:ext cx="90868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5" name="Oval 144"/>
          <p:cNvSpPr/>
          <p:nvPr/>
        </p:nvSpPr>
        <p:spPr>
          <a:xfrm>
            <a:off x="7320915" y="4669790"/>
            <a:ext cx="90868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6" name="Oval 145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7" name="Oval 146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8" name="Oval 147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7304405" y="4669790"/>
            <a:ext cx="925195" cy="81661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0" name="Oval 149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>
          <a:xfrm>
            <a:off x="7304405" y="4676140"/>
            <a:ext cx="925195" cy="8102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7304405" y="4676775"/>
            <a:ext cx="925195" cy="80962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 giờ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7304405" y="4670425"/>
            <a:ext cx="925195" cy="81597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320915" y="1265382"/>
            <a:ext cx="461356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STSong" panose="02010600040101010101" charset="-122"/>
                <a:cs typeface="Times New Roman" panose="02020603050405020304" pitchFamily="18" charset="0"/>
                <a:sym typeface="+mn-ea"/>
              </a:rPr>
              <a:t>KHÍ GA</a:t>
            </a:r>
            <a:endParaRPr kumimoji="0" lang="vi-V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STSong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52" name="Picture 4" descr="PVGAS LPG - đơn vị duy nhất sản xuất và kinh doanh bình gas mang thương  hiệu PETROVIETNAM GAS">
            <a:extLst>
              <a:ext uri="{FF2B5EF4-FFF2-40B4-BE49-F238E27FC236}">
                <a16:creationId xmlns:a16="http://schemas.microsoft.com/office/drawing/2014/main" id="{D7D0890C-BB1D-450C-AC69-251EFC24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1021"/>
            <a:ext cx="6748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901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0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9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bldLvl="0" animBg="1"/>
      <p:bldP spid="143" grpId="0" bldLvl="0" animBg="1"/>
      <p:bldP spid="143" grpId="1" bldLvl="0" animBg="1"/>
      <p:bldP spid="144" grpId="0" bldLvl="0" animBg="1"/>
      <p:bldP spid="144" grpId="1" bldLvl="0" animBg="1"/>
      <p:bldP spid="145" grpId="0" bldLvl="0" animBg="1"/>
      <p:bldP spid="145" grpId="1" bldLvl="0" animBg="1"/>
      <p:bldP spid="146" grpId="0" bldLvl="0" animBg="1"/>
      <p:bldP spid="146" grpId="1" bldLvl="0" animBg="1"/>
      <p:bldP spid="147" grpId="0" bldLvl="0" animBg="1"/>
      <p:bldP spid="147" grpId="1" bldLvl="0" animBg="1"/>
      <p:bldP spid="148" grpId="0" bldLvl="0" animBg="1"/>
      <p:bldP spid="148" grpId="1" bldLvl="0" animBg="1"/>
      <p:bldP spid="149" grpId="0" bldLvl="0" animBg="1"/>
      <p:bldP spid="149" grpId="1" bldLvl="0" animBg="1"/>
      <p:bldP spid="150" grpId="0" bldLvl="0" animBg="1"/>
      <p:bldP spid="151" grpId="0" bldLvl="0" animBg="1"/>
      <p:bldP spid="152" grpId="0" build="allAtOnce" animBg="1"/>
      <p:bldP spid="153" grpId="0" bldLvl="0" animBg="1"/>
      <p:bldP spid="15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/>
          <p:nvPr/>
        </p:nvSpPr>
        <p:spPr>
          <a:xfrm>
            <a:off x="4120832" y="6054804"/>
            <a:ext cx="3950335" cy="691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50" b="1" i="0" u="none" strike="noStrike" kern="1200" cap="none" spc="0" normalizeH="0" baseline="0" noProof="0" dirty="0">
                <a:ln w="6600">
                  <a:solidFill>
                    <a:srgbClr val="4584D3"/>
                  </a:solidFill>
                  <a:prstDash val="solid"/>
                </a:ln>
                <a:solidFill>
                  <a:srgbClr val="F5C040">
                    <a:lumMod val="75000"/>
                  </a:srgbClr>
                </a:solidFill>
                <a:effectLst>
                  <a:outerShdw dist="38100" dir="2700000" algn="tl" rotWithShape="0">
                    <a:srgbClr val="4584D3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NHIÊN</a:t>
            </a:r>
            <a:r>
              <a:rPr kumimoji="0" lang="en-US" altLang="en-US" sz="4050" b="1" i="0" u="none" strike="noStrike" kern="1200" cap="none" spc="0" normalizeH="0" noProof="0" dirty="0">
                <a:ln w="6600">
                  <a:solidFill>
                    <a:srgbClr val="4584D3"/>
                  </a:solidFill>
                  <a:prstDash val="solid"/>
                </a:ln>
                <a:solidFill>
                  <a:srgbClr val="F5C040">
                    <a:lumMod val="75000"/>
                  </a:srgbClr>
                </a:solidFill>
                <a:effectLst>
                  <a:outerShdw dist="38100" dir="2700000" algn="tl" rotWithShape="0">
                    <a:srgbClr val="4584D3"/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LIỆU</a:t>
            </a:r>
            <a:endParaRPr kumimoji="0" lang="vi-VN" altLang="en-US" sz="4050" b="1" i="0" u="none" strike="noStrike" kern="1200" cap="none" spc="0" normalizeH="0" baseline="0" noProof="0" dirty="0">
              <a:ln w="6600">
                <a:solidFill>
                  <a:srgbClr val="4584D3"/>
                </a:solidFill>
                <a:prstDash val="solid"/>
              </a:ln>
              <a:solidFill>
                <a:srgbClr val="F5C040">
                  <a:lumMod val="75000"/>
                </a:srgbClr>
              </a:solidFill>
              <a:effectLst>
                <a:outerShdw dist="38100" dir="2700000" algn="tl" rotWithShape="0">
                  <a:srgbClr val="4584D3"/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2" name="Picture 2" descr="Bán Củi Gỗ Chất Lượng Cao - Giá Tốt">
            <a:extLst>
              <a:ext uri="{FF2B5EF4-FFF2-40B4-BE49-F238E27FC236}">
                <a16:creationId xmlns:a16="http://schemas.microsoft.com/office/drawing/2014/main" id="{0C5C2F03-0F49-4841-8615-99C6BB697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b="8958"/>
          <a:stretch/>
        </p:blipFill>
        <p:spPr bwMode="auto">
          <a:xfrm>
            <a:off x="57150" y="0"/>
            <a:ext cx="5693200" cy="30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han đá là gì? Tính chất và công dụng trong đời sống">
            <a:extLst>
              <a:ext uri="{FF2B5EF4-FFF2-40B4-BE49-F238E27FC236}">
                <a16:creationId xmlns:a16="http://schemas.microsoft.com/office/drawing/2014/main" id="{122F0D94-CE8A-4B7B-88F6-FA836742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50" y="0"/>
            <a:ext cx="6441649" cy="30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ì sao xăng có màu khác nhau? | Tin nhanh chứng khoán">
            <a:extLst>
              <a:ext uri="{FF2B5EF4-FFF2-40B4-BE49-F238E27FC236}">
                <a16:creationId xmlns:a16="http://schemas.microsoft.com/office/drawing/2014/main" id="{96D3AF94-29B6-414C-A2D2-530E3EA6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007151"/>
            <a:ext cx="5693199" cy="282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VGAS LPG - đơn vị duy nhất sản xuất và kinh doanh bình gas mang thương  hiệu PETROVIETNAM GAS">
            <a:extLst>
              <a:ext uri="{FF2B5EF4-FFF2-40B4-BE49-F238E27FC236}">
                <a16:creationId xmlns:a16="http://schemas.microsoft.com/office/drawing/2014/main" id="{0510E0EB-1C16-4CA8-93BC-2798B254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50" y="3008868"/>
            <a:ext cx="6441650" cy="27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28B257-4341-46D1-A7E5-C9F9AA85B958}"/>
              </a:ext>
            </a:extLst>
          </p:cNvPr>
          <p:cNvSpPr txBox="1"/>
          <p:nvPr/>
        </p:nvSpPr>
        <p:spPr>
          <a:xfrm>
            <a:off x="701337" y="106532"/>
            <a:ext cx="10502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10. NĂNG LƯỢNG VÀ CUỘC SỐNG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D55B9B-05E1-4FBE-9592-CEF10CAD5387}"/>
              </a:ext>
            </a:extLst>
          </p:cNvPr>
          <p:cNvGrpSpPr/>
          <p:nvPr/>
        </p:nvGrpSpPr>
        <p:grpSpPr>
          <a:xfrm>
            <a:off x="1125185" y="2930359"/>
            <a:ext cx="7992182" cy="1841235"/>
            <a:chOff x="422267" y="2047667"/>
            <a:chExt cx="8445337" cy="13284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857F903-FAA0-46DD-ABAA-FB24956C8FFA}"/>
                </a:ext>
              </a:extLst>
            </p:cNvPr>
            <p:cNvSpPr/>
            <p:nvPr/>
          </p:nvSpPr>
          <p:spPr>
            <a:xfrm>
              <a:off x="422267" y="2047667"/>
              <a:ext cx="8445337" cy="1328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7264CC79-E292-4317-B487-85B1936595BA}"/>
                </a:ext>
              </a:extLst>
            </p:cNvPr>
            <p:cNvSpPr txBox="1"/>
            <p:nvPr/>
          </p:nvSpPr>
          <p:spPr>
            <a:xfrm>
              <a:off x="487114" y="2112514"/>
              <a:ext cx="8315643" cy="1198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80" tIns="0" rIns="234680" bIns="0" numCol="1" spcCol="1270" anchor="ctr" anchorCtr="0">
              <a:noAutofit/>
            </a:bodyPr>
            <a:lstStyle/>
            <a:p>
              <a:pPr marL="0" lvl="0" indent="0" algn="l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42.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lvl="0" indent="0" algn="l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endParaRPr lang="en-US" sz="45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90E531-DB74-481A-802F-FCDB5F9E171C}"/>
              </a:ext>
            </a:extLst>
          </p:cNvPr>
          <p:cNvGrpSpPr/>
          <p:nvPr/>
        </p:nvGrpSpPr>
        <p:grpSpPr>
          <a:xfrm>
            <a:off x="1125185" y="917891"/>
            <a:ext cx="7992182" cy="1918800"/>
            <a:chOff x="422267" y="627467"/>
            <a:chExt cx="8445337" cy="19188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DE0925-65C3-4D14-9AD4-37649A70BB2F}"/>
                </a:ext>
              </a:extLst>
            </p:cNvPr>
            <p:cNvSpPr/>
            <p:nvPr/>
          </p:nvSpPr>
          <p:spPr>
            <a:xfrm>
              <a:off x="422267" y="627467"/>
              <a:ext cx="8445337" cy="1918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CC2F3EFC-AE6F-47B2-9253-EDC24276BD73}"/>
                </a:ext>
              </a:extLst>
            </p:cNvPr>
            <p:cNvSpPr txBox="1"/>
            <p:nvPr/>
          </p:nvSpPr>
          <p:spPr>
            <a:xfrm>
              <a:off x="515935" y="721135"/>
              <a:ext cx="8258001" cy="173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80" tIns="0" rIns="234680" bIns="0" numCol="1" spcCol="1270" anchor="ctr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41.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4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endParaRPr lang="en-US" sz="45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21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3D495E-8A16-21F3-E4F5-63A97E666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3"/>
          <a:stretch/>
        </p:blipFill>
        <p:spPr>
          <a:xfrm>
            <a:off x="91440" y="1571759"/>
            <a:ext cx="12192000" cy="5101159"/>
          </a:xfrm>
          <a:prstGeom prst="rect">
            <a:avLst/>
          </a:prstGeom>
        </p:spPr>
      </p:pic>
      <p:sp>
        <p:nvSpPr>
          <p:cNvPr id="7" name="TextBox 80"/>
          <p:cNvSpPr txBox="1"/>
          <p:nvPr/>
        </p:nvSpPr>
        <p:spPr>
          <a:xfrm>
            <a:off x="5581285" y="2120399"/>
            <a:ext cx="4661840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4"/>
          <p:cNvSpPr txBox="1"/>
          <p:nvPr/>
        </p:nvSpPr>
        <p:spPr>
          <a:xfrm>
            <a:off x="1507984" y="3799172"/>
            <a:ext cx="5549152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zh-CN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8"/>
          <p:cNvSpPr txBox="1"/>
          <p:nvPr/>
        </p:nvSpPr>
        <p:spPr>
          <a:xfrm>
            <a:off x="5251570" y="5286241"/>
            <a:ext cx="6737599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A73059-A5F1-4370-BB91-40926963761E}"/>
              </a:ext>
            </a:extLst>
          </p:cNvPr>
          <p:cNvSpPr txBox="1"/>
          <p:nvPr/>
        </p:nvSpPr>
        <p:spPr>
          <a:xfrm>
            <a:off x="1616202" y="230252"/>
            <a:ext cx="84696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BÀI 41. NĂNG LƯỢNG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7ED80F0-BB7E-4A0C-900C-4EB92A0CE7D8}"/>
  <p:tag name="ISPRING_SLIDE_INDENT_LEVEL" val="0"/>
  <p:tag name="ISPRING_PLAYER_PLAYLIST_ID" val="4c9d75714e40f6bfc53fe8dc5fa778dd091f6c7b"/>
  <p:tag name="ISPRING_PRESENTER_ID" val="{B15B3F40-15B8-40DF-8C85-639F9D45C2A9}"/>
  <p:tag name="GENSWF_ADVANCE_TIME" val="2.000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965</Words>
  <Application>Microsoft Office PowerPoint</Application>
  <PresentationFormat>Widescreen</PresentationFormat>
  <Paragraphs>178</Paragraphs>
  <Slides>31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#9Slide07 IcielBaliho Script</vt:lpstr>
      <vt:lpstr>Arial</vt:lpstr>
      <vt:lpstr>Calibri</vt:lpstr>
      <vt:lpstr>Calibri Light</vt:lpstr>
      <vt:lpstr>Candara</vt:lpstr>
      <vt:lpstr>SVN-Poky's</vt:lpstr>
      <vt:lpstr>Symbol</vt:lpstr>
      <vt:lpstr>Tahoma</vt:lpstr>
      <vt:lpstr>Times New Roman</vt:lpstr>
      <vt:lpstr>Office Theme</vt:lpstr>
      <vt:lpstr>Cover and End Slide Master</vt:lpstr>
      <vt:lpstr>Waveform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cho biết những ứng dụng trong đời sống khi đốt cháy nhiên liệu?</vt:lpstr>
      <vt:lpstr>PowerPoint Presentation</vt:lpstr>
      <vt:lpstr>PowerPoint Presentation</vt:lpstr>
      <vt:lpstr>PowerPoint Presentation</vt:lpstr>
      <vt:lpstr>Kể tên một số dạng năng lượng tái tạo mà em biết.</vt:lpstr>
      <vt:lpstr>Máy phát điện gió tại Ninh Thuận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4 (Trang 182). Hoàn thành các thông tin bằng cách đánh dấu vào cột phù hợp theo mẫu bảng sau: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9:  SỰ ĐA DẠNG VÀ CÁC THỂ CƠ BẢN CỦA CHẤT. TÍNH CHẤT CỦA CHẤT</dc:title>
  <dc:creator>Admin</dc:creator>
  <cp:lastModifiedBy>Administrator</cp:lastModifiedBy>
  <cp:revision>188</cp:revision>
  <dcterms:created xsi:type="dcterms:W3CDTF">2021-02-06T13:24:47Z</dcterms:created>
  <dcterms:modified xsi:type="dcterms:W3CDTF">2025-03-13T13:07:55Z</dcterms:modified>
</cp:coreProperties>
</file>