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87" r:id="rId3"/>
    <p:sldId id="257" r:id="rId4"/>
    <p:sldId id="271" r:id="rId5"/>
    <p:sldId id="258" r:id="rId6"/>
    <p:sldId id="289" r:id="rId7"/>
    <p:sldId id="272" r:id="rId8"/>
    <p:sldId id="260" r:id="rId9"/>
    <p:sldId id="291" r:id="rId10"/>
    <p:sldId id="261" r:id="rId11"/>
    <p:sldId id="290" r:id="rId12"/>
    <p:sldId id="263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7A2"/>
    <a:srgbClr val="73C9B8"/>
    <a:srgbClr val="F7582D"/>
    <a:srgbClr val="548235"/>
    <a:srgbClr val="0084B1"/>
    <a:srgbClr val="D6EFF2"/>
    <a:srgbClr val="EF008D"/>
    <a:srgbClr val="FFD9F0"/>
    <a:srgbClr val="005AAB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4437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Japan</a:t>
            </a:r>
            <a:r>
              <a:rPr lang="en-US" sz="260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Spain</a:t>
            </a:r>
            <a:r>
              <a:rPr lang="en-US" sz="260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Switzerland</a:t>
            </a:r>
            <a:r>
              <a:rPr lang="en-US" sz="260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Romania</a:t>
            </a:r>
            <a:r>
              <a:rPr lang="en-US" sz="260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>
                <a:solidFill>
                  <a:srgbClr val="0084B1"/>
                </a:solidFill>
              </a:rPr>
              <a:t>In Thailand</a:t>
            </a:r>
            <a:r>
              <a:rPr lang="en-US" sz="260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F09FF9-0191-4569-B78F-48793BDA2A9E}"/>
              </a:ext>
            </a:extLst>
          </p:cNvPr>
          <p:cNvSpPr txBox="1"/>
          <p:nvPr/>
        </p:nvSpPr>
        <p:spPr>
          <a:xfrm>
            <a:off x="3801151" y="17505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B6D40D-5D44-4442-B4C6-9D347D6923D2}"/>
              </a:ext>
            </a:extLst>
          </p:cNvPr>
          <p:cNvSpPr txBox="1"/>
          <p:nvPr/>
        </p:nvSpPr>
        <p:spPr>
          <a:xfrm>
            <a:off x="3801151" y="4380682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6BEEF-E098-4C67-945B-6E1DD87576A6}"/>
              </a:ext>
            </a:extLst>
          </p:cNvPr>
          <p:cNvSpPr txBox="1"/>
          <p:nvPr/>
        </p:nvSpPr>
        <p:spPr>
          <a:xfrm>
            <a:off x="3801151" y="351543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530287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441154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664" y="2664883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b. </a:t>
            </a:r>
            <a:r>
              <a:rPr lang="en-US" sz="2800" dirty="0"/>
              <a:t>ring bells 108 times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1" y="3523225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8866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d. </a:t>
            </a:r>
            <a:r>
              <a:rPr lang="en-US" sz="2800"/>
              <a:t>Throw water on other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5664" y="53124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9335EA-6386-49D9-B8D8-361197CF2EA8}"/>
              </a:ext>
            </a:extLst>
          </p:cNvPr>
          <p:cNvCxnSpPr>
            <a:cxnSpLocks/>
            <a:stCxn id="5" idx="3"/>
            <a:endCxn id="32" idx="1"/>
          </p:cNvCxnSpPr>
          <p:nvPr/>
        </p:nvCxnSpPr>
        <p:spPr>
          <a:xfrm>
            <a:off x="2798176" y="2059249"/>
            <a:ext cx="997488" cy="710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02F73-B57A-45EC-AD67-0D407430DD0D}"/>
              </a:ext>
            </a:extLst>
          </p:cNvPr>
          <p:cNvCxnSpPr/>
          <p:nvPr/>
        </p:nvCxnSpPr>
        <p:spPr>
          <a:xfrm>
            <a:off x="2798176" y="2954805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52351-BC64-4ED2-94BA-7AFF2941C473}"/>
              </a:ext>
            </a:extLst>
          </p:cNvPr>
          <p:cNvCxnSpPr/>
          <p:nvPr/>
        </p:nvCxnSpPr>
        <p:spPr>
          <a:xfrm>
            <a:off x="2798175" y="3850361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4EB760-7034-427D-95DD-6B985C18ACAD}"/>
              </a:ext>
            </a:extLst>
          </p:cNvPr>
          <p:cNvCxnSpPr/>
          <p:nvPr/>
        </p:nvCxnSpPr>
        <p:spPr>
          <a:xfrm>
            <a:off x="2798175" y="4733084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E37A46-4AA0-49D0-A8CA-C0AA61721BE3}"/>
              </a:ext>
            </a:extLst>
          </p:cNvPr>
          <p:cNvCxnSpPr/>
          <p:nvPr/>
        </p:nvCxnSpPr>
        <p:spPr>
          <a:xfrm>
            <a:off x="2798175" y="5642329"/>
            <a:ext cx="1002975" cy="0"/>
          </a:xfrm>
          <a:prstGeom prst="line">
            <a:avLst/>
          </a:prstGeom>
          <a:ln w="28575">
            <a:solidFill>
              <a:srgbClr val="F75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583819B-FA5B-48A8-B114-730ABC996DFC}"/>
              </a:ext>
            </a:extLst>
          </p:cNvPr>
          <p:cNvSpPr/>
          <p:nvPr/>
        </p:nvSpPr>
        <p:spPr>
          <a:xfrm>
            <a:off x="3801150" y="531525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>
                <a:solidFill>
                  <a:schemeClr val="tx1"/>
                </a:solidFill>
              </a:rPr>
              <a:t>throw water on other people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2A4653-28DC-4846-81B6-AE7002A9A5E1}"/>
              </a:ext>
            </a:extLst>
          </p:cNvPr>
          <p:cNvSpPr/>
          <p:nvPr/>
        </p:nvSpPr>
        <p:spPr>
          <a:xfrm>
            <a:off x="3795664" y="174631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97E7FF-B078-4404-B101-7B138178A036}"/>
              </a:ext>
            </a:extLst>
          </p:cNvPr>
          <p:cNvSpPr/>
          <p:nvPr/>
        </p:nvSpPr>
        <p:spPr>
          <a:xfrm>
            <a:off x="3795664" y="2649102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0.12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-0.1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2.77778E-7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487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27009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14525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4" y="3757654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87351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78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295617"/>
            <a:ext cx="407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5" y="5133516"/>
            <a:ext cx="37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382" y="3753349"/>
            <a:ext cx="302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Match the sentences with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660009"/>
            <a:ext cx="4511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Read how people in different countries celebrate their  New Year. Then match the countries with the activities.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650" y="5570328"/>
            <a:ext cx="431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Work in groups. Each student chooses one activity from </a:t>
            </a:r>
            <a:r>
              <a:rPr lang="en-US" b="1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spc="-100">
                <a:latin typeface="Arial" panose="020B0604020202020204" pitchFamily="34" charset="0"/>
                <a:cs typeface="Arial" panose="020B0604020202020204" pitchFamily="34" charset="0"/>
              </a:rPr>
              <a:t>. Take turns to say them aloud. The group says which country he / she is talking about.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New Year practices in the 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422" y="3671566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Saying New Year’s wishes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57" y="3772578"/>
            <a:ext cx="1008025" cy="310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7484" y="4076752"/>
            <a:ext cx="42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pictures. Then match them with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5" y="2123042"/>
            <a:ext cx="4000453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64" y="2266263"/>
            <a:ext cx="5347236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70725" y="1865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2867" y="1610595"/>
            <a:ext cx="7138931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happy days from january to december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year full of fun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happiness and cheers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a life full of happy moments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/>
              <a:t>success in your studies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New Year practices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7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273835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78" y="261051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6678" y="705337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5407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go to Times Square to watch the New Year’s Eve Ball drop.</a:t>
              </a:r>
              <a:endParaRPr lang="en-US" sz="2400" i="1" spc="-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476283"/>
            <a:ext cx="5582060" cy="470318"/>
            <a:chOff x="363373" y="1262747"/>
            <a:chExt cx="5582060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bathe in an ice hole.</a:t>
              </a:r>
              <a:endParaRPr lang="en-US" sz="2400" i="1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5337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2923" y="2442081"/>
            <a:ext cx="4939741" cy="461665"/>
            <a:chOff x="363373" y="1262747"/>
            <a:chExt cx="3820363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They throw water on other people.</a:t>
              </a:r>
              <a:endParaRPr lang="en-US" sz="2400" i="1" spc="-5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33159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0" y="34398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3" y="51335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9" y="51349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345623" y="322450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169284" y="3227221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345623" y="5071665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5169284" y="5074378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519421" y="45221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519421" y="63238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745011" y="46468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745011" y="63373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7A47D-501D-4013-863B-0A13FA57B4E6}"/>
              </a:ext>
            </a:extLst>
          </p:cNvPr>
          <p:cNvGrpSpPr/>
          <p:nvPr/>
        </p:nvGrpSpPr>
        <p:grpSpPr>
          <a:xfrm>
            <a:off x="3910889" y="1800002"/>
            <a:ext cx="2345029" cy="1572768"/>
            <a:chOff x="5311701" y="3439833"/>
            <a:chExt cx="2345029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71E31-0C4C-491E-8FDD-1612EADAE1CE}"/>
              </a:ext>
            </a:extLst>
          </p:cNvPr>
          <p:cNvGrpSpPr/>
          <p:nvPr/>
        </p:nvGrpSpPr>
        <p:grpSpPr>
          <a:xfrm>
            <a:off x="3899240" y="3511403"/>
            <a:ext cx="2356678" cy="1570975"/>
            <a:chOff x="1528503" y="5133547"/>
            <a:chExt cx="2356678" cy="15709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EFF14-589B-4C60-B096-876E362A90FE}"/>
              </a:ext>
            </a:extLst>
          </p:cNvPr>
          <p:cNvGrpSpPr/>
          <p:nvPr/>
        </p:nvGrpSpPr>
        <p:grpSpPr>
          <a:xfrm>
            <a:off x="3899240" y="5221011"/>
            <a:ext cx="2374724" cy="1568165"/>
            <a:chOff x="5352164" y="5146835"/>
            <a:chExt cx="2374724" cy="156816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52164" y="5164599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785257-B866-4338-91B2-EB177BC54CF9}"/>
              </a:ext>
            </a:extLst>
          </p:cNvPr>
          <p:cNvSpPr txBox="1"/>
          <p:nvPr/>
        </p:nvSpPr>
        <p:spPr>
          <a:xfrm>
            <a:off x="7142899" y="5660720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D9BDDD-FD0E-4792-A050-E7184A97D9D5}"/>
              </a:ext>
            </a:extLst>
          </p:cNvPr>
          <p:cNvSpPr txBox="1"/>
          <p:nvPr/>
        </p:nvSpPr>
        <p:spPr>
          <a:xfrm>
            <a:off x="7303253" y="4055349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31F8A9-0162-4CD2-8FF5-B55C14F24007}"/>
              </a:ext>
            </a:extLst>
          </p:cNvPr>
          <p:cNvSpPr txBox="1"/>
          <p:nvPr/>
        </p:nvSpPr>
        <p:spPr>
          <a:xfrm>
            <a:off x="7142899" y="59653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C33F72-C693-4D43-B6C3-65E117109738}"/>
              </a:ext>
            </a:extLst>
          </p:cNvPr>
          <p:cNvSpPr txBox="1"/>
          <p:nvPr/>
        </p:nvSpPr>
        <p:spPr>
          <a:xfrm>
            <a:off x="7350469" y="2385180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557</Words>
  <Application>Microsoft Office PowerPoint</Application>
  <PresentationFormat>On-screen Show (4:3)</PresentationFormat>
  <Paragraphs>92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101</cp:revision>
  <dcterms:created xsi:type="dcterms:W3CDTF">2020-12-09T02:04:09Z</dcterms:created>
  <dcterms:modified xsi:type="dcterms:W3CDTF">2023-07-07T10:06:50Z</dcterms:modified>
</cp:coreProperties>
</file>