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3" r:id="rId10"/>
    <p:sldId id="27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69"/>
    <a:srgbClr val="EE3016"/>
    <a:srgbClr val="92DBF8"/>
    <a:srgbClr val="6ECFF6"/>
    <a:srgbClr val="FAC5BE"/>
    <a:srgbClr val="F8ACA2"/>
    <a:srgbClr val="F09456"/>
    <a:srgbClr val="F490AD"/>
    <a:srgbClr val="EF5F88"/>
    <a:srgbClr val="3BB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48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873242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62248" y="5380380"/>
            <a:ext cx="4140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46" y="4897415"/>
            <a:ext cx="1059007" cy="3095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1423" y="4866711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67" y="1833767"/>
            <a:ext cx="7872414" cy="5171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Phong,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we do. We have Tet.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When is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What do you do at Tet?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Is Tet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Yes, and another good thing about Tet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Linda: </a:t>
            </a:r>
            <a:r>
              <a:rPr lang="en-US" sz="220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25" end="1116.97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Phong talking about?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30854" y="25404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30854" y="34933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30854" y="44462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1774274" y="3475467"/>
            <a:ext cx="548640" cy="54864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97101"/>
            <a:ext cx="8238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Tet with the information from the conversation in </a:t>
            </a:r>
            <a:r>
              <a:rPr lang="en-US" sz="2400" b="1" spc="-5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895833" y="1625102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  <a:endParaRPr lang="en-US" sz="2400" dirty="0">
                <a:effectLst>
                  <a:glow rad="63500">
                    <a:schemeClr val="bg1"/>
                  </a:glow>
                </a:effectLst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rgbClr val="92DB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>
                <a:solidFill>
                  <a:srgbClr val="00B05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>
                <a:solidFill>
                  <a:srgbClr val="00B05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chung</a:t>
            </a:r>
            <a:r>
              <a:rPr lang="en-US" sz="2200" i="1" dirty="0">
                <a:solidFill>
                  <a:srgbClr val="00B050"/>
                </a:solidFill>
              </a:rPr>
              <a:t> </a:t>
            </a:r>
            <a:r>
              <a:rPr lang="en-US" sz="2200" dirty="0">
                <a:solidFill>
                  <a:srgbClr val="00B050"/>
                </a:solidFill>
              </a:rPr>
              <a:t>and </a:t>
            </a:r>
            <a:r>
              <a:rPr lang="en-US" sz="2200" i="1" dirty="0">
                <a:solidFill>
                  <a:srgbClr val="00B050"/>
                </a:solidFill>
              </a:rPr>
              <a:t>banh </a:t>
            </a:r>
            <a:r>
              <a:rPr lang="en-US" sz="2200" i="1" dirty="0" err="1">
                <a:solidFill>
                  <a:srgbClr val="00B050"/>
                </a:solidFill>
              </a:rPr>
              <a:t>tet</a:t>
            </a:r>
            <a:endParaRPr lang="en-US" sz="2200" i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>
                <a:solidFill>
                  <a:srgbClr val="00B05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3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Tet.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1" y="289313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7364" y="3551205"/>
            <a:ext cx="6099463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 i="1"/>
              <a:t>banh chung 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about Tet. 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Student: </a:t>
            </a:r>
            <a:r>
              <a:rPr lang="en-US" sz="280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Class: </a:t>
            </a:r>
            <a:r>
              <a:rPr lang="en-US" sz="2800"/>
              <a:t>It’s not about Tet.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480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</TotalTime>
  <Words>451</Words>
  <Application>Microsoft Office PowerPoint</Application>
  <PresentationFormat>On-screen Show (4:3)</PresentationFormat>
  <Paragraphs>82</Paragraphs>
  <Slides>10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72</cp:revision>
  <dcterms:created xsi:type="dcterms:W3CDTF">2020-12-09T02:04:09Z</dcterms:created>
  <dcterms:modified xsi:type="dcterms:W3CDTF">2023-07-07T10:07:09Z</dcterms:modified>
</cp:coreProperties>
</file>