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9" r:id="rId2"/>
    <p:sldId id="286" r:id="rId3"/>
    <p:sldId id="257" r:id="rId4"/>
    <p:sldId id="271" r:id="rId5"/>
    <p:sldId id="258" r:id="rId6"/>
    <p:sldId id="260" r:id="rId7"/>
    <p:sldId id="272" r:id="rId8"/>
    <p:sldId id="261" r:id="rId9"/>
    <p:sldId id="262" r:id="rId10"/>
    <p:sldId id="263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B"/>
    <a:srgbClr val="BCE6DE"/>
    <a:srgbClr val="A1DBD0"/>
    <a:srgbClr val="73C9B8"/>
    <a:srgbClr val="FFD9F0"/>
    <a:srgbClr val="EF008D"/>
    <a:srgbClr val="8CB862"/>
    <a:srgbClr val="0084B1"/>
    <a:srgbClr val="E2F4F6"/>
    <a:srgbClr val="D6E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596" y="108"/>
      </p:cViewPr>
      <p:guideLst>
        <p:guide orient="horz" pos="2184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-1"/>
            <a:ext cx="9144000" cy="1718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0802" y="92348"/>
            <a:ext cx="7892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Role-play being a tour guide and a tourist. Tell your partner what to prepare for their trip to the Himalayas, and give reasons.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3907" y="2908453"/>
            <a:ext cx="73361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/>
              <a:t>A: </a:t>
            </a:r>
            <a:r>
              <a:rPr lang="en-US" sz="2400"/>
              <a:t>I’d like to go to the Himalayas next month.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B: </a:t>
            </a:r>
            <a:r>
              <a:rPr lang="en-US" sz="2400"/>
              <a:t>OK. I think you must bring a waterproof coat. It’s cold and rainy there!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A: </a:t>
            </a:r>
            <a:r>
              <a:rPr lang="en-US" sz="2400"/>
              <a:t>Yes. Anything else?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B: </a:t>
            </a:r>
            <a:r>
              <a:rPr lang="en-US" sz="2400"/>
              <a:t>You must …, and you mustn’t 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3907" y="2220889"/>
            <a:ext cx="1762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5AAB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524000" y="56162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2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3"/>
            <a:ext cx="8853992" cy="23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8" y="2907793"/>
            <a:ext cx="8533559" cy="3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3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310042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32490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2" y="431416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5" y="5475761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219" y="3939588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46" y="4610232"/>
            <a:ext cx="398842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46" y="5600087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5896" y="4339685"/>
            <a:ext cx="4079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 the short conversation below, paying attention to the highlighted parts.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896" y="5464026"/>
            <a:ext cx="3537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Make a short conversation, following the example in </a:t>
            </a:r>
            <a:r>
              <a:rPr lang="en-US" b="1" spc="-5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60161" y="3953901"/>
            <a:ext cx="407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Read the travel guide entry.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2429" y="4582890"/>
            <a:ext cx="4379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Now make a list of the things  you must bring to the Himalayas. Then add things you mustn’t bring.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82718" y="5570328"/>
            <a:ext cx="3989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Role-play being a tour guide and a tourist. Tell your partner what to prepare for their trip to the Himalayas, and give reasons.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8797" y="305496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91432" y="3033529"/>
            <a:ext cx="478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FB7BD"/>
                </a:solidFill>
              </a:rPr>
              <a:t>A travel guide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8654" y="3762231"/>
            <a:ext cx="424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Making and accepting appointments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3"/>
            <a:ext cx="8853992" cy="23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29420" y="2215065"/>
            <a:ext cx="7085160" cy="3002679"/>
            <a:chOff x="1418628" y="1811975"/>
            <a:chExt cx="7085160" cy="3002679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873158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18628" y="3737436"/>
              <a:ext cx="70851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Making and accepting appointments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04993" y="3779074"/>
            <a:ext cx="605929" cy="3194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404993" y="3181265"/>
            <a:ext cx="1399143" cy="3194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404994" y="2633030"/>
            <a:ext cx="1299992" cy="3194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385496" y="2115238"/>
            <a:ext cx="2335575" cy="31948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8498" y="74839"/>
            <a:ext cx="77108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short conversation below, paying attention to the highlighted parts.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48423" y="1916935"/>
            <a:ext cx="7336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/>
              <a:t>Steven: </a:t>
            </a:r>
            <a:r>
              <a:rPr lang="en-US" sz="2400"/>
              <a:t>Duong, let’s go for a picnic this Sunday.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Duong: </a:t>
            </a:r>
            <a:r>
              <a:rPr lang="en-US" sz="2400"/>
              <a:t>That’s fine. What time can we meet?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Steven: </a:t>
            </a:r>
            <a:r>
              <a:rPr lang="en-US" sz="2400"/>
              <a:t>How about 9 o’clock?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Duong: </a:t>
            </a:r>
            <a:r>
              <a:rPr lang="en-US" sz="2400"/>
              <a:t>Sure. I’ll meet you at that time.</a:t>
            </a:r>
          </a:p>
        </p:txBody>
      </p:sp>
      <p:pic>
        <p:nvPicPr>
          <p:cNvPr id="3" name="Bản sao của B1_35">
            <a:hlinkClick r:id="" action="ppaction://media"/>
            <a:extLst>
              <a:ext uri="{FF2B5EF4-FFF2-40B4-BE49-F238E27FC236}">
                <a16:creationId xmlns:a16="http://schemas.microsoft.com/office/drawing/2014/main" id="{88AB779C-A932-474D-B9DA-4FA77763A8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31163" y="55240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09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104779"/>
            <a:ext cx="76428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Make a short conversation, following the example in </a:t>
            </a:r>
            <a:r>
              <a:rPr lang="en-US" sz="26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17" y="1823085"/>
            <a:ext cx="5434965" cy="543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12196" y="2593827"/>
            <a:ext cx="5319609" cy="1670347"/>
            <a:chOff x="2094743" y="1811975"/>
            <a:chExt cx="5319609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399164" y="2835991"/>
              <a:ext cx="5015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FB7BD"/>
                  </a:solidFill>
                </a:rPr>
                <a:t>A travel guide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1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0711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650" y="140692"/>
            <a:ext cx="753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travel guide entry.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270" y="455583"/>
            <a:ext cx="7961182" cy="69439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9668247">
            <a:off x="419444" y="1960755"/>
            <a:ext cx="3393195" cy="73408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568618"/>
              </a:avLst>
            </a:prstTxWarp>
            <a:spAutoFit/>
          </a:bodyPr>
          <a:lstStyle/>
          <a:p>
            <a:pPr algn="ctr"/>
            <a:r>
              <a:rPr lang="en-US" sz="3400" b="1">
                <a:solidFill>
                  <a:srgbClr val="005AAB"/>
                </a:solidFill>
              </a:rPr>
              <a:t>GLOBAL TRAVEL GUIDE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7836" y="2063030"/>
            <a:ext cx="4319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The Himalayas is a mountain range.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2813" y="2382034"/>
            <a:ext cx="4319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/>
              <a:t>It’s very special. It has the world’s highest mountain – Mount Everest.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7403" y="3091260"/>
            <a:ext cx="5879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When visiting the Himalayas, remember to follow these rules.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3321" y="3770162"/>
            <a:ext cx="59110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You must ask before you visit the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You mustn’t travel alone. Always go in a group.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You mustn’t litter.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You must bring only the necessary things.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You must bring the right clothes too. Don’t bring shorts or T-shirts!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89012" y="918308"/>
            <a:ext cx="2678099" cy="1785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7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9262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make a list of the things  you must bring to the Himalayas. Then add things you mustn’t bring.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350416"/>
              </p:ext>
            </p:extLst>
          </p:nvPr>
        </p:nvGraphicFramePr>
        <p:xfrm>
          <a:off x="756557" y="1915391"/>
          <a:ext cx="7630886" cy="389312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21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5563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MUST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MUSTN’T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7564"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31763" y="2784764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400">
                <a:solidFill>
                  <a:srgbClr val="F16649"/>
                </a:solidFill>
              </a:rPr>
              <a:t>compass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656204" y="3688774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56204" y="4216477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56204" y="4744180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656204" y="3191177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56185" y="2784764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400">
                <a:solidFill>
                  <a:srgbClr val="F16649"/>
                </a:solidFill>
              </a:rPr>
              <a:t>bicycle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580626" y="3688774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580626" y="4216477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580626" y="4744180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580626" y="3191177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1285</TotalTime>
  <Words>375</Words>
  <Application>Microsoft Office PowerPoint</Application>
  <PresentationFormat>On-screen Show (4:3)</PresentationFormat>
  <Paragraphs>43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86</cp:revision>
  <dcterms:created xsi:type="dcterms:W3CDTF">2020-12-09T02:04:09Z</dcterms:created>
  <dcterms:modified xsi:type="dcterms:W3CDTF">2023-07-07T10:05:44Z</dcterms:modified>
</cp:coreProperties>
</file>