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3" r:id="rId4"/>
    <p:sldId id="302" r:id="rId5"/>
    <p:sldId id="304" r:id="rId6"/>
    <p:sldId id="305" r:id="rId7"/>
    <p:sldId id="307" r:id="rId8"/>
    <p:sldId id="306" r:id="rId9"/>
    <p:sldId id="308" r:id="rId10"/>
    <p:sldId id="310" r:id="rId11"/>
    <p:sldId id="309" r:id="rId12"/>
    <p:sldId id="311" r:id="rId13"/>
    <p:sldId id="312" r:id="rId14"/>
    <p:sldId id="301" r:id="rId15"/>
    <p:sldId id="313" r:id="rId16"/>
    <p:sldId id="31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9E8A3"/>
    <a:srgbClr val="006600"/>
    <a:srgbClr val="F7F7F7"/>
    <a:srgbClr val="E6E6E6"/>
    <a:srgbClr val="FCC408"/>
    <a:srgbClr val="D39200"/>
    <a:srgbClr val="F7F6F2"/>
    <a:srgbClr val="7B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63" d="100"/>
          <a:sy n="63" d="100"/>
        </p:scale>
        <p:origin x="8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:a16="http://schemas.microsoft.com/office/drawing/2014/main" id="{8D02EA37-A3CD-4CCD-A8EC-E13350CE66A1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NHIÊN 6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BỘ SÁCH CHÂN TRỜI SÁNG TẠO</a:t>
            </a:r>
            <a:endParaRPr lang="en-US" sz="4400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906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743200"/>
            <a:ext cx="44958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BẢO VỆ ĐA DẠNG SINH HỌC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6618" y="948871"/>
            <a:ext cx="7205382" cy="583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144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26769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625116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387116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226713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BẢO VỆ ĐA DẠNG SINH HỌC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60771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988713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853226"/>
            <a:ext cx="121920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906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9050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BẢO VỆ ĐA DẠNG SINH HỌC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7815"/>
            <a:ext cx="12192000" cy="293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828800"/>
            <a:ext cx="50292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522917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6058" y="914400"/>
            <a:ext cx="701594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144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2954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BẢO VỆ ĐA DẠNG SINH HỌC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676400"/>
            <a:ext cx="1219200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957626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2743200"/>
            <a:ext cx="12192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886200"/>
            <a:ext cx="1219200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21731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459831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4953000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57150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12231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9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334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1194728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5971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12192000" cy="556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1138965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pic>
        <p:nvPicPr>
          <p:cNvPr id="1026" name="Picture 2" descr="C:\Users\Welcome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90600"/>
            <a:ext cx="4649255" cy="5867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107580"/>
            <a:ext cx="6858000" cy="475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029200" y="838200"/>
            <a:ext cx="70866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565338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28801"/>
            <a:ext cx="12192000" cy="456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600200"/>
            <a:ext cx="12192000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….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52351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12121087" cy="53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906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3581400"/>
            <a:ext cx="56388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5060" y="609600"/>
            <a:ext cx="596694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600200"/>
            <a:ext cx="12192000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….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52351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8768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234226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906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3048000"/>
            <a:ext cx="50292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682967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60809"/>
            <a:ext cx="8382000" cy="62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600200"/>
            <a:ext cx="12192000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….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52351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8768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234226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996226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906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8288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1085603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1540</TotalTime>
  <Words>1381</Words>
  <Application>Microsoft Office PowerPoint</Application>
  <PresentationFormat>Widescreen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#9Slide02 Noi dung dai</vt:lpstr>
      <vt:lpstr>#9Slide02 Tieu de dai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user</cp:lastModifiedBy>
  <cp:revision>245</cp:revision>
  <dcterms:created xsi:type="dcterms:W3CDTF">2021-05-28T05:55:17Z</dcterms:created>
  <dcterms:modified xsi:type="dcterms:W3CDTF">2025-04-01T06:26:03Z</dcterms:modified>
  <cp:category>9Slide.vn</cp:category>
  <cp:contentStatus>9Slide</cp:contentStatus>
</cp:coreProperties>
</file>