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2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FB7BD"/>
    <a:srgbClr val="8CB862"/>
    <a:srgbClr val="E2F4F6"/>
    <a:srgbClr val="D6EFF2"/>
    <a:srgbClr val="C0E6EA"/>
    <a:srgbClr val="F16649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800350"/>
            <a:ext cx="48348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37634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7" y="491983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0" y="358704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22" y="4553246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4" y="5841378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3788985"/>
            <a:ext cx="39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998" y="4908100"/>
            <a:ext cx="38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3042" y="3546273"/>
            <a:ext cx="407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about these students in </a:t>
            </a:r>
            <a:r>
              <a:rPr lang="en-US" i="1"/>
              <a:t>4Teen</a:t>
            </a:r>
            <a:r>
              <a:rPr lang="en-US"/>
              <a:t> magazine. Use one or two adjectives to describe them.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4805" y="4525904"/>
            <a:ext cx="43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 may have different personalities because we have different birthdays.</a:t>
            </a:r>
          </a:p>
          <a:p>
            <a:r>
              <a:rPr lang="en-US"/>
              <a:t>Read the descriptions below. Do you think they match the friends in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1956" y="5811619"/>
            <a:ext cx="39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03352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Date of birth and personality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35974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13242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61163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482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Return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18E8D-FED2-4C07-BC46-366BE0C2636A}"/>
              </a:ext>
            </a:extLst>
          </p:cNvPr>
          <p:cNvSpPr/>
          <p:nvPr/>
        </p:nvSpPr>
        <p:spPr>
          <a:xfrm>
            <a:off x="4296696" y="6243484"/>
            <a:ext cx="550607" cy="521109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703"/>
              </p:ext>
            </p:extLst>
          </p:nvPr>
        </p:nvGraphicFramePr>
        <p:xfrm>
          <a:off x="2019300" y="1897380"/>
          <a:ext cx="5105400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443</Words>
  <Application>Microsoft Office PowerPoint</Application>
  <PresentationFormat>On-screen Show (4:3)</PresentationFormat>
  <Paragraphs>65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79</cp:revision>
  <dcterms:created xsi:type="dcterms:W3CDTF">2020-12-09T02:04:09Z</dcterms:created>
  <dcterms:modified xsi:type="dcterms:W3CDTF">2023-07-07T10:02:47Z</dcterms:modified>
</cp:coreProperties>
</file>