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2" r:id="rId2"/>
    <p:sldId id="341" r:id="rId3"/>
    <p:sldId id="324" r:id="rId4"/>
    <p:sldId id="368" r:id="rId5"/>
    <p:sldId id="354" r:id="rId6"/>
    <p:sldId id="369" r:id="rId7"/>
    <p:sldId id="370" r:id="rId8"/>
    <p:sldId id="371" r:id="rId9"/>
    <p:sldId id="372" r:id="rId10"/>
    <p:sldId id="373" r:id="rId11"/>
    <p:sldId id="374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08" r:id="rId25"/>
  </p:sldIdLst>
  <p:sldSz cx="9144000" cy="5143500" type="screen16x9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14F216-0247-4911-8577-90E5388A3B3E}">
          <p14:sldIdLst>
            <p14:sldId id="292"/>
            <p14:sldId id="341"/>
            <p14:sldId id="324"/>
            <p14:sldId id="368"/>
            <p14:sldId id="354"/>
            <p14:sldId id="369"/>
            <p14:sldId id="370"/>
            <p14:sldId id="371"/>
            <p14:sldId id="372"/>
            <p14:sldId id="373"/>
            <p14:sldId id="374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D00000"/>
    <a:srgbClr val="F20000"/>
    <a:srgbClr val="FD35C9"/>
    <a:srgbClr val="FF0101"/>
    <a:srgbClr val="1EEE28"/>
    <a:srgbClr val="48E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26" y="8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F911B-64DD-45BE-A1B4-3E95391CEA7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3BDE7-CD26-4626-92F3-9496B53F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44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79D98-0F11-4955-B963-E20E6C0EC9B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A775D-DB69-4E78-A1F3-046B6CB79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7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6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5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8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0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4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2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5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3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6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0B6A0-97DD-403B-9996-FD2FDBE81FA6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9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23.jp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gif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05" y="389661"/>
            <a:ext cx="5981695" cy="9628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KÍNH CHÀO CÁC EM HỌC SINH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6128" y="3365152"/>
            <a:ext cx="75917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Giáo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viên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nguyễn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thị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yến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1533" y="1543050"/>
            <a:ext cx="37825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Môn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Toán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7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6738" y="2393602"/>
            <a:ext cx="18120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Lớp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7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37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2962" y="514350"/>
            <a:ext cx="2978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94861" y="971550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352550"/>
            <a:ext cx="205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2886" y="3486150"/>
            <a:ext cx="205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733550"/>
            <a:ext cx="6324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ABCD.EFGH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0" y="3867150"/>
            <a:ext cx="6553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ABCD.EFGH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AD=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8cm,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DC=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5cm,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DH=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6,5cm.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AB, FG,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AE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2149792"/>
            <a:ext cx="2049441" cy="1582579"/>
          </a:xfrm>
          <a:prstGeom prst="rect">
            <a:avLst/>
          </a:prstGeom>
        </p:spPr>
      </p:pic>
      <p:sp>
        <p:nvSpPr>
          <p:cNvPr id="327" name="Oval 32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" name="Oval 32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9" name="Oval 32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0" name="Oval 32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Oval 33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2" name="Oval 33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3" name="Oval 33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" name="Oval 33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5" name="Oval 33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" name="Oval 33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" name="Oval 33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" name="Oval 33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" name="Oval 33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0" name="Oval 33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1" name="Oval 34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2" name="Oval 34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3" name="Oval 34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4" name="Oval 34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" name="Oval 34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6" name="Oval 34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7" name="Oval 34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" name="Oval 34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9" name="Oval 34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0" name="Oval 34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1" name="Oval 35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" name="Oval 35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3" name="Oval 35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4" name="Oval 35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5" name="Oval 35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6" name="Oval 35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7" name="Oval 35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" name="Oval 35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9" name="Oval 35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0" name="Oval 35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1" name="Oval 36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2" name="Oval 36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3" name="Oval 36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4" name="Oval 36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5" name="Oval 36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6" name="Oval 36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7" name="Oval 36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" name="Oval 36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9" name="Oval 36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0" name="Oval 36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1" name="Oval 37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2" name="Oval 37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3" name="Oval 37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4" name="Oval 37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5" name="Oval 37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6" name="Oval 37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7" name="Oval 37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" name="Oval 37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" name="Oval 37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" name="Oval 37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1" name="Oval 38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2" name="Oval 38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3" name="Oval 38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Oval 38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5" name="Oval 38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6" name="Oval 38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7" name="Oval 38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8" name="Oval 38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" name="Oval 38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0" name="Oval 38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1" name="Oval 39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2" name="Oval 39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3" name="Oval 39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4" name="Oval 39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5" name="Oval 39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6" name="Oval 39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7" name="Oval 39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" name="Oval 39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" name="Oval 39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" name="Oval 39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1" name="Oval 40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2" name="Oval 40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3" name="Oval 40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4" name="Oval 40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5" name="Oval 40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6" name="Oval 40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7" name="Oval 40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8" name="Oval 40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" name="Oval 40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" name="Oval 40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" name="Oval 41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" name="Oval 41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3" name="Oval 41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" name="Oval 41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5" name="Oval 41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" name="Oval 41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" name="Oval 41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" name="Oval 41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" name="Oval 41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" name="Oval 41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1" name="Oval 42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2" name="Oval 42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" name="Oval 42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" name="Oval 42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5" name="Oval 42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6" name="Oval 42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7" name="Oval 42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8" name="Oval 42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9" name="Oval 42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" name="Oval 42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1" name="Oval 43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2" name="Oval 43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3" name="Oval 43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4" name="Oval 43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5" name="Oval 43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6" name="Oval 43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7" name="Oval 43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8" name="Oval 43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9" name="Oval 43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" name="Oval 43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1" name="Oval 44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2" name="Oval 44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3" name="Oval 44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4" name="Oval 44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5" name="Oval 44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6" name="Oval 44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7" name="Oval 44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8" name="Oval 44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9" name="Oval 44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" name="Oval 44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1" name="Oval 45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" name="Oval 45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3" name="Oval 45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4" name="Oval 45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5" name="Oval 45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" name="Oval 45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7" name="Oval 45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8" name="Oval 45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9" name="Oval 45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" name="Oval 45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" name="Oval 46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2" name="Oval 46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3" name="Oval 46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4" name="Oval 46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5" name="Oval 46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Oval 46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" name="Oval 46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Oval 46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Oval 46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0" name="Oval 46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" name="Oval 47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2" name="Oval 47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3" name="Oval 47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Oval 47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Oval 47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6" name="Oval 47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Oval 47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8" name="Oval 47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9" name="Oval 47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0" name="Oval 47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Oval 48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2" name="Oval 48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3" name="Oval 48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4" name="Oval 48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5" name="Oval 48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Oval 48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7" name="Oval 48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8" name="Oval 48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9" name="Oval 48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0" name="Oval 48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Oval 49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Oval 49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Oval 49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Oval 49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Oval 49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Oval 49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7" name="Oval 49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8" name="Oval 49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Oval 49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0" name="Oval 49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Oval 50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Oval 50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3" name="Oval 50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4" name="Oval 50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5" name="Oval 50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Oval 50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7" name="Oval 50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8" name="Oval 50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9" name="Oval 50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0" name="Oval 50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1" name="Oval 51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" name="Oval 51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" name="Oval 51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" name="Oval 51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" name="Oval 51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" name="Oval 51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" name="Oval 51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8" name="Oval 51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9" name="Oval 51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0" name="Oval 51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1" name="Oval 52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" name="Oval 52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3" name="Oval 52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4" name="Oval 52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5" name="Oval 52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6" name="Oval 52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7" name="Oval 52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8" name="Oval 52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9" name="Oval 52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0" name="Oval 52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1" name="Oval 53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" name="Oval 53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" name="Oval 53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4" name="Oval 53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" name="Oval 53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6" name="Oval 53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7" name="Oval 53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8" name="Oval 53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9" name="Oval 53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0" name="Oval 53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1" name="Oval 54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" name="Oval 54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3" name="Oval 54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4" name="Oval 54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5" name="Oval 54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6" name="Oval 54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7" name="Oval 54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8" name="Oval 54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9" name="Oval 54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0" name="Oval 54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1" name="Oval 55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" name="Oval 55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" name="Oval 55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4" name="Oval 55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5" name="Oval 55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6" name="Oval 55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" name="Oval 55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8" name="Oval 55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9" name="Oval 55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0" name="Oval 55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1" name="Oval 56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2" name="Oval 56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" name="Oval 56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4" name="Oval 56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5" name="Oval 56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6" name="Oval 56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7" name="Oval 56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8" name="Oval 56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9" name="Oval 56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" name="Oval 56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1" name="Oval 57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2" name="Oval 57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" name="Oval 57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4" name="Oval 57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5" name="Oval 57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6" name="Oval 57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7" name="Oval 57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8" name="Oval 57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9" name="Oval 57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0" name="Oval 57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1" name="Oval 58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2" name="Oval 58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" name="Oval 58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" name="Oval 58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5" name="Oval 58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6" name="Oval 58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7" name="Oval 58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8" name="Oval 58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9" name="Oval 58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0" name="Oval 58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1" name="Oval 59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2" name="Oval 59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" name="Oval 59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" name="Oval 59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5" name="Oval 59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6" name="Oval 59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7" name="Oval 59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8" name="Oval 59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9" name="Oval 59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0" name="Oval 59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1" name="Oval 60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2" name="Oval 60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3" name="Oval 60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" name="Oval 60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5" name="Oval 60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6" name="Oval 60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7" name="Oval 60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8" name="Oval 60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9" name="Oval 60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0" name="Oval 60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1" name="Oval 61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2" name="Oval 61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3" name="Oval 61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" name="Oval 61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" name="Oval 61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" name="Oval 61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7" name="Oval 61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" name="Oval 61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" name="Oval 61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0" name="Oval 61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1" name="Oval 62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2" name="Oval 62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3" name="Oval 62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" name="Oval 62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5" name="Oval 62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6" name="Oval 62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7" name="Oval 62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9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7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1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2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4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5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6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7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8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9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1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2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4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5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6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7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8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9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1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2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4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5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6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7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8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9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1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2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3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4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5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6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7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8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99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4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5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6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57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58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59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83000"/>
                            </p:stCondLst>
                            <p:childTnLst>
                              <p:par>
                                <p:cTn id="5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84000"/>
                            </p:stCondLst>
                            <p:childTnLst>
                              <p:par>
                                <p:cTn id="5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85000"/>
                            </p:stCondLst>
                            <p:childTnLst>
                              <p:par>
                                <p:cTn id="5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86000"/>
                            </p:stCondLst>
                            <p:childTnLst>
                              <p:par>
                                <p:cTn id="5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87000"/>
                            </p:stCondLst>
                            <p:childTnLst>
                              <p:par>
                                <p:cTn id="5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88000"/>
                            </p:stCondLst>
                            <p:childTnLst>
                              <p:par>
                                <p:cTn id="5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5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90000"/>
                            </p:stCondLst>
                            <p:childTnLst>
                              <p:par>
                                <p:cTn id="5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91000"/>
                            </p:stCondLst>
                            <p:childTnLst>
                              <p:par>
                                <p:cTn id="6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92000"/>
                            </p:stCondLst>
                            <p:childTnLst>
                              <p:par>
                                <p:cTn id="6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93000"/>
                            </p:stCondLst>
                            <p:childTnLst>
                              <p:par>
                                <p:cTn id="6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94000"/>
                            </p:stCondLst>
                            <p:childTnLst>
                              <p:par>
                                <p:cTn id="6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95000"/>
                            </p:stCondLst>
                            <p:childTnLst>
                              <p:par>
                                <p:cTn id="6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96000"/>
                            </p:stCondLst>
                            <p:childTnLst>
                              <p:par>
                                <p:cTn id="6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197000"/>
                            </p:stCondLst>
                            <p:childTnLst>
                              <p:par>
                                <p:cTn id="6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198000"/>
                            </p:stCondLst>
                            <p:childTnLst>
                              <p:par>
                                <p:cTn id="6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199000"/>
                            </p:stCondLst>
                            <p:childTnLst>
                              <p:par>
                                <p:cTn id="6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00000"/>
                            </p:stCondLst>
                            <p:childTnLst>
                              <p:par>
                                <p:cTn id="6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201000"/>
                            </p:stCondLst>
                            <p:childTnLst>
                              <p:par>
                                <p:cTn id="6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202000"/>
                            </p:stCondLst>
                            <p:childTnLst>
                              <p:par>
                                <p:cTn id="6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203000"/>
                            </p:stCondLst>
                            <p:childTnLst>
                              <p:par>
                                <p:cTn id="6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04000"/>
                            </p:stCondLst>
                            <p:childTnLst>
                              <p:par>
                                <p:cTn id="6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205000"/>
                            </p:stCondLst>
                            <p:childTnLst>
                              <p:par>
                                <p:cTn id="6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06000"/>
                            </p:stCondLst>
                            <p:childTnLst>
                              <p:par>
                                <p:cTn id="6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07000"/>
                            </p:stCondLst>
                            <p:childTnLst>
                              <p:par>
                                <p:cTn id="6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08000"/>
                            </p:stCondLst>
                            <p:childTnLst>
                              <p:par>
                                <p:cTn id="6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209000"/>
                            </p:stCondLst>
                            <p:childTnLst>
                              <p:par>
                                <p:cTn id="6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10000"/>
                            </p:stCondLst>
                            <p:childTnLst>
                              <p:par>
                                <p:cTn id="6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211000"/>
                            </p:stCondLst>
                            <p:childTnLst>
                              <p:par>
                                <p:cTn id="6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12000"/>
                            </p:stCondLst>
                            <p:childTnLst>
                              <p:par>
                                <p:cTn id="6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213000"/>
                            </p:stCondLst>
                            <p:childTnLst>
                              <p:par>
                                <p:cTn id="6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14000"/>
                            </p:stCondLst>
                            <p:childTnLst>
                              <p:par>
                                <p:cTn id="6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15000"/>
                            </p:stCondLst>
                            <p:childTnLst>
                              <p:par>
                                <p:cTn id="6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16000"/>
                            </p:stCondLst>
                            <p:childTnLst>
                              <p:par>
                                <p:cTn id="6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17000"/>
                            </p:stCondLst>
                            <p:childTnLst>
                              <p:par>
                                <p:cTn id="6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18000"/>
                            </p:stCondLst>
                            <p:childTnLst>
                              <p:par>
                                <p:cTn id="6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19000"/>
                            </p:stCondLst>
                            <p:childTnLst>
                              <p:par>
                                <p:cTn id="6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20000"/>
                            </p:stCondLst>
                            <p:childTnLst>
                              <p:par>
                                <p:cTn id="6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21000"/>
                            </p:stCondLst>
                            <p:childTnLst>
                              <p:par>
                                <p:cTn id="6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22000"/>
                            </p:stCondLst>
                            <p:childTnLst>
                              <p:par>
                                <p:cTn id="6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223000"/>
                            </p:stCondLst>
                            <p:childTnLst>
                              <p:par>
                                <p:cTn id="6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24000"/>
                            </p:stCondLst>
                            <p:childTnLst>
                              <p:par>
                                <p:cTn id="7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225000"/>
                            </p:stCondLst>
                            <p:childTnLst>
                              <p:par>
                                <p:cTn id="7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26000"/>
                            </p:stCondLst>
                            <p:childTnLst>
                              <p:par>
                                <p:cTn id="7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27000"/>
                            </p:stCondLst>
                            <p:childTnLst>
                              <p:par>
                                <p:cTn id="7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228000"/>
                            </p:stCondLst>
                            <p:childTnLst>
                              <p:par>
                                <p:cTn id="7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29000"/>
                            </p:stCondLst>
                            <p:childTnLst>
                              <p:par>
                                <p:cTn id="7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30000"/>
                            </p:stCondLst>
                            <p:childTnLst>
                              <p:par>
                                <p:cTn id="7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31000"/>
                            </p:stCondLst>
                            <p:childTnLst>
                              <p:par>
                                <p:cTn id="7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32000"/>
                            </p:stCondLst>
                            <p:childTnLst>
                              <p:par>
                                <p:cTn id="7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33000"/>
                            </p:stCondLst>
                            <p:childTnLst>
                              <p:par>
                                <p:cTn id="7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234000"/>
                            </p:stCondLst>
                            <p:childTnLst>
                              <p:par>
                                <p:cTn id="7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235000"/>
                            </p:stCondLst>
                            <p:childTnLst>
                              <p:par>
                                <p:cTn id="7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36000"/>
                            </p:stCondLst>
                            <p:childTnLst>
                              <p:par>
                                <p:cTn id="7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237000"/>
                            </p:stCondLst>
                            <p:childTnLst>
                              <p:par>
                                <p:cTn id="7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38000"/>
                            </p:stCondLst>
                            <p:childTnLst>
                              <p:par>
                                <p:cTn id="7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239000"/>
                            </p:stCondLst>
                            <p:childTnLst>
                              <p:par>
                                <p:cTn id="7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240000"/>
                            </p:stCondLst>
                            <p:childTnLst>
                              <p:par>
                                <p:cTn id="7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241000"/>
                            </p:stCondLst>
                            <p:childTnLst>
                              <p:par>
                                <p:cTn id="7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42000"/>
                            </p:stCondLst>
                            <p:childTnLst>
                              <p:par>
                                <p:cTn id="7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243000"/>
                            </p:stCondLst>
                            <p:childTnLst>
                              <p:par>
                                <p:cTn id="7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244000"/>
                            </p:stCondLst>
                            <p:childTnLst>
                              <p:par>
                                <p:cTn id="7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45000"/>
                            </p:stCondLst>
                            <p:childTnLst>
                              <p:par>
                                <p:cTn id="7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46000"/>
                            </p:stCondLst>
                            <p:childTnLst>
                              <p:par>
                                <p:cTn id="7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47000"/>
                            </p:stCondLst>
                            <p:childTnLst>
                              <p:par>
                                <p:cTn id="7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48000"/>
                            </p:stCondLst>
                            <p:childTnLst>
                              <p:par>
                                <p:cTn id="7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249000"/>
                            </p:stCondLst>
                            <p:childTnLst>
                              <p:par>
                                <p:cTn id="7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50000"/>
                            </p:stCondLst>
                            <p:childTnLst>
                              <p:par>
                                <p:cTn id="7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251000"/>
                            </p:stCondLst>
                            <p:childTnLst>
                              <p:par>
                                <p:cTn id="7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252000"/>
                            </p:stCondLst>
                            <p:childTnLst>
                              <p:par>
                                <p:cTn id="7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253000"/>
                            </p:stCondLst>
                            <p:childTnLst>
                              <p:par>
                                <p:cTn id="7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254000"/>
                            </p:stCondLst>
                            <p:childTnLst>
                              <p:par>
                                <p:cTn id="7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255000"/>
                            </p:stCondLst>
                            <p:childTnLst>
                              <p:par>
                                <p:cTn id="7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256000"/>
                            </p:stCondLst>
                            <p:childTnLst>
                              <p:par>
                                <p:cTn id="7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257000"/>
                            </p:stCondLst>
                            <p:childTnLst>
                              <p:par>
                                <p:cTn id="8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258000"/>
                            </p:stCondLst>
                            <p:childTnLst>
                              <p:par>
                                <p:cTn id="8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259000"/>
                            </p:stCondLst>
                            <p:childTnLst>
                              <p:par>
                                <p:cTn id="8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260000"/>
                            </p:stCondLst>
                            <p:childTnLst>
                              <p:par>
                                <p:cTn id="8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261000"/>
                            </p:stCondLst>
                            <p:childTnLst>
                              <p:par>
                                <p:cTn id="8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62000"/>
                            </p:stCondLst>
                            <p:childTnLst>
                              <p:par>
                                <p:cTn id="8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63000"/>
                            </p:stCondLst>
                            <p:childTnLst>
                              <p:par>
                                <p:cTn id="8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264000"/>
                            </p:stCondLst>
                            <p:childTnLst>
                              <p:par>
                                <p:cTn id="8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265000"/>
                            </p:stCondLst>
                            <p:childTnLst>
                              <p:par>
                                <p:cTn id="8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66000"/>
                            </p:stCondLst>
                            <p:childTnLst>
                              <p:par>
                                <p:cTn id="8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267000"/>
                            </p:stCondLst>
                            <p:childTnLst>
                              <p:par>
                                <p:cTn id="8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68000"/>
                            </p:stCondLst>
                            <p:childTnLst>
                              <p:par>
                                <p:cTn id="8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269000"/>
                            </p:stCondLst>
                            <p:childTnLst>
                              <p:par>
                                <p:cTn id="8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70000"/>
                            </p:stCondLst>
                            <p:childTnLst>
                              <p:par>
                                <p:cTn id="8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271000"/>
                            </p:stCondLst>
                            <p:childTnLst>
                              <p:par>
                                <p:cTn id="8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72000"/>
                            </p:stCondLst>
                            <p:childTnLst>
                              <p:par>
                                <p:cTn id="8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273000"/>
                            </p:stCondLst>
                            <p:childTnLst>
                              <p:par>
                                <p:cTn id="8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74000"/>
                            </p:stCondLst>
                            <p:childTnLst>
                              <p:par>
                                <p:cTn id="8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275000"/>
                            </p:stCondLst>
                            <p:childTnLst>
                              <p:par>
                                <p:cTn id="8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76000"/>
                            </p:stCondLst>
                            <p:childTnLst>
                              <p:par>
                                <p:cTn id="8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277000"/>
                            </p:stCondLst>
                            <p:childTnLst>
                              <p:par>
                                <p:cTn id="8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78000"/>
                            </p:stCondLst>
                            <p:childTnLst>
                              <p:par>
                                <p:cTn id="8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279000"/>
                            </p:stCondLst>
                            <p:childTnLst>
                              <p:par>
                                <p:cTn id="8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80000"/>
                            </p:stCondLst>
                            <p:childTnLst>
                              <p:par>
                                <p:cTn id="8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281000"/>
                            </p:stCondLst>
                            <p:childTnLst>
                              <p:par>
                                <p:cTn id="8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82000"/>
                            </p:stCondLst>
                            <p:childTnLst>
                              <p:par>
                                <p:cTn id="8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83000"/>
                            </p:stCondLst>
                            <p:childTnLst>
                              <p:par>
                                <p:cTn id="8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84000"/>
                            </p:stCondLst>
                            <p:childTnLst>
                              <p:par>
                                <p:cTn id="8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285000"/>
                            </p:stCondLst>
                            <p:childTnLst>
                              <p:par>
                                <p:cTn id="8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86000"/>
                            </p:stCondLst>
                            <p:childTnLst>
                              <p:par>
                                <p:cTn id="8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287000"/>
                            </p:stCondLst>
                            <p:childTnLst>
                              <p:par>
                                <p:cTn id="8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88000"/>
                            </p:stCondLst>
                            <p:childTnLst>
                              <p:par>
                                <p:cTn id="8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289000"/>
                            </p:stCondLst>
                            <p:childTnLst>
                              <p:par>
                                <p:cTn id="8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90000"/>
                            </p:stCondLst>
                            <p:childTnLst>
                              <p:par>
                                <p:cTn id="8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291000"/>
                            </p:stCondLst>
                            <p:childTnLst>
                              <p:par>
                                <p:cTn id="9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92000"/>
                            </p:stCondLst>
                            <p:childTnLst>
                              <p:par>
                                <p:cTn id="9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293000"/>
                            </p:stCondLst>
                            <p:childTnLst>
                              <p:par>
                                <p:cTn id="9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294000"/>
                            </p:stCondLst>
                            <p:childTnLst>
                              <p:par>
                                <p:cTn id="9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295000"/>
                            </p:stCondLst>
                            <p:childTnLst>
                              <p:par>
                                <p:cTn id="9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296000"/>
                            </p:stCondLst>
                            <p:childTnLst>
                              <p:par>
                                <p:cTn id="9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297000"/>
                            </p:stCondLst>
                            <p:childTnLst>
                              <p:par>
                                <p:cTn id="9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298000"/>
                            </p:stCondLst>
                            <p:childTnLst>
                              <p:par>
                                <p:cTn id="9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5" fill="hold">
                            <p:stCondLst>
                              <p:cond delay="299000"/>
                            </p:stCondLst>
                            <p:childTnLst>
                              <p:par>
                                <p:cTn id="9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6" grpId="0"/>
      <p:bldP spid="21" grpId="0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605" grpId="0" animBg="1"/>
      <p:bldP spid="606" grpId="0" animBg="1"/>
      <p:bldP spid="607" grpId="0" animBg="1"/>
      <p:bldP spid="608" grpId="0" animBg="1"/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19" grpId="0" animBg="1"/>
      <p:bldP spid="620" grpId="0" animBg="1"/>
      <p:bldP spid="621" grpId="0" animBg="1"/>
      <p:bldP spid="622" grpId="0" animBg="1"/>
      <p:bldP spid="623" grpId="0" animBg="1"/>
      <p:bldP spid="624" grpId="0" animBg="1"/>
      <p:bldP spid="625" grpId="0" animBg="1"/>
      <p:bldP spid="626" grpId="0" animBg="1"/>
      <p:bldP spid="6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2962" y="514350"/>
            <a:ext cx="2978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94861" y="971550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276350"/>
            <a:ext cx="205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2724150"/>
            <a:ext cx="205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2149792"/>
            <a:ext cx="2049441" cy="15825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1657350"/>
            <a:ext cx="5791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EFG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EFB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GFB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AG, BH, CE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DF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399" y="3182600"/>
            <a:ext cx="61444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AB=DC=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5cm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ABCD, BCGF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FG=BC=AD=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8cm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ADHE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AE=DH=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6,5cm 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8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5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9180" y="514350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323109" y="3112353"/>
            <a:ext cx="6144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25811"/>
            <a:ext cx="2032022" cy="1612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71550"/>
            <a:ext cx="1921238" cy="1921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071700"/>
            <a:ext cx="2102427" cy="17209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6400" y="2647950"/>
            <a:ext cx="39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3278" y="2647950"/>
            <a:ext cx="39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71024" y="2647950"/>
            <a:ext cx="39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65823" y="4095750"/>
            <a:ext cx="216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1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10" grpId="0"/>
      <p:bldP spid="17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9180" y="514350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28601" y="2004358"/>
            <a:ext cx="27431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2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94861" y="1069775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62" y="1562218"/>
            <a:ext cx="5448342" cy="316147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5" name="Oval 26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0" name="Oval 26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1" name="Oval 27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4" name="Oval 27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" name="Oval 27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" name="Oval 27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9" name="Oval 27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" name="Oval 27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" name="Oval 28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3" name="Oval 28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5" name="Oval 28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" name="Oval 28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8" name="Oval 28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9" name="Oval 28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" name="Oval 28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1" name="Oval 29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3" name="Oval 29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4" name="Oval 29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5" name="Oval 29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Oval 29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9" name="Oval 29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0" name="Oval 29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1" name="Oval 30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2" name="Oval 30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3" name="Oval 30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6" name="Oval 30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" name="Oval 30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" name="Oval 30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" name="Oval 30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" name="Oval 30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" name="Oval 31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" name="Oval 31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4" name="Oval 31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" name="Oval 31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" name="Oval 31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" name="Oval 31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" name="Oval 31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" name="Oval 31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0" name="Oval 31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1" name="Oval 32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7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6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83000"/>
                            </p:stCondLst>
                            <p:childTnLst>
                              <p:par>
                                <p:cTn id="5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84000"/>
                            </p:stCondLst>
                            <p:childTnLst>
                              <p:par>
                                <p:cTn id="5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85000"/>
                            </p:stCondLst>
                            <p:childTnLst>
                              <p:par>
                                <p:cTn id="5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5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87000"/>
                            </p:stCondLst>
                            <p:childTnLst>
                              <p:par>
                                <p:cTn id="5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88000"/>
                            </p:stCondLst>
                            <p:childTnLst>
                              <p:par>
                                <p:cTn id="5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89000"/>
                            </p:stCondLst>
                            <p:childTnLst>
                              <p:par>
                                <p:cTn id="5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90000"/>
                            </p:stCondLst>
                            <p:childTnLst>
                              <p:par>
                                <p:cTn id="5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91000"/>
                            </p:stCondLst>
                            <p:childTnLst>
                              <p:par>
                                <p:cTn id="5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92000"/>
                            </p:stCondLst>
                            <p:childTnLst>
                              <p:par>
                                <p:cTn id="5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93000"/>
                            </p:stCondLst>
                            <p:childTnLst>
                              <p:par>
                                <p:cTn id="5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94000"/>
                            </p:stCondLst>
                            <p:childTnLst>
                              <p:par>
                                <p:cTn id="6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95000"/>
                            </p:stCondLst>
                            <p:childTnLst>
                              <p:par>
                                <p:cTn id="6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96000"/>
                            </p:stCondLst>
                            <p:childTnLst>
                              <p:par>
                                <p:cTn id="6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97000"/>
                            </p:stCondLst>
                            <p:childTnLst>
                              <p:par>
                                <p:cTn id="6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98000"/>
                            </p:stCondLst>
                            <p:childTnLst>
                              <p:par>
                                <p:cTn id="6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99000"/>
                            </p:stCondLst>
                            <p:childTnLst>
                              <p:par>
                                <p:cTn id="6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200000"/>
                            </p:stCondLst>
                            <p:childTnLst>
                              <p:par>
                                <p:cTn id="6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201000"/>
                            </p:stCondLst>
                            <p:childTnLst>
                              <p:par>
                                <p:cTn id="6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202000"/>
                            </p:stCondLst>
                            <p:childTnLst>
                              <p:par>
                                <p:cTn id="6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03000"/>
                            </p:stCondLst>
                            <p:childTnLst>
                              <p:par>
                                <p:cTn id="6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204000"/>
                            </p:stCondLst>
                            <p:childTnLst>
                              <p:par>
                                <p:cTn id="6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205000"/>
                            </p:stCondLst>
                            <p:childTnLst>
                              <p:par>
                                <p:cTn id="6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206000"/>
                            </p:stCondLst>
                            <p:childTnLst>
                              <p:par>
                                <p:cTn id="6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07000"/>
                            </p:stCondLst>
                            <p:childTnLst>
                              <p:par>
                                <p:cTn id="6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208000"/>
                            </p:stCondLst>
                            <p:childTnLst>
                              <p:par>
                                <p:cTn id="6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09000"/>
                            </p:stCondLst>
                            <p:childTnLst>
                              <p:par>
                                <p:cTn id="6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10000"/>
                            </p:stCondLst>
                            <p:childTnLst>
                              <p:par>
                                <p:cTn id="6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11000"/>
                            </p:stCondLst>
                            <p:childTnLst>
                              <p:par>
                                <p:cTn id="6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212000"/>
                            </p:stCondLst>
                            <p:childTnLst>
                              <p:par>
                                <p:cTn id="6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13000"/>
                            </p:stCondLst>
                            <p:childTnLst>
                              <p:par>
                                <p:cTn id="6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214000"/>
                            </p:stCondLst>
                            <p:childTnLst>
                              <p:par>
                                <p:cTn id="6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15000"/>
                            </p:stCondLst>
                            <p:childTnLst>
                              <p:par>
                                <p:cTn id="6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216000"/>
                            </p:stCondLst>
                            <p:childTnLst>
                              <p:par>
                                <p:cTn id="6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17000"/>
                            </p:stCondLst>
                            <p:childTnLst>
                              <p:par>
                                <p:cTn id="6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18000"/>
                            </p:stCondLst>
                            <p:childTnLst>
                              <p:par>
                                <p:cTn id="6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19000"/>
                            </p:stCondLst>
                            <p:childTnLst>
                              <p:par>
                                <p:cTn id="6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20000"/>
                            </p:stCondLst>
                            <p:childTnLst>
                              <p:par>
                                <p:cTn id="6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21000"/>
                            </p:stCondLst>
                            <p:childTnLst>
                              <p:par>
                                <p:cTn id="6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22000"/>
                            </p:stCondLst>
                            <p:childTnLst>
                              <p:par>
                                <p:cTn id="6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23000"/>
                            </p:stCondLst>
                            <p:childTnLst>
                              <p:par>
                                <p:cTn id="6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24000"/>
                            </p:stCondLst>
                            <p:childTnLst>
                              <p:par>
                                <p:cTn id="6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25000"/>
                            </p:stCondLst>
                            <p:childTnLst>
                              <p:par>
                                <p:cTn id="6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226000"/>
                            </p:stCondLst>
                            <p:childTnLst>
                              <p:par>
                                <p:cTn id="6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27000"/>
                            </p:stCondLst>
                            <p:childTnLst>
                              <p:par>
                                <p:cTn id="7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228000"/>
                            </p:stCondLst>
                            <p:childTnLst>
                              <p:par>
                                <p:cTn id="7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29000"/>
                            </p:stCondLst>
                            <p:childTnLst>
                              <p:par>
                                <p:cTn id="7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30000"/>
                            </p:stCondLst>
                            <p:childTnLst>
                              <p:par>
                                <p:cTn id="7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231000"/>
                            </p:stCondLst>
                            <p:childTnLst>
                              <p:par>
                                <p:cTn id="7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32000"/>
                            </p:stCondLst>
                            <p:childTnLst>
                              <p:par>
                                <p:cTn id="7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33000"/>
                            </p:stCondLst>
                            <p:childTnLst>
                              <p:par>
                                <p:cTn id="7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34000"/>
                            </p:stCondLst>
                            <p:childTnLst>
                              <p:par>
                                <p:cTn id="7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35000"/>
                            </p:stCondLst>
                            <p:childTnLst>
                              <p:par>
                                <p:cTn id="7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36000"/>
                            </p:stCondLst>
                            <p:childTnLst>
                              <p:par>
                                <p:cTn id="7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237000"/>
                            </p:stCondLst>
                            <p:childTnLst>
                              <p:par>
                                <p:cTn id="7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238000"/>
                            </p:stCondLst>
                            <p:childTnLst>
                              <p:par>
                                <p:cTn id="7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39000"/>
                            </p:stCondLst>
                            <p:childTnLst>
                              <p:par>
                                <p:cTn id="7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240000"/>
                            </p:stCondLst>
                            <p:childTnLst>
                              <p:par>
                                <p:cTn id="7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41000"/>
                            </p:stCondLst>
                            <p:childTnLst>
                              <p:par>
                                <p:cTn id="7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242000"/>
                            </p:stCondLst>
                            <p:childTnLst>
                              <p:par>
                                <p:cTn id="7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243000"/>
                            </p:stCondLst>
                            <p:childTnLst>
                              <p:par>
                                <p:cTn id="7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244000"/>
                            </p:stCondLst>
                            <p:childTnLst>
                              <p:par>
                                <p:cTn id="7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45000"/>
                            </p:stCondLst>
                            <p:childTnLst>
                              <p:par>
                                <p:cTn id="7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246000"/>
                            </p:stCondLst>
                            <p:childTnLst>
                              <p:par>
                                <p:cTn id="7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247000"/>
                            </p:stCondLst>
                            <p:childTnLst>
                              <p:par>
                                <p:cTn id="7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48000"/>
                            </p:stCondLst>
                            <p:childTnLst>
                              <p:par>
                                <p:cTn id="7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49000"/>
                            </p:stCondLst>
                            <p:childTnLst>
                              <p:par>
                                <p:cTn id="7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50000"/>
                            </p:stCondLst>
                            <p:childTnLst>
                              <p:par>
                                <p:cTn id="7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51000"/>
                            </p:stCondLst>
                            <p:childTnLst>
                              <p:par>
                                <p:cTn id="7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252000"/>
                            </p:stCondLst>
                            <p:childTnLst>
                              <p:par>
                                <p:cTn id="7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53000"/>
                            </p:stCondLst>
                            <p:childTnLst>
                              <p:par>
                                <p:cTn id="7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254000"/>
                            </p:stCondLst>
                            <p:childTnLst>
                              <p:par>
                                <p:cTn id="7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255000"/>
                            </p:stCondLst>
                            <p:childTnLst>
                              <p:par>
                                <p:cTn id="7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256000"/>
                            </p:stCondLst>
                            <p:childTnLst>
                              <p:par>
                                <p:cTn id="7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257000"/>
                            </p:stCondLst>
                            <p:childTnLst>
                              <p:par>
                                <p:cTn id="7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258000"/>
                            </p:stCondLst>
                            <p:childTnLst>
                              <p:par>
                                <p:cTn id="7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259000"/>
                            </p:stCondLst>
                            <p:childTnLst>
                              <p:par>
                                <p:cTn id="7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260000"/>
                            </p:stCondLst>
                            <p:childTnLst>
                              <p:par>
                                <p:cTn id="8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261000"/>
                            </p:stCondLst>
                            <p:childTnLst>
                              <p:par>
                                <p:cTn id="8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262000"/>
                            </p:stCondLst>
                            <p:childTnLst>
                              <p:par>
                                <p:cTn id="8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263000"/>
                            </p:stCondLst>
                            <p:childTnLst>
                              <p:par>
                                <p:cTn id="8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264000"/>
                            </p:stCondLst>
                            <p:childTnLst>
                              <p:par>
                                <p:cTn id="8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65000"/>
                            </p:stCondLst>
                            <p:childTnLst>
                              <p:par>
                                <p:cTn id="8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66000"/>
                            </p:stCondLst>
                            <p:childTnLst>
                              <p:par>
                                <p:cTn id="8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267000"/>
                            </p:stCondLst>
                            <p:childTnLst>
                              <p:par>
                                <p:cTn id="8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268000"/>
                            </p:stCondLst>
                            <p:childTnLst>
                              <p:par>
                                <p:cTn id="8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69000"/>
                            </p:stCondLst>
                            <p:childTnLst>
                              <p:par>
                                <p:cTn id="8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270000"/>
                            </p:stCondLst>
                            <p:childTnLst>
                              <p:par>
                                <p:cTn id="8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71000"/>
                            </p:stCondLst>
                            <p:childTnLst>
                              <p:par>
                                <p:cTn id="8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272000"/>
                            </p:stCondLst>
                            <p:childTnLst>
                              <p:par>
                                <p:cTn id="8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73000"/>
                            </p:stCondLst>
                            <p:childTnLst>
                              <p:par>
                                <p:cTn id="8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274000"/>
                            </p:stCondLst>
                            <p:childTnLst>
                              <p:par>
                                <p:cTn id="8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75000"/>
                            </p:stCondLst>
                            <p:childTnLst>
                              <p:par>
                                <p:cTn id="8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276000"/>
                            </p:stCondLst>
                            <p:childTnLst>
                              <p:par>
                                <p:cTn id="8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77000"/>
                            </p:stCondLst>
                            <p:childTnLst>
                              <p:par>
                                <p:cTn id="8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278000"/>
                            </p:stCondLst>
                            <p:childTnLst>
                              <p:par>
                                <p:cTn id="8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79000"/>
                            </p:stCondLst>
                            <p:childTnLst>
                              <p:par>
                                <p:cTn id="8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280000"/>
                            </p:stCondLst>
                            <p:childTnLst>
                              <p:par>
                                <p:cTn id="8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81000"/>
                            </p:stCondLst>
                            <p:childTnLst>
                              <p:par>
                                <p:cTn id="8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282000"/>
                            </p:stCondLst>
                            <p:childTnLst>
                              <p:par>
                                <p:cTn id="8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83000"/>
                            </p:stCondLst>
                            <p:childTnLst>
                              <p:par>
                                <p:cTn id="8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284000"/>
                            </p:stCondLst>
                            <p:childTnLst>
                              <p:par>
                                <p:cTn id="8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85000"/>
                            </p:stCondLst>
                            <p:childTnLst>
                              <p:par>
                                <p:cTn id="8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86000"/>
                            </p:stCondLst>
                            <p:childTnLst>
                              <p:par>
                                <p:cTn id="8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87000"/>
                            </p:stCondLst>
                            <p:childTnLst>
                              <p:par>
                                <p:cTn id="8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288000"/>
                            </p:stCondLst>
                            <p:childTnLst>
                              <p:par>
                                <p:cTn id="8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89000"/>
                            </p:stCondLst>
                            <p:childTnLst>
                              <p:par>
                                <p:cTn id="8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290000"/>
                            </p:stCondLst>
                            <p:childTnLst>
                              <p:par>
                                <p:cTn id="8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91000"/>
                            </p:stCondLst>
                            <p:childTnLst>
                              <p:par>
                                <p:cTn id="8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292000"/>
                            </p:stCondLst>
                            <p:childTnLst>
                              <p:par>
                                <p:cTn id="8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93000"/>
                            </p:stCondLst>
                            <p:childTnLst>
                              <p:par>
                                <p:cTn id="8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294000"/>
                            </p:stCondLst>
                            <p:childTnLst>
                              <p:par>
                                <p:cTn id="9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95000"/>
                            </p:stCondLst>
                            <p:childTnLst>
                              <p:par>
                                <p:cTn id="9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296000"/>
                            </p:stCondLst>
                            <p:childTnLst>
                              <p:par>
                                <p:cTn id="9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297000"/>
                            </p:stCondLst>
                            <p:childTnLst>
                              <p:par>
                                <p:cTn id="9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298000"/>
                            </p:stCondLst>
                            <p:childTnLst>
                              <p:par>
                                <p:cTn id="9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299000"/>
                            </p:stCondLst>
                            <p:childTnLst>
                              <p:par>
                                <p:cTn id="9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9180" y="514350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28601" y="1581150"/>
            <a:ext cx="55625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ABCD.MNPQ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B, C, D, M, N, P, Q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AB, BC, CD, AD, MN, NP, PQ, MQ, AM, BN, CP, DQ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3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BCP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DCP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AP, BQ, CM,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DN.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4861" y="1069775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640" y="1571128"/>
            <a:ext cx="2781760" cy="1405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53" y="2976230"/>
            <a:ext cx="1637647" cy="155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0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9180" y="514350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04801" y="1504950"/>
            <a:ext cx="5486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ABCD.A’B’C’D’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AB=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5cm 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8).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BC, CC’.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1200150"/>
            <a:ext cx="24669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62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9180" y="514350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04801" y="1352550"/>
            <a:ext cx="54863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BC=CC’=AB=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5cm 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BCC’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DCC’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AC’, CA’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1200150"/>
            <a:ext cx="24669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48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526604"/>
            <a:ext cx="1801091" cy="6347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51435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Untitled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54006"/>
            <a:ext cx="15875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Untitled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177" y="1352550"/>
            <a:ext cx="16129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2400" y="2630356"/>
            <a:ext cx="4191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ABCD.EFGH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04571" y="2647950"/>
            <a:ext cx="42108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ABCD.A’B’C’D’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058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526604"/>
            <a:ext cx="1801091" cy="6347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8196" y="1047750"/>
            <a:ext cx="87172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 </a:t>
            </a:r>
          </a:p>
          <a:p>
            <a:pPr algn="just"/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AB, BC, CD, AD, EF, FG, GH, EH, AE, BF, CG, DH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AG, BH, CE, DF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ABF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CBF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DCG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AB=DC=HG=EF; BC=FG=EH=AD;</a:t>
            </a:r>
          </a:p>
          <a:p>
            <a:pPr algn="ctr"/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AE=BF=CG=DH</a:t>
            </a:r>
            <a:endParaRPr lang="en-US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Untitled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38350"/>
            <a:ext cx="1905000" cy="153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11988" y="699707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228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526604"/>
            <a:ext cx="1801091" cy="6347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8200" y="2600474"/>
            <a:ext cx="723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AA’D’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AA’B’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D’A’B’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BCC’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DCC’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AC’, BD’, CA’, DB’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1988" y="699707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Untitled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64" y="1276571"/>
            <a:ext cx="1939636" cy="151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Untitled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45" y="1276350"/>
            <a:ext cx="1798559" cy="149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0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1000" y="479107"/>
            <a:ext cx="8458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III – CÁC HÌNH KHỐI TRONG THỰC TIỄN</a:t>
            </a:r>
            <a:endParaRPr lang="en-US" sz="2600" b="1" dirty="0">
              <a:solidFill>
                <a:srgbClr val="D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123950"/>
            <a:ext cx="2362200" cy="1707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66933"/>
            <a:ext cx="2362200" cy="1370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985984"/>
            <a:ext cx="2071161" cy="1351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840" y="2985983"/>
            <a:ext cx="2090920" cy="13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9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6604"/>
            <a:ext cx="1752600" cy="577935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800" y="1047750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2500" y="3008596"/>
            <a:ext cx="704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700" y="4019550"/>
            <a:ext cx="7124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Oval 17"/>
          <p:cNvSpPr/>
          <p:nvPr/>
        </p:nvSpPr>
        <p:spPr>
          <a:xfrm>
            <a:off x="952500" y="4019550"/>
            <a:ext cx="495300" cy="461665"/>
          </a:xfrm>
          <a:prstGeom prst="ellipse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242" name="Picture 2" descr="Untitled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66624"/>
            <a:ext cx="3399617" cy="114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11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6604"/>
            <a:ext cx="1752600" cy="577935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800" y="1047750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6400" y="3461299"/>
            <a:ext cx="18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4450" y="3461298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00200" y="3461298"/>
            <a:ext cx="495300" cy="461665"/>
          </a:xfrm>
          <a:prstGeom prst="ellipse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267" name="Picture 3" descr="Untitled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394" y="1878747"/>
            <a:ext cx="4124806" cy="142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66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6604"/>
            <a:ext cx="1752600" cy="577935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800" y="1047750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6400" y="3461299"/>
            <a:ext cx="18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4450" y="3461298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00200" y="3461298"/>
            <a:ext cx="495300" cy="461665"/>
          </a:xfrm>
          <a:prstGeom prst="ellipse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266" name="Picture 2" descr="Untitled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827496"/>
            <a:ext cx="4079702" cy="147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55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32699"/>
            <a:ext cx="2144376" cy="5484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58115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2, 3 SGK.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1, 2, 4, 5 SBT</a:t>
            </a:r>
          </a:p>
        </p:txBody>
      </p:sp>
    </p:spTree>
    <p:extLst>
      <p:ext uri="{BB962C8B-B14F-4D97-AF65-F5344CB8AC3E}">
        <p14:creationId xmlns:p14="http://schemas.microsoft.com/office/powerpoint/2010/main" val="158972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400051"/>
            <a:ext cx="8001000" cy="18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Tiết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học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đến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đây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kết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thúc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ơn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0355" y="1824336"/>
            <a:ext cx="2406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Lớp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7A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5134" y="2747666"/>
            <a:ext cx="7996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viên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Dương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Minh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Chí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66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8648" y="64310"/>
            <a:ext cx="6271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III – CÁC HÌNH KHỐI TRONG THỰC TIỄN</a:t>
            </a:r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7561"/>
            <a:ext cx="1752600" cy="5779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9600" y="1435953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4861" y="857546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343150"/>
            <a:ext cx="8229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endParaRPr lang="en-US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6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6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" grpId="0"/>
      <p:bldP spid="8" grpId="0" animBg="1"/>
      <p:bldP spid="9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7561"/>
            <a:ext cx="1752600" cy="5779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94861" y="857546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80766"/>
            <a:ext cx="1376363" cy="1376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248" y="1382498"/>
            <a:ext cx="1376363" cy="1376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344398"/>
            <a:ext cx="1376362" cy="1376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80" y="3075280"/>
            <a:ext cx="1308898" cy="1308898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707" y="3173132"/>
            <a:ext cx="1672834" cy="1113195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62" y="3007673"/>
            <a:ext cx="1562100" cy="1278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7999" y="2547371"/>
            <a:ext cx="3066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6174" y="4288532"/>
            <a:ext cx="3066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68648" y="64310"/>
            <a:ext cx="6271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III – CÁC HÌNH KHỐI TRONG THỰC TIỄN</a:t>
            </a:r>
          </a:p>
        </p:txBody>
      </p:sp>
    </p:spTree>
    <p:extLst>
      <p:ext uri="{BB962C8B-B14F-4D97-AF65-F5344CB8AC3E}">
        <p14:creationId xmlns:p14="http://schemas.microsoft.com/office/powerpoint/2010/main" val="178271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209549"/>
            <a:ext cx="8458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sz="2600" b="1" dirty="0">
              <a:solidFill>
                <a:srgbClr val="D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048" y="1352550"/>
            <a:ext cx="3693871" cy="7497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648" y="2114550"/>
            <a:ext cx="2127328" cy="7497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848" y="2876550"/>
            <a:ext cx="2273620" cy="7497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648" y="3638550"/>
            <a:ext cx="2907552" cy="74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7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66801" y="241935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1440" y="3333750"/>
            <a:ext cx="3066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09" y="1042631"/>
            <a:ext cx="3810000" cy="12001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71440" y="3978593"/>
            <a:ext cx="3066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67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2962" y="514350"/>
            <a:ext cx="2978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28601" y="2004358"/>
            <a:ext cx="2743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4861" y="1069775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34" y="1657350"/>
            <a:ext cx="5564666" cy="2820542"/>
          </a:xfrm>
          <a:prstGeom prst="rect">
            <a:avLst/>
          </a:prstGeom>
        </p:spPr>
      </p:pic>
      <p:sp>
        <p:nvSpPr>
          <p:cNvPr id="626" name="Oval 62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7" name="Oval 62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8" name="Oval 62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9" name="Oval 62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0" name="Oval 62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1" name="Oval 63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2" name="Oval 63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3" name="Oval 63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" name="Oval 63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" name="Oval 63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6" name="Oval 63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7" name="Oval 63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8" name="Oval 63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9" name="Oval 63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0" name="Oval 63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1" name="Oval 64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2" name="Oval 64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3" name="Oval 64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4" name="Oval 64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" name="Oval 64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6" name="Oval 64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7" name="Oval 64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8" name="Oval 64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9" name="Oval 64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0" name="Oval 64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1" name="Oval 65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2" name="Oval 65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3" name="Oval 65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4" name="Oval 65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" name="Oval 65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" name="Oval 65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7" name="Oval 65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8" name="Oval 65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9" name="Oval 65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0" name="Oval 65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1" name="Oval 66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2" name="Oval 66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3" name="Oval 66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4" name="Oval 66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" name="Oval 66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6" name="Oval 66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7" name="Oval 66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8" name="Oval 66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9" name="Oval 66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0" name="Oval 66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1" name="Oval 67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2" name="Oval 67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3" name="Oval 67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4" name="Oval 67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" name="Oval 67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" name="Oval 67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7" name="Oval 67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8" name="Oval 67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9" name="Oval 67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0" name="Oval 67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1" name="Oval 68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2" name="Oval 68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3" name="Oval 68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4" name="Oval 68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5" name="Oval 68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" name="Oval 68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7" name="Oval 68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8" name="Oval 68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9" name="Oval 68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0" name="Oval 68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1" name="Oval 69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2" name="Oval 69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3" name="Oval 69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4" name="Oval 69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5" name="Oval 69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" name="Oval 69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7" name="Oval 69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8" name="Oval 69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9" name="Oval 69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0" name="Oval 69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1" name="Oval 70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2" name="Oval 70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3" name="Oval 70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4" name="Oval 70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5" name="Oval 70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" name="Oval 70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7" name="Oval 70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8" name="Oval 70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9" name="Oval 70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0" name="Oval 70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1" name="Oval 71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2" name="Oval 71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3" name="Oval 71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4" name="Oval 71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5" name="Oval 71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" name="Oval 71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" name="Oval 71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" name="Oval 71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" name="Oval 71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" name="Oval 71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" name="Oval 72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2" name="Oval 72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3" name="Oval 72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4" name="Oval 72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5" name="Oval 72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6" name="Oval 72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" name="Oval 72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8" name="Oval 72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9" name="Oval 72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0" name="Oval 72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1" name="Oval 73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2" name="Oval 73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3" name="Oval 73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4" name="Oval 73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5" name="Oval 73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6" name="Oval 73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" name="Oval 73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8" name="Oval 73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9" name="Oval 73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0" name="Oval 73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1" name="Oval 74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2" name="Oval 74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3" name="Oval 74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4" name="Oval 74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5" name="Oval 74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6" name="Oval 74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" name="Oval 74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8" name="Oval 74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9" name="Oval 74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0" name="Oval 74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1" name="Oval 75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" name="Oval 75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3" name="Oval 75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4" name="Oval 75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5" name="Oval 75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6" name="Oval 75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" name="Oval 75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8" name="Oval 75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9" name="Oval 75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0" name="Oval 75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1" name="Oval 76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2" name="Oval 76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3" name="Oval 76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4" name="Oval 76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5" name="Oval 76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6" name="Oval 76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7" name="Oval 76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" name="Oval 76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9" name="Oval 76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0" name="Oval 76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1" name="Oval 77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2" name="Oval 77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3" name="Oval 77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4" name="Oval 77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5" name="Oval 77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6" name="Oval 77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7" name="Oval 77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" name="Oval 77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9" name="Oval 77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0" name="Oval 77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1" name="Oval 78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2" name="Oval 78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3" name="Oval 78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4" name="Oval 78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5" name="Oval 78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6" name="Oval 78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7" name="Oval 78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" name="Oval 78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9" name="Oval 78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0" name="Oval 78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1" name="Oval 79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2" name="Oval 79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3" name="Oval 79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4" name="Oval 79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5" name="Oval 79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6" name="Oval 79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7" name="Oval 79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" name="Oval 79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9" name="Oval 79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0" name="Oval 79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1" name="Oval 80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2" name="Oval 80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3" name="Oval 80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4" name="Oval 80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5" name="Oval 80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6" name="Oval 80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7" name="Oval 80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" name="Oval 80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" name="Oval 80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0" name="Oval 80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1" name="Oval 81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2" name="Oval 81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3" name="Oval 81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4" name="Oval 81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5" name="Oval 81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6" name="Oval 81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7" name="Oval 81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8" name="Oval 81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" name="Oval 81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" name="Oval 81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" name="Oval 82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" name="Oval 82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3" name="Oval 82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4" name="Oval 82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5" name="Oval 82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" name="Oval 82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7" name="Oval 82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8" name="Oval 82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" name="Oval 82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0" name="Oval 82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1" name="Oval 83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2" name="Oval 83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3" name="Oval 83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4" name="Oval 83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5" name="Oval 83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6" name="Oval 83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7" name="Oval 83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8" name="Oval 83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" name="Oval 83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0" name="Oval 83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1" name="Oval 84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2" name="Oval 84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3" name="Oval 84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4" name="Oval 84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5" name="Oval 84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6" name="Oval 84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7" name="Oval 84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8" name="Oval 84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" name="Oval 84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0" name="Oval 84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1" name="Oval 85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2" name="Oval 85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3" name="Oval 85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4" name="Oval 85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5" name="Oval 85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6" name="Oval 85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7" name="Oval 85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8" name="Oval 85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9" name="Oval 85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" name="Oval 85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1" name="Oval 86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2" name="Oval 86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3" name="Oval 86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4" name="Oval 86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5" name="Oval 86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6" name="Oval 86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7" name="Oval 86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8" name="Oval 86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9" name="Oval 86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" name="Oval 86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1" name="Oval 87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2" name="Oval 87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3" name="Oval 87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4" name="Oval 87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5" name="Oval 87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6" name="Oval 87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7" name="Oval 87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8" name="Oval 87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9" name="Oval 87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" name="Oval 87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1" name="Oval 88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2" name="Oval 88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3" name="Oval 88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4" name="Oval 88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5" name="Oval 88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6" name="Oval 88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7" name="Oval 88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8" name="Oval 88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9" name="Oval 88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" name="Oval 88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1" name="Oval 89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2" name="Oval 89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3" name="Oval 89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4" name="Oval 89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5" name="Oval 89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6" name="Oval 89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7" name="Oval 89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8" name="Oval 89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9" name="Oval 89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0" name="Oval 89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" name="Oval 90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2" name="Oval 90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3" name="Oval 90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4" name="Oval 90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5" name="Oval 90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6" name="Oval 90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7" name="Oval 90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8" name="Oval 90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9" name="Oval 90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0" name="Oval 90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" name="Oval 91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2" name="Oval 91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3" name="Oval 91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4" name="Oval 91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5" name="Oval 91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6" name="Oval 91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7" name="Oval 91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8" name="Oval 91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9" name="Oval 91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0" name="Oval 91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" name="Oval 92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" name="Oval 92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" name="Oval 92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4" name="Oval 92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" name="Oval 92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6" name="Oval 92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66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1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2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5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6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8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9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1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2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5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6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8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9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1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2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5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6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8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9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1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2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3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5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6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8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9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50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60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580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590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830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840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860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870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880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890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900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910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920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930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940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950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960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970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1980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1990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2000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2010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020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030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040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050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060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070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2080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090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2100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2110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2120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2130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140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150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160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2170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180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2190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200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210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220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230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240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2250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260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270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280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290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300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310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320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330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340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350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360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370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380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390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400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410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420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430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440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450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460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2470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480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490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500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510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520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530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540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2550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560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570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580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2590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600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610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2620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2630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2640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650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660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2670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680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690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700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710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720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730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740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2750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760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770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780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2790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800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810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820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830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840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850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860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870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880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2890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900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2910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920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2930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294000"/>
                            </p:stCondLst>
                            <p:childTnLst>
                              <p:par>
                                <p:cTn id="9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295000"/>
                            </p:stCondLst>
                            <p:childTnLst>
                              <p:par>
                                <p:cTn id="9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296000"/>
                            </p:stCondLst>
                            <p:childTnLst>
                              <p:par>
                                <p:cTn id="9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297000"/>
                            </p:stCondLst>
                            <p:childTnLst>
                              <p:par>
                                <p:cTn id="9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298000"/>
                            </p:stCondLst>
                            <p:childTnLst>
                              <p:par>
                                <p:cTn id="9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299000"/>
                            </p:stCondLst>
                            <p:childTnLst>
                              <p:par>
                                <p:cTn id="9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626" grpId="0" animBg="1"/>
      <p:bldP spid="627" grpId="0" animBg="1"/>
      <p:bldP spid="628" grpId="0" animBg="1"/>
      <p:bldP spid="629" grpId="0" animBg="1"/>
      <p:bldP spid="630" grpId="0" animBg="1"/>
      <p:bldP spid="631" grpId="0" animBg="1"/>
      <p:bldP spid="632" grpId="0" animBg="1"/>
      <p:bldP spid="633" grpId="0" animBg="1"/>
      <p:bldP spid="634" grpId="0" animBg="1"/>
      <p:bldP spid="635" grpId="0" animBg="1"/>
      <p:bldP spid="636" grpId="0" animBg="1"/>
      <p:bldP spid="637" grpId="0" animBg="1"/>
      <p:bldP spid="638" grpId="0" animBg="1"/>
      <p:bldP spid="639" grpId="0" animBg="1"/>
      <p:bldP spid="640" grpId="0" animBg="1"/>
      <p:bldP spid="641" grpId="0" animBg="1"/>
      <p:bldP spid="642" grpId="0" animBg="1"/>
      <p:bldP spid="643" grpId="0" animBg="1"/>
      <p:bldP spid="644" grpId="0" animBg="1"/>
      <p:bldP spid="645" grpId="0" animBg="1"/>
      <p:bldP spid="646" grpId="0" animBg="1"/>
      <p:bldP spid="647" grpId="0" animBg="1"/>
      <p:bldP spid="648" grpId="0" animBg="1"/>
      <p:bldP spid="649" grpId="0" animBg="1"/>
      <p:bldP spid="650" grpId="0" animBg="1"/>
      <p:bldP spid="651" grpId="0" animBg="1"/>
      <p:bldP spid="652" grpId="0" animBg="1"/>
      <p:bldP spid="653" grpId="0" animBg="1"/>
      <p:bldP spid="654" grpId="0" animBg="1"/>
      <p:bldP spid="655" grpId="0" animBg="1"/>
      <p:bldP spid="656" grpId="0" animBg="1"/>
      <p:bldP spid="657" grpId="0" animBg="1"/>
      <p:bldP spid="658" grpId="0" animBg="1"/>
      <p:bldP spid="659" grpId="0" animBg="1"/>
      <p:bldP spid="660" grpId="0" animBg="1"/>
      <p:bldP spid="661" grpId="0" animBg="1"/>
      <p:bldP spid="662" grpId="0" animBg="1"/>
      <p:bldP spid="663" grpId="0" animBg="1"/>
      <p:bldP spid="664" grpId="0" animBg="1"/>
      <p:bldP spid="665" grpId="0" animBg="1"/>
      <p:bldP spid="666" grpId="0" animBg="1"/>
      <p:bldP spid="667" grpId="0" animBg="1"/>
      <p:bldP spid="668" grpId="0" animBg="1"/>
      <p:bldP spid="669" grpId="0" animBg="1"/>
      <p:bldP spid="670" grpId="0" animBg="1"/>
      <p:bldP spid="671" grpId="0" animBg="1"/>
      <p:bldP spid="672" grpId="0" animBg="1"/>
      <p:bldP spid="673" grpId="0" animBg="1"/>
      <p:bldP spid="674" grpId="0" animBg="1"/>
      <p:bldP spid="675" grpId="0" animBg="1"/>
      <p:bldP spid="676" grpId="0" animBg="1"/>
      <p:bldP spid="677" grpId="0" animBg="1"/>
      <p:bldP spid="678" grpId="0" animBg="1"/>
      <p:bldP spid="679" grpId="0" animBg="1"/>
      <p:bldP spid="680" grpId="0" animBg="1"/>
      <p:bldP spid="681" grpId="0" animBg="1"/>
      <p:bldP spid="682" grpId="0" animBg="1"/>
      <p:bldP spid="683" grpId="0" animBg="1"/>
      <p:bldP spid="684" grpId="0" animBg="1"/>
      <p:bldP spid="685" grpId="0" animBg="1"/>
      <p:bldP spid="686" grpId="0" animBg="1"/>
      <p:bldP spid="687" grpId="0" animBg="1"/>
      <p:bldP spid="688" grpId="0" animBg="1"/>
      <p:bldP spid="689" grpId="0" animBg="1"/>
      <p:bldP spid="690" grpId="0" animBg="1"/>
      <p:bldP spid="691" grpId="0" animBg="1"/>
      <p:bldP spid="692" grpId="0" animBg="1"/>
      <p:bldP spid="693" grpId="0" animBg="1"/>
      <p:bldP spid="694" grpId="0" animBg="1"/>
      <p:bldP spid="695" grpId="0" animBg="1"/>
      <p:bldP spid="696" grpId="0" animBg="1"/>
      <p:bldP spid="697" grpId="0" animBg="1"/>
      <p:bldP spid="698" grpId="0" animBg="1"/>
      <p:bldP spid="699" grpId="0" animBg="1"/>
      <p:bldP spid="700" grpId="0" animBg="1"/>
      <p:bldP spid="701" grpId="0" animBg="1"/>
      <p:bldP spid="702" grpId="0" animBg="1"/>
      <p:bldP spid="703" grpId="0" animBg="1"/>
      <p:bldP spid="704" grpId="0" animBg="1"/>
      <p:bldP spid="705" grpId="0" animBg="1"/>
      <p:bldP spid="706" grpId="0" animBg="1"/>
      <p:bldP spid="707" grpId="0" animBg="1"/>
      <p:bldP spid="708" grpId="0" animBg="1"/>
      <p:bldP spid="709" grpId="0" animBg="1"/>
      <p:bldP spid="710" grpId="0" animBg="1"/>
      <p:bldP spid="711" grpId="0" animBg="1"/>
      <p:bldP spid="712" grpId="0" animBg="1"/>
      <p:bldP spid="713" grpId="0" animBg="1"/>
      <p:bldP spid="714" grpId="0" animBg="1"/>
      <p:bldP spid="715" grpId="0" animBg="1"/>
      <p:bldP spid="716" grpId="0" animBg="1"/>
      <p:bldP spid="717" grpId="0" animBg="1"/>
      <p:bldP spid="718" grpId="0" animBg="1"/>
      <p:bldP spid="719" grpId="0" animBg="1"/>
      <p:bldP spid="720" grpId="0" animBg="1"/>
      <p:bldP spid="721" grpId="0" animBg="1"/>
      <p:bldP spid="722" grpId="0" animBg="1"/>
      <p:bldP spid="723" grpId="0" animBg="1"/>
      <p:bldP spid="724" grpId="0" animBg="1"/>
      <p:bldP spid="725" grpId="0" animBg="1"/>
      <p:bldP spid="726" grpId="0" animBg="1"/>
      <p:bldP spid="727" grpId="0" animBg="1"/>
      <p:bldP spid="728" grpId="0" animBg="1"/>
      <p:bldP spid="729" grpId="0" animBg="1"/>
      <p:bldP spid="730" grpId="0" animBg="1"/>
      <p:bldP spid="731" grpId="0" animBg="1"/>
      <p:bldP spid="732" grpId="0" animBg="1"/>
      <p:bldP spid="733" grpId="0" animBg="1"/>
      <p:bldP spid="734" grpId="0" animBg="1"/>
      <p:bldP spid="735" grpId="0" animBg="1"/>
      <p:bldP spid="736" grpId="0" animBg="1"/>
      <p:bldP spid="737" grpId="0" animBg="1"/>
      <p:bldP spid="738" grpId="0" animBg="1"/>
      <p:bldP spid="739" grpId="0" animBg="1"/>
      <p:bldP spid="740" grpId="0" animBg="1"/>
      <p:bldP spid="741" grpId="0" animBg="1"/>
      <p:bldP spid="742" grpId="0" animBg="1"/>
      <p:bldP spid="743" grpId="0" animBg="1"/>
      <p:bldP spid="744" grpId="0" animBg="1"/>
      <p:bldP spid="745" grpId="0" animBg="1"/>
      <p:bldP spid="746" grpId="0" animBg="1"/>
      <p:bldP spid="747" grpId="0" animBg="1"/>
      <p:bldP spid="748" grpId="0" animBg="1"/>
      <p:bldP spid="749" grpId="0" animBg="1"/>
      <p:bldP spid="750" grpId="0" animBg="1"/>
      <p:bldP spid="751" grpId="0" animBg="1"/>
      <p:bldP spid="752" grpId="0" animBg="1"/>
      <p:bldP spid="753" grpId="0" animBg="1"/>
      <p:bldP spid="754" grpId="0" animBg="1"/>
      <p:bldP spid="755" grpId="0" animBg="1"/>
      <p:bldP spid="756" grpId="0" animBg="1"/>
      <p:bldP spid="757" grpId="0" animBg="1"/>
      <p:bldP spid="758" grpId="0" animBg="1"/>
      <p:bldP spid="759" grpId="0" animBg="1"/>
      <p:bldP spid="760" grpId="0" animBg="1"/>
      <p:bldP spid="761" grpId="0" animBg="1"/>
      <p:bldP spid="762" grpId="0" animBg="1"/>
      <p:bldP spid="763" grpId="0" animBg="1"/>
      <p:bldP spid="764" grpId="0" animBg="1"/>
      <p:bldP spid="765" grpId="0" animBg="1"/>
      <p:bldP spid="766" grpId="0" animBg="1"/>
      <p:bldP spid="767" grpId="0" animBg="1"/>
      <p:bldP spid="768" grpId="0" animBg="1"/>
      <p:bldP spid="769" grpId="0" animBg="1"/>
      <p:bldP spid="770" grpId="0" animBg="1"/>
      <p:bldP spid="771" grpId="0" animBg="1"/>
      <p:bldP spid="772" grpId="0" animBg="1"/>
      <p:bldP spid="773" grpId="0" animBg="1"/>
      <p:bldP spid="774" grpId="0" animBg="1"/>
      <p:bldP spid="775" grpId="0" animBg="1"/>
      <p:bldP spid="776" grpId="0" animBg="1"/>
      <p:bldP spid="777" grpId="0" animBg="1"/>
      <p:bldP spid="778" grpId="0" animBg="1"/>
      <p:bldP spid="779" grpId="0" animBg="1"/>
      <p:bldP spid="780" grpId="0" animBg="1"/>
      <p:bldP spid="781" grpId="0" animBg="1"/>
      <p:bldP spid="782" grpId="0" animBg="1"/>
      <p:bldP spid="783" grpId="0" animBg="1"/>
      <p:bldP spid="784" grpId="0" animBg="1"/>
      <p:bldP spid="785" grpId="0" animBg="1"/>
      <p:bldP spid="786" grpId="0" animBg="1"/>
      <p:bldP spid="787" grpId="0" animBg="1"/>
      <p:bldP spid="788" grpId="0" animBg="1"/>
      <p:bldP spid="789" grpId="0" animBg="1"/>
      <p:bldP spid="790" grpId="0" animBg="1"/>
      <p:bldP spid="791" grpId="0" animBg="1"/>
      <p:bldP spid="792" grpId="0" animBg="1"/>
      <p:bldP spid="793" grpId="0" animBg="1"/>
      <p:bldP spid="794" grpId="0" animBg="1"/>
      <p:bldP spid="795" grpId="0" animBg="1"/>
      <p:bldP spid="796" grpId="0" animBg="1"/>
      <p:bldP spid="797" grpId="0" animBg="1"/>
      <p:bldP spid="798" grpId="0" animBg="1"/>
      <p:bldP spid="799" grpId="0" animBg="1"/>
      <p:bldP spid="800" grpId="0" animBg="1"/>
      <p:bldP spid="801" grpId="0" animBg="1"/>
      <p:bldP spid="802" grpId="0" animBg="1"/>
      <p:bldP spid="803" grpId="0" animBg="1"/>
      <p:bldP spid="804" grpId="0" animBg="1"/>
      <p:bldP spid="805" grpId="0" animBg="1"/>
      <p:bldP spid="806" grpId="0" animBg="1"/>
      <p:bldP spid="807" grpId="0" animBg="1"/>
      <p:bldP spid="808" grpId="0" animBg="1"/>
      <p:bldP spid="809" grpId="0" animBg="1"/>
      <p:bldP spid="810" grpId="0" animBg="1"/>
      <p:bldP spid="811" grpId="0" animBg="1"/>
      <p:bldP spid="812" grpId="0" animBg="1"/>
      <p:bldP spid="813" grpId="0" animBg="1"/>
      <p:bldP spid="814" grpId="0" animBg="1"/>
      <p:bldP spid="815" grpId="0" animBg="1"/>
      <p:bldP spid="816" grpId="0" animBg="1"/>
      <p:bldP spid="817" grpId="0" animBg="1"/>
      <p:bldP spid="818" grpId="0" animBg="1"/>
      <p:bldP spid="819" grpId="0" animBg="1"/>
      <p:bldP spid="820" grpId="0" animBg="1"/>
      <p:bldP spid="821" grpId="0" animBg="1"/>
      <p:bldP spid="822" grpId="0" animBg="1"/>
      <p:bldP spid="823" grpId="0" animBg="1"/>
      <p:bldP spid="824" grpId="0" animBg="1"/>
      <p:bldP spid="825" grpId="0" animBg="1"/>
      <p:bldP spid="826" grpId="0" animBg="1"/>
      <p:bldP spid="827" grpId="0" animBg="1"/>
      <p:bldP spid="828" grpId="0" animBg="1"/>
      <p:bldP spid="829" grpId="0" animBg="1"/>
      <p:bldP spid="830" grpId="0" animBg="1"/>
      <p:bldP spid="831" grpId="0" animBg="1"/>
      <p:bldP spid="832" grpId="0" animBg="1"/>
      <p:bldP spid="833" grpId="0" animBg="1"/>
      <p:bldP spid="834" grpId="0" animBg="1"/>
      <p:bldP spid="835" grpId="0" animBg="1"/>
      <p:bldP spid="836" grpId="0" animBg="1"/>
      <p:bldP spid="837" grpId="0" animBg="1"/>
      <p:bldP spid="838" grpId="0" animBg="1"/>
      <p:bldP spid="839" grpId="0" animBg="1"/>
      <p:bldP spid="840" grpId="0" animBg="1"/>
      <p:bldP spid="841" grpId="0" animBg="1"/>
      <p:bldP spid="842" grpId="0" animBg="1"/>
      <p:bldP spid="843" grpId="0" animBg="1"/>
      <p:bldP spid="844" grpId="0" animBg="1"/>
      <p:bldP spid="845" grpId="0" animBg="1"/>
      <p:bldP spid="846" grpId="0" animBg="1"/>
      <p:bldP spid="847" grpId="0" animBg="1"/>
      <p:bldP spid="848" grpId="0" animBg="1"/>
      <p:bldP spid="849" grpId="0" animBg="1"/>
      <p:bldP spid="850" grpId="0" animBg="1"/>
      <p:bldP spid="851" grpId="0" animBg="1"/>
      <p:bldP spid="852" grpId="0" animBg="1"/>
      <p:bldP spid="853" grpId="0" animBg="1"/>
      <p:bldP spid="854" grpId="0" animBg="1"/>
      <p:bldP spid="855" grpId="0" animBg="1"/>
      <p:bldP spid="856" grpId="0" animBg="1"/>
      <p:bldP spid="857" grpId="0" animBg="1"/>
      <p:bldP spid="858" grpId="0" animBg="1"/>
      <p:bldP spid="859" grpId="0" animBg="1"/>
      <p:bldP spid="860" grpId="0" animBg="1"/>
      <p:bldP spid="861" grpId="0" animBg="1"/>
      <p:bldP spid="862" grpId="0" animBg="1"/>
      <p:bldP spid="863" grpId="0" animBg="1"/>
      <p:bldP spid="864" grpId="0" animBg="1"/>
      <p:bldP spid="865" grpId="0" animBg="1"/>
      <p:bldP spid="866" grpId="0" animBg="1"/>
      <p:bldP spid="867" grpId="0" animBg="1"/>
      <p:bldP spid="868" grpId="0" animBg="1"/>
      <p:bldP spid="869" grpId="0" animBg="1"/>
      <p:bldP spid="870" grpId="0" animBg="1"/>
      <p:bldP spid="871" grpId="0" animBg="1"/>
      <p:bldP spid="872" grpId="0" animBg="1"/>
      <p:bldP spid="873" grpId="0" animBg="1"/>
      <p:bldP spid="874" grpId="0" animBg="1"/>
      <p:bldP spid="875" grpId="0" animBg="1"/>
      <p:bldP spid="876" grpId="0" animBg="1"/>
      <p:bldP spid="877" grpId="0" animBg="1"/>
      <p:bldP spid="878" grpId="0" animBg="1"/>
      <p:bldP spid="879" grpId="0" animBg="1"/>
      <p:bldP spid="880" grpId="0" animBg="1"/>
      <p:bldP spid="881" grpId="0" animBg="1"/>
      <p:bldP spid="882" grpId="0" animBg="1"/>
      <p:bldP spid="883" grpId="0" animBg="1"/>
      <p:bldP spid="884" grpId="0" animBg="1"/>
      <p:bldP spid="885" grpId="0" animBg="1"/>
      <p:bldP spid="886" grpId="0" animBg="1"/>
      <p:bldP spid="887" grpId="0" animBg="1"/>
      <p:bldP spid="888" grpId="0" animBg="1"/>
      <p:bldP spid="889" grpId="0" animBg="1"/>
      <p:bldP spid="890" grpId="0" animBg="1"/>
      <p:bldP spid="891" grpId="0" animBg="1"/>
      <p:bldP spid="892" grpId="0" animBg="1"/>
      <p:bldP spid="893" grpId="0" animBg="1"/>
      <p:bldP spid="894" grpId="0" animBg="1"/>
      <p:bldP spid="895" grpId="0" animBg="1"/>
      <p:bldP spid="896" grpId="0" animBg="1"/>
      <p:bldP spid="897" grpId="0" animBg="1"/>
      <p:bldP spid="898" grpId="0" animBg="1"/>
      <p:bldP spid="899" grpId="0" animBg="1"/>
      <p:bldP spid="900" grpId="0" animBg="1"/>
      <p:bldP spid="901" grpId="0" animBg="1"/>
      <p:bldP spid="902" grpId="0" animBg="1"/>
      <p:bldP spid="903" grpId="0" animBg="1"/>
      <p:bldP spid="904" grpId="0" animBg="1"/>
      <p:bldP spid="905" grpId="0" animBg="1"/>
      <p:bldP spid="906" grpId="0" animBg="1"/>
      <p:bldP spid="907" grpId="0" animBg="1"/>
      <p:bldP spid="908" grpId="0" animBg="1"/>
      <p:bldP spid="909" grpId="0" animBg="1"/>
      <p:bldP spid="910" grpId="0" animBg="1"/>
      <p:bldP spid="911" grpId="0" animBg="1"/>
      <p:bldP spid="912" grpId="0" animBg="1"/>
      <p:bldP spid="913" grpId="0" animBg="1"/>
      <p:bldP spid="914" grpId="0" animBg="1"/>
      <p:bldP spid="915" grpId="0" animBg="1"/>
      <p:bldP spid="916" grpId="0" animBg="1"/>
      <p:bldP spid="917" grpId="0" animBg="1"/>
      <p:bldP spid="918" grpId="0" animBg="1"/>
      <p:bldP spid="919" grpId="0" animBg="1"/>
      <p:bldP spid="920" grpId="0" animBg="1"/>
      <p:bldP spid="921" grpId="0" animBg="1"/>
      <p:bldP spid="922" grpId="0" animBg="1"/>
      <p:bldP spid="923" grpId="0" animBg="1"/>
      <p:bldP spid="924" grpId="0" animBg="1"/>
      <p:bldP spid="925" grpId="0" animBg="1"/>
      <p:bldP spid="9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2962" y="514350"/>
            <a:ext cx="2978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28600" y="1261229"/>
            <a:ext cx="5410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ABCD.MNPQ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B, C, D, M, N, P, Q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AB, BC, CD, AD, MN, NP, PQ, MQ, AM, BN, CP, DQ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3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CBN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AP, BQ, CM, DN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04950"/>
            <a:ext cx="2756756" cy="895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823" y="2405673"/>
            <a:ext cx="2346286" cy="173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7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2962" y="514350"/>
            <a:ext cx="2978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914400" y="1531440"/>
            <a:ext cx="7537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4861" y="1069775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2409453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1, 3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lvl="0" algn="just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2, 4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11" name="Rectangle 310"/>
          <p:cNvSpPr/>
          <p:nvPr/>
        </p:nvSpPr>
        <p:spPr>
          <a:xfrm>
            <a:off x="1066800" y="340995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1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" grpId="0"/>
      <p:bldP spid="3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11017</TotalTime>
  <Words>2449</Words>
  <Application>Microsoft Office PowerPoint</Application>
  <PresentationFormat>On-screen Show (16:9)</PresentationFormat>
  <Paragraphs>1166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CHI</dc:creator>
  <cp:lastModifiedBy>Admin</cp:lastModifiedBy>
  <cp:revision>808</cp:revision>
  <cp:lastPrinted>2018-03-31T16:13:37Z</cp:lastPrinted>
  <dcterms:created xsi:type="dcterms:W3CDTF">2017-04-24T14:51:00Z</dcterms:created>
  <dcterms:modified xsi:type="dcterms:W3CDTF">2024-09-05T08:28:57Z</dcterms:modified>
</cp:coreProperties>
</file>