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348" r:id="rId2"/>
    <p:sldId id="347" r:id="rId3"/>
    <p:sldId id="349" r:id="rId4"/>
    <p:sldId id="352" r:id="rId5"/>
    <p:sldId id="344" r:id="rId6"/>
    <p:sldId id="356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Anh" initials="PA" lastIdx="1" clrIdx="0">
    <p:extLst>
      <p:ext uri="{19B8F6BF-5375-455C-9EA6-DF929625EA0E}">
        <p15:presenceInfo xmlns:p15="http://schemas.microsoft.com/office/powerpoint/2012/main" userId="b327c90c11d18a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CC00"/>
    <a:srgbClr val="7DE78F"/>
    <a:srgbClr val="FFCCFF"/>
    <a:srgbClr val="F1EFF0"/>
    <a:srgbClr val="00FFCC"/>
    <a:srgbClr val="F9F9FB"/>
    <a:srgbClr val="F4F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2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F7A28-D834-42E1-8C81-3ED99CA42BF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AA32-9866-403F-B848-F1347C0A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6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23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8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A15FAF-41C3-43E5-909B-5BE61F81553C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3CA630-3E05-4DB9-B62D-7CA80E9BA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15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1345" y="1583634"/>
            <a:ext cx="942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CÁCH LẬP PHƯƠNG TRÌNH BẬC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754" y="838200"/>
            <a:ext cx="1049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CHƯƠNG 6: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PHƯƠNG TRÌNH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9080A5-7D59-E9F6-D406-424D02915851}"/>
              </a:ext>
            </a:extLst>
          </p:cNvPr>
          <p:cNvSpPr txBox="1"/>
          <p:nvPr/>
        </p:nvSpPr>
        <p:spPr>
          <a:xfrm>
            <a:off x="5322496" y="3120362"/>
            <a:ext cx="165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6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DE78F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5306" y="255538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483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61938"/>
            <a:ext cx="16398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5588"/>
            <a:ext cx="15446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754438" y="2805113"/>
            <a:ext cx="12192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77638" y="1178627"/>
            <a:ext cx="36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979459" y="3438020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50121"/>
            <a:ext cx="11428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100 000 000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5%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4162977"/>
            <a:ext cx="7162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100 000 000.(100%+ 5%)=105 000 000 đ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105 000 000 .(100%+ 5%)=110 250 000 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66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16162" y="165470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0245"/>
            <a:ext cx="10329008" cy="1688155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8732" y="2438400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2730787"/>
            <a:ext cx="1021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Gọi số tiền bác Năm gửi tiết kiệm là x (đ) ( 0 &lt; x 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Tiền vốn và lãi sau năm 1 là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106,2%x (đ)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Tiền vốn lẫn lãi sau 2 năm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106,2%.106,2%x đ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Vì sau 2 năm bác nhận được 225 568 800 đ nên ta có phương trình: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106,2%.106,2%x = 225 568 800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200 000  000 (thỏa)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bác Năm gửi tiết kiệm 200 000 000 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0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16948" y="65969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4800" y="3141638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76325" y="372103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076325" y="492118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0060"/>
            <a:ext cx="11814597" cy="1562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3366912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Gọi x (hs) là số học sinh khối 8.(0 &lt; x &lt; 580, x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HS K9 : 580 – x (hs)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Vì số HS giỏi là 256 em nên ta có phương trình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40%x + (580 –x) .48% = 256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280 (thỏa)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số HS k8 là 280 em, K9 là 300 em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6800" y="20188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56209" y="2470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23406" y="20370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816162" y="165470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6" y="997537"/>
            <a:ext cx="12085184" cy="1030405"/>
          </a:xfrm>
          <a:prstGeom prst="rect">
            <a:avLst/>
          </a:prstGeom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04800" y="2304542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2904779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Gọi x (g) là khối lượng dung dịch có trong lọ lúc đầu ( x &gt; 0)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Khối lượng dung dịch lúc sau là x + 350 (g)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có phương trình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(x + 350 ).5% = x .12%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250 (thỏa)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khối lượng dung dịch trong lọ lúc đầu là 250g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19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3399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438400" y="233169"/>
            <a:ext cx="2589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8/40/SGK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686800" y="233169"/>
            <a:ext cx="1198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5621"/>
            <a:ext cx="6781799" cy="53155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34200" y="1145621"/>
            <a:ext cx="6096000" cy="4562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1.( 0&lt;x)</a:t>
            </a: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50x (đ)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50 (x+56) (đ)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85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(x +56+280) = 85(x+ 336)  (đ)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tiền phải trả chưa tính thuế VAT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</a:p>
          <a:p>
            <a:pPr>
              <a:spcAft>
                <a:spcPts val="0"/>
              </a:spcAft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375 969 : 110% = 341 790 đ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có phương trình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50x+ 50(x+56)+85(x+336) = 341 790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x = 1678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thỏa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1678+ 56+280 = 2014 đ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3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E8AC1D-409B-482A-816C-72DDAF3E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 descr="Suburban scene with solid fill">
            <a:extLst>
              <a:ext uri="{FF2B5EF4-FFF2-40B4-BE49-F238E27FC236}">
                <a16:creationId xmlns:a16="http://schemas.microsoft.com/office/drawing/2014/main" xmlns="" id="{F4F812AA-6FD6-4CA6-B316-957E1D73F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34000" y="0"/>
            <a:ext cx="18288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1645264"/>
            <a:ext cx="8686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9122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Words>530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Anh</dc:creator>
  <cp:lastModifiedBy>Admin</cp:lastModifiedBy>
  <cp:revision>159</cp:revision>
  <dcterms:created xsi:type="dcterms:W3CDTF">2021-06-30T11:44:24Z</dcterms:created>
  <dcterms:modified xsi:type="dcterms:W3CDTF">2024-04-01T01:40:16Z</dcterms:modified>
</cp:coreProperties>
</file>