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1" r:id="rId2"/>
    <p:sldId id="279" r:id="rId3"/>
    <p:sldId id="280" r:id="rId4"/>
    <p:sldId id="283" r:id="rId5"/>
    <p:sldId id="285" r:id="rId6"/>
    <p:sldId id="294" r:id="rId7"/>
    <p:sldId id="295" r:id="rId8"/>
    <p:sldId id="293" r:id="rId9"/>
    <p:sldId id="281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0" y="9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6.png"/><Relationship Id="rId7" Type="http://schemas.openxmlformats.org/officeDocument/2006/relationships/image" Target="../media/image11.wmf"/><Relationship Id="rId12" Type="http://schemas.openxmlformats.org/officeDocument/2006/relationships/image" Target="../media/image13.wmf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754" y="1037867"/>
            <a:ext cx="10756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754" y="202255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PHƯƠNG TRÌNH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322496" y="248441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5/ 39 SGK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4822440" y="3493777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91" y="129400"/>
            <a:ext cx="7890243" cy="3133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4182" y="4305330"/>
            <a:ext cx="7355812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 x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- 15 % .x  =  1 275 000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1 500 000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1 500 000 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3096347" y="2884883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0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4848298" y="1931737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63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5" y="768473"/>
            <a:ext cx="10519955" cy="1163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7913" y="2356653"/>
            <a:ext cx="10802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số đơn hàng được giao trong ngày 1 là x (đơn) ( 0 &lt; x &lt; 95, x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đơn hàng được giao trong ngày thứ 2 là x + 15 (đơn)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Vì cả 2 ngày giao được 95 đơn ta có phương trình: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 + x + 15 = 95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2x =  80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40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số đơn hàng được giao trong ngày 1 là 40 đơn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4652354" y="2282685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985" y="5388753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31" y="979318"/>
            <a:ext cx="10979345" cy="1096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13" y="3012598"/>
            <a:ext cx="112957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x (phút) là thời gian chạy bộ của anh Bình (0 &lt; x &lt; 40, x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Thời gian bơi : 40 – x (phút)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Vì 40 phút với 2 hoạt động, anh Bình đã tiêu hao 500calo, ta có phương 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10x + (40 –x) .14 = 500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10x + 560 – 14x = 500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-4x =  -60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15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thời gian chạy bộ là 15 phút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30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399234" y="241971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10" y="101089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" y="1048631"/>
            <a:ext cx="9949399" cy="137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1051" y="2717320"/>
            <a:ext cx="105678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x (kg) là khối lượng gạo bán được trong ngày thứ nhất. ( x &gt; 560)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gạo bán trong ngày thứ 2 là x – 560 (kg)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nếu ngày thứ nhất bán được thêm 60kg gạo thì sẽ gấp 1,5 lần ngày thứ hai nên ta có phương 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+ 60 = 1,5. (x- 560)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+ 60 = 1,5x – 840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0,5x = 900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1800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ngày thứ nhất bán được 1800kg gạo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559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5556739" y="77305"/>
            <a:ext cx="2341370" cy="76750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4/40/SGK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37624" y="2175710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470264" y="-19043"/>
            <a:ext cx="4580038" cy="1012437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34" y="975717"/>
            <a:ext cx="9815399" cy="129433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542505"/>
              </p:ext>
            </p:extLst>
          </p:nvPr>
        </p:nvGraphicFramePr>
        <p:xfrm>
          <a:off x="3651793" y="2568077"/>
          <a:ext cx="414354" cy="73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4" imgW="215713" imgH="393359" progId="Equation.DSMT4">
                  <p:embed/>
                </p:oleObj>
              </mc:Choice>
              <mc:Fallback>
                <p:oleObj name="Equation" r:id="rId4" imgW="215713" imgH="39335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793" y="2568077"/>
                        <a:ext cx="414354" cy="7386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234788"/>
              </p:ext>
            </p:extLst>
          </p:nvPr>
        </p:nvGraphicFramePr>
        <p:xfrm>
          <a:off x="7368840" y="2605962"/>
          <a:ext cx="397516" cy="67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6" imgW="228501" imgH="393529" progId="Equation.DSMT4">
                  <p:embed/>
                </p:oleObj>
              </mc:Choice>
              <mc:Fallback>
                <p:oleObj name="Equation" r:id="rId6" imgW="228501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840" y="2605962"/>
                        <a:ext cx="397516" cy="679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446454"/>
              </p:ext>
            </p:extLst>
          </p:nvPr>
        </p:nvGraphicFramePr>
        <p:xfrm>
          <a:off x="4303228" y="3213920"/>
          <a:ext cx="395080" cy="67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8" imgW="228501" imgH="393529" progId="Equation.DSMT4">
                  <p:embed/>
                </p:oleObj>
              </mc:Choice>
              <mc:Fallback>
                <p:oleObj name="Equation" r:id="rId8" imgW="228501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228" y="3213920"/>
                        <a:ext cx="395080" cy="6749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761756"/>
              </p:ext>
            </p:extLst>
          </p:nvPr>
        </p:nvGraphicFramePr>
        <p:xfrm>
          <a:off x="4245625" y="3849002"/>
          <a:ext cx="374325" cy="63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Equation" r:id="rId10" imgW="228501" imgH="393529" progId="Equation.DSMT4">
                  <p:embed/>
                </p:oleObj>
              </mc:Choice>
              <mc:Fallback>
                <p:oleObj name="Equation" r:id="rId10" imgW="228501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25" y="3849002"/>
                        <a:ext cx="374325" cy="639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920684"/>
              </p:ext>
            </p:extLst>
          </p:nvPr>
        </p:nvGraphicFramePr>
        <p:xfrm>
          <a:off x="4789582" y="4253700"/>
          <a:ext cx="427865" cy="73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Equation" r:id="rId11" imgW="228501" imgH="393529" progId="Equation.DSMT4">
                  <p:embed/>
                </p:oleObj>
              </mc:Choice>
              <mc:Fallback>
                <p:oleObj name="Equation" r:id="rId11" imgW="228501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582" y="4253700"/>
                        <a:ext cx="427865" cy="730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838385"/>
              </p:ext>
            </p:extLst>
          </p:nvPr>
        </p:nvGraphicFramePr>
        <p:xfrm>
          <a:off x="5692453" y="4247941"/>
          <a:ext cx="403283" cy="71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13" imgW="215713" imgH="393359" progId="Equation.DSMT4">
                  <p:embed/>
                </p:oleObj>
              </mc:Choice>
              <mc:Fallback>
                <p:oleObj name="Equation" r:id="rId13" imgW="215713" imgH="39335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453" y="4247941"/>
                        <a:ext cx="403283" cy="7188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77119"/>
              </p:ext>
            </p:extLst>
          </p:nvPr>
        </p:nvGraphicFramePr>
        <p:xfrm>
          <a:off x="6536476" y="4297628"/>
          <a:ext cx="412109" cy="70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15" imgW="228501" imgH="393529" progId="Equation.DSMT4">
                  <p:embed/>
                </p:oleObj>
              </mc:Choice>
              <mc:Fallback>
                <p:oleObj name="Equation" r:id="rId15" imgW="228501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6476" y="4297628"/>
                        <a:ext cx="412109" cy="704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63857"/>
              </p:ext>
            </p:extLst>
          </p:nvPr>
        </p:nvGraphicFramePr>
        <p:xfrm>
          <a:off x="4749863" y="5099497"/>
          <a:ext cx="2243268" cy="84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16" imgW="1040948" imgH="393529" progId="Equation.DSMT4">
                  <p:embed/>
                </p:oleObj>
              </mc:Choice>
              <mc:Fallback>
                <p:oleObj name="Equation" r:id="rId16" imgW="104094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63" y="5099497"/>
                        <a:ext cx="2243268" cy="8437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25648" y="2183525"/>
            <a:ext cx="76493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(km) ( 0&lt;x)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321995" y="3230806"/>
            <a:ext cx="40500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h 24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  h 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264520" y="3754026"/>
            <a:ext cx="2991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619950" y="3754026"/>
            <a:ext cx="3895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372078" y="4288432"/>
            <a:ext cx="3263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084677" y="4297628"/>
            <a:ext cx="47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nl-NL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2799145" y="6374923"/>
            <a:ext cx="62466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120km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4789582" y="5913158"/>
            <a:ext cx="22317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= 120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4171" y="2622227"/>
            <a:ext cx="3613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     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469</Words>
  <Application>Microsoft Office PowerPoint</Application>
  <PresentationFormat>Widescreen</PresentationFormat>
  <Paragraphs>64</Paragraphs>
  <Slides>10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Open Sans</vt:lpstr>
      <vt:lpstr>华文行楷</vt:lpstr>
      <vt:lpstr>Symbol</vt:lpstr>
      <vt:lpstr>Times New Roman</vt:lpstr>
      <vt:lpstr>等线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Admin</cp:lastModifiedBy>
  <cp:revision>44</cp:revision>
  <dcterms:created xsi:type="dcterms:W3CDTF">2022-07-14T11:55:04Z</dcterms:created>
  <dcterms:modified xsi:type="dcterms:W3CDTF">2024-04-01T01:39:24Z</dcterms:modified>
</cp:coreProperties>
</file>