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1" r:id="rId2"/>
    <p:sldId id="279" r:id="rId3"/>
    <p:sldId id="280" r:id="rId4"/>
    <p:sldId id="285" r:id="rId5"/>
    <p:sldId id="286" r:id="rId6"/>
    <p:sldId id="283" r:id="rId7"/>
    <p:sldId id="292" r:id="rId8"/>
    <p:sldId id="293" r:id="rId9"/>
    <p:sldId id="282" r:id="rId10"/>
    <p:sldId id="284" r:id="rId11"/>
    <p:sldId id="29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20" y="96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9.bin"/><Relationship Id="rId3" Type="http://schemas.openxmlformats.org/officeDocument/2006/relationships/image" Target="../media/image10.png"/><Relationship Id="rId7" Type="http://schemas.openxmlformats.org/officeDocument/2006/relationships/image" Target="../media/image7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6.wmf"/><Relationship Id="rId15" Type="http://schemas.openxmlformats.org/officeDocument/2006/relationships/image" Target="../media/image9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8.wmf"/><Relationship Id="rId14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-15805" y="534184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45920"/>
            <a:ext cx="10756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LẬP PHƯƠNG TRÌNH BẬC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PHƯƠNG TRÌNH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9080A5-7D59-E9F6-D406-424D02915851}"/>
              </a:ext>
            </a:extLst>
          </p:cNvPr>
          <p:cNvSpPr txBox="1"/>
          <p:nvPr/>
        </p:nvSpPr>
        <p:spPr>
          <a:xfrm>
            <a:off x="4823732" y="2692470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1" y="-149135"/>
            <a:ext cx="6213357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417342" y="2693417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351" y="147420"/>
            <a:ext cx="2382947" cy="124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61" y="1377249"/>
            <a:ext cx="10386663" cy="1352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949" y="2191002"/>
            <a:ext cx="4064438" cy="20512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161" y="3216637"/>
            <a:ext cx="9655126" cy="353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( 0&lt;x&lt;36,x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N)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 36 –x 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136 800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3000 x + 4800 (36- x ) = 136 800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3000x + 172 800 – 4800x = 136 800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= 20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thỏa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đk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20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CC4AB3-66D5-6617-B1FE-A0639F2EDAD8}"/>
              </a:ext>
            </a:extLst>
          </p:cNvPr>
          <p:cNvSpPr/>
          <p:nvPr/>
        </p:nvSpPr>
        <p:spPr>
          <a:xfrm>
            <a:off x="3521588" y="1227630"/>
            <a:ext cx="4868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46A64-60E0-A81F-3FE0-62CD43AA8269}"/>
              </a:ext>
            </a:extLst>
          </p:cNvPr>
          <p:cNvSpPr txBox="1"/>
          <p:nvPr/>
        </p:nvSpPr>
        <p:spPr>
          <a:xfrm>
            <a:off x="1887269" y="2295518"/>
            <a:ext cx="97250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 39 SGK</a:t>
            </a: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0F51493-FDC9-5B66-4605-40394BA6E9C6}"/>
              </a:ext>
            </a:extLst>
          </p:cNvPr>
          <p:cNvSpPr/>
          <p:nvPr/>
        </p:nvSpPr>
        <p:spPr>
          <a:xfrm>
            <a:off x="0" y="430531"/>
            <a:ext cx="2756263" cy="95413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05C1DF-F9A1-7385-E67F-84F5482B5A8D}"/>
              </a:ext>
            </a:extLst>
          </p:cNvPr>
          <p:cNvSpPr txBox="1"/>
          <p:nvPr/>
        </p:nvSpPr>
        <p:spPr>
          <a:xfrm>
            <a:off x="2941346" y="763515"/>
            <a:ext cx="8506071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ô tô khởi hành từ thành phố A đến thành phố B với vận tốc 30km/h. Khi từ B về A xe chạy với tốc độ 45km/h. Gọi x (km) là chiều dài quãng đường AB. Viết biểu thức biểu thị: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ô tô đi từ A đến B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ô tô đi từ B về A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xmlns="" id="{8B394C78-07F6-D8CE-29F5-DE3AF4A53FC9}"/>
              </a:ext>
            </a:extLst>
          </p:cNvPr>
          <p:cNvSpPr/>
          <p:nvPr/>
        </p:nvSpPr>
        <p:spPr>
          <a:xfrm>
            <a:off x="571252" y="3466524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0157" y="4246890"/>
            <a:ext cx="4901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a.Thời gian ô tô đi từ A đến B là 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706904"/>
              </p:ext>
            </p:extLst>
          </p:nvPr>
        </p:nvGraphicFramePr>
        <p:xfrm>
          <a:off x="5357622" y="4047572"/>
          <a:ext cx="720074" cy="946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Equation" r:id="rId3" imgW="215713" imgH="393359" progId="Equation.DSMT4">
                  <p:embed/>
                </p:oleObj>
              </mc:Choice>
              <mc:Fallback>
                <p:oleObj name="Equation" r:id="rId3" imgW="215713" imgH="39335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622" y="4047572"/>
                        <a:ext cx="720074" cy="9460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945226" y="4246890"/>
            <a:ext cx="4844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59505" y="5288866"/>
            <a:ext cx="59548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 ô tô đi từ B về A là            h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839480"/>
              </p:ext>
            </p:extLst>
          </p:nvPr>
        </p:nvGraphicFramePr>
        <p:xfrm>
          <a:off x="5460274" y="5076286"/>
          <a:ext cx="564697" cy="1006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5" imgW="215713" imgH="393359" progId="Equation.DSMT4">
                  <p:embed/>
                </p:oleObj>
              </mc:Choice>
              <mc:Fallback>
                <p:oleObj name="Equation" r:id="rId5" imgW="215713" imgH="39335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0274" y="5076286"/>
                        <a:ext cx="564697" cy="10066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3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A9F1BA84-4C61-9674-E06C-88014775A9F5}"/>
              </a:ext>
            </a:extLst>
          </p:cNvPr>
          <p:cNvSpPr/>
          <p:nvPr/>
        </p:nvSpPr>
        <p:spPr>
          <a:xfrm flipH="1">
            <a:off x="143690" y="-1856"/>
            <a:ext cx="2675709" cy="559070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5B83D-C709-D8D1-2230-3216ED3C5061}"/>
              </a:ext>
            </a:extLst>
          </p:cNvPr>
          <p:cNvSpPr txBox="1"/>
          <p:nvPr/>
        </p:nvSpPr>
        <p:spPr>
          <a:xfrm>
            <a:off x="9285159" y="109172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545" y="612735"/>
            <a:ext cx="7762839" cy="417385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902328"/>
              </p:ext>
            </p:extLst>
          </p:nvPr>
        </p:nvGraphicFramePr>
        <p:xfrm>
          <a:off x="9758093" y="1254459"/>
          <a:ext cx="398468" cy="680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Equation" r:id="rId4" imgW="228501" imgH="393529" progId="Equation.DSMT4">
                  <p:embed/>
                </p:oleObj>
              </mc:Choice>
              <mc:Fallback>
                <p:oleObj name="Equation" r:id="rId4" imgW="228501" imgH="393529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8093" y="1254459"/>
                        <a:ext cx="398468" cy="6807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478163"/>
              </p:ext>
            </p:extLst>
          </p:nvPr>
        </p:nvGraphicFramePr>
        <p:xfrm>
          <a:off x="9869416" y="1912041"/>
          <a:ext cx="412400" cy="735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Equation" r:id="rId6" imgW="215713" imgH="393359" progId="Equation.DSMT4">
                  <p:embed/>
                </p:oleObj>
              </mc:Choice>
              <mc:Fallback>
                <p:oleObj name="Equation" r:id="rId6" imgW="215713" imgH="393359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9416" y="1912041"/>
                        <a:ext cx="412400" cy="7351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264315"/>
              </p:ext>
            </p:extLst>
          </p:nvPr>
        </p:nvGraphicFramePr>
        <p:xfrm>
          <a:off x="8478391" y="3785181"/>
          <a:ext cx="269406" cy="690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Equation" r:id="rId8" imgW="152334" imgH="393529" progId="Equation.DSMT4">
                  <p:embed/>
                </p:oleObj>
              </mc:Choice>
              <mc:Fallback>
                <p:oleObj name="Equation" r:id="rId8" imgW="152334" imgH="393529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8391" y="3785181"/>
                        <a:ext cx="269406" cy="6903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797121"/>
              </p:ext>
            </p:extLst>
          </p:nvPr>
        </p:nvGraphicFramePr>
        <p:xfrm>
          <a:off x="9753916" y="2595260"/>
          <a:ext cx="321700" cy="824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Equation" r:id="rId10" imgW="152334" imgH="393529" progId="Equation.DSMT4">
                  <p:embed/>
                </p:oleObj>
              </mc:Choice>
              <mc:Fallback>
                <p:oleObj name="Equation" r:id="rId10" imgW="152334" imgH="393529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3916" y="2595260"/>
                        <a:ext cx="321700" cy="8243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464647"/>
              </p:ext>
            </p:extLst>
          </p:nvPr>
        </p:nvGraphicFramePr>
        <p:xfrm>
          <a:off x="7778889" y="4406011"/>
          <a:ext cx="435112" cy="743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Equation" r:id="rId11" imgW="228501" imgH="393529" progId="Equation.DSMT4">
                  <p:embed/>
                </p:oleObj>
              </mc:Choice>
              <mc:Fallback>
                <p:oleObj name="Equation" r:id="rId11" imgW="228501" imgH="39352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89" y="4406011"/>
                        <a:ext cx="435112" cy="7433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955157"/>
              </p:ext>
            </p:extLst>
          </p:nvPr>
        </p:nvGraphicFramePr>
        <p:xfrm>
          <a:off x="8640633" y="4384914"/>
          <a:ext cx="459732" cy="819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Equation" r:id="rId12" imgW="215713" imgH="393359" progId="Equation.DSMT4">
                  <p:embed/>
                </p:oleObj>
              </mc:Choice>
              <mc:Fallback>
                <p:oleObj name="Equation" r:id="rId12" imgW="215713" imgH="393359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0633" y="4384914"/>
                        <a:ext cx="459732" cy="8195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582746"/>
              </p:ext>
            </p:extLst>
          </p:nvPr>
        </p:nvGraphicFramePr>
        <p:xfrm>
          <a:off x="9676805" y="4321051"/>
          <a:ext cx="339970" cy="871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Equation" r:id="rId13" imgW="152334" imgH="393529" progId="Equation.DSMT4">
                  <p:embed/>
                </p:oleObj>
              </mc:Choice>
              <mc:Fallback>
                <p:oleObj name="Equation" r:id="rId13" imgW="152334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6805" y="4321051"/>
                        <a:ext cx="339970" cy="8711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010034"/>
              </p:ext>
            </p:extLst>
          </p:nvPr>
        </p:nvGraphicFramePr>
        <p:xfrm>
          <a:off x="7778889" y="5164820"/>
          <a:ext cx="1889411" cy="76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Equation" r:id="rId14" imgW="965200" imgH="393700" progId="Equation.DSMT4">
                  <p:embed/>
                </p:oleObj>
              </mc:Choice>
              <mc:Fallback>
                <p:oleObj name="Equation" r:id="rId14" imgW="965200" imgH="3937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89" y="5164820"/>
                        <a:ext cx="1889411" cy="7669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680294" y="579198"/>
            <a:ext cx="44660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(km) 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&gt;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nl-NL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h</a:t>
            </a:r>
            <a:endParaRPr kumimoji="0" lang="nl-NL" altLang="en-US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7680294" y="2025769"/>
            <a:ext cx="3340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h</a:t>
            </a:r>
            <a:r>
              <a:rPr kumimoji="0" lang="nl-NL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nl-NL" altLang="en-US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7631715" y="2443969"/>
            <a:ext cx="31099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     h 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7658626" y="3382792"/>
            <a:ext cx="40193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8598725" y="3785202"/>
            <a:ext cx="35692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8256734" y="4456219"/>
            <a:ext cx="12475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30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endParaRPr kumimoji="0" lang="nl-NL" altLang="en-US" sz="30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9232347" y="4042715"/>
            <a:ext cx="47578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30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</a:t>
            </a:r>
            <a:endParaRPr kumimoji="0" lang="nl-NL" altLang="en-US" sz="30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0" y="30062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6948825" y="5944967"/>
            <a:ext cx="55186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=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&gt;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03633" y="956901"/>
            <a:ext cx="431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§2.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LẬP PHƯƠNG TRÌNH BẬC NHẤT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BADA7C-3FAC-07D1-2D54-F5C1FB7D2A73}"/>
              </a:ext>
            </a:extLst>
          </p:cNvPr>
          <p:cNvSpPr txBox="1"/>
          <p:nvPr/>
        </p:nvSpPr>
        <p:spPr>
          <a:xfrm>
            <a:off x="486416" y="742597"/>
            <a:ext cx="980313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iải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97" y="1552166"/>
            <a:ext cx="9642949" cy="36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1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573018" y="2846288"/>
            <a:ext cx="7045964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</a:t>
            </a:r>
            <a:r>
              <a:rPr lang="en-US" sz="44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93" y="902142"/>
            <a:ext cx="10126504" cy="47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3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71" y="622542"/>
            <a:ext cx="10398469" cy="569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480947" y="2831364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 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348</Words>
  <Application>Microsoft Office PowerPoint</Application>
  <PresentationFormat>Widescreen</PresentationFormat>
  <Paragraphs>46</Paragraphs>
  <Slides>11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Open Sans</vt:lpstr>
      <vt:lpstr>华文行楷</vt:lpstr>
      <vt:lpstr>Symbol</vt:lpstr>
      <vt:lpstr>Times New Roman</vt:lpstr>
      <vt:lpstr>等线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Hoa, Duong Khanh</dc:creator>
  <cp:lastModifiedBy>Admin</cp:lastModifiedBy>
  <cp:revision>29</cp:revision>
  <dcterms:created xsi:type="dcterms:W3CDTF">2022-07-14T11:55:04Z</dcterms:created>
  <dcterms:modified xsi:type="dcterms:W3CDTF">2024-04-01T01:36:51Z</dcterms:modified>
</cp:coreProperties>
</file>