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9259</TotalTime>
  <Words>816</Words>
  <Application>Microsoft Office PowerPoint</Application>
  <PresentationFormat>Widescreen</PresentationFormat>
  <Paragraphs>50</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Tùng Hà Đặng Cao</cp:lastModifiedBy>
  <cp:revision>493</cp:revision>
  <dcterms:created xsi:type="dcterms:W3CDTF">2021-11-14T08:33:55Z</dcterms:created>
  <dcterms:modified xsi:type="dcterms:W3CDTF">2022-03-29T03:21:44Z</dcterms:modified>
</cp:coreProperties>
</file>