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4" d="100"/>
          <a:sy n="74"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THIẾT BỊ VÀO - RA</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2208503" y="5574991"/>
            <a:ext cx="8983237" cy="674031"/>
          </a:xfrm>
          <a:prstGeom prst="rect">
            <a:avLst/>
          </a:prstGeom>
        </p:spPr>
        <p:txBody>
          <a:bodyPr wrap="square">
            <a:spAutoFit/>
          </a:bodyPr>
          <a:lstStyle/>
          <a:p>
            <a:pPr algn="ctr" defTabSz="342900">
              <a:lnSpc>
                <a:spcPct val="135000"/>
              </a:lnSpc>
            </a:pPr>
            <a:r>
              <a:rPr lang="en-US" sz="2800" b="1" dirty="0">
                <a:solidFill>
                  <a:srgbClr val="0000FF"/>
                </a:solidFill>
                <a:latin typeface="UTM Avo" panose="02040603050506020204" pitchFamily="18" charset="0"/>
                <a:cs typeface="Times New Roman" panose="02020603050405020304" pitchFamily="18" charset="0"/>
              </a:rPr>
              <a:t>a) </a:t>
            </a:r>
            <a:r>
              <a:rPr lang="en-US" sz="2800" b="1" dirty="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dirty="0">
                <a:solidFill>
                  <a:srgbClr val="0000FF"/>
                </a:solidFill>
                <a:latin typeface="UTM Avo" panose="02040603050506020204" pitchFamily="18" charset="0"/>
                <a:cs typeface="Times New Roman" panose="02020603050405020304" pitchFamily="18" charset="0"/>
              </a:rPr>
              <a:t>7		b) </a:t>
            </a:r>
            <a:r>
              <a:rPr lang="en-US" sz="2800" b="1" dirty="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dirty="0">
                <a:solidFill>
                  <a:srgbClr val="0000FF"/>
                </a:solidFill>
                <a:latin typeface="UTM Avo" panose="02040603050506020204" pitchFamily="18" charset="0"/>
                <a:cs typeface="Times New Roman" panose="02020603050405020304" pitchFamily="18" charset="0"/>
              </a:rPr>
              <a:t>6		c) </a:t>
            </a:r>
            <a:r>
              <a:rPr lang="en-US" sz="2800" b="1" dirty="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dirty="0">
                <a:solidFill>
                  <a:srgbClr val="0000FF"/>
                </a:solidFill>
                <a:latin typeface="UTM Avo" panose="02040603050506020204" pitchFamily="18" charset="0"/>
                <a:cs typeface="Times New Roman" panose="02020603050405020304" pitchFamily="18" charset="0"/>
              </a:rPr>
              <a:t>7		d) </a:t>
            </a:r>
            <a:r>
              <a:rPr lang="en-US" sz="2800" b="1" dirty="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dirty="0">
                <a:solidFill>
                  <a:srgbClr val="0000FF"/>
                </a:solidFill>
                <a:latin typeface="UTM Avo" panose="02040603050506020204" pitchFamily="18" charset="0"/>
                <a:cs typeface="Times New Roman" panose="02020603050405020304" pitchFamily="18" charset="0"/>
              </a:rPr>
              <a:t>3		e)</a:t>
            </a:r>
            <a:r>
              <a:rPr lang="en-US" sz="2800" b="1" dirty="0">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dirty="0">
                <a:solidFill>
                  <a:srgbClr val="0000FF"/>
                </a:solidFill>
                <a:latin typeface="UTM Avo" panose="02040603050506020204" pitchFamily="18" charset="0"/>
                <a:cs typeface="Times New Roman" panose="02020603050405020304" pitchFamily="18" charset="0"/>
              </a:rPr>
              <a:t>4	</a:t>
            </a:r>
            <a:r>
              <a:rPr lang="en-US" sz="1100" b="1" dirty="0">
                <a:solidFill>
                  <a:srgbClr val="0000FF"/>
                </a:solidFill>
                <a:latin typeface="UTM Avo" panose="02040603050506020204" pitchFamily="18" charset="0"/>
                <a:cs typeface="Times New Roman" panose="02020603050405020304" pitchFamily="18" charset="0"/>
              </a:rPr>
              <a:t> 	</a:t>
            </a:r>
            <a:r>
              <a:rPr lang="en-US" sz="2800" b="1" dirty="0">
                <a:solidFill>
                  <a:srgbClr val="0000FF"/>
                </a:solidFill>
                <a:latin typeface="UTM Avo" panose="02040603050506020204" pitchFamily="18" charset="0"/>
                <a:cs typeface="Times New Roman" panose="02020603050405020304" pitchFamily="18" charset="0"/>
              </a:rPr>
              <a:t>f</a:t>
            </a:r>
            <a:r>
              <a:rPr lang="en-US" sz="1100" b="1" dirty="0">
                <a:solidFill>
                  <a:srgbClr val="0000FF"/>
                </a:solidFill>
                <a:latin typeface="UTM Avo" panose="02040603050506020204" pitchFamily="18" charset="0"/>
                <a:cs typeface="Times New Roman" panose="02020603050405020304" pitchFamily="18" charset="0"/>
              </a:rPr>
              <a:t> </a:t>
            </a:r>
            <a:r>
              <a:rPr lang="en-US" sz="2800" b="1" dirty="0">
                <a:solidFill>
                  <a:srgbClr val="0000FF"/>
                </a:solidFill>
                <a:latin typeface="UTM Avo" panose="02040603050506020204" pitchFamily="18" charset="0"/>
                <a:cs typeface="Times New Roman" panose="02020603050405020304" pitchFamily="18" charset="0"/>
              </a:rPr>
              <a:t>)</a:t>
            </a:r>
            <a:r>
              <a:rPr lang="en-US" sz="2800" b="1" dirty="0">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dirty="0">
                <a:solidFill>
                  <a:srgbClr val="0000FF"/>
                </a:solidFill>
                <a:latin typeface="UTM Avo" panose="02040603050506020204" pitchFamily="18" charset="0"/>
                <a:cs typeface="Times New Roman" panose="02020603050405020304" pitchFamily="18" charset="0"/>
              </a:rPr>
              <a:t>8</a:t>
            </a:r>
            <a:endParaRPr lang="vi-VN" sz="2800" b="1" dirty="0">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9251</TotalTime>
  <Words>982</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PC</cp:lastModifiedBy>
  <cp:revision>494</cp:revision>
  <dcterms:created xsi:type="dcterms:W3CDTF">2021-11-14T08:33:55Z</dcterms:created>
  <dcterms:modified xsi:type="dcterms:W3CDTF">2024-09-08T07:50:29Z</dcterms:modified>
</cp:coreProperties>
</file>