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5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4B46CB-4004-44BC-B2AF-7EEE21F8C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90DFAB-EC4C-46CE-9BDF-242C173EE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832529-CDD0-497A-B13F-5BBC6875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2C3897-AF12-435B-B7E5-963A20E6D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E49B2F-197D-4800-953C-C3E7B0A2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595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1FAF10-2AB3-47C7-BF79-6AB7E553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A5851E-F672-4F03-90DD-D01F03ABA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BA8655-963B-412E-AD3D-35EE4D7B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0CFE58-F111-4CB9-AC67-946649D8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98C62A-29C9-4972-9324-04BA5498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087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9B68E7-46FD-4738-BBFB-BBFD6B06B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B21DC3-E828-4EC8-93F6-43918EDB8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D6CA09-4996-46BF-B2D0-1593B196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7B8093-253C-4348-9E41-323C80EF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AEEE3A-8959-4AC1-8D27-9E0888BF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060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BD8D0-2A50-40BB-892C-F8E24862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B29298-BC76-41DE-B3BB-8A60760FB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6391A7-161A-4929-9F51-0CB81636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D5A53D-60EA-4ABA-AFC3-D837C1B0D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80F0E1-DE76-4C9B-A47C-0FA0D12B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066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D08C9-EE26-49E7-9F4E-485BDFF83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7B8EB5-1042-43C6-A09E-869BFA4D3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AB9D84-9FD5-40B0-B618-D46E9FA3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35117-5C62-485B-A6D9-E0067C93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4242DF-DB26-4036-9112-7ABF0EFD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028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7A153-A7F0-499F-AEC7-D53177D8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2A67D5-EB42-4721-89E9-D30C3604B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AE6A0A-87A7-4A65-BB85-08BE94A44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2B2611-1B24-46AF-9902-BD2F092F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A9C2FF-7060-4EFB-A197-DA0A2B57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A301AF-E174-4648-8679-F85DBA39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81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E4992-6A16-4E42-B35D-A1175B1B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49AD54-ED8B-4941-9A24-19CA54D26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AFE9B8-3FB5-41EE-9CC6-7C9826BB3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F167002-9C60-45A8-9A8C-A1776BF0D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22DAF7-F337-4264-9FDF-BC80A86BF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492DE6-5A96-4851-B762-19C7DF00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D5D194-796E-4A3B-BB4B-C5A20F93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D5EE6A-370C-4B3A-8905-03E8D71E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8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EB522-1801-49AE-83B5-45275106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F4A702-147D-4EF4-8189-D62FCF17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DACB44-D6AD-4F66-BE79-C4E926F5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15342B-5291-4D8D-9147-6ACB51F2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600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A8CA88B-9FA1-4A33-BA45-A9F6D8503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3662277-EBBC-4810-85E8-EB2DBF60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1F0A79-017A-425C-94EF-E4F47170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495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739A1-74D7-4855-8255-BFDA2CF3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93656D-2508-44CF-A189-4EF86568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472C78-4A2B-4B09-8815-0141CEDED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3A8342-1A32-48E6-88E1-78AC7409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89EACC-2639-4E97-8C0F-BD029ABD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DD5174-D045-4378-8BF2-2B82F6A0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340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1800A-D09B-454D-9643-2B6917180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B10433-93FF-4A1E-A90E-4BB485668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7F13FE-1435-4159-9CAE-AF5001964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E55B3F-0766-4F57-BCA4-42A7EA19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362067-467D-4DF2-BC6C-EC27173F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B5A43B-88C8-47DD-9B6A-8FA52C3B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96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DAADFF8-039E-41D8-A20C-0A33B7BB9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66DA5A-E376-4397-8125-DB397401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D0DD01-831F-4709-A022-476F3ED29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A622-0214-4AD7-8D73-589444A04B0D}" type="datetimeFigureOut">
              <a:rPr lang="vi-VN" smtClean="0"/>
              <a:t>28/04/2025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7F6B18-37A0-43EA-BC8F-887AF15EB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D25EBE-E6D5-46C8-BD9E-5BE93B5BA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13A8A-6711-466A-A6AA-783F685C8F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03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gebra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584C1138-3702-4163-8292-36BF116EBFF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0" y="943610"/>
                <a:ext cx="11624310" cy="2387600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4C1138-3702-4163-8292-36BF116EB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0" y="943610"/>
                <a:ext cx="11624310" cy="2387600"/>
              </a:xfrm>
              <a:blipFill>
                <a:blip r:embed="rId2"/>
                <a:stretch>
                  <a:fillRect l="-577" r="-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B6BFE46-0715-4FB8-80AD-8B37A816D9E3}"/>
                  </a:ext>
                </a:extLst>
              </p:cNvPr>
              <p:cNvSpPr/>
              <p:nvPr/>
            </p:nvSpPr>
            <p:spPr>
              <a:xfrm>
                <a:off x="2941982" y="4254397"/>
                <a:ext cx="6096000" cy="180446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y=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mềm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Geogebra</a:t>
                </a:r>
                <a:endParaRPr lang="vi-VN" sz="32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B6BFE46-0715-4FB8-80AD-8B37A816D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82" y="4254397"/>
                <a:ext cx="6096000" cy="1804468"/>
              </a:xfrm>
              <a:prstGeom prst="rect">
                <a:avLst/>
              </a:prstGeom>
              <a:blipFill>
                <a:blip r:embed="rId3"/>
                <a:stretch>
                  <a:fillRect l="-2600" t="-3041" r="-400" b="-101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67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059688"/>
              </p:ext>
            </p:extLst>
          </p:nvPr>
        </p:nvGraphicFramePr>
        <p:xfrm>
          <a:off x="-171450" y="0"/>
          <a:ext cx="12363450" cy="685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363450">
                  <a:extLst>
                    <a:ext uri="{9D8B030D-6E8A-4147-A177-3AD203B41FA5}">
                      <a16:colId xmlns:a16="http://schemas.microsoft.com/office/drawing/2014/main" xmlns="" val="2628453069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y=3x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y=-3x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y=3x-2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y=-3x-1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y=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ax+b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a, b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457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53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y=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ax+b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đồ thị đồ thị hàm số y=ax+b, với a,b là các tham số luôn thay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838200" y="4732814"/>
                <a:ext cx="10515600" cy="15347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y=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ax+b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a,b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 ≤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≤5,  −5≤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≤5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732814"/>
                <a:ext cx="10515600" cy="1534795"/>
              </a:xfrm>
              <a:prstGeom prst="rect">
                <a:avLst/>
              </a:prstGeom>
              <a:blipFill>
                <a:blip r:embed="rId2"/>
                <a:stretch>
                  <a:fillRect l="-1507" t="-11905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8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" y="1387730"/>
            <a:ext cx="11967210" cy="547027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EFE6D62-7424-4AA1-92B8-A89E2EE438A1}"/>
              </a:ext>
            </a:extLst>
          </p:cNvPr>
          <p:cNvSpPr/>
          <p:nvPr/>
        </p:nvSpPr>
        <p:spPr>
          <a:xfrm>
            <a:off x="1557131" y="241519"/>
            <a:ext cx="934940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13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29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marL="0" indent="0">
              <a:buNone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y=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ax+b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EFE6D62-7424-4AA1-92B8-A89E2EE438A1}"/>
              </a:ext>
            </a:extLst>
          </p:cNvPr>
          <p:cNvSpPr/>
          <p:nvPr/>
        </p:nvSpPr>
        <p:spPr>
          <a:xfrm>
            <a:off x="1557131" y="241519"/>
            <a:ext cx="934940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" y="1250570"/>
            <a:ext cx="12100560" cy="560743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EFE6D62-7424-4AA1-92B8-A89E2EE438A1}"/>
              </a:ext>
            </a:extLst>
          </p:cNvPr>
          <p:cNvSpPr/>
          <p:nvPr/>
        </p:nvSpPr>
        <p:spPr>
          <a:xfrm>
            <a:off x="1682861" y="104359"/>
            <a:ext cx="934940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1387730"/>
            <a:ext cx="12077700" cy="547026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EFE6D62-7424-4AA1-92B8-A89E2EE438A1}"/>
              </a:ext>
            </a:extLst>
          </p:cNvPr>
          <p:cNvSpPr/>
          <p:nvPr/>
        </p:nvSpPr>
        <p:spPr>
          <a:xfrm>
            <a:off x="1557131" y="241519"/>
            <a:ext cx="934940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466215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y=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-5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≤5, 0,1≤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≤10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466215"/>
              </a:xfrm>
              <a:blipFill>
                <a:blip r:embed="rId2"/>
                <a:stretch>
                  <a:fillRect l="-1507" r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EFE6D62-7424-4AA1-92B8-A89E2EE438A1}"/>
              </a:ext>
            </a:extLst>
          </p:cNvPr>
          <p:cNvSpPr/>
          <p:nvPr/>
        </p:nvSpPr>
        <p:spPr>
          <a:xfrm>
            <a:off x="1557131" y="241519"/>
            <a:ext cx="934940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8422" cy="7017385"/>
          </a:xfrm>
        </p:spPr>
      </p:pic>
    </p:spTree>
    <p:extLst>
      <p:ext uri="{BB962C8B-B14F-4D97-AF65-F5344CB8AC3E}">
        <p14:creationId xmlns:p14="http://schemas.microsoft.com/office/powerpoint/2010/main" val="392421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600" y="1484948"/>
            <a:ext cx="9320401" cy="15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FD6F2D-6284-4DFA-B129-D4394319A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2753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https://www.geogebra.org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4A0F2B-7A31-4AD0-992E-89FD665FF20D}"/>
              </a:ext>
            </a:extLst>
          </p:cNvPr>
          <p:cNvSpPr/>
          <p:nvPr/>
        </p:nvSpPr>
        <p:spPr>
          <a:xfrm>
            <a:off x="1421295" y="359463"/>
            <a:ext cx="934940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GEOGEBRA (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8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565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14CC92-FC75-48CE-9723-7E13588A016E}"/>
              </a:ext>
            </a:extLst>
          </p:cNvPr>
          <p:cNvSpPr/>
          <p:nvPr/>
        </p:nvSpPr>
        <p:spPr>
          <a:xfrm>
            <a:off x="1557131" y="268023"/>
            <a:ext cx="9349409" cy="173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C548D71E-8B73-4E43-B930-A9F054531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426" y="16830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77A7940A-553A-4AE2-B57E-9E3A0F2B04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149299"/>
              </p:ext>
            </p:extLst>
          </p:nvPr>
        </p:nvGraphicFramePr>
        <p:xfrm>
          <a:off x="265044" y="1590267"/>
          <a:ext cx="11263002" cy="4999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3" imgW="12342857" imgH="5266667" progId="Paint.Picture">
                  <p:embed/>
                </p:oleObj>
              </mc:Choice>
              <mc:Fallback>
                <p:oleObj name="Bitmap Image" r:id="rId3" imgW="12342857" imgH="526666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044" y="1590267"/>
                        <a:ext cx="11263002" cy="49997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77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D75D765-4999-4223-9678-A65F1DF43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175" y="1679264"/>
            <a:ext cx="3881335" cy="891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1C48D1-DC3A-47B5-9DC9-832523B8782E}"/>
              </a:ext>
            </a:extLst>
          </p:cNvPr>
          <p:cNvSpPr/>
          <p:nvPr/>
        </p:nvSpPr>
        <p:spPr>
          <a:xfrm>
            <a:off x="1557131" y="241519"/>
            <a:ext cx="9349409" cy="173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BF2B7306-0E8D-4BE8-B442-54E30A9A89AB}"/>
              </a:ext>
            </a:extLst>
          </p:cNvPr>
          <p:cNvSpPr/>
          <p:nvPr/>
        </p:nvSpPr>
        <p:spPr>
          <a:xfrm>
            <a:off x="5029588" y="1581754"/>
            <a:ext cx="2614716" cy="1303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1B5D4C-BD7B-4574-BCBD-03CE39196861}"/>
              </a:ext>
            </a:extLst>
          </p:cNvPr>
          <p:cNvSpPr txBox="1"/>
          <p:nvPr/>
        </p:nvSpPr>
        <p:spPr>
          <a:xfrm>
            <a:off x="7860764" y="2035789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42AD4E8-2CDF-44C1-8218-B9880016B029}"/>
                  </a:ext>
                </a:extLst>
              </p:cNvPr>
              <p:cNvSpPr/>
              <p:nvPr/>
            </p:nvSpPr>
            <p:spPr>
              <a:xfrm>
                <a:off x="978175" y="3315622"/>
                <a:ext cx="6096000" cy="7177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y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en-US" sz="32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vi-V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200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2AD4E8-2CDF-44C1-8218-B9880016B0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75" y="3315622"/>
                <a:ext cx="6096000" cy="717761"/>
              </a:xfrm>
              <a:prstGeom prst="rect">
                <a:avLst/>
              </a:prstGeom>
              <a:blipFill>
                <a:blip r:embed="rId3"/>
                <a:stretch>
                  <a:fillRect l="-2500" t="-1695" b="-17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0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'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53684"/>
            <a:ext cx="11842595" cy="540431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7FEDA6-1E61-4E35-9B11-19D168A4C834}"/>
              </a:ext>
            </a:extLst>
          </p:cNvPr>
          <p:cNvSpPr/>
          <p:nvPr/>
        </p:nvSpPr>
        <p:spPr>
          <a:xfrm>
            <a:off x="1557131" y="268023"/>
            <a:ext cx="9349409" cy="173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85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3015875-F754-4618-A1F6-0EAC6065CCEB}"/>
              </a:ext>
            </a:extLst>
          </p:cNvPr>
          <p:cNvSpPr/>
          <p:nvPr/>
        </p:nvSpPr>
        <p:spPr>
          <a:xfrm>
            <a:off x="1557131" y="268023"/>
            <a:ext cx="9349409" cy="173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70442" y="2087531"/>
            <a:ext cx="100360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hàm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588595"/>
              </p:ext>
            </p:extLst>
          </p:nvPr>
        </p:nvGraphicFramePr>
        <p:xfrm>
          <a:off x="758282" y="2754351"/>
          <a:ext cx="10604809" cy="19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Bitmap Image" r:id="rId3" imgW="2857899" imgH="552527" progId="Paint.Picture">
                  <p:embed/>
                </p:oleObj>
              </mc:Choice>
              <mc:Fallback>
                <p:oleObj name="Bitmap Image" r:id="rId3" imgW="2857899" imgH="55252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82" y="2754351"/>
                        <a:ext cx="10604809" cy="1940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6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59" y="1483112"/>
            <a:ext cx="12113941" cy="546409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EFE6D62-7424-4AA1-92B8-A89E2EE438A1}"/>
              </a:ext>
            </a:extLst>
          </p:cNvPr>
          <p:cNvSpPr/>
          <p:nvPr/>
        </p:nvSpPr>
        <p:spPr>
          <a:xfrm>
            <a:off x="1557131" y="241519"/>
            <a:ext cx="9349409" cy="1110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GEOGEBRA (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5776"/>
            <a:ext cx="12056165" cy="5252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333" y="4572001"/>
            <a:ext cx="4333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song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944919-EC3B-481F-89FA-750B3E7AF963}"/>
              </a:ext>
            </a:extLst>
          </p:cNvPr>
          <p:cNvSpPr/>
          <p:nvPr/>
        </p:nvSpPr>
        <p:spPr>
          <a:xfrm>
            <a:off x="1557131" y="268023"/>
            <a:ext cx="934940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 ĐỘNG 4: VẼ ĐỒ THỊ HÀM SỐ BẬC NHẤT Y=AX+B BẰNG PHẦN MỀM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GEOGEBRA (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1)</a:t>
            </a:r>
            <a:endParaRPr lang="vi-VN" sz="3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6576" y="1839951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50373" y="1839951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82" y="4354557"/>
            <a:ext cx="4001007" cy="2056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6533" y="4231888"/>
            <a:ext cx="4333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song.vì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y=2x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564</Words>
  <Application>Microsoft Office PowerPoint</Application>
  <PresentationFormat>Widescreen</PresentationFormat>
  <Paragraphs>41</Paragraphs>
  <Slides>18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Office Theme</vt:lpstr>
      <vt:lpstr>Bitmap Image</vt:lpstr>
      <vt:lpstr>Em có cách nào vẽ chính xác đồ thị hàm số y=√5 x+√3 hay không?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dãn học ở nhà: Chuẩn bị trước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có cách nào vẽ chính xác đồ thị hàm số y=√5 x+√3 hay không?</dc:title>
  <dc:creator>Administrator</dc:creator>
  <cp:lastModifiedBy>Admin</cp:lastModifiedBy>
  <cp:revision>18</cp:revision>
  <dcterms:created xsi:type="dcterms:W3CDTF">2023-06-19T12:40:57Z</dcterms:created>
  <dcterms:modified xsi:type="dcterms:W3CDTF">2025-04-28T01:27:25Z</dcterms:modified>
</cp:coreProperties>
</file>