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6"/>
  </p:notesMasterIdLst>
  <p:sldIdLst>
    <p:sldId id="313" r:id="rId2"/>
    <p:sldId id="257" r:id="rId3"/>
    <p:sldId id="258" r:id="rId4"/>
    <p:sldId id="298" r:id="rId5"/>
    <p:sldId id="259" r:id="rId6"/>
    <p:sldId id="260" r:id="rId7"/>
    <p:sldId id="315" r:id="rId8"/>
    <p:sldId id="261" r:id="rId9"/>
    <p:sldId id="278" r:id="rId10"/>
    <p:sldId id="262" r:id="rId11"/>
    <p:sldId id="316" r:id="rId12"/>
    <p:sldId id="317" r:id="rId13"/>
    <p:sldId id="318" r:id="rId14"/>
    <p:sldId id="320" r:id="rId15"/>
    <p:sldId id="319" r:id="rId16"/>
    <p:sldId id="321" r:id="rId17"/>
    <p:sldId id="322" r:id="rId18"/>
    <p:sldId id="323" r:id="rId19"/>
    <p:sldId id="279" r:id="rId20"/>
    <p:sldId id="324" r:id="rId21"/>
    <p:sldId id="325" r:id="rId22"/>
    <p:sldId id="326" r:id="rId23"/>
    <p:sldId id="327" r:id="rId24"/>
    <p:sldId id="328" r:id="rId25"/>
    <p:sldId id="292" r:id="rId26"/>
    <p:sldId id="293" r:id="rId27"/>
    <p:sldId id="294" r:id="rId28"/>
    <p:sldId id="295" r:id="rId29"/>
    <p:sldId id="296" r:id="rId30"/>
    <p:sldId id="263" r:id="rId31"/>
    <p:sldId id="297" r:id="rId32"/>
    <p:sldId id="300" r:id="rId33"/>
    <p:sldId id="302" r:id="rId34"/>
    <p:sldId id="329" r:id="rId35"/>
  </p:sldIdLst>
  <p:sldSz cx="12192000" cy="6858000"/>
  <p:notesSz cx="6858000" cy="9144000"/>
  <p:embeddedFontLst>
    <p:embeddedFont>
      <p:font typeface="Calibri" panose="020F0502020204030204" pitchFamily="34" charset="0"/>
      <p:regular r:id="rId37"/>
      <p:bold r:id="rId38"/>
      <p:italic r:id="rId39"/>
      <p:boldItalic r:id="rId40"/>
    </p:embeddedFont>
    <p:embeddedFont>
      <p:font typeface="Palatino Linotype" panose="02040502050505030304" pitchFamily="18"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000000"/>
          </p15:clr>
        </p15:guide>
        <p15:guide id="2" pos="3840" userDrawn="1">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6" roundtripDataSignature="AMtx7miie82qyNu2xBbxuRVyFwiQBzYi1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84"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 Id="rId6" Type="http://schemas.openxmlformats.org/officeDocument/2006/relationships/image" Target="../media/image57.wmf"/><Relationship Id="rId5" Type="http://schemas.openxmlformats.org/officeDocument/2006/relationships/image" Target="../media/image56.wmf"/><Relationship Id="rId4" Type="http://schemas.openxmlformats.org/officeDocument/2006/relationships/image" Target="../media/image55.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 Id="rId4" Type="http://schemas.openxmlformats.org/officeDocument/2006/relationships/image" Target="../media/image61.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image" Target="../media/image62.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7.wmf"/><Relationship Id="rId1" Type="http://schemas.openxmlformats.org/officeDocument/2006/relationships/image" Target="../media/image76.wmf"/><Relationship Id="rId5" Type="http://schemas.openxmlformats.org/officeDocument/2006/relationships/image" Target="../media/image80.wmf"/><Relationship Id="rId4" Type="http://schemas.openxmlformats.org/officeDocument/2006/relationships/image" Target="../media/image79.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image" Target="../media/image83.wmf"/><Relationship Id="rId1" Type="http://schemas.openxmlformats.org/officeDocument/2006/relationships/image" Target="../media/image82.wmf"/><Relationship Id="rId5" Type="http://schemas.openxmlformats.org/officeDocument/2006/relationships/image" Target="../media/image86.emf"/><Relationship Id="rId4" Type="http://schemas.openxmlformats.org/officeDocument/2006/relationships/image" Target="../media/image85.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image" Target="../media/image89.wmf"/><Relationship Id="rId1" Type="http://schemas.openxmlformats.org/officeDocument/2006/relationships/image" Target="../media/image88.emf"/><Relationship Id="rId6" Type="http://schemas.openxmlformats.org/officeDocument/2006/relationships/image" Target="../media/image93.emf"/><Relationship Id="rId5" Type="http://schemas.openxmlformats.org/officeDocument/2006/relationships/image" Target="../media/image92.wmf"/><Relationship Id="rId4" Type="http://schemas.openxmlformats.org/officeDocument/2006/relationships/image" Target="../media/image91.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97.wmf"/><Relationship Id="rId2" Type="http://schemas.openxmlformats.org/officeDocument/2006/relationships/image" Target="../media/image96.wmf"/><Relationship Id="rId1" Type="http://schemas.openxmlformats.org/officeDocument/2006/relationships/image" Target="../media/image95.emf"/><Relationship Id="rId5" Type="http://schemas.openxmlformats.org/officeDocument/2006/relationships/image" Target="../media/image99.wmf"/><Relationship Id="rId4" Type="http://schemas.openxmlformats.org/officeDocument/2006/relationships/image" Target="../media/image9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4" Type="http://schemas.openxmlformats.org/officeDocument/2006/relationships/image" Target="../media/image30.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 Id="rId4" Type="http://schemas.openxmlformats.org/officeDocument/2006/relationships/image" Target="../media/image40.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 Id="rId4" Type="http://schemas.openxmlformats.org/officeDocument/2006/relationships/image" Target="../media/image5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260906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4" name="Google Shape;94;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1248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468" name="Google Shape;468;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2385517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468" name="Google Shape;468;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255926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468" name="Google Shape;468;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349938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468" name="Google Shape;468;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2070963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468" name="Google Shape;468;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2240570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56" name="Google Shape;15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extLst>
      <p:ext uri="{BB962C8B-B14F-4D97-AF65-F5344CB8AC3E}">
        <p14:creationId xmlns:p14="http://schemas.microsoft.com/office/powerpoint/2010/main" val="830140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Hướng dẫn: GV bấm vào câu hỏi, bấm hình lập phương tương ứng  sẽ xuất hiện câu hỏi. Bấm vào đáp án có tiếng vỗ tay là đáp án đúng.  Bấm vào biểu tượng nhóm Trạng Tí ở trên góc trái câu hỏi để về màn hình trò chơi chính. Khi thực hiện xong 5 câu hỏi, bấm vào biểu tượng nhóm Trạng Tí để đến Slide 31 kết thúc game.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84199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Thiết kế game: Thầy Toán Họa</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73352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4521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2251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29" name="Google Shape;129;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3112466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56" name="Google Shape;15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1776291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56" name="Google Shape;15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68989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468" name="Google Shape;468;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4035729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468" name="Google Shape;468;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2103957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468" name="Google Shape;468;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3676288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24"/>
          <p:cNvSpPr txBox="1">
            <a:spLocks noGrp="1"/>
          </p:cNvSpPr>
          <p:nvPr>
            <p:ph type="ctrTitle"/>
          </p:nvPr>
        </p:nvSpPr>
        <p:spPr>
          <a:xfrm>
            <a:off x="914400" y="2130427"/>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4"/>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24"/>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4"/>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4"/>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285038" y="1828801"/>
            <a:ext cx="5851525"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697039" y="-812798"/>
            <a:ext cx="5851525"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5"/>
          <p:cNvSpPr txBox="1">
            <a:spLocks noGrp="1"/>
          </p:cNvSpPr>
          <p:nvPr>
            <p:ph type="body" idx="1"/>
          </p:nvPr>
        </p:nvSpPr>
        <p:spPr>
          <a:xfrm>
            <a:off x="609600" y="1600202"/>
            <a:ext cx="109728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25"/>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5"/>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5"/>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6"/>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6"/>
          <p:cNvSpPr txBox="1">
            <a:spLocks noGrp="1"/>
          </p:cNvSpPr>
          <p:nvPr>
            <p:ph type="body" idx="1"/>
          </p:nvPr>
        </p:nvSpPr>
        <p:spPr>
          <a:xfrm>
            <a:off x="963084" y="2906715"/>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26"/>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6"/>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6"/>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7"/>
          <p:cNvSpPr txBox="1">
            <a:spLocks noGrp="1"/>
          </p:cNvSpPr>
          <p:nvPr>
            <p:ph type="body" idx="1"/>
          </p:nvPr>
        </p:nvSpPr>
        <p:spPr>
          <a:xfrm>
            <a:off x="609600" y="1600202"/>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27"/>
          <p:cNvSpPr txBox="1">
            <a:spLocks noGrp="1"/>
          </p:cNvSpPr>
          <p:nvPr>
            <p:ph type="body" idx="2"/>
          </p:nvPr>
        </p:nvSpPr>
        <p:spPr>
          <a:xfrm>
            <a:off x="6197600" y="1600202"/>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27"/>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7"/>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7"/>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8"/>
          <p:cNvSpPr txBox="1">
            <a:spLocks noGrp="1"/>
          </p:cNvSpPr>
          <p:nvPr>
            <p:ph type="body" idx="1"/>
          </p:nvPr>
        </p:nvSpPr>
        <p:spPr>
          <a:xfrm>
            <a:off x="609602"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28"/>
          <p:cNvSpPr txBox="1">
            <a:spLocks noGrp="1"/>
          </p:cNvSpPr>
          <p:nvPr>
            <p:ph type="body" idx="2"/>
          </p:nvPr>
        </p:nvSpPr>
        <p:spPr>
          <a:xfrm>
            <a:off x="609602"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28"/>
          <p:cNvSpPr txBox="1">
            <a:spLocks noGrp="1"/>
          </p:cNvSpPr>
          <p:nvPr>
            <p:ph type="body" idx="3"/>
          </p:nvPr>
        </p:nvSpPr>
        <p:spPr>
          <a:xfrm>
            <a:off x="6193369"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28"/>
          <p:cNvSpPr txBox="1">
            <a:spLocks noGrp="1"/>
          </p:cNvSpPr>
          <p:nvPr>
            <p:ph type="body" idx="4"/>
          </p:nvPr>
        </p:nvSpPr>
        <p:spPr>
          <a:xfrm>
            <a:off x="6193369"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28"/>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8"/>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9"/>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609602" y="273050"/>
            <a:ext cx="4011084"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4766734" y="273052"/>
            <a:ext cx="6815668"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609602" y="1435102"/>
            <a:ext cx="4011084"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30"/>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2389717" y="4800601"/>
            <a:ext cx="73152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2389717" y="612775"/>
            <a:ext cx="7315200" cy="4114800"/>
          </a:xfrm>
          <a:prstGeom prst="rect">
            <a:avLst/>
          </a:prstGeom>
          <a:noFill/>
          <a:ln>
            <a:noFill/>
          </a:ln>
        </p:spPr>
      </p:sp>
      <p:sp>
        <p:nvSpPr>
          <p:cNvPr id="68" name="Google Shape;68;p31"/>
          <p:cNvSpPr txBox="1">
            <a:spLocks noGrp="1"/>
          </p:cNvSpPr>
          <p:nvPr>
            <p:ph type="body" idx="1"/>
          </p:nvPr>
        </p:nvSpPr>
        <p:spPr>
          <a:xfrm>
            <a:off x="2389717" y="5367339"/>
            <a:ext cx="73152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31"/>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833019" y="-1623218"/>
            <a:ext cx="452596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609600" y="1600202"/>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wmf"/><Relationship Id="rId13" Type="http://schemas.openxmlformats.org/officeDocument/2006/relationships/oleObject" Target="../embeddings/oleObject18.bin"/><Relationship Id="rId3" Type="http://schemas.openxmlformats.org/officeDocument/2006/relationships/notesSlide" Target="../notesSlides/notesSlide8.xml"/><Relationship Id="rId7" Type="http://schemas.openxmlformats.org/officeDocument/2006/relationships/oleObject" Target="../embeddings/oleObject15.bin"/><Relationship Id="rId12" Type="http://schemas.openxmlformats.org/officeDocument/2006/relationships/image" Target="../media/image29.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5.png"/><Relationship Id="rId11" Type="http://schemas.openxmlformats.org/officeDocument/2006/relationships/oleObject" Target="../embeddings/oleObject17.bin"/><Relationship Id="rId5" Type="http://schemas.openxmlformats.org/officeDocument/2006/relationships/image" Target="../media/image6.png"/><Relationship Id="rId10" Type="http://schemas.openxmlformats.org/officeDocument/2006/relationships/image" Target="../media/image28.wmf"/><Relationship Id="rId4" Type="http://schemas.openxmlformats.org/officeDocument/2006/relationships/image" Target="../media/image5.png"/><Relationship Id="rId9" Type="http://schemas.openxmlformats.org/officeDocument/2006/relationships/oleObject" Target="../embeddings/oleObject16.bin"/><Relationship Id="rId14" Type="http://schemas.openxmlformats.org/officeDocument/2006/relationships/image" Target="../media/image30.wmf"/></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notesSlide" Target="../notesSlides/notesSlide10.xml"/><Relationship Id="rId7"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1.wmf"/><Relationship Id="rId5" Type="http://schemas.openxmlformats.org/officeDocument/2006/relationships/oleObject" Target="../embeddings/oleObject19.bin"/><Relationship Id="rId4" Type="http://schemas.openxmlformats.org/officeDocument/2006/relationships/image" Target="../media/image33.png"/><Relationship Id="rId9"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oleObject" Target="../embeddings/oleObject21.bin"/><Relationship Id="rId7"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38.wmf"/><Relationship Id="rId5" Type="http://schemas.openxmlformats.org/officeDocument/2006/relationships/oleObject" Target="../embeddings/oleObject22.bin"/><Relationship Id="rId10" Type="http://schemas.openxmlformats.org/officeDocument/2006/relationships/image" Target="../media/image40.wmf"/><Relationship Id="rId4" Type="http://schemas.openxmlformats.org/officeDocument/2006/relationships/image" Target="../media/image37.wmf"/><Relationship Id="rId9" Type="http://schemas.openxmlformats.org/officeDocument/2006/relationships/oleObject" Target="../embeddings/oleObject24.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42.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6.bin"/><Relationship Id="rId5" Type="http://schemas.openxmlformats.org/officeDocument/2006/relationships/image" Target="../media/image41.wmf"/><Relationship Id="rId4" Type="http://schemas.openxmlformats.org/officeDocument/2006/relationships/oleObject" Target="../embeddings/oleObject25.bin"/></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notesSlide" Target="../notesSlides/notesSlide1.xml"/><Relationship Id="rId7"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4.wmf"/><Relationship Id="rId4" Type="http://schemas.openxmlformats.org/officeDocument/2006/relationships/image" Target="../media/image5.png"/><Relationship Id="rId9"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oleObject" Target="../embeddings/oleObject27.bin"/><Relationship Id="rId7"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49.wmf"/><Relationship Id="rId5" Type="http://schemas.openxmlformats.org/officeDocument/2006/relationships/oleObject" Target="../embeddings/oleObject28.bin"/><Relationship Id="rId10" Type="http://schemas.openxmlformats.org/officeDocument/2006/relationships/image" Target="../media/image51.wmf"/><Relationship Id="rId4" Type="http://schemas.openxmlformats.org/officeDocument/2006/relationships/image" Target="../media/image48.wmf"/><Relationship Id="rId9" Type="http://schemas.openxmlformats.org/officeDocument/2006/relationships/oleObject" Target="../embeddings/oleObject30.bin"/></Relationships>
</file>

<file path=ppt/slides/_rels/slide21.xml.rels><?xml version="1.0" encoding="UTF-8" standalone="yes"?>
<Relationships xmlns="http://schemas.openxmlformats.org/package/2006/relationships"><Relationship Id="rId8" Type="http://schemas.openxmlformats.org/officeDocument/2006/relationships/image" Target="../media/image54.wmf"/><Relationship Id="rId13" Type="http://schemas.openxmlformats.org/officeDocument/2006/relationships/oleObject" Target="../embeddings/oleObject36.bin"/><Relationship Id="rId3" Type="http://schemas.openxmlformats.org/officeDocument/2006/relationships/oleObject" Target="../embeddings/oleObject31.bin"/><Relationship Id="rId7" Type="http://schemas.openxmlformats.org/officeDocument/2006/relationships/oleObject" Target="../embeddings/oleObject33.bin"/><Relationship Id="rId12" Type="http://schemas.openxmlformats.org/officeDocument/2006/relationships/image" Target="../media/image56.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53.wmf"/><Relationship Id="rId11" Type="http://schemas.openxmlformats.org/officeDocument/2006/relationships/oleObject" Target="../embeddings/oleObject35.bin"/><Relationship Id="rId5" Type="http://schemas.openxmlformats.org/officeDocument/2006/relationships/oleObject" Target="../embeddings/oleObject32.bin"/><Relationship Id="rId10" Type="http://schemas.openxmlformats.org/officeDocument/2006/relationships/image" Target="../media/image55.wmf"/><Relationship Id="rId4" Type="http://schemas.openxmlformats.org/officeDocument/2006/relationships/image" Target="../media/image52.wmf"/><Relationship Id="rId9" Type="http://schemas.openxmlformats.org/officeDocument/2006/relationships/oleObject" Target="../embeddings/oleObject34.bin"/><Relationship Id="rId14" Type="http://schemas.openxmlformats.org/officeDocument/2006/relationships/image" Target="../media/image57.wmf"/></Relationships>
</file>

<file path=ppt/slides/_rels/slide22.x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oleObject" Target="../embeddings/oleObject37.bin"/><Relationship Id="rId7"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59.wmf"/><Relationship Id="rId5" Type="http://schemas.openxmlformats.org/officeDocument/2006/relationships/oleObject" Target="../embeddings/oleObject38.bin"/><Relationship Id="rId10" Type="http://schemas.openxmlformats.org/officeDocument/2006/relationships/image" Target="../media/image61.wmf"/><Relationship Id="rId4" Type="http://schemas.openxmlformats.org/officeDocument/2006/relationships/image" Target="../media/image58.wmf"/><Relationship Id="rId9" Type="http://schemas.openxmlformats.org/officeDocument/2006/relationships/oleObject" Target="../embeddings/oleObject40.bin"/></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64.wmf"/><Relationship Id="rId3" Type="http://schemas.openxmlformats.org/officeDocument/2006/relationships/oleObject" Target="../embeddings/oleObject41.bin"/><Relationship Id="rId7"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63.wmf"/><Relationship Id="rId5" Type="http://schemas.openxmlformats.org/officeDocument/2006/relationships/oleObject" Target="../embeddings/oleObject42.bin"/><Relationship Id="rId4" Type="http://schemas.openxmlformats.org/officeDocument/2006/relationships/image" Target="../media/image62.wmf"/></Relationships>
</file>

<file path=ppt/slides/_rels/slide2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jpg"/><Relationship Id="rId1" Type="http://schemas.openxmlformats.org/officeDocument/2006/relationships/slideLayout" Target="../slideLayouts/slideLayout2.xml"/><Relationship Id="rId6" Type="http://schemas.openxmlformats.org/officeDocument/2006/relationships/image" Target="../media/image67.jpg"/><Relationship Id="rId5" Type="http://schemas.openxmlformats.org/officeDocument/2006/relationships/slide" Target="slide26.xml"/><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slide" Target="slide31.xml"/><Relationship Id="rId13" Type="http://schemas.openxmlformats.org/officeDocument/2006/relationships/image" Target="../media/image74.png"/><Relationship Id="rId3" Type="http://schemas.openxmlformats.org/officeDocument/2006/relationships/image" Target="../media/image69.jpg"/><Relationship Id="rId7" Type="http://schemas.openxmlformats.org/officeDocument/2006/relationships/slide" Target="slide30.xml"/><Relationship Id="rId12" Type="http://schemas.openxmlformats.org/officeDocument/2006/relationships/image" Target="../media/image73.png"/><Relationship Id="rId2" Type="http://schemas.openxmlformats.org/officeDocument/2006/relationships/notesSlide" Target="../notesSlides/notesSlide16.xml"/><Relationship Id="rId16" Type="http://schemas.microsoft.com/office/2007/relationships/hdphoto" Target="../media/hdphoto4.wdp"/><Relationship Id="rId1" Type="http://schemas.openxmlformats.org/officeDocument/2006/relationships/slideLayout" Target="../slideLayouts/slideLayout2.xml"/><Relationship Id="rId6" Type="http://schemas.openxmlformats.org/officeDocument/2006/relationships/slide" Target="slide29.xml"/><Relationship Id="rId11" Type="http://schemas.openxmlformats.org/officeDocument/2006/relationships/image" Target="../media/image72.png"/><Relationship Id="rId5" Type="http://schemas.openxmlformats.org/officeDocument/2006/relationships/image" Target="../media/image70.jpeg"/><Relationship Id="rId15" Type="http://schemas.openxmlformats.org/officeDocument/2006/relationships/image" Target="../media/image75.png"/><Relationship Id="rId10" Type="http://schemas.microsoft.com/office/2007/relationships/hdphoto" Target="../media/hdphoto3.wdp"/><Relationship Id="rId4" Type="http://schemas.openxmlformats.org/officeDocument/2006/relationships/slide" Target="slide28.xml"/><Relationship Id="rId9" Type="http://schemas.openxmlformats.org/officeDocument/2006/relationships/image" Target="../media/image71.png"/><Relationship Id="rId14" Type="http://schemas.openxmlformats.org/officeDocument/2006/relationships/slide" Target="slide32.xml"/></Relationships>
</file>

<file path=ppt/slides/_rels/slide28.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oleObject" Target="../embeddings/oleObject46.bin"/><Relationship Id="rId18" Type="http://schemas.openxmlformats.org/officeDocument/2006/relationships/image" Target="../media/image80.wmf"/><Relationship Id="rId3" Type="http://schemas.openxmlformats.org/officeDocument/2006/relationships/audio" Target="../media/audio1.wav"/><Relationship Id="rId7" Type="http://schemas.openxmlformats.org/officeDocument/2006/relationships/image" Target="../media/image75.png"/><Relationship Id="rId12" Type="http://schemas.openxmlformats.org/officeDocument/2006/relationships/image" Target="../media/image77.wmf"/><Relationship Id="rId17" Type="http://schemas.openxmlformats.org/officeDocument/2006/relationships/oleObject" Target="../embeddings/oleObject48.bin"/><Relationship Id="rId2" Type="http://schemas.openxmlformats.org/officeDocument/2006/relationships/slideLayout" Target="../slideLayouts/slideLayout2.xml"/><Relationship Id="rId16" Type="http://schemas.openxmlformats.org/officeDocument/2006/relationships/image" Target="../media/image79.wmf"/><Relationship Id="rId1" Type="http://schemas.openxmlformats.org/officeDocument/2006/relationships/vmlDrawing" Target="../drawings/vmlDrawing13.vml"/><Relationship Id="rId6" Type="http://schemas.openxmlformats.org/officeDocument/2006/relationships/slide" Target="slide27.xml"/><Relationship Id="rId11" Type="http://schemas.openxmlformats.org/officeDocument/2006/relationships/oleObject" Target="../embeddings/oleObject45.bin"/><Relationship Id="rId5" Type="http://schemas.openxmlformats.org/officeDocument/2006/relationships/image" Target="../media/image81.png"/><Relationship Id="rId15" Type="http://schemas.openxmlformats.org/officeDocument/2006/relationships/oleObject" Target="../embeddings/oleObject47.bin"/><Relationship Id="rId10" Type="http://schemas.openxmlformats.org/officeDocument/2006/relationships/image" Target="../media/image76.wmf"/><Relationship Id="rId4" Type="http://schemas.openxmlformats.org/officeDocument/2006/relationships/audio" Target="../media/audio2.wav"/><Relationship Id="rId9" Type="http://schemas.openxmlformats.org/officeDocument/2006/relationships/oleObject" Target="../embeddings/oleObject44.bin"/><Relationship Id="rId14" Type="http://schemas.openxmlformats.org/officeDocument/2006/relationships/image" Target="../media/image78.wmf"/></Relationships>
</file>

<file path=ppt/slides/_rels/slide29.xml.rels><?xml version="1.0" encoding="UTF-8" standalone="yes"?>
<Relationships xmlns="http://schemas.openxmlformats.org/package/2006/relationships"><Relationship Id="rId8" Type="http://schemas.openxmlformats.org/officeDocument/2006/relationships/image" Target="../media/image87.png"/><Relationship Id="rId13" Type="http://schemas.openxmlformats.org/officeDocument/2006/relationships/oleObject" Target="../embeddings/oleObject51.bin"/><Relationship Id="rId18" Type="http://schemas.openxmlformats.org/officeDocument/2006/relationships/image" Target="../media/image86.emf"/><Relationship Id="rId3" Type="http://schemas.openxmlformats.org/officeDocument/2006/relationships/audio" Target="../media/audio1.wav"/><Relationship Id="rId7" Type="http://schemas.microsoft.com/office/2007/relationships/hdphoto" Target="../media/hdphoto4.wdp"/><Relationship Id="rId12" Type="http://schemas.openxmlformats.org/officeDocument/2006/relationships/image" Target="../media/image83.wmf"/><Relationship Id="rId17" Type="http://schemas.openxmlformats.org/officeDocument/2006/relationships/oleObject" Target="../embeddings/oleObject53.bin"/><Relationship Id="rId2" Type="http://schemas.openxmlformats.org/officeDocument/2006/relationships/slideLayout" Target="../slideLayouts/slideLayout2.xml"/><Relationship Id="rId16" Type="http://schemas.openxmlformats.org/officeDocument/2006/relationships/image" Target="../media/image85.wmf"/><Relationship Id="rId1" Type="http://schemas.openxmlformats.org/officeDocument/2006/relationships/vmlDrawing" Target="../drawings/vmlDrawing14.vml"/><Relationship Id="rId6" Type="http://schemas.openxmlformats.org/officeDocument/2006/relationships/image" Target="../media/image75.png"/><Relationship Id="rId11" Type="http://schemas.openxmlformats.org/officeDocument/2006/relationships/oleObject" Target="../embeddings/oleObject50.bin"/><Relationship Id="rId5" Type="http://schemas.openxmlformats.org/officeDocument/2006/relationships/slide" Target="slide27.xml"/><Relationship Id="rId15" Type="http://schemas.openxmlformats.org/officeDocument/2006/relationships/oleObject" Target="../embeddings/oleObject52.bin"/><Relationship Id="rId10" Type="http://schemas.openxmlformats.org/officeDocument/2006/relationships/image" Target="../media/image82.wmf"/><Relationship Id="rId4" Type="http://schemas.openxmlformats.org/officeDocument/2006/relationships/audio" Target="../media/audio2.wav"/><Relationship Id="rId9" Type="http://schemas.openxmlformats.org/officeDocument/2006/relationships/oleObject" Target="../embeddings/oleObject49.bin"/><Relationship Id="rId14" Type="http://schemas.openxmlformats.org/officeDocument/2006/relationships/image" Target="../media/image84.wmf"/></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jp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8" Type="http://schemas.openxmlformats.org/officeDocument/2006/relationships/image" Target="../media/image94.jpg"/><Relationship Id="rId13" Type="http://schemas.openxmlformats.org/officeDocument/2006/relationships/oleObject" Target="../embeddings/oleObject56.bin"/><Relationship Id="rId18" Type="http://schemas.openxmlformats.org/officeDocument/2006/relationships/image" Target="../media/image92.wmf"/><Relationship Id="rId3" Type="http://schemas.openxmlformats.org/officeDocument/2006/relationships/audio" Target="../media/audio1.wav"/><Relationship Id="rId7" Type="http://schemas.microsoft.com/office/2007/relationships/hdphoto" Target="../media/hdphoto4.wdp"/><Relationship Id="rId12" Type="http://schemas.openxmlformats.org/officeDocument/2006/relationships/image" Target="../media/image89.wmf"/><Relationship Id="rId17" Type="http://schemas.openxmlformats.org/officeDocument/2006/relationships/oleObject" Target="../embeddings/oleObject58.bin"/><Relationship Id="rId2" Type="http://schemas.openxmlformats.org/officeDocument/2006/relationships/slideLayout" Target="../slideLayouts/slideLayout2.xml"/><Relationship Id="rId16" Type="http://schemas.openxmlformats.org/officeDocument/2006/relationships/image" Target="../media/image91.wmf"/><Relationship Id="rId20" Type="http://schemas.openxmlformats.org/officeDocument/2006/relationships/image" Target="../media/image93.emf"/><Relationship Id="rId1" Type="http://schemas.openxmlformats.org/officeDocument/2006/relationships/vmlDrawing" Target="../drawings/vmlDrawing15.vml"/><Relationship Id="rId6" Type="http://schemas.openxmlformats.org/officeDocument/2006/relationships/image" Target="../media/image75.png"/><Relationship Id="rId11" Type="http://schemas.openxmlformats.org/officeDocument/2006/relationships/oleObject" Target="../embeddings/oleObject55.bin"/><Relationship Id="rId5" Type="http://schemas.openxmlformats.org/officeDocument/2006/relationships/slide" Target="slide27.xml"/><Relationship Id="rId15" Type="http://schemas.openxmlformats.org/officeDocument/2006/relationships/oleObject" Target="../embeddings/oleObject57.bin"/><Relationship Id="rId10" Type="http://schemas.openxmlformats.org/officeDocument/2006/relationships/image" Target="../media/image88.emf"/><Relationship Id="rId19" Type="http://schemas.openxmlformats.org/officeDocument/2006/relationships/oleObject" Target="../embeddings/oleObject59.bin"/><Relationship Id="rId4" Type="http://schemas.openxmlformats.org/officeDocument/2006/relationships/audio" Target="../media/audio2.wav"/><Relationship Id="rId9" Type="http://schemas.openxmlformats.org/officeDocument/2006/relationships/oleObject" Target="../embeddings/oleObject54.bin"/><Relationship Id="rId14" Type="http://schemas.openxmlformats.org/officeDocument/2006/relationships/image" Target="../media/image90.wmf"/></Relationships>
</file>

<file path=ppt/slides/_rels/slide31.xml.rels><?xml version="1.0" encoding="UTF-8" standalone="yes"?>
<Relationships xmlns="http://schemas.openxmlformats.org/package/2006/relationships"><Relationship Id="rId8" Type="http://schemas.openxmlformats.org/officeDocument/2006/relationships/image" Target="../media/image100.jpeg"/><Relationship Id="rId13" Type="http://schemas.openxmlformats.org/officeDocument/2006/relationships/oleObject" Target="../embeddings/oleObject62.bin"/><Relationship Id="rId18" Type="http://schemas.openxmlformats.org/officeDocument/2006/relationships/image" Target="../media/image99.wmf"/><Relationship Id="rId3" Type="http://schemas.openxmlformats.org/officeDocument/2006/relationships/audio" Target="../media/audio1.wav"/><Relationship Id="rId7" Type="http://schemas.microsoft.com/office/2007/relationships/hdphoto" Target="../media/hdphoto4.wdp"/><Relationship Id="rId12" Type="http://schemas.openxmlformats.org/officeDocument/2006/relationships/image" Target="../media/image96.wmf"/><Relationship Id="rId17" Type="http://schemas.openxmlformats.org/officeDocument/2006/relationships/oleObject" Target="../embeddings/oleObject64.bin"/><Relationship Id="rId2" Type="http://schemas.openxmlformats.org/officeDocument/2006/relationships/slideLayout" Target="../slideLayouts/slideLayout2.xml"/><Relationship Id="rId16" Type="http://schemas.openxmlformats.org/officeDocument/2006/relationships/image" Target="../media/image98.wmf"/><Relationship Id="rId1" Type="http://schemas.openxmlformats.org/officeDocument/2006/relationships/vmlDrawing" Target="../drawings/vmlDrawing16.vml"/><Relationship Id="rId6" Type="http://schemas.openxmlformats.org/officeDocument/2006/relationships/image" Target="../media/image75.png"/><Relationship Id="rId11" Type="http://schemas.openxmlformats.org/officeDocument/2006/relationships/oleObject" Target="../embeddings/oleObject61.bin"/><Relationship Id="rId5" Type="http://schemas.openxmlformats.org/officeDocument/2006/relationships/slide" Target="slide27.xml"/><Relationship Id="rId15" Type="http://schemas.openxmlformats.org/officeDocument/2006/relationships/oleObject" Target="../embeddings/oleObject63.bin"/><Relationship Id="rId10" Type="http://schemas.openxmlformats.org/officeDocument/2006/relationships/image" Target="../media/image95.emf"/><Relationship Id="rId4" Type="http://schemas.openxmlformats.org/officeDocument/2006/relationships/audio" Target="../media/audio2.wav"/><Relationship Id="rId9" Type="http://schemas.openxmlformats.org/officeDocument/2006/relationships/oleObject" Target="../embeddings/oleObject60.bin"/><Relationship Id="rId14" Type="http://schemas.openxmlformats.org/officeDocument/2006/relationships/image" Target="../media/image97.wmf"/></Relationships>
</file>

<file path=ppt/slides/_rels/slide32.xml.rels><?xml version="1.0" encoding="UTF-8" standalone="yes"?>
<Relationships xmlns="http://schemas.openxmlformats.org/package/2006/relationships"><Relationship Id="rId3" Type="http://schemas.openxmlformats.org/officeDocument/2006/relationships/image" Target="../media/image101.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2.gif"/></Relationships>
</file>

<file path=ppt/slides/_rels/slide33.xml.rels><?xml version="1.0" encoding="UTF-8" standalone="yes"?>
<Relationships xmlns="http://schemas.openxmlformats.org/package/2006/relationships"><Relationship Id="rId3" Type="http://schemas.openxmlformats.org/officeDocument/2006/relationships/image" Target="../media/image104.wmf"/><Relationship Id="rId7" Type="http://schemas.openxmlformats.org/officeDocument/2006/relationships/image" Target="../media/image6.png"/><Relationship Id="rId2" Type="http://schemas.openxmlformats.org/officeDocument/2006/relationships/image" Target="../media/image103.gif"/><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06.png"/><Relationship Id="rId4" Type="http://schemas.openxmlformats.org/officeDocument/2006/relationships/image" Target="../media/image105.gif"/></Relationships>
</file>

<file path=ppt/slides/_rels/slide34.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3.wmf"/><Relationship Id="rId3" Type="http://schemas.openxmlformats.org/officeDocument/2006/relationships/notesSlide" Target="../notesSlides/notesSlide3.xml"/><Relationship Id="rId7" Type="http://schemas.openxmlformats.org/officeDocument/2006/relationships/image" Target="../media/image15.png"/><Relationship Id="rId12"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4.png"/><Relationship Id="rId11" Type="http://schemas.openxmlformats.org/officeDocument/2006/relationships/image" Target="../media/image12.wmf"/><Relationship Id="rId5" Type="http://schemas.openxmlformats.org/officeDocument/2006/relationships/image" Target="../media/image6.png"/><Relationship Id="rId10" Type="http://schemas.openxmlformats.org/officeDocument/2006/relationships/oleObject" Target="../embeddings/oleObject4.bin"/><Relationship Id="rId4" Type="http://schemas.openxmlformats.org/officeDocument/2006/relationships/image" Target="../media/image5.png"/><Relationship Id="rId9" Type="http://schemas.openxmlformats.org/officeDocument/2006/relationships/image" Target="../media/image11.wmf"/></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notesSlide" Target="../notesSlides/notesSlide5.xml"/><Relationship Id="rId7" Type="http://schemas.openxmlformats.org/officeDocument/2006/relationships/oleObject" Target="../embeddings/oleObject6.bin"/><Relationship Id="rId12"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1.png"/><Relationship Id="rId11" Type="http://schemas.openxmlformats.org/officeDocument/2006/relationships/oleObject" Target="../embeddings/oleObject8.bin"/><Relationship Id="rId5" Type="http://schemas.openxmlformats.org/officeDocument/2006/relationships/image" Target="../media/image6.png"/><Relationship Id="rId10" Type="http://schemas.openxmlformats.org/officeDocument/2006/relationships/image" Target="../media/image19.wmf"/><Relationship Id="rId4" Type="http://schemas.openxmlformats.org/officeDocument/2006/relationships/image" Target="../media/image5.png"/><Relationship Id="rId9"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8" Type="http://schemas.openxmlformats.org/officeDocument/2006/relationships/image" Target="../media/image22.wmf"/><Relationship Id="rId13" Type="http://schemas.openxmlformats.org/officeDocument/2006/relationships/oleObject" Target="../embeddings/oleObject12.bin"/><Relationship Id="rId18" Type="http://schemas.openxmlformats.org/officeDocument/2006/relationships/image" Target="../media/image20.wmf"/><Relationship Id="rId3" Type="http://schemas.openxmlformats.org/officeDocument/2006/relationships/notesSlide" Target="../notesSlides/notesSlide6.xml"/><Relationship Id="rId7" Type="http://schemas.openxmlformats.org/officeDocument/2006/relationships/oleObject" Target="../embeddings/oleObject9.bin"/><Relationship Id="rId12" Type="http://schemas.openxmlformats.org/officeDocument/2006/relationships/image" Target="../media/image24.wmf"/><Relationship Id="rId17" Type="http://schemas.openxmlformats.org/officeDocument/2006/relationships/oleObject" Target="../embeddings/oleObject14.bin"/><Relationship Id="rId2" Type="http://schemas.openxmlformats.org/officeDocument/2006/relationships/slideLayout" Target="../slideLayouts/slideLayout2.xml"/><Relationship Id="rId16" Type="http://schemas.openxmlformats.org/officeDocument/2006/relationships/image" Target="../media/image19.wmf"/><Relationship Id="rId1" Type="http://schemas.openxmlformats.org/officeDocument/2006/relationships/vmlDrawing" Target="../drawings/vmlDrawing4.vml"/><Relationship Id="rId6" Type="http://schemas.openxmlformats.org/officeDocument/2006/relationships/image" Target="../media/image21.png"/><Relationship Id="rId11" Type="http://schemas.openxmlformats.org/officeDocument/2006/relationships/oleObject" Target="../embeddings/oleObject11.bin"/><Relationship Id="rId5" Type="http://schemas.openxmlformats.org/officeDocument/2006/relationships/image" Target="../media/image6.png"/><Relationship Id="rId15" Type="http://schemas.openxmlformats.org/officeDocument/2006/relationships/oleObject" Target="../embeddings/oleObject13.bin"/><Relationship Id="rId10" Type="http://schemas.openxmlformats.org/officeDocument/2006/relationships/image" Target="../media/image23.wmf"/><Relationship Id="rId4" Type="http://schemas.openxmlformats.org/officeDocument/2006/relationships/image" Target="../media/image5.png"/><Relationship Id="rId9" Type="http://schemas.openxmlformats.org/officeDocument/2006/relationships/oleObject" Target="../embeddings/oleObject10.bin"/><Relationship Id="rId14" Type="http://schemas.openxmlformats.org/officeDocument/2006/relationships/image" Target="../media/image18.wmf"/></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http://vanvat.net/hinhanh/anhto/14816clip-art-hoa-dep.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5914" y="2297908"/>
            <a:ext cx="2656285" cy="3646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8962" y="4910138"/>
            <a:ext cx="3729038"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583460" y="515982"/>
            <a:ext cx="6711004" cy="715581"/>
          </a:xfrm>
          <a:prstGeom prst="rect">
            <a:avLst/>
          </a:prstGeom>
          <a:noFill/>
        </p:spPr>
        <p:txBody>
          <a:bodyPr wrap="none">
            <a:spAutoFit/>
          </a:bodyPr>
          <a:lstStyle/>
          <a:p>
            <a:pPr algn="ctr">
              <a:defRPr/>
            </a:pPr>
            <a:r>
              <a:rPr lang="en-US" sz="4050" b="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NHIỆT LIỆT CHÀO MỪNG</a:t>
            </a:r>
          </a:p>
        </p:txBody>
      </p:sp>
      <p:sp>
        <p:nvSpPr>
          <p:cNvPr id="9" name="Rectangle 8"/>
          <p:cNvSpPr/>
          <p:nvPr/>
        </p:nvSpPr>
        <p:spPr>
          <a:xfrm>
            <a:off x="4314537" y="1874584"/>
            <a:ext cx="5898025" cy="1338828"/>
          </a:xfrm>
          <a:prstGeom prst="rect">
            <a:avLst/>
          </a:prstGeom>
          <a:noFill/>
        </p:spPr>
        <p:txBody>
          <a:bodyPr wrap="none">
            <a:spAutoFit/>
          </a:bodyPr>
          <a:lstStyle/>
          <a:p>
            <a:pPr algn="ctr">
              <a:defRPr/>
            </a:pPr>
            <a:r>
              <a:rPr lang="en-US" sz="4050" b="1">
                <a:ln w="12700">
                  <a:solidFill>
                    <a:schemeClr val="accent1"/>
                  </a:solidFill>
                  <a:prstDash val="solid"/>
                </a:ln>
                <a:solidFill>
                  <a:srgbClr val="FF0000"/>
                </a:solidFill>
                <a:latin typeface="Times New Roman" panose="02020603050405020304" pitchFamily="18" charset="0"/>
                <a:cs typeface="Times New Roman" panose="02020603050405020304" pitchFamily="18" charset="0"/>
              </a:rPr>
              <a:t>CÁC THẦY CÔ GIÁO </a:t>
            </a:r>
          </a:p>
          <a:p>
            <a:pPr algn="ctr">
              <a:defRPr/>
            </a:pPr>
            <a:r>
              <a:rPr lang="en-US" sz="4050" b="1">
                <a:ln w="12700">
                  <a:solidFill>
                    <a:schemeClr val="accent1"/>
                  </a:solidFill>
                  <a:prstDash val="solid"/>
                </a:ln>
                <a:solidFill>
                  <a:srgbClr val="FF0000"/>
                </a:solidFill>
                <a:latin typeface="Times New Roman" panose="02020603050405020304" pitchFamily="18" charset="0"/>
                <a:cs typeface="Times New Roman" panose="02020603050405020304" pitchFamily="18" charset="0"/>
              </a:rPr>
              <a:t>VỀ DỰ GIỜ THĂM LỚP</a:t>
            </a:r>
          </a:p>
        </p:txBody>
      </p:sp>
      <p:sp>
        <p:nvSpPr>
          <p:cNvPr id="10" name="TextBox 9"/>
          <p:cNvSpPr txBox="1">
            <a:spLocks noChangeArrowheads="1"/>
          </p:cNvSpPr>
          <p:nvPr/>
        </p:nvSpPr>
        <p:spPr bwMode="auto">
          <a:xfrm>
            <a:off x="5324020" y="3956031"/>
            <a:ext cx="387905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800" b="1">
                <a:solidFill>
                  <a:srgbClr val="002060"/>
                </a:solidFill>
                <a:latin typeface="Times New Roman" panose="02020603050405020304" pitchFamily="18" charset="0"/>
                <a:cs typeface="Times New Roman" panose="02020603050405020304" pitchFamily="18" charset="0"/>
              </a:rPr>
              <a:t>GIÁO VIÊN:</a:t>
            </a:r>
            <a:endParaRPr lang="en-US" altLang="en-US" sz="1050" b="1">
              <a:solidFill>
                <a:srgbClr val="002060"/>
              </a:solidFill>
              <a:latin typeface="Times New Roman" panose="02020603050405020304" pitchFamily="18" charset="0"/>
              <a:cs typeface="Times New Roman" panose="02020603050405020304" pitchFamily="18" charset="0"/>
            </a:endParaRPr>
          </a:p>
          <a:p>
            <a:pPr eaLnBrk="1" hangingPunct="1"/>
            <a:r>
              <a:rPr lang="en-US" altLang="en-US" sz="2800" b="1">
                <a:solidFill>
                  <a:srgbClr val="002060"/>
                </a:solidFill>
                <a:latin typeface="Times New Roman" panose="02020603050405020304" pitchFamily="18" charset="0"/>
                <a:cs typeface="Times New Roman" panose="02020603050405020304" pitchFamily="18" charset="0"/>
              </a:rPr>
              <a:t>DẠY MÔN: TOÁN </a:t>
            </a:r>
            <a:r>
              <a:rPr lang="en-US" altLang="en-US" sz="2800" b="1" smtClean="0">
                <a:solidFill>
                  <a:srgbClr val="002060"/>
                </a:solidFill>
                <a:latin typeface="Times New Roman" panose="02020603050405020304" pitchFamily="18" charset="0"/>
                <a:cs typeface="Times New Roman" panose="02020603050405020304" pitchFamily="18" charset="0"/>
              </a:rPr>
              <a:t>8</a:t>
            </a:r>
            <a:endParaRPr lang="en-US" altLang="en-US" sz="1100" b="1">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88056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grpId="0" nodeType="withEffect">
                                  <p:stCondLst>
                                    <p:cond delay="0"/>
                                  </p:stCondLst>
                                  <p:childTnLst>
                                    <p:animRot by="120000">
                                      <p:cBhvr>
                                        <p:cTn id="6" dur="200" fill="hold">
                                          <p:stCondLst>
                                            <p:cond delay="0"/>
                                          </p:stCondLst>
                                        </p:cTn>
                                        <p:tgtEl>
                                          <p:spTgt spid="8"/>
                                        </p:tgtEl>
                                        <p:attrNameLst>
                                          <p:attrName>r</p:attrName>
                                        </p:attrNameLst>
                                      </p:cBhvr>
                                    </p:animRot>
                                    <p:animRot by="-240000">
                                      <p:cBhvr>
                                        <p:cTn id="7" dur="400" fill="hold">
                                          <p:stCondLst>
                                            <p:cond delay="400"/>
                                          </p:stCondLst>
                                        </p:cTn>
                                        <p:tgtEl>
                                          <p:spTgt spid="8"/>
                                        </p:tgtEl>
                                        <p:attrNameLst>
                                          <p:attrName>r</p:attrName>
                                        </p:attrNameLst>
                                      </p:cBhvr>
                                    </p:animRot>
                                    <p:animRot by="240000">
                                      <p:cBhvr>
                                        <p:cTn id="8" dur="400" fill="hold">
                                          <p:stCondLst>
                                            <p:cond delay="800"/>
                                          </p:stCondLst>
                                        </p:cTn>
                                        <p:tgtEl>
                                          <p:spTgt spid="8"/>
                                        </p:tgtEl>
                                        <p:attrNameLst>
                                          <p:attrName>r</p:attrName>
                                        </p:attrNameLst>
                                      </p:cBhvr>
                                    </p:animRot>
                                    <p:animRot by="-240000">
                                      <p:cBhvr>
                                        <p:cTn id="9" dur="400" fill="hold">
                                          <p:stCondLst>
                                            <p:cond delay="1200"/>
                                          </p:stCondLst>
                                        </p:cTn>
                                        <p:tgtEl>
                                          <p:spTgt spid="8"/>
                                        </p:tgtEl>
                                        <p:attrNameLst>
                                          <p:attrName>r</p:attrName>
                                        </p:attrNameLst>
                                      </p:cBhvr>
                                    </p:animRot>
                                    <p:animRot by="120000">
                                      <p:cBhvr>
                                        <p:cTn id="10" dur="400" fill="hold">
                                          <p:stCondLst>
                                            <p:cond delay="1600"/>
                                          </p:stCondLst>
                                        </p:cTn>
                                        <p:tgtEl>
                                          <p:spTgt spid="8"/>
                                        </p:tgtEl>
                                        <p:attrNameLst>
                                          <p:attrName>r</p:attrName>
                                        </p:attrNameLst>
                                      </p:cBhvr>
                                    </p:animRot>
                                  </p:childTnLst>
                                </p:cTn>
                              </p:par>
                              <p:par>
                                <p:cTn id="11" presetID="30" presetClass="emph" presetSubtype="0" repeatCount="indefinite" fill="hold" grpId="0" nodeType="withEffect">
                                  <p:stCondLst>
                                    <p:cond delay="0"/>
                                  </p:stCondLst>
                                  <p:childTnLst>
                                    <p:animClr clrSpc="hsl" dir="cw">
                                      <p:cBhvr override="childStyle">
                                        <p:cTn id="12" dur="5000" fill="hold"/>
                                        <p:tgtEl>
                                          <p:spTgt spid="10"/>
                                        </p:tgtEl>
                                        <p:attrNameLst>
                                          <p:attrName>style.color</p:attrName>
                                        </p:attrNameLst>
                                      </p:cBhvr>
                                      <p:by>
                                        <p:hsl h="0" s="12549" l="25098"/>
                                      </p:by>
                                    </p:animClr>
                                    <p:animClr clrSpc="hsl" dir="cw">
                                      <p:cBhvr>
                                        <p:cTn id="13" dur="5000" fill="hold"/>
                                        <p:tgtEl>
                                          <p:spTgt spid="10"/>
                                        </p:tgtEl>
                                        <p:attrNameLst>
                                          <p:attrName>fillcolor</p:attrName>
                                        </p:attrNameLst>
                                      </p:cBhvr>
                                      <p:by>
                                        <p:hsl h="0" s="12549" l="25098"/>
                                      </p:by>
                                    </p:animClr>
                                    <p:animClr clrSpc="hsl" dir="cw">
                                      <p:cBhvr>
                                        <p:cTn id="14" dur="5000" fill="hold"/>
                                        <p:tgtEl>
                                          <p:spTgt spid="10"/>
                                        </p:tgtEl>
                                        <p:attrNameLst>
                                          <p:attrName>stroke.color</p:attrName>
                                        </p:attrNameLst>
                                      </p:cBhvr>
                                      <p:by>
                                        <p:hsl h="0" s="12549" l="25098"/>
                                      </p:by>
                                    </p:animClr>
                                    <p:set>
                                      <p:cBhvr>
                                        <p:cTn id="15" dur="5000" fill="hold"/>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10" name="Google Shape;116;p4">
            <a:extLst>
              <a:ext uri="{FF2B5EF4-FFF2-40B4-BE49-F238E27FC236}">
                <a16:creationId xmlns:a16="http://schemas.microsoft.com/office/drawing/2014/main" xmlns="" id="{3017FC18-0D4C-A958-818F-C79BA68B5414}"/>
              </a:ext>
            </a:extLst>
          </p:cNvPr>
          <p:cNvSpPr/>
          <p:nvPr/>
        </p:nvSpPr>
        <p:spPr>
          <a:xfrm>
            <a:off x="0" y="228600"/>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pic>
        <p:nvPicPr>
          <p:cNvPr id="13" name="Google Shape;119;p4" descr="child001 - 04 01">
            <a:extLst>
              <a:ext uri="{FF2B5EF4-FFF2-40B4-BE49-F238E27FC236}">
                <a16:creationId xmlns:a16="http://schemas.microsoft.com/office/drawing/2014/main" xmlns="" id="{1A7E65BF-8967-45E6-3639-F198A9E79186}"/>
              </a:ext>
            </a:extLst>
          </p:cNvPr>
          <p:cNvPicPr preferRelativeResize="0"/>
          <p:nvPr/>
        </p:nvPicPr>
        <p:blipFill rotWithShape="1">
          <a:blip r:embed="rId4">
            <a:alphaModFix/>
          </a:blip>
          <a:srcRect/>
          <a:stretch/>
        </p:blipFill>
        <p:spPr>
          <a:xfrm>
            <a:off x="10836964" y="168965"/>
            <a:ext cx="1143000" cy="1116013"/>
          </a:xfrm>
          <a:prstGeom prst="rect">
            <a:avLst/>
          </a:prstGeom>
          <a:noFill/>
          <a:ln>
            <a:noFill/>
          </a:ln>
        </p:spPr>
      </p:pic>
      <p:pic>
        <p:nvPicPr>
          <p:cNvPr id="14" name="Google Shape;120;p4" descr="child001 - 04 02">
            <a:extLst>
              <a:ext uri="{FF2B5EF4-FFF2-40B4-BE49-F238E27FC236}">
                <a16:creationId xmlns:a16="http://schemas.microsoft.com/office/drawing/2014/main" xmlns="" id="{A9ED334E-242E-B5C1-575E-9CE016F8B5BF}"/>
              </a:ext>
            </a:extLst>
          </p:cNvPr>
          <p:cNvPicPr preferRelativeResize="0"/>
          <p:nvPr/>
        </p:nvPicPr>
        <p:blipFill rotWithShape="1">
          <a:blip r:embed="rId5">
            <a:alphaModFix/>
          </a:blip>
          <a:srcRect/>
          <a:stretch/>
        </p:blipFill>
        <p:spPr>
          <a:xfrm>
            <a:off x="127976" y="-31941"/>
            <a:ext cx="782534" cy="1116013"/>
          </a:xfrm>
          <a:prstGeom prst="rect">
            <a:avLst/>
          </a:prstGeom>
          <a:noFill/>
          <a:ln>
            <a:noFill/>
          </a:ln>
        </p:spPr>
      </p:pic>
      <p:pic>
        <p:nvPicPr>
          <p:cNvPr id="16" name="Google Shape;461;p6">
            <a:extLst>
              <a:ext uri="{FF2B5EF4-FFF2-40B4-BE49-F238E27FC236}">
                <a16:creationId xmlns:a16="http://schemas.microsoft.com/office/drawing/2014/main" xmlns="" id="{8C2D9237-8792-2F8E-57AD-918873F8E6CE}"/>
              </a:ext>
            </a:extLst>
          </p:cNvPr>
          <p:cNvPicPr preferRelativeResize="0"/>
          <p:nvPr/>
        </p:nvPicPr>
        <p:blipFill rotWithShape="1">
          <a:blip r:embed="rId6">
            <a:alphaModFix/>
          </a:blip>
          <a:srcRect/>
          <a:stretch/>
        </p:blipFill>
        <p:spPr>
          <a:xfrm>
            <a:off x="215609" y="1444679"/>
            <a:ext cx="796894" cy="812833"/>
          </a:xfrm>
          <a:prstGeom prst="rect">
            <a:avLst/>
          </a:prstGeom>
          <a:noFill/>
          <a:ln>
            <a:noFill/>
          </a:ln>
        </p:spPr>
      </p:pic>
      <p:sp>
        <p:nvSpPr>
          <p:cNvPr id="3" name="Rectangle 2">
            <a:extLst>
              <a:ext uri="{FF2B5EF4-FFF2-40B4-BE49-F238E27FC236}">
                <a16:creationId xmlns:a16="http://schemas.microsoft.com/office/drawing/2014/main" xmlns="" id="{6A6B56FF-9A0C-D192-6DF4-A380BA8978C0}"/>
              </a:ext>
            </a:extLst>
          </p:cNvPr>
          <p:cNvSpPr>
            <a:spLocks noChangeArrowheads="1"/>
          </p:cNvSpPr>
          <p:nvPr/>
        </p:nvSpPr>
        <p:spPr bwMode="auto">
          <a:xfrm>
            <a:off x="4595446" y="269630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5">
            <a:extLst>
              <a:ext uri="{FF2B5EF4-FFF2-40B4-BE49-F238E27FC236}">
                <a16:creationId xmlns:a16="http://schemas.microsoft.com/office/drawing/2014/main" xmlns="" id="{8EA489C7-CAA7-CDB6-2246-2817F477C6AA}"/>
              </a:ext>
            </a:extLst>
          </p:cNvPr>
          <p:cNvSpPr>
            <a:spLocks noChangeArrowheads="1"/>
          </p:cNvSpPr>
          <p:nvPr/>
        </p:nvSpPr>
        <p:spPr bwMode="auto">
          <a:xfrm>
            <a:off x="705679" y="373710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6">
            <a:extLst>
              <a:ext uri="{FF2B5EF4-FFF2-40B4-BE49-F238E27FC236}">
                <a16:creationId xmlns:a16="http://schemas.microsoft.com/office/drawing/2014/main" xmlns="" id="{83A99F25-F8F6-056A-C016-850E1496C576}"/>
              </a:ext>
            </a:extLst>
          </p:cNvPr>
          <p:cNvSpPr>
            <a:spLocks noChangeArrowheads="1"/>
          </p:cNvSpPr>
          <p:nvPr/>
        </p:nvSpPr>
        <p:spPr bwMode="auto">
          <a:xfrm>
            <a:off x="228159" y="568020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7" name="Google Shape;118;p4"/>
          <p:cNvSpPr txBox="1"/>
          <p:nvPr/>
        </p:nvSpPr>
        <p:spPr>
          <a:xfrm>
            <a:off x="127976" y="959989"/>
            <a:ext cx="6019372" cy="523180"/>
          </a:xfrm>
          <a:prstGeom prst="rect">
            <a:avLst/>
          </a:prstGeom>
          <a:noFill/>
          <a:ln>
            <a:noFill/>
          </a:ln>
        </p:spPr>
        <p:txBody>
          <a:bodyPr spcFirstLastPara="1" wrap="square" lIns="91425" tIns="45700" rIns="91425" bIns="45700" anchor="t" anchorCtr="0">
            <a:spAutoFit/>
          </a:bodyPr>
          <a:lstStyle/>
          <a:p>
            <a:r>
              <a:rPr lang="en-US" sz="2800" b="1" smtClean="0">
                <a:solidFill>
                  <a:srgbClr val="FF0000"/>
                </a:solidFill>
                <a:latin typeface="Times New Roman"/>
                <a:ea typeface="Times New Roman"/>
                <a:cs typeface="Times New Roman"/>
                <a:sym typeface="Times New Roman"/>
              </a:rPr>
              <a:t>2. </a:t>
            </a:r>
            <a:r>
              <a:rPr lang="en-US" sz="2800" b="1">
                <a:solidFill>
                  <a:srgbClr val="FF0000"/>
                </a:solidFill>
                <a:latin typeface="Times New Roman"/>
                <a:ea typeface="Times New Roman"/>
                <a:cs typeface="Times New Roman"/>
                <a:sym typeface="Times New Roman"/>
              </a:rPr>
              <a:t>Cộng, trừ hai </a:t>
            </a:r>
            <a:r>
              <a:rPr lang="en-US" sz="2800" b="1" smtClean="0">
                <a:solidFill>
                  <a:srgbClr val="FF0000"/>
                </a:solidFill>
                <a:latin typeface="Times New Roman"/>
                <a:ea typeface="Times New Roman"/>
                <a:cs typeface="Times New Roman"/>
                <a:sym typeface="Times New Roman"/>
              </a:rPr>
              <a:t>phân thức khác mẫu</a:t>
            </a:r>
            <a:endParaRPr sz="2800" b="1">
              <a:solidFill>
                <a:srgbClr val="FF0000"/>
              </a:solidFill>
              <a:latin typeface="Times New Roman"/>
              <a:ea typeface="Times New Roman"/>
              <a:cs typeface="Times New Roman"/>
              <a:sym typeface="Times New Roman"/>
            </a:endParaRPr>
          </a:p>
        </p:txBody>
      </p:sp>
      <p:sp>
        <p:nvSpPr>
          <p:cNvPr id="28" name="TextBox 27">
            <a:extLst>
              <a:ext uri="{FF2B5EF4-FFF2-40B4-BE49-F238E27FC236}">
                <a16:creationId xmlns:a16="http://schemas.microsoft.com/office/drawing/2014/main" xmlns="" id="{4AE1ECC2-DB2C-2E1A-EF11-571E621CBAFA}"/>
              </a:ext>
            </a:extLst>
          </p:cNvPr>
          <p:cNvSpPr txBox="1"/>
          <p:nvPr/>
        </p:nvSpPr>
        <p:spPr>
          <a:xfrm>
            <a:off x="3271836" y="1444679"/>
            <a:ext cx="1166649" cy="523220"/>
          </a:xfrm>
          <a:prstGeom prst="rect">
            <a:avLst/>
          </a:prstGeom>
          <a:noFill/>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Giải</a:t>
            </a:r>
          </a:p>
        </p:txBody>
      </p:sp>
      <p:graphicFrame>
        <p:nvGraphicFramePr>
          <p:cNvPr id="2" name="Object 1"/>
          <p:cNvGraphicFramePr>
            <a:graphicFrameLocks noChangeAspect="1"/>
          </p:cNvGraphicFramePr>
          <p:nvPr>
            <p:extLst>
              <p:ext uri="{D42A27DB-BD31-4B8C-83A1-F6EECF244321}">
                <p14:modId xmlns:p14="http://schemas.microsoft.com/office/powerpoint/2010/main" val="2172134776"/>
              </p:ext>
            </p:extLst>
          </p:nvPr>
        </p:nvGraphicFramePr>
        <p:xfrm>
          <a:off x="825500" y="2119313"/>
          <a:ext cx="4238625" cy="804862"/>
        </p:xfrm>
        <a:graphic>
          <a:graphicData uri="http://schemas.openxmlformats.org/presentationml/2006/ole">
            <mc:AlternateContent xmlns:mc="http://schemas.openxmlformats.org/markup-compatibility/2006">
              <mc:Choice xmlns:v="urn:schemas-microsoft-com:vml" Requires="v">
                <p:oleObj spid="_x0000_s6265" name="Equation" r:id="rId7" imgW="2946240" imgH="558720" progId="Equation.DSMT4">
                  <p:embed/>
                </p:oleObj>
              </mc:Choice>
              <mc:Fallback>
                <p:oleObj name="Equation" r:id="rId7" imgW="2946240" imgH="558720" progId="Equation.DSMT4">
                  <p:embed/>
                  <p:pic>
                    <p:nvPicPr>
                      <p:cNvPr id="0" name=""/>
                      <p:cNvPicPr/>
                      <p:nvPr/>
                    </p:nvPicPr>
                    <p:blipFill>
                      <a:blip r:embed="rId8"/>
                      <a:stretch>
                        <a:fillRect/>
                      </a:stretch>
                    </p:blipFill>
                    <p:spPr>
                      <a:xfrm>
                        <a:off x="825500" y="2119313"/>
                        <a:ext cx="4238625" cy="804862"/>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948860003"/>
              </p:ext>
            </p:extLst>
          </p:nvPr>
        </p:nvGraphicFramePr>
        <p:xfrm>
          <a:off x="5375502" y="2056312"/>
          <a:ext cx="4052887" cy="809625"/>
        </p:xfrm>
        <a:graphic>
          <a:graphicData uri="http://schemas.openxmlformats.org/presentationml/2006/ole">
            <mc:AlternateContent xmlns:mc="http://schemas.openxmlformats.org/markup-compatibility/2006">
              <mc:Choice xmlns:v="urn:schemas-microsoft-com:vml" Requires="v">
                <p:oleObj spid="_x0000_s6266" name="Equation" r:id="rId9" imgW="2793960" imgH="558720" progId="Equation.DSMT4">
                  <p:embed/>
                </p:oleObj>
              </mc:Choice>
              <mc:Fallback>
                <p:oleObj name="Equation" r:id="rId9" imgW="2793960" imgH="558720" progId="Equation.DSMT4">
                  <p:embed/>
                  <p:pic>
                    <p:nvPicPr>
                      <p:cNvPr id="0" name=""/>
                      <p:cNvPicPr/>
                      <p:nvPr/>
                    </p:nvPicPr>
                    <p:blipFill>
                      <a:blip r:embed="rId10"/>
                      <a:stretch>
                        <a:fillRect/>
                      </a:stretch>
                    </p:blipFill>
                    <p:spPr>
                      <a:xfrm>
                        <a:off x="5375502" y="2056312"/>
                        <a:ext cx="4052887" cy="809625"/>
                      </a:xfrm>
                      <a:prstGeom prst="rect">
                        <a:avLst/>
                      </a:prstGeom>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1830766586"/>
              </p:ext>
            </p:extLst>
          </p:nvPr>
        </p:nvGraphicFramePr>
        <p:xfrm>
          <a:off x="705679" y="3379230"/>
          <a:ext cx="9006943" cy="898038"/>
        </p:xfrm>
        <a:graphic>
          <a:graphicData uri="http://schemas.openxmlformats.org/presentationml/2006/ole">
            <mc:AlternateContent xmlns:mc="http://schemas.openxmlformats.org/markup-compatibility/2006">
              <mc:Choice xmlns:v="urn:schemas-microsoft-com:vml" Requires="v">
                <p:oleObj spid="_x0000_s6267" name="Equation" r:id="rId11" imgW="5613120" imgH="558720" progId="Equation.DSMT4">
                  <p:embed/>
                </p:oleObj>
              </mc:Choice>
              <mc:Fallback>
                <p:oleObj name="Equation" r:id="rId11" imgW="5613120" imgH="558720" progId="Equation.DSMT4">
                  <p:embed/>
                  <p:pic>
                    <p:nvPicPr>
                      <p:cNvPr id="2" name="Object 1"/>
                      <p:cNvPicPr/>
                      <p:nvPr/>
                    </p:nvPicPr>
                    <p:blipFill>
                      <a:blip r:embed="rId12"/>
                      <a:stretch>
                        <a:fillRect/>
                      </a:stretch>
                    </p:blipFill>
                    <p:spPr>
                      <a:xfrm>
                        <a:off x="705679" y="3379230"/>
                        <a:ext cx="9006943" cy="898038"/>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845026213"/>
              </p:ext>
            </p:extLst>
          </p:nvPr>
        </p:nvGraphicFramePr>
        <p:xfrm>
          <a:off x="979025" y="4647846"/>
          <a:ext cx="7232842" cy="830927"/>
        </p:xfrm>
        <a:graphic>
          <a:graphicData uri="http://schemas.openxmlformats.org/presentationml/2006/ole">
            <mc:AlternateContent xmlns:mc="http://schemas.openxmlformats.org/markup-compatibility/2006">
              <mc:Choice xmlns:v="urn:schemas-microsoft-com:vml" Requires="v">
                <p:oleObj spid="_x0000_s6268" name="Equation" r:id="rId13" imgW="4863960" imgH="558720" progId="Equation.DSMT4">
                  <p:embed/>
                </p:oleObj>
              </mc:Choice>
              <mc:Fallback>
                <p:oleObj name="Equation" r:id="rId13" imgW="4863960" imgH="558720" progId="Equation.DSMT4">
                  <p:embed/>
                  <p:pic>
                    <p:nvPicPr>
                      <p:cNvPr id="0" name=""/>
                      <p:cNvPicPr/>
                      <p:nvPr/>
                    </p:nvPicPr>
                    <p:blipFill>
                      <a:blip r:embed="rId14"/>
                      <a:stretch>
                        <a:fillRect/>
                      </a:stretch>
                    </p:blipFill>
                    <p:spPr>
                      <a:xfrm>
                        <a:off x="979025" y="4647846"/>
                        <a:ext cx="7232842" cy="830927"/>
                      </a:xfrm>
                      <a:prstGeom prst="rect">
                        <a:avLst/>
                      </a:prstGeom>
                    </p:spPr>
                  </p:pic>
                </p:oleObj>
              </mc:Fallback>
            </mc:AlternateContent>
          </a:graphicData>
        </a:graphic>
      </p:graphicFrame>
      <p:sp>
        <p:nvSpPr>
          <p:cNvPr id="34" name="Google Shape;117;p4">
            <a:extLst>
              <a:ext uri="{FF2B5EF4-FFF2-40B4-BE49-F238E27FC236}">
                <a16:creationId xmlns:a16="http://schemas.microsoft.com/office/drawing/2014/main" xmlns="" id="{A906DCDD-8450-457D-6588-571F3CBB40AC}"/>
              </a:ext>
            </a:extLst>
          </p:cNvPr>
          <p:cNvSpPr txBox="1">
            <a:spLocks/>
          </p:cNvSpPr>
          <p:nvPr/>
        </p:nvSpPr>
        <p:spPr>
          <a:xfrm>
            <a:off x="2682903" y="457200"/>
            <a:ext cx="6049618" cy="4572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Clr>
                <a:srgbClr val="0000FF"/>
              </a:buClr>
              <a:buSzPts val="2400"/>
            </a:pPr>
            <a:r>
              <a:rPr lang="en-US" sz="2400" b="1" smtClean="0">
                <a:solidFill>
                  <a:srgbClr val="0000FF"/>
                </a:solidFill>
                <a:latin typeface="Times New Roman"/>
                <a:ea typeface="Times New Roman"/>
                <a:cs typeface="Times New Roman"/>
                <a:sym typeface="Times New Roman"/>
              </a:rPr>
              <a:t>Bài 6: PHÉP CỘNG, TRỪ PHÂN THỨC</a:t>
            </a:r>
            <a:endParaRPr lang="en-US" sz="2400" b="1">
              <a:solidFill>
                <a:srgbClr val="0000FF"/>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10" name="Google Shape;116;p4">
            <a:extLst>
              <a:ext uri="{FF2B5EF4-FFF2-40B4-BE49-F238E27FC236}">
                <a16:creationId xmlns:a16="http://schemas.microsoft.com/office/drawing/2014/main" xmlns="" id="{3017FC18-0D4C-A958-818F-C79BA68B5414}"/>
              </a:ext>
            </a:extLst>
          </p:cNvPr>
          <p:cNvSpPr/>
          <p:nvPr/>
        </p:nvSpPr>
        <p:spPr>
          <a:xfrm>
            <a:off x="0" y="228600"/>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pic>
        <p:nvPicPr>
          <p:cNvPr id="13" name="Google Shape;119;p4" descr="child001 - 04 01">
            <a:extLst>
              <a:ext uri="{FF2B5EF4-FFF2-40B4-BE49-F238E27FC236}">
                <a16:creationId xmlns:a16="http://schemas.microsoft.com/office/drawing/2014/main" xmlns="" id="{1A7E65BF-8967-45E6-3639-F198A9E79186}"/>
              </a:ext>
            </a:extLst>
          </p:cNvPr>
          <p:cNvPicPr preferRelativeResize="0"/>
          <p:nvPr/>
        </p:nvPicPr>
        <p:blipFill rotWithShape="1">
          <a:blip r:embed="rId3">
            <a:alphaModFix/>
          </a:blip>
          <a:srcRect/>
          <a:stretch/>
        </p:blipFill>
        <p:spPr>
          <a:xfrm>
            <a:off x="10836964" y="168965"/>
            <a:ext cx="1143000" cy="1116013"/>
          </a:xfrm>
          <a:prstGeom prst="rect">
            <a:avLst/>
          </a:prstGeom>
          <a:noFill/>
          <a:ln>
            <a:noFill/>
          </a:ln>
        </p:spPr>
      </p:pic>
      <p:pic>
        <p:nvPicPr>
          <p:cNvPr id="14" name="Google Shape;120;p4" descr="child001 - 04 02">
            <a:extLst>
              <a:ext uri="{FF2B5EF4-FFF2-40B4-BE49-F238E27FC236}">
                <a16:creationId xmlns:a16="http://schemas.microsoft.com/office/drawing/2014/main" xmlns="" id="{A9ED334E-242E-B5C1-575E-9CE016F8B5BF}"/>
              </a:ext>
            </a:extLst>
          </p:cNvPr>
          <p:cNvPicPr preferRelativeResize="0"/>
          <p:nvPr/>
        </p:nvPicPr>
        <p:blipFill rotWithShape="1">
          <a:blip r:embed="rId4">
            <a:alphaModFix/>
          </a:blip>
          <a:srcRect/>
          <a:stretch/>
        </p:blipFill>
        <p:spPr>
          <a:xfrm>
            <a:off x="127976" y="-31941"/>
            <a:ext cx="782534" cy="1116013"/>
          </a:xfrm>
          <a:prstGeom prst="rect">
            <a:avLst/>
          </a:prstGeom>
          <a:noFill/>
          <a:ln>
            <a:noFill/>
          </a:ln>
        </p:spPr>
      </p:pic>
      <p:sp>
        <p:nvSpPr>
          <p:cNvPr id="3" name="Rectangle 2">
            <a:extLst>
              <a:ext uri="{FF2B5EF4-FFF2-40B4-BE49-F238E27FC236}">
                <a16:creationId xmlns:a16="http://schemas.microsoft.com/office/drawing/2014/main" xmlns="" id="{6A6B56FF-9A0C-D192-6DF4-A380BA8978C0}"/>
              </a:ext>
            </a:extLst>
          </p:cNvPr>
          <p:cNvSpPr>
            <a:spLocks noChangeArrowheads="1"/>
          </p:cNvSpPr>
          <p:nvPr/>
        </p:nvSpPr>
        <p:spPr bwMode="auto">
          <a:xfrm>
            <a:off x="4595446" y="269630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5">
            <a:extLst>
              <a:ext uri="{FF2B5EF4-FFF2-40B4-BE49-F238E27FC236}">
                <a16:creationId xmlns:a16="http://schemas.microsoft.com/office/drawing/2014/main" xmlns="" id="{8EA489C7-CAA7-CDB6-2246-2817F477C6AA}"/>
              </a:ext>
            </a:extLst>
          </p:cNvPr>
          <p:cNvSpPr>
            <a:spLocks noChangeArrowheads="1"/>
          </p:cNvSpPr>
          <p:nvPr/>
        </p:nvSpPr>
        <p:spPr bwMode="auto">
          <a:xfrm>
            <a:off x="705679" y="373710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7" name="Google Shape;118;p4"/>
          <p:cNvSpPr txBox="1"/>
          <p:nvPr/>
        </p:nvSpPr>
        <p:spPr>
          <a:xfrm>
            <a:off x="127976" y="959989"/>
            <a:ext cx="6019372" cy="523180"/>
          </a:xfrm>
          <a:prstGeom prst="rect">
            <a:avLst/>
          </a:prstGeom>
          <a:noFill/>
          <a:ln>
            <a:noFill/>
          </a:ln>
        </p:spPr>
        <p:txBody>
          <a:bodyPr spcFirstLastPara="1" wrap="square" lIns="91425" tIns="45700" rIns="91425" bIns="45700" anchor="t" anchorCtr="0">
            <a:spAutoFit/>
          </a:bodyPr>
          <a:lstStyle/>
          <a:p>
            <a:r>
              <a:rPr lang="en-US" sz="2800" b="1" smtClean="0">
                <a:solidFill>
                  <a:srgbClr val="FF0000"/>
                </a:solidFill>
                <a:latin typeface="Times New Roman"/>
                <a:ea typeface="Times New Roman"/>
                <a:cs typeface="Times New Roman"/>
                <a:sym typeface="Times New Roman"/>
              </a:rPr>
              <a:t>2. </a:t>
            </a:r>
            <a:r>
              <a:rPr lang="en-US" sz="2800" b="1">
                <a:solidFill>
                  <a:srgbClr val="FF0000"/>
                </a:solidFill>
                <a:latin typeface="Times New Roman"/>
                <a:ea typeface="Times New Roman"/>
                <a:cs typeface="Times New Roman"/>
                <a:sym typeface="Times New Roman"/>
              </a:rPr>
              <a:t>Cộng, trừ hai </a:t>
            </a:r>
            <a:r>
              <a:rPr lang="en-US" sz="2800" b="1" smtClean="0">
                <a:solidFill>
                  <a:srgbClr val="FF0000"/>
                </a:solidFill>
                <a:latin typeface="Times New Roman"/>
                <a:ea typeface="Times New Roman"/>
                <a:cs typeface="Times New Roman"/>
                <a:sym typeface="Times New Roman"/>
              </a:rPr>
              <a:t>phân thức khác mẫu</a:t>
            </a:r>
            <a:endParaRPr sz="2800" b="1">
              <a:solidFill>
                <a:srgbClr val="FF0000"/>
              </a:solidFill>
              <a:latin typeface="Times New Roman"/>
              <a:ea typeface="Times New Roman"/>
              <a:cs typeface="Times New Roman"/>
              <a:sym typeface="Times New Roman"/>
            </a:endParaRPr>
          </a:p>
        </p:txBody>
      </p:sp>
      <p:graphicFrame>
        <p:nvGraphicFramePr>
          <p:cNvPr id="18" name="Table 17"/>
          <p:cNvGraphicFramePr>
            <a:graphicFrameLocks noGrp="1"/>
          </p:cNvGraphicFramePr>
          <p:nvPr>
            <p:extLst>
              <p:ext uri="{D42A27DB-BD31-4B8C-83A1-F6EECF244321}">
                <p14:modId xmlns:p14="http://schemas.microsoft.com/office/powerpoint/2010/main" val="3810003899"/>
              </p:ext>
            </p:extLst>
          </p:nvPr>
        </p:nvGraphicFramePr>
        <p:xfrm>
          <a:off x="1" y="1688058"/>
          <a:ext cx="12192000" cy="2384235"/>
        </p:xfrm>
        <a:graphic>
          <a:graphicData uri="http://schemas.openxmlformats.org/drawingml/2006/table">
            <a:tbl>
              <a:tblPr>
                <a:tableStyleId>{5C22544A-7EE6-4342-B048-85BDC9FD1C3A}</a:tableStyleId>
              </a:tblPr>
              <a:tblGrid>
                <a:gridCol w="12192000">
                  <a:extLst>
                    <a:ext uri="{9D8B030D-6E8A-4147-A177-3AD203B41FA5}">
                      <a16:colId xmlns:a16="http://schemas.microsoft.com/office/drawing/2014/main" xmlns="" val="877849722"/>
                    </a:ext>
                  </a:extLst>
                </a:gridCol>
              </a:tblGrid>
              <a:tr h="0">
                <a:tc>
                  <a:txBody>
                    <a:bodyPr/>
                    <a:lstStyle/>
                    <a:p>
                      <a:pPr marL="228600" algn="l">
                        <a:lnSpc>
                          <a:spcPct val="106000"/>
                        </a:lnSpc>
                        <a:spcBef>
                          <a:spcPts val="300"/>
                        </a:spcBef>
                        <a:spcAft>
                          <a:spcPts val="300"/>
                        </a:spcAft>
                      </a:pPr>
                      <a:r>
                        <a:rPr lang="en-US" sz="2800" b="1" smtClean="0">
                          <a:effectLst/>
                          <a:latin typeface="Times New Roman" panose="02020603050405020304" pitchFamily="18" charset="0"/>
                          <a:cs typeface="Times New Roman" panose="02020603050405020304" pitchFamily="18" charset="0"/>
                        </a:rPr>
                        <a:t>Nhận</a:t>
                      </a:r>
                      <a:r>
                        <a:rPr lang="en-US" sz="2800" b="1" baseline="0" smtClean="0">
                          <a:effectLst/>
                          <a:latin typeface="Times New Roman" panose="02020603050405020304" pitchFamily="18" charset="0"/>
                          <a:cs typeface="Times New Roman" panose="02020603050405020304" pitchFamily="18" charset="0"/>
                        </a:rPr>
                        <a:t> xét: </a:t>
                      </a:r>
                    </a:p>
                    <a:p>
                      <a:pPr marL="228600" algn="l">
                        <a:lnSpc>
                          <a:spcPct val="106000"/>
                        </a:lnSpc>
                        <a:spcBef>
                          <a:spcPts val="300"/>
                        </a:spcBef>
                        <a:spcAft>
                          <a:spcPts val="300"/>
                        </a:spcAft>
                      </a:pPr>
                      <a:r>
                        <a:rPr lang="en-US" sz="2800" b="0" i="1" baseline="0" smtClean="0">
                          <a:effectLst/>
                          <a:latin typeface="Times New Roman" panose="02020603050405020304" pitchFamily="18" charset="0"/>
                          <a:cs typeface="Times New Roman" panose="02020603050405020304" pitchFamily="18" charset="0"/>
                        </a:rPr>
                        <a:t>- Quy đồng mẫu thức </a:t>
                      </a:r>
                      <a:r>
                        <a:rPr lang="en-US" sz="2800" b="0" baseline="0" smtClean="0">
                          <a:effectLst/>
                          <a:latin typeface="Times New Roman" panose="02020603050405020304" pitchFamily="18" charset="0"/>
                          <a:cs typeface="Times New Roman" panose="02020603050405020304" pitchFamily="18" charset="0"/>
                        </a:rPr>
                        <a:t>hai phân thức là biến đổi hai phân thức đã cho thành hai phân thức mới có cùng mẫu thức và lần lượt bằng hai phân thưc đã cho.</a:t>
                      </a:r>
                    </a:p>
                    <a:p>
                      <a:pPr marL="228600" algn="l">
                        <a:lnSpc>
                          <a:spcPct val="106000"/>
                        </a:lnSpc>
                        <a:spcBef>
                          <a:spcPts val="300"/>
                        </a:spcBef>
                        <a:spcAft>
                          <a:spcPts val="300"/>
                        </a:spcAft>
                      </a:pPr>
                      <a:r>
                        <a:rPr lang="en-US" sz="2800" b="0" baseline="0" smtClean="0">
                          <a:effectLst/>
                          <a:latin typeface="Times New Roman" panose="02020603050405020304" pitchFamily="18" charset="0"/>
                          <a:cs typeface="Times New Roman" panose="02020603050405020304" pitchFamily="18" charset="0"/>
                        </a:rPr>
                        <a:t>- Mẫu thức của các phân thức mới đó gọi là </a:t>
                      </a:r>
                      <a:r>
                        <a:rPr lang="en-US" sz="2800" b="0" i="1" baseline="0" smtClean="0">
                          <a:effectLst/>
                          <a:latin typeface="Times New Roman" panose="02020603050405020304" pitchFamily="18" charset="0"/>
                          <a:cs typeface="Times New Roman" panose="02020603050405020304" pitchFamily="18" charset="0"/>
                        </a:rPr>
                        <a:t>mẫu thức chung </a:t>
                      </a:r>
                      <a:r>
                        <a:rPr lang="en-US" sz="2800" b="0" baseline="0" smtClean="0">
                          <a:effectLst/>
                          <a:latin typeface="Times New Roman" panose="02020603050405020304" pitchFamily="18" charset="0"/>
                          <a:cs typeface="Times New Roman" panose="02020603050405020304" pitchFamily="18" charset="0"/>
                        </a:rPr>
                        <a:t>của hai phân thức đã cho.</a:t>
                      </a: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114300" marR="114300" marT="0" marB="0">
                    <a:noFill/>
                  </a:tcPr>
                </a:tc>
                <a:extLst>
                  <a:ext uri="{0D108BD9-81ED-4DB2-BD59-A6C34878D82A}">
                    <a16:rowId xmlns:a16="http://schemas.microsoft.com/office/drawing/2014/main" xmlns="" val="1292842303"/>
                  </a:ext>
                </a:extLst>
              </a:tr>
            </a:tbl>
          </a:graphicData>
        </a:graphic>
      </p:graphicFrame>
      <p:sp>
        <p:nvSpPr>
          <p:cNvPr id="22" name="Google Shape;117;p4">
            <a:extLst>
              <a:ext uri="{FF2B5EF4-FFF2-40B4-BE49-F238E27FC236}">
                <a16:creationId xmlns:a16="http://schemas.microsoft.com/office/drawing/2014/main" xmlns="" id="{A906DCDD-8450-457D-6588-571F3CBB40AC}"/>
              </a:ext>
            </a:extLst>
          </p:cNvPr>
          <p:cNvSpPr txBox="1">
            <a:spLocks noGrp="1"/>
          </p:cNvSpPr>
          <p:nvPr>
            <p:ph type="title"/>
          </p:nvPr>
        </p:nvSpPr>
        <p:spPr>
          <a:xfrm>
            <a:off x="2682903" y="457200"/>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a:t>
            </a:r>
            <a:r>
              <a:rPr lang="en-US" sz="2400" b="1" smtClean="0">
                <a:solidFill>
                  <a:srgbClr val="0000FF"/>
                </a:solidFill>
                <a:latin typeface="Times New Roman"/>
                <a:ea typeface="Times New Roman"/>
                <a:cs typeface="Times New Roman"/>
                <a:sym typeface="Times New Roman"/>
              </a:rPr>
              <a:t>6: PHÉP CỘNG, TRỪ PHÂN THỨC</a:t>
            </a:r>
            <a:endParaRPr sz="2400" b="1">
              <a:solidFill>
                <a:srgbClr val="0000FF"/>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4643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8" name="Rectangle 5">
            <a:extLst>
              <a:ext uri="{FF2B5EF4-FFF2-40B4-BE49-F238E27FC236}">
                <a16:creationId xmlns:a16="http://schemas.microsoft.com/office/drawing/2014/main" xmlns="" id="{8EA489C7-CAA7-CDB6-2246-2817F477C6AA}"/>
              </a:ext>
            </a:extLst>
          </p:cNvPr>
          <p:cNvSpPr>
            <a:spLocks noChangeArrowheads="1"/>
          </p:cNvSpPr>
          <p:nvPr/>
        </p:nvSpPr>
        <p:spPr bwMode="auto">
          <a:xfrm>
            <a:off x="705679" y="256145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7" name="Google Shape;118;p4"/>
          <p:cNvSpPr txBox="1"/>
          <p:nvPr/>
        </p:nvSpPr>
        <p:spPr>
          <a:xfrm>
            <a:off x="0" y="-84121"/>
            <a:ext cx="6019372" cy="523180"/>
          </a:xfrm>
          <a:prstGeom prst="rect">
            <a:avLst/>
          </a:prstGeom>
          <a:noFill/>
          <a:ln>
            <a:noFill/>
          </a:ln>
        </p:spPr>
        <p:txBody>
          <a:bodyPr spcFirstLastPara="1" wrap="square" lIns="91425" tIns="45700" rIns="91425" bIns="45700" anchor="t" anchorCtr="0">
            <a:spAutoFit/>
          </a:bodyPr>
          <a:lstStyle/>
          <a:p>
            <a:r>
              <a:rPr lang="en-US" sz="2800" b="1" smtClean="0">
                <a:solidFill>
                  <a:srgbClr val="FF0000"/>
                </a:solidFill>
                <a:latin typeface="Times New Roman"/>
                <a:ea typeface="Times New Roman"/>
                <a:cs typeface="Times New Roman"/>
                <a:sym typeface="Times New Roman"/>
              </a:rPr>
              <a:t>2. </a:t>
            </a:r>
            <a:r>
              <a:rPr lang="en-US" sz="2800" b="1">
                <a:solidFill>
                  <a:srgbClr val="FF0000"/>
                </a:solidFill>
                <a:latin typeface="Times New Roman"/>
                <a:ea typeface="Times New Roman"/>
                <a:cs typeface="Times New Roman"/>
                <a:sym typeface="Times New Roman"/>
              </a:rPr>
              <a:t>Cộng, trừ hai </a:t>
            </a:r>
            <a:r>
              <a:rPr lang="en-US" sz="2800" b="1" smtClean="0">
                <a:solidFill>
                  <a:srgbClr val="FF0000"/>
                </a:solidFill>
                <a:latin typeface="Times New Roman"/>
                <a:ea typeface="Times New Roman"/>
                <a:cs typeface="Times New Roman"/>
                <a:sym typeface="Times New Roman"/>
              </a:rPr>
              <a:t>phân thức khác mẫu</a:t>
            </a:r>
            <a:endParaRPr sz="2800" b="1">
              <a:solidFill>
                <a:srgbClr val="FF0000"/>
              </a:solidFill>
              <a:latin typeface="Times New Roman"/>
              <a:ea typeface="Times New Roman"/>
              <a:cs typeface="Times New Roman"/>
              <a:sym typeface="Times New Roman"/>
            </a:endParaRPr>
          </a:p>
        </p:txBody>
      </p:sp>
      <p:sp>
        <p:nvSpPr>
          <p:cNvPr id="9" name="Rectangle 8"/>
          <p:cNvSpPr/>
          <p:nvPr/>
        </p:nvSpPr>
        <p:spPr>
          <a:xfrm>
            <a:off x="97807" y="369865"/>
            <a:ext cx="10956471" cy="549061"/>
          </a:xfrm>
          <a:prstGeom prst="rect">
            <a:avLst/>
          </a:prstGeom>
        </p:spPr>
        <p:txBody>
          <a:bodyPr wrap="square">
            <a:spAutoFit/>
          </a:bodyPr>
          <a:lstStyle/>
          <a:p>
            <a:pPr marL="228600">
              <a:lnSpc>
                <a:spcPct val="106000"/>
              </a:lnSpc>
              <a:spcBef>
                <a:spcPts val="300"/>
              </a:spcBef>
              <a:spcAft>
                <a:spcPts val="300"/>
              </a:spcAft>
            </a:pPr>
            <a:r>
              <a:rPr lang="en-US" sz="2800" b="1" smtClean="0">
                <a:latin typeface="Times New Roman" panose="02020603050405020304" pitchFamily="18" charset="0"/>
                <a:cs typeface="Times New Roman" panose="02020603050405020304" pitchFamily="18" charset="0"/>
              </a:rPr>
              <a:t>Chú ý: (sgk) </a:t>
            </a:r>
            <a:r>
              <a:rPr lang="en-US" sz="2800" smtClean="0">
                <a:latin typeface="Times New Roman" panose="02020603050405020304" pitchFamily="18" charset="0"/>
                <a:cs typeface="Times New Roman" panose="02020603050405020304" pitchFamily="18" charset="0"/>
              </a:rPr>
              <a:t>Cho hai phân thức      và  </a:t>
            </a:r>
            <a:endParaRPr lang="en-US" sz="280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4"/>
          <a:stretch>
            <a:fillRect/>
          </a:stretch>
        </p:blipFill>
        <p:spPr>
          <a:xfrm>
            <a:off x="205432" y="1100377"/>
            <a:ext cx="9816912" cy="3736760"/>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3539647761"/>
              </p:ext>
            </p:extLst>
          </p:nvPr>
        </p:nvGraphicFramePr>
        <p:xfrm>
          <a:off x="5113888" y="232064"/>
          <a:ext cx="382959" cy="925771"/>
        </p:xfrm>
        <a:graphic>
          <a:graphicData uri="http://schemas.openxmlformats.org/presentationml/2006/ole">
            <mc:AlternateContent xmlns:mc="http://schemas.openxmlformats.org/markup-compatibility/2006">
              <mc:Choice xmlns:v="urn:schemas-microsoft-com:vml" Requires="v">
                <p:oleObj spid="_x0000_s24618" name="Equation" r:id="rId5" imgW="215640" imgH="545760" progId="Equation.DSMT4">
                  <p:embed/>
                </p:oleObj>
              </mc:Choice>
              <mc:Fallback>
                <p:oleObj name="Equation" r:id="rId5" imgW="215640" imgH="545760" progId="Equation.DSMT4">
                  <p:embed/>
                  <p:pic>
                    <p:nvPicPr>
                      <p:cNvPr id="0" name=""/>
                      <p:cNvPicPr/>
                      <p:nvPr/>
                    </p:nvPicPr>
                    <p:blipFill>
                      <a:blip r:embed="rId6"/>
                      <a:stretch>
                        <a:fillRect/>
                      </a:stretch>
                    </p:blipFill>
                    <p:spPr>
                      <a:xfrm>
                        <a:off x="5113888" y="232064"/>
                        <a:ext cx="382959" cy="925771"/>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662359238"/>
              </p:ext>
            </p:extLst>
          </p:nvPr>
        </p:nvGraphicFramePr>
        <p:xfrm>
          <a:off x="6117179" y="324694"/>
          <a:ext cx="422010" cy="912787"/>
        </p:xfrm>
        <a:graphic>
          <a:graphicData uri="http://schemas.openxmlformats.org/presentationml/2006/ole">
            <mc:AlternateContent xmlns:mc="http://schemas.openxmlformats.org/markup-compatibility/2006">
              <mc:Choice xmlns:v="urn:schemas-microsoft-com:vml" Requires="v">
                <p:oleObj spid="_x0000_s24619" name="Equation" r:id="rId7" imgW="241200" imgH="545760" progId="Equation.DSMT4">
                  <p:embed/>
                </p:oleObj>
              </mc:Choice>
              <mc:Fallback>
                <p:oleObj name="Equation" r:id="rId7" imgW="241200" imgH="545760" progId="Equation.DSMT4">
                  <p:embed/>
                  <p:pic>
                    <p:nvPicPr>
                      <p:cNvPr id="0" name=""/>
                      <p:cNvPicPr/>
                      <p:nvPr/>
                    </p:nvPicPr>
                    <p:blipFill>
                      <a:blip r:embed="rId8"/>
                      <a:stretch>
                        <a:fillRect/>
                      </a:stretch>
                    </p:blipFill>
                    <p:spPr>
                      <a:xfrm>
                        <a:off x="6117179" y="324694"/>
                        <a:ext cx="422010" cy="912787"/>
                      </a:xfrm>
                      <a:prstGeom prst="rect">
                        <a:avLst/>
                      </a:prstGeom>
                    </p:spPr>
                  </p:pic>
                </p:oleObj>
              </mc:Fallback>
            </mc:AlternateContent>
          </a:graphicData>
        </a:graphic>
      </p:graphicFrame>
      <p:pic>
        <p:nvPicPr>
          <p:cNvPr id="7" name="Picture 6"/>
          <p:cNvPicPr>
            <a:picLocks noChangeAspect="1"/>
          </p:cNvPicPr>
          <p:nvPr/>
        </p:nvPicPr>
        <p:blipFill>
          <a:blip r:embed="rId9"/>
          <a:stretch>
            <a:fillRect/>
          </a:stretch>
        </p:blipFill>
        <p:spPr>
          <a:xfrm>
            <a:off x="205432" y="4907195"/>
            <a:ext cx="9558950" cy="1572468"/>
          </a:xfrm>
          <a:prstGeom prst="rect">
            <a:avLst/>
          </a:prstGeom>
        </p:spPr>
      </p:pic>
    </p:spTree>
    <p:extLst>
      <p:ext uri="{BB962C8B-B14F-4D97-AF65-F5344CB8AC3E}">
        <p14:creationId xmlns:p14="http://schemas.microsoft.com/office/powerpoint/2010/main" val="1649977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10" name="Google Shape;116;p4">
            <a:extLst>
              <a:ext uri="{FF2B5EF4-FFF2-40B4-BE49-F238E27FC236}">
                <a16:creationId xmlns:a16="http://schemas.microsoft.com/office/drawing/2014/main" xmlns="" id="{3017FC18-0D4C-A958-818F-C79BA68B5414}"/>
              </a:ext>
            </a:extLst>
          </p:cNvPr>
          <p:cNvSpPr/>
          <p:nvPr/>
        </p:nvSpPr>
        <p:spPr>
          <a:xfrm>
            <a:off x="0" y="228600"/>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pic>
        <p:nvPicPr>
          <p:cNvPr id="13" name="Google Shape;119;p4" descr="child001 - 04 01">
            <a:extLst>
              <a:ext uri="{FF2B5EF4-FFF2-40B4-BE49-F238E27FC236}">
                <a16:creationId xmlns:a16="http://schemas.microsoft.com/office/drawing/2014/main" xmlns="" id="{1A7E65BF-8967-45E6-3639-F198A9E79186}"/>
              </a:ext>
            </a:extLst>
          </p:cNvPr>
          <p:cNvPicPr preferRelativeResize="0"/>
          <p:nvPr/>
        </p:nvPicPr>
        <p:blipFill rotWithShape="1">
          <a:blip r:embed="rId3">
            <a:alphaModFix/>
          </a:blip>
          <a:srcRect/>
          <a:stretch/>
        </p:blipFill>
        <p:spPr>
          <a:xfrm>
            <a:off x="10836964" y="168965"/>
            <a:ext cx="1143000" cy="1116013"/>
          </a:xfrm>
          <a:prstGeom prst="rect">
            <a:avLst/>
          </a:prstGeom>
          <a:noFill/>
          <a:ln>
            <a:noFill/>
          </a:ln>
        </p:spPr>
      </p:pic>
      <p:pic>
        <p:nvPicPr>
          <p:cNvPr id="14" name="Google Shape;120;p4" descr="child001 - 04 02">
            <a:extLst>
              <a:ext uri="{FF2B5EF4-FFF2-40B4-BE49-F238E27FC236}">
                <a16:creationId xmlns:a16="http://schemas.microsoft.com/office/drawing/2014/main" xmlns="" id="{A9ED334E-242E-B5C1-575E-9CE016F8B5BF}"/>
              </a:ext>
            </a:extLst>
          </p:cNvPr>
          <p:cNvPicPr preferRelativeResize="0"/>
          <p:nvPr/>
        </p:nvPicPr>
        <p:blipFill rotWithShape="1">
          <a:blip r:embed="rId4">
            <a:alphaModFix/>
          </a:blip>
          <a:srcRect/>
          <a:stretch/>
        </p:blipFill>
        <p:spPr>
          <a:xfrm>
            <a:off x="127976" y="-31941"/>
            <a:ext cx="782534" cy="1116013"/>
          </a:xfrm>
          <a:prstGeom prst="rect">
            <a:avLst/>
          </a:prstGeom>
          <a:noFill/>
          <a:ln>
            <a:noFill/>
          </a:ln>
        </p:spPr>
      </p:pic>
      <p:sp>
        <p:nvSpPr>
          <p:cNvPr id="3" name="Rectangle 2">
            <a:extLst>
              <a:ext uri="{FF2B5EF4-FFF2-40B4-BE49-F238E27FC236}">
                <a16:creationId xmlns:a16="http://schemas.microsoft.com/office/drawing/2014/main" xmlns="" id="{6A6B56FF-9A0C-D192-6DF4-A380BA8978C0}"/>
              </a:ext>
            </a:extLst>
          </p:cNvPr>
          <p:cNvSpPr>
            <a:spLocks noChangeArrowheads="1"/>
          </p:cNvSpPr>
          <p:nvPr/>
        </p:nvSpPr>
        <p:spPr bwMode="auto">
          <a:xfrm>
            <a:off x="4595446" y="269630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5">
            <a:extLst>
              <a:ext uri="{FF2B5EF4-FFF2-40B4-BE49-F238E27FC236}">
                <a16:creationId xmlns:a16="http://schemas.microsoft.com/office/drawing/2014/main" xmlns="" id="{8EA489C7-CAA7-CDB6-2246-2817F477C6AA}"/>
              </a:ext>
            </a:extLst>
          </p:cNvPr>
          <p:cNvSpPr>
            <a:spLocks noChangeArrowheads="1"/>
          </p:cNvSpPr>
          <p:nvPr/>
        </p:nvSpPr>
        <p:spPr bwMode="auto">
          <a:xfrm>
            <a:off x="705679" y="373710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7" name="Google Shape;118;p4"/>
          <p:cNvSpPr txBox="1"/>
          <p:nvPr/>
        </p:nvSpPr>
        <p:spPr>
          <a:xfrm>
            <a:off x="127976" y="959989"/>
            <a:ext cx="6019372" cy="523180"/>
          </a:xfrm>
          <a:prstGeom prst="rect">
            <a:avLst/>
          </a:prstGeom>
          <a:noFill/>
          <a:ln>
            <a:noFill/>
          </a:ln>
        </p:spPr>
        <p:txBody>
          <a:bodyPr spcFirstLastPara="1" wrap="square" lIns="91425" tIns="45700" rIns="91425" bIns="45700" anchor="t" anchorCtr="0">
            <a:spAutoFit/>
          </a:bodyPr>
          <a:lstStyle/>
          <a:p>
            <a:r>
              <a:rPr lang="en-US" sz="2800" b="1" smtClean="0">
                <a:solidFill>
                  <a:srgbClr val="FF0000"/>
                </a:solidFill>
                <a:latin typeface="Times New Roman"/>
                <a:ea typeface="Times New Roman"/>
                <a:cs typeface="Times New Roman"/>
                <a:sym typeface="Times New Roman"/>
              </a:rPr>
              <a:t>2. </a:t>
            </a:r>
            <a:r>
              <a:rPr lang="en-US" sz="2800" b="1">
                <a:solidFill>
                  <a:srgbClr val="FF0000"/>
                </a:solidFill>
                <a:latin typeface="Times New Roman"/>
                <a:ea typeface="Times New Roman"/>
                <a:cs typeface="Times New Roman"/>
                <a:sym typeface="Times New Roman"/>
              </a:rPr>
              <a:t>Cộng, trừ hai </a:t>
            </a:r>
            <a:r>
              <a:rPr lang="en-US" sz="2800" b="1" smtClean="0">
                <a:solidFill>
                  <a:srgbClr val="FF0000"/>
                </a:solidFill>
                <a:latin typeface="Times New Roman"/>
                <a:ea typeface="Times New Roman"/>
                <a:cs typeface="Times New Roman"/>
                <a:sym typeface="Times New Roman"/>
              </a:rPr>
              <a:t>phân thức khác mẫu</a:t>
            </a:r>
            <a:endParaRPr sz="2800" b="1">
              <a:solidFill>
                <a:srgbClr val="FF0000"/>
              </a:solidFill>
              <a:latin typeface="Times New Roman"/>
              <a:ea typeface="Times New Roman"/>
              <a:cs typeface="Times New Roman"/>
              <a:sym typeface="Times New Roman"/>
            </a:endParaRPr>
          </a:p>
        </p:txBody>
      </p:sp>
      <p:sp>
        <p:nvSpPr>
          <p:cNvPr id="12" name="Google Shape;117;p4">
            <a:extLst>
              <a:ext uri="{FF2B5EF4-FFF2-40B4-BE49-F238E27FC236}">
                <a16:creationId xmlns:a16="http://schemas.microsoft.com/office/drawing/2014/main" xmlns="" id="{A906DCDD-8450-457D-6588-571F3CBB40AC}"/>
              </a:ext>
            </a:extLst>
          </p:cNvPr>
          <p:cNvSpPr txBox="1">
            <a:spLocks noGrp="1"/>
          </p:cNvSpPr>
          <p:nvPr>
            <p:ph type="title"/>
          </p:nvPr>
        </p:nvSpPr>
        <p:spPr>
          <a:xfrm>
            <a:off x="2682903" y="457200"/>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a:t>
            </a:r>
            <a:r>
              <a:rPr lang="en-US" sz="2400" b="1" smtClean="0">
                <a:solidFill>
                  <a:srgbClr val="0000FF"/>
                </a:solidFill>
                <a:latin typeface="Times New Roman"/>
                <a:ea typeface="Times New Roman"/>
                <a:cs typeface="Times New Roman"/>
                <a:sym typeface="Times New Roman"/>
              </a:rPr>
              <a:t>6: PHÉP CỘNG, TRỪ PHÂN THỨC</a:t>
            </a:r>
            <a:endParaRPr sz="2400" b="1">
              <a:solidFill>
                <a:srgbClr val="0000FF"/>
              </a:solidFill>
              <a:latin typeface="Times New Roman"/>
              <a:ea typeface="Times New Roman"/>
              <a:cs typeface="Times New Roman"/>
              <a:sym typeface="Times New Roman"/>
            </a:endParaRPr>
          </a:p>
        </p:txBody>
      </p:sp>
      <p:sp>
        <p:nvSpPr>
          <p:cNvPr id="15" name="Thought Bubble: Cloud 1">
            <a:extLst>
              <a:ext uri="{FF2B5EF4-FFF2-40B4-BE49-F238E27FC236}">
                <a16:creationId xmlns:a16="http://schemas.microsoft.com/office/drawing/2014/main" xmlns="" id="{5D128266-15D1-2F15-F144-852C24BE01E3}"/>
              </a:ext>
            </a:extLst>
          </p:cNvPr>
          <p:cNvSpPr/>
          <p:nvPr/>
        </p:nvSpPr>
        <p:spPr>
          <a:xfrm>
            <a:off x="7286166" y="3536538"/>
            <a:ext cx="4550229" cy="3018286"/>
          </a:xfrm>
          <a:prstGeom prst="cloudCallout">
            <a:avLst>
              <a:gd name="adj1" fmla="val 110180"/>
              <a:gd name="adj2" fmla="val 79283"/>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800" smtClean="0">
                <a:solidFill>
                  <a:srgbClr val="C00000"/>
                </a:solidFill>
                <a:latin typeface="Times New Roman" panose="02020603050405020304" pitchFamily="18" charset="0"/>
                <a:cs typeface="Times New Roman" panose="02020603050405020304" pitchFamily="18" charset="0"/>
              </a:rPr>
              <a:t>Muốn cộng, trừ hai phân thức khác mẫu ta làm như thế nào?</a:t>
            </a:r>
            <a:endParaRPr lang="en-US" sz="2800">
              <a:solidFill>
                <a:srgbClr val="C00000"/>
              </a:solidFill>
              <a:latin typeface="Times New Roman" panose="02020603050405020304" pitchFamily="18" charset="0"/>
              <a:cs typeface="Times New Roman" panose="02020603050405020304" pitchFamily="18" charset="0"/>
            </a:endParaRPr>
          </a:p>
        </p:txBody>
      </p:sp>
      <p:pic>
        <p:nvPicPr>
          <p:cNvPr id="16" name="Google Shape;476;p7">
            <a:extLst>
              <a:ext uri="{FF2B5EF4-FFF2-40B4-BE49-F238E27FC236}">
                <a16:creationId xmlns:a16="http://schemas.microsoft.com/office/drawing/2014/main" xmlns="" id="{CCABB83F-CD86-9FE0-2826-DB0276793EB8}"/>
              </a:ext>
            </a:extLst>
          </p:cNvPr>
          <p:cNvPicPr preferRelativeResize="0"/>
          <p:nvPr/>
        </p:nvPicPr>
        <p:blipFill rotWithShape="1">
          <a:blip r:embed="rId5">
            <a:alphaModFix/>
          </a:blip>
          <a:srcRect/>
          <a:stretch/>
        </p:blipFill>
        <p:spPr>
          <a:xfrm>
            <a:off x="311232" y="1623187"/>
            <a:ext cx="788894" cy="836363"/>
          </a:xfrm>
          <a:prstGeom prst="rect">
            <a:avLst/>
          </a:prstGeom>
          <a:noFill/>
          <a:ln>
            <a:noFill/>
          </a:ln>
        </p:spPr>
      </p:pic>
      <p:graphicFrame>
        <p:nvGraphicFramePr>
          <p:cNvPr id="17" name="Table 16"/>
          <p:cNvGraphicFramePr>
            <a:graphicFrameLocks noGrp="1"/>
          </p:cNvGraphicFramePr>
          <p:nvPr>
            <p:extLst>
              <p:ext uri="{D42A27DB-BD31-4B8C-83A1-F6EECF244321}">
                <p14:modId xmlns:p14="http://schemas.microsoft.com/office/powerpoint/2010/main" val="3427710244"/>
              </p:ext>
            </p:extLst>
          </p:nvPr>
        </p:nvGraphicFramePr>
        <p:xfrm>
          <a:off x="1100126" y="1784158"/>
          <a:ext cx="10927704" cy="1479614"/>
        </p:xfrm>
        <a:graphic>
          <a:graphicData uri="http://schemas.openxmlformats.org/drawingml/2006/table">
            <a:tbl>
              <a:tblPr>
                <a:tableStyleId>{5C22544A-7EE6-4342-B048-85BDC9FD1C3A}</a:tableStyleId>
              </a:tblPr>
              <a:tblGrid>
                <a:gridCol w="10927704">
                  <a:extLst>
                    <a:ext uri="{9D8B030D-6E8A-4147-A177-3AD203B41FA5}">
                      <a16:colId xmlns:a16="http://schemas.microsoft.com/office/drawing/2014/main" xmlns="" val="877849722"/>
                    </a:ext>
                  </a:extLst>
                </a:gridCol>
              </a:tblGrid>
              <a:tr h="0">
                <a:tc>
                  <a:txBody>
                    <a:bodyPr/>
                    <a:lstStyle/>
                    <a:p>
                      <a:pPr marL="228600" algn="l">
                        <a:lnSpc>
                          <a:spcPct val="106000"/>
                        </a:lnSpc>
                        <a:spcBef>
                          <a:spcPts val="300"/>
                        </a:spcBef>
                        <a:spcAft>
                          <a:spcPts val="300"/>
                        </a:spcAft>
                      </a:pPr>
                      <a:r>
                        <a:rPr lang="en-US" sz="2800" b="0" i="1" baseline="0" smtClean="0">
                          <a:effectLst/>
                          <a:latin typeface="Times New Roman" panose="02020603050405020304" pitchFamily="18" charset="0"/>
                          <a:cs typeface="Times New Roman" panose="02020603050405020304" pitchFamily="18" charset="0"/>
                        </a:rPr>
                        <a:t>Muốn cộng, trừ hai phân thức khác mẫu thức, ta thực hiện các bước:</a:t>
                      </a:r>
                    </a:p>
                    <a:p>
                      <a:pPr marL="685800" indent="-457200" algn="l">
                        <a:lnSpc>
                          <a:spcPct val="106000"/>
                        </a:lnSpc>
                        <a:spcBef>
                          <a:spcPts val="300"/>
                        </a:spcBef>
                        <a:spcAft>
                          <a:spcPts val="300"/>
                        </a:spcAft>
                        <a:buFontTx/>
                        <a:buChar char="-"/>
                      </a:pPr>
                      <a:r>
                        <a:rPr lang="en-US" sz="2800" b="0" i="1" baseline="0" smtClean="0">
                          <a:effectLst/>
                          <a:latin typeface="Times New Roman" panose="02020603050405020304" pitchFamily="18" charset="0"/>
                          <a:cs typeface="Times New Roman" panose="02020603050405020304" pitchFamily="18" charset="0"/>
                        </a:rPr>
                        <a:t>Quy đồng mẫu thức;</a:t>
                      </a:r>
                    </a:p>
                    <a:p>
                      <a:pPr marL="685800" indent="-457200" algn="l">
                        <a:lnSpc>
                          <a:spcPct val="106000"/>
                        </a:lnSpc>
                        <a:spcBef>
                          <a:spcPts val="300"/>
                        </a:spcBef>
                        <a:spcAft>
                          <a:spcPts val="300"/>
                        </a:spcAft>
                        <a:buFontTx/>
                        <a:buChar char="-"/>
                      </a:pPr>
                      <a:r>
                        <a:rPr lang="en-US" sz="2800" b="0" i="1" baseline="0" smtClean="0">
                          <a:effectLst/>
                          <a:latin typeface="Times New Roman" panose="02020603050405020304" pitchFamily="18" charset="0"/>
                          <a:cs typeface="Times New Roman" panose="02020603050405020304" pitchFamily="18" charset="0"/>
                        </a:rPr>
                        <a:t>Cộng, trừ phân thức có cùng mẫu thức vừ tìm được.</a:t>
                      </a:r>
                    </a:p>
                  </a:txBody>
                  <a:tcPr marL="114300" marR="114300" marT="0" marB="0">
                    <a:solidFill>
                      <a:srgbClr val="FFFFCC"/>
                    </a:solidFill>
                  </a:tcPr>
                </a:tc>
                <a:extLst>
                  <a:ext uri="{0D108BD9-81ED-4DB2-BD59-A6C34878D82A}">
                    <a16:rowId xmlns:a16="http://schemas.microsoft.com/office/drawing/2014/main" xmlns="" val="1292842303"/>
                  </a:ext>
                </a:extLst>
              </a:tr>
            </a:tbl>
          </a:graphicData>
        </a:graphic>
      </p:graphicFrame>
    </p:spTree>
    <p:extLst>
      <p:ext uri="{BB962C8B-B14F-4D97-AF65-F5344CB8AC3E}">
        <p14:creationId xmlns:p14="http://schemas.microsoft.com/office/powerpoint/2010/main" val="1120944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6628" y="1361279"/>
            <a:ext cx="11721082" cy="5409267"/>
          </a:xfrm>
          <a:prstGeom prst="rect">
            <a:avLst/>
          </a:prstGeom>
        </p:spPr>
      </p:pic>
      <p:sp>
        <p:nvSpPr>
          <p:cNvPr id="10" name="Google Shape;116;p4">
            <a:extLst>
              <a:ext uri="{FF2B5EF4-FFF2-40B4-BE49-F238E27FC236}">
                <a16:creationId xmlns:a16="http://schemas.microsoft.com/office/drawing/2014/main" xmlns="" id="{3017FC18-0D4C-A958-818F-C79BA68B5414}"/>
              </a:ext>
            </a:extLst>
          </p:cNvPr>
          <p:cNvSpPr/>
          <p:nvPr/>
        </p:nvSpPr>
        <p:spPr>
          <a:xfrm>
            <a:off x="0" y="228600"/>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15" name="Thought Bubble: Cloud 1">
            <a:extLst>
              <a:ext uri="{FF2B5EF4-FFF2-40B4-BE49-F238E27FC236}">
                <a16:creationId xmlns:a16="http://schemas.microsoft.com/office/drawing/2014/main" xmlns="" id="{5D128266-15D1-2F15-F144-852C24BE01E3}"/>
              </a:ext>
            </a:extLst>
          </p:cNvPr>
          <p:cNvSpPr/>
          <p:nvPr/>
        </p:nvSpPr>
        <p:spPr>
          <a:xfrm>
            <a:off x="7641771" y="3375732"/>
            <a:ext cx="4550229" cy="3018286"/>
          </a:xfrm>
          <a:prstGeom prst="cloudCallout">
            <a:avLst>
              <a:gd name="adj1" fmla="val 110180"/>
              <a:gd name="adj2" fmla="val 79283"/>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800" smtClean="0">
                <a:solidFill>
                  <a:srgbClr val="C00000"/>
                </a:solidFill>
                <a:latin typeface="Times New Roman" panose="02020603050405020304" pitchFamily="18" charset="0"/>
                <a:cs typeface="Times New Roman" panose="02020603050405020304" pitchFamily="18" charset="0"/>
              </a:rPr>
              <a:t>Phép cộng, trừ hai phân thức có tính chất như phép cộng, phép trừ phân số không?</a:t>
            </a:r>
            <a:endParaRPr lang="en-US" sz="2800">
              <a:solidFill>
                <a:srgbClr val="C00000"/>
              </a:solidFill>
              <a:latin typeface="Times New Roman" panose="02020603050405020304" pitchFamily="18" charset="0"/>
              <a:cs typeface="Times New Roman" panose="02020603050405020304" pitchFamily="18" charset="0"/>
            </a:endParaRPr>
          </a:p>
        </p:txBody>
      </p:sp>
      <p:pic>
        <p:nvPicPr>
          <p:cNvPr id="13" name="Google Shape;119;p4" descr="child001 - 04 01">
            <a:extLst>
              <a:ext uri="{FF2B5EF4-FFF2-40B4-BE49-F238E27FC236}">
                <a16:creationId xmlns:a16="http://schemas.microsoft.com/office/drawing/2014/main" xmlns="" id="{1A7E65BF-8967-45E6-3639-F198A9E79186}"/>
              </a:ext>
            </a:extLst>
          </p:cNvPr>
          <p:cNvPicPr preferRelativeResize="0"/>
          <p:nvPr/>
        </p:nvPicPr>
        <p:blipFill rotWithShape="1">
          <a:blip r:embed="rId4">
            <a:alphaModFix/>
          </a:blip>
          <a:srcRect/>
          <a:stretch/>
        </p:blipFill>
        <p:spPr>
          <a:xfrm>
            <a:off x="10836964" y="168965"/>
            <a:ext cx="1143000" cy="1116013"/>
          </a:xfrm>
          <a:prstGeom prst="rect">
            <a:avLst/>
          </a:prstGeom>
          <a:noFill/>
          <a:ln>
            <a:noFill/>
          </a:ln>
        </p:spPr>
      </p:pic>
      <p:pic>
        <p:nvPicPr>
          <p:cNvPr id="14" name="Google Shape;120;p4" descr="child001 - 04 02">
            <a:extLst>
              <a:ext uri="{FF2B5EF4-FFF2-40B4-BE49-F238E27FC236}">
                <a16:creationId xmlns:a16="http://schemas.microsoft.com/office/drawing/2014/main" xmlns="" id="{A9ED334E-242E-B5C1-575E-9CE016F8B5BF}"/>
              </a:ext>
            </a:extLst>
          </p:cNvPr>
          <p:cNvPicPr preferRelativeResize="0"/>
          <p:nvPr/>
        </p:nvPicPr>
        <p:blipFill rotWithShape="1">
          <a:blip r:embed="rId5">
            <a:alphaModFix/>
          </a:blip>
          <a:srcRect/>
          <a:stretch/>
        </p:blipFill>
        <p:spPr>
          <a:xfrm>
            <a:off x="127976" y="-31941"/>
            <a:ext cx="782534" cy="1116013"/>
          </a:xfrm>
          <a:prstGeom prst="rect">
            <a:avLst/>
          </a:prstGeom>
          <a:noFill/>
          <a:ln>
            <a:noFill/>
          </a:ln>
        </p:spPr>
      </p:pic>
      <p:sp>
        <p:nvSpPr>
          <p:cNvPr id="3" name="Rectangle 2">
            <a:extLst>
              <a:ext uri="{FF2B5EF4-FFF2-40B4-BE49-F238E27FC236}">
                <a16:creationId xmlns:a16="http://schemas.microsoft.com/office/drawing/2014/main" xmlns="" id="{6A6B56FF-9A0C-D192-6DF4-A380BA8978C0}"/>
              </a:ext>
            </a:extLst>
          </p:cNvPr>
          <p:cNvSpPr>
            <a:spLocks noChangeArrowheads="1"/>
          </p:cNvSpPr>
          <p:nvPr/>
        </p:nvSpPr>
        <p:spPr bwMode="auto">
          <a:xfrm>
            <a:off x="4595446" y="269630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7" name="Google Shape;118;p4"/>
          <p:cNvSpPr txBox="1"/>
          <p:nvPr/>
        </p:nvSpPr>
        <p:spPr>
          <a:xfrm>
            <a:off x="76628" y="838099"/>
            <a:ext cx="6019372" cy="523180"/>
          </a:xfrm>
          <a:prstGeom prst="rect">
            <a:avLst/>
          </a:prstGeom>
          <a:noFill/>
          <a:ln>
            <a:noFill/>
          </a:ln>
        </p:spPr>
        <p:txBody>
          <a:bodyPr spcFirstLastPara="1" wrap="square" lIns="91425" tIns="45700" rIns="91425" bIns="45700" anchor="t" anchorCtr="0">
            <a:spAutoFit/>
          </a:bodyPr>
          <a:lstStyle/>
          <a:p>
            <a:r>
              <a:rPr lang="en-US" sz="2800" b="1" smtClean="0">
                <a:solidFill>
                  <a:srgbClr val="FF0000"/>
                </a:solidFill>
                <a:latin typeface="Times New Roman"/>
                <a:ea typeface="Times New Roman"/>
                <a:cs typeface="Times New Roman"/>
                <a:sym typeface="Times New Roman"/>
              </a:rPr>
              <a:t>2. </a:t>
            </a:r>
            <a:r>
              <a:rPr lang="en-US" sz="2800" b="1">
                <a:solidFill>
                  <a:srgbClr val="FF0000"/>
                </a:solidFill>
                <a:latin typeface="Times New Roman"/>
                <a:ea typeface="Times New Roman"/>
                <a:cs typeface="Times New Roman"/>
                <a:sym typeface="Times New Roman"/>
              </a:rPr>
              <a:t>Cộng, trừ hai </a:t>
            </a:r>
            <a:r>
              <a:rPr lang="en-US" sz="2800" b="1" smtClean="0">
                <a:solidFill>
                  <a:srgbClr val="FF0000"/>
                </a:solidFill>
                <a:latin typeface="Times New Roman"/>
                <a:ea typeface="Times New Roman"/>
                <a:cs typeface="Times New Roman"/>
                <a:sym typeface="Times New Roman"/>
              </a:rPr>
              <a:t>phân thức khác mẫu</a:t>
            </a:r>
            <a:endParaRPr sz="2800" b="1">
              <a:solidFill>
                <a:srgbClr val="FF0000"/>
              </a:solidFill>
              <a:latin typeface="Times New Roman"/>
              <a:ea typeface="Times New Roman"/>
              <a:cs typeface="Times New Roman"/>
              <a:sym typeface="Times New Roman"/>
            </a:endParaRPr>
          </a:p>
        </p:txBody>
      </p:sp>
      <p:sp>
        <p:nvSpPr>
          <p:cNvPr id="12" name="Google Shape;117;p4">
            <a:extLst>
              <a:ext uri="{FF2B5EF4-FFF2-40B4-BE49-F238E27FC236}">
                <a16:creationId xmlns:a16="http://schemas.microsoft.com/office/drawing/2014/main" xmlns="" id="{A906DCDD-8450-457D-6588-571F3CBB40AC}"/>
              </a:ext>
            </a:extLst>
          </p:cNvPr>
          <p:cNvSpPr txBox="1">
            <a:spLocks noGrp="1"/>
          </p:cNvSpPr>
          <p:nvPr>
            <p:ph type="title"/>
          </p:nvPr>
        </p:nvSpPr>
        <p:spPr>
          <a:xfrm>
            <a:off x="2682903" y="457200"/>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a:t>
            </a:r>
            <a:r>
              <a:rPr lang="en-US" sz="2400" b="1" smtClean="0">
                <a:solidFill>
                  <a:srgbClr val="0000FF"/>
                </a:solidFill>
                <a:latin typeface="Times New Roman"/>
                <a:ea typeface="Times New Roman"/>
                <a:cs typeface="Times New Roman"/>
                <a:sym typeface="Times New Roman"/>
              </a:rPr>
              <a:t>6: PHÉP CỘNG, TRỪ PHÂN THỨC</a:t>
            </a:r>
            <a:endParaRPr sz="2400" b="1">
              <a:solidFill>
                <a:srgbClr val="0000FF"/>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417306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xit" presetSubtype="21" fill="hold" grpId="1" nodeType="clickEffect">
                                  <p:stCondLst>
                                    <p:cond delay="0"/>
                                  </p:stCondLst>
                                  <p:childTnLst>
                                    <p:animEffect transition="out" filter="barn(inVertical)">
                                      <p:cBhvr>
                                        <p:cTn id="15" dur="500"/>
                                        <p:tgtEl>
                                          <p:spTgt spid="15"/>
                                        </p:tgtEl>
                                      </p:cBhvr>
                                    </p:animEffect>
                                    <p:set>
                                      <p:cBhvr>
                                        <p:cTn id="16"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22;p4">
            <a:extLst>
              <a:ext uri="{FF2B5EF4-FFF2-40B4-BE49-F238E27FC236}">
                <a16:creationId xmlns:a16="http://schemas.microsoft.com/office/drawing/2014/main" xmlns="" id="{A9DE34FD-7805-E3E5-A086-90C801748197}"/>
              </a:ext>
            </a:extLst>
          </p:cNvPr>
          <p:cNvSpPr/>
          <p:nvPr/>
        </p:nvSpPr>
        <p:spPr>
          <a:xfrm>
            <a:off x="310946" y="475691"/>
            <a:ext cx="2083569" cy="468770"/>
          </a:xfrm>
          <a:prstGeom prst="homePlate">
            <a:avLst>
              <a:gd name="adj" fmla="val 50000"/>
            </a:avLst>
          </a:prstGeom>
          <a:solidFill>
            <a:srgbClr val="8CB3E3"/>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algn="ctr"/>
            <a:r>
              <a:rPr lang="en-US" sz="2400" b="1">
                <a:solidFill>
                  <a:srgbClr val="A8289F"/>
                </a:solidFill>
                <a:latin typeface="Times New Roman"/>
                <a:ea typeface="Times New Roman"/>
                <a:cs typeface="Times New Roman"/>
                <a:sym typeface="Times New Roman"/>
              </a:rPr>
              <a:t>Thực hành </a:t>
            </a:r>
            <a:r>
              <a:rPr lang="en-US" sz="2400" b="1" smtClean="0">
                <a:solidFill>
                  <a:srgbClr val="A8289F"/>
                </a:solidFill>
                <a:latin typeface="Times New Roman"/>
                <a:ea typeface="Times New Roman"/>
                <a:cs typeface="Times New Roman"/>
                <a:sym typeface="Times New Roman"/>
              </a:rPr>
              <a:t> 2 </a:t>
            </a:r>
            <a:endParaRPr sz="2400" b="1">
              <a:solidFill>
                <a:srgbClr val="A8289F"/>
              </a:solidFill>
              <a:latin typeface="Times New Roman"/>
              <a:ea typeface="Times New Roman"/>
              <a:cs typeface="Times New Roman"/>
              <a:sym typeface="Times New Roman"/>
            </a:endParaRPr>
          </a:p>
        </p:txBody>
      </p:sp>
      <p:graphicFrame>
        <p:nvGraphicFramePr>
          <p:cNvPr id="6" name="Table 5"/>
          <p:cNvGraphicFramePr>
            <a:graphicFrameLocks noGrp="1"/>
          </p:cNvGraphicFramePr>
          <p:nvPr>
            <p:extLst>
              <p:ext uri="{D42A27DB-BD31-4B8C-83A1-F6EECF244321}">
                <p14:modId xmlns:p14="http://schemas.microsoft.com/office/powerpoint/2010/main" val="3994306786"/>
              </p:ext>
            </p:extLst>
          </p:nvPr>
        </p:nvGraphicFramePr>
        <p:xfrm>
          <a:off x="2204734" y="454050"/>
          <a:ext cx="7612126" cy="951103"/>
        </p:xfrm>
        <a:graphic>
          <a:graphicData uri="http://schemas.openxmlformats.org/drawingml/2006/table">
            <a:tbl>
              <a:tblPr>
                <a:tableStyleId>{5C22544A-7EE6-4342-B048-85BDC9FD1C3A}</a:tableStyleId>
              </a:tblPr>
              <a:tblGrid>
                <a:gridCol w="7612126">
                  <a:extLst>
                    <a:ext uri="{9D8B030D-6E8A-4147-A177-3AD203B41FA5}">
                      <a16:colId xmlns:a16="http://schemas.microsoft.com/office/drawing/2014/main" xmlns="" val="877849722"/>
                    </a:ext>
                  </a:extLst>
                </a:gridCol>
              </a:tblGrid>
              <a:tr h="0">
                <a:tc>
                  <a:txBody>
                    <a:bodyPr/>
                    <a:lstStyle/>
                    <a:p>
                      <a:pPr marL="228600" algn="l">
                        <a:lnSpc>
                          <a:spcPct val="106000"/>
                        </a:lnSpc>
                        <a:spcBef>
                          <a:spcPts val="300"/>
                        </a:spcBef>
                        <a:spcAft>
                          <a:spcPts val="300"/>
                        </a:spcAft>
                      </a:pPr>
                      <a:r>
                        <a:rPr lang="en-US" sz="2800" b="0" smtClean="0">
                          <a:effectLst/>
                          <a:latin typeface="Times New Roman" panose="02020603050405020304" pitchFamily="18" charset="0"/>
                          <a:cs typeface="Times New Roman" panose="02020603050405020304" pitchFamily="18" charset="0"/>
                        </a:rPr>
                        <a:t>Thực</a:t>
                      </a:r>
                      <a:r>
                        <a:rPr lang="en-US" sz="2800" b="0" baseline="0" smtClean="0">
                          <a:effectLst/>
                          <a:latin typeface="Times New Roman" panose="02020603050405020304" pitchFamily="18" charset="0"/>
                          <a:cs typeface="Times New Roman" panose="02020603050405020304" pitchFamily="18" charset="0"/>
                        </a:rPr>
                        <a:t> hiện các phép cộng, trừ phân thức sau: </a:t>
                      </a:r>
                      <a:r>
                        <a:rPr lang="en-US" sz="2800" b="0" smtClean="0">
                          <a:effectLst/>
                          <a:latin typeface="Times New Roman" panose="02020603050405020304" pitchFamily="18" charset="0"/>
                          <a:cs typeface="Times New Roman" panose="02020603050405020304" pitchFamily="18" charset="0"/>
                        </a:rPr>
                        <a:t> </a:t>
                      </a:r>
                      <a:endParaRPr lang="en-US" sz="2800" b="0">
                        <a:effectLst/>
                        <a:latin typeface="Times New Roman" panose="02020603050405020304" pitchFamily="18" charset="0"/>
                        <a:cs typeface="Times New Roman" panose="02020603050405020304" pitchFamily="18" charset="0"/>
                      </a:endParaRPr>
                    </a:p>
                    <a:p>
                      <a:pPr marL="228600" algn="l">
                        <a:lnSpc>
                          <a:spcPct val="106000"/>
                        </a:lnSpc>
                        <a:spcBef>
                          <a:spcPts val="300"/>
                        </a:spcBef>
                        <a:spcAft>
                          <a:spcPts val="3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114300" marR="114300" marT="0" marB="0">
                    <a:noFill/>
                  </a:tcPr>
                </a:tc>
                <a:extLst>
                  <a:ext uri="{0D108BD9-81ED-4DB2-BD59-A6C34878D82A}">
                    <a16:rowId xmlns:a16="http://schemas.microsoft.com/office/drawing/2014/main" xmlns="" val="1292842303"/>
                  </a:ext>
                </a:extLst>
              </a:tr>
            </a:tbl>
          </a:graphicData>
        </a:graphic>
      </p:graphicFrame>
      <p:sp>
        <p:nvSpPr>
          <p:cNvPr id="7" name="Google Shape;118;p4"/>
          <p:cNvSpPr txBox="1"/>
          <p:nvPr/>
        </p:nvSpPr>
        <p:spPr>
          <a:xfrm>
            <a:off x="-37032" y="-60062"/>
            <a:ext cx="6019372" cy="523180"/>
          </a:xfrm>
          <a:prstGeom prst="rect">
            <a:avLst/>
          </a:prstGeom>
          <a:noFill/>
          <a:ln>
            <a:noFill/>
          </a:ln>
        </p:spPr>
        <p:txBody>
          <a:bodyPr spcFirstLastPara="1" wrap="square" lIns="91425" tIns="45700" rIns="91425" bIns="45700" anchor="t" anchorCtr="0">
            <a:spAutoFit/>
          </a:bodyPr>
          <a:lstStyle/>
          <a:p>
            <a:r>
              <a:rPr lang="en-US" sz="2800" b="1" smtClean="0">
                <a:solidFill>
                  <a:srgbClr val="FF0000"/>
                </a:solidFill>
                <a:latin typeface="Times New Roman"/>
                <a:ea typeface="Times New Roman"/>
                <a:cs typeface="Times New Roman"/>
                <a:sym typeface="Times New Roman"/>
              </a:rPr>
              <a:t>2. </a:t>
            </a:r>
            <a:r>
              <a:rPr lang="en-US" sz="2800" b="1">
                <a:solidFill>
                  <a:srgbClr val="FF0000"/>
                </a:solidFill>
                <a:latin typeface="Times New Roman"/>
                <a:ea typeface="Times New Roman"/>
                <a:cs typeface="Times New Roman"/>
                <a:sym typeface="Times New Roman"/>
              </a:rPr>
              <a:t>Cộng, trừ hai </a:t>
            </a:r>
            <a:r>
              <a:rPr lang="en-US" sz="2800" b="1" smtClean="0">
                <a:solidFill>
                  <a:srgbClr val="FF0000"/>
                </a:solidFill>
                <a:latin typeface="Times New Roman"/>
                <a:ea typeface="Times New Roman"/>
                <a:cs typeface="Times New Roman"/>
                <a:sym typeface="Times New Roman"/>
              </a:rPr>
              <a:t>phân thức khác mẫu</a:t>
            </a:r>
            <a:endParaRPr sz="2800" b="1">
              <a:solidFill>
                <a:srgbClr val="FF0000"/>
              </a:solidFill>
              <a:latin typeface="Times New Roman"/>
              <a:ea typeface="Times New Roman"/>
              <a:cs typeface="Times New Roman"/>
              <a:sym typeface="Times New Roman"/>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295101879"/>
              </p:ext>
            </p:extLst>
          </p:nvPr>
        </p:nvGraphicFramePr>
        <p:xfrm>
          <a:off x="2394515" y="898640"/>
          <a:ext cx="6588161" cy="1029157"/>
        </p:xfrm>
        <a:graphic>
          <a:graphicData uri="http://schemas.openxmlformats.org/presentationml/2006/ole">
            <mc:AlternateContent xmlns:mc="http://schemas.openxmlformats.org/markup-compatibility/2006">
              <mc:Choice xmlns:v="urn:schemas-microsoft-com:vml" Requires="v">
                <p:oleObj spid="_x0000_s25674" name="Equation" r:id="rId3" imgW="4140000" imgH="558720" progId="Equation.DSMT4">
                  <p:embed/>
                </p:oleObj>
              </mc:Choice>
              <mc:Fallback>
                <p:oleObj name="Equation" r:id="rId3" imgW="4140000" imgH="558720" progId="Equation.DSMT4">
                  <p:embed/>
                  <p:pic>
                    <p:nvPicPr>
                      <p:cNvPr id="0" name=""/>
                      <p:cNvPicPr/>
                      <p:nvPr/>
                    </p:nvPicPr>
                    <p:blipFill>
                      <a:blip r:embed="rId4"/>
                      <a:stretch>
                        <a:fillRect/>
                      </a:stretch>
                    </p:blipFill>
                    <p:spPr>
                      <a:xfrm>
                        <a:off x="2394515" y="898640"/>
                        <a:ext cx="6588161" cy="1029157"/>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926407725"/>
              </p:ext>
            </p:extLst>
          </p:nvPr>
        </p:nvGraphicFramePr>
        <p:xfrm>
          <a:off x="331789" y="2260156"/>
          <a:ext cx="10713612" cy="1100138"/>
        </p:xfrm>
        <a:graphic>
          <a:graphicData uri="http://schemas.openxmlformats.org/presentationml/2006/ole">
            <mc:AlternateContent xmlns:mc="http://schemas.openxmlformats.org/markup-compatibility/2006">
              <mc:Choice xmlns:v="urn:schemas-microsoft-com:vml" Requires="v">
                <p:oleObj spid="_x0000_s25675" name="Equation" r:id="rId5" imgW="6591240" imgH="596880" progId="Equation.DSMT4">
                  <p:embed/>
                </p:oleObj>
              </mc:Choice>
              <mc:Fallback>
                <p:oleObj name="Equation" r:id="rId5" imgW="6591240" imgH="596880" progId="Equation.DSMT4">
                  <p:embed/>
                  <p:pic>
                    <p:nvPicPr>
                      <p:cNvPr id="8" name="Object 7"/>
                      <p:cNvPicPr/>
                      <p:nvPr/>
                    </p:nvPicPr>
                    <p:blipFill>
                      <a:blip r:embed="rId6"/>
                      <a:stretch>
                        <a:fillRect/>
                      </a:stretch>
                    </p:blipFill>
                    <p:spPr>
                      <a:xfrm>
                        <a:off x="331789" y="2260156"/>
                        <a:ext cx="10713612" cy="1100138"/>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26611305"/>
              </p:ext>
            </p:extLst>
          </p:nvPr>
        </p:nvGraphicFramePr>
        <p:xfrm>
          <a:off x="207674" y="3464283"/>
          <a:ext cx="5054684" cy="1030288"/>
        </p:xfrm>
        <a:graphic>
          <a:graphicData uri="http://schemas.openxmlformats.org/presentationml/2006/ole">
            <mc:AlternateContent xmlns:mc="http://schemas.openxmlformats.org/markup-compatibility/2006">
              <mc:Choice xmlns:v="urn:schemas-microsoft-com:vml" Requires="v">
                <p:oleObj spid="_x0000_s25676" name="Equation" r:id="rId7" imgW="2743200" imgH="558720" progId="Equation.DSMT4">
                  <p:embed/>
                </p:oleObj>
              </mc:Choice>
              <mc:Fallback>
                <p:oleObj name="Equation" r:id="rId7" imgW="2743200" imgH="558720" progId="Equation.DSMT4">
                  <p:embed/>
                  <p:pic>
                    <p:nvPicPr>
                      <p:cNvPr id="8" name="Object 7"/>
                      <p:cNvPicPr/>
                      <p:nvPr/>
                    </p:nvPicPr>
                    <p:blipFill>
                      <a:blip r:embed="rId8"/>
                      <a:stretch>
                        <a:fillRect/>
                      </a:stretch>
                    </p:blipFill>
                    <p:spPr>
                      <a:xfrm>
                        <a:off x="207674" y="3464283"/>
                        <a:ext cx="5054684" cy="1030288"/>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327565119"/>
              </p:ext>
            </p:extLst>
          </p:nvPr>
        </p:nvGraphicFramePr>
        <p:xfrm>
          <a:off x="300553" y="4675989"/>
          <a:ext cx="9923610" cy="1987348"/>
        </p:xfrm>
        <a:graphic>
          <a:graphicData uri="http://schemas.openxmlformats.org/presentationml/2006/ole">
            <mc:AlternateContent xmlns:mc="http://schemas.openxmlformats.org/markup-compatibility/2006">
              <mc:Choice xmlns:v="urn:schemas-microsoft-com:vml" Requires="v">
                <p:oleObj spid="_x0000_s25677" name="Equation" r:id="rId9" imgW="6692760" imgH="1257120" progId="Equation.DSMT4">
                  <p:embed/>
                </p:oleObj>
              </mc:Choice>
              <mc:Fallback>
                <p:oleObj name="Equation" r:id="rId9" imgW="6692760" imgH="1257120" progId="Equation.DSMT4">
                  <p:embed/>
                  <p:pic>
                    <p:nvPicPr>
                      <p:cNvPr id="8" name="Object 7"/>
                      <p:cNvPicPr/>
                      <p:nvPr/>
                    </p:nvPicPr>
                    <p:blipFill>
                      <a:blip r:embed="rId10"/>
                      <a:stretch>
                        <a:fillRect/>
                      </a:stretch>
                    </p:blipFill>
                    <p:spPr>
                      <a:xfrm>
                        <a:off x="300553" y="4675989"/>
                        <a:ext cx="9923610" cy="1987348"/>
                      </a:xfrm>
                      <a:prstGeom prst="rect">
                        <a:avLst/>
                      </a:prstGeom>
                    </p:spPr>
                  </p:pic>
                </p:oleObj>
              </mc:Fallback>
            </mc:AlternateContent>
          </a:graphicData>
        </a:graphic>
      </p:graphicFrame>
      <p:sp>
        <p:nvSpPr>
          <p:cNvPr id="12" name="TextBox 11">
            <a:extLst>
              <a:ext uri="{FF2B5EF4-FFF2-40B4-BE49-F238E27FC236}">
                <a16:creationId xmlns:a16="http://schemas.microsoft.com/office/drawing/2014/main" xmlns="" id="{4AE1ECC2-DB2C-2E1A-EF11-571E621CBAFA}"/>
              </a:ext>
            </a:extLst>
          </p:cNvPr>
          <p:cNvSpPr txBox="1"/>
          <p:nvPr/>
        </p:nvSpPr>
        <p:spPr>
          <a:xfrm>
            <a:off x="207674" y="1736936"/>
            <a:ext cx="1166649" cy="523220"/>
          </a:xfrm>
          <a:prstGeom prst="rect">
            <a:avLst/>
          </a:prstGeom>
          <a:noFill/>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Giải</a:t>
            </a:r>
          </a:p>
        </p:txBody>
      </p:sp>
    </p:spTree>
    <p:extLst>
      <p:ext uri="{BB962C8B-B14F-4D97-AF65-F5344CB8AC3E}">
        <p14:creationId xmlns:p14="http://schemas.microsoft.com/office/powerpoint/2010/main" val="2859889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3" name="Rectangle 2">
            <a:extLst>
              <a:ext uri="{FF2B5EF4-FFF2-40B4-BE49-F238E27FC236}">
                <a16:creationId xmlns:a16="http://schemas.microsoft.com/office/drawing/2014/main" xmlns="" id="{6A6B56FF-9A0C-D192-6DF4-A380BA8978C0}"/>
              </a:ext>
            </a:extLst>
          </p:cNvPr>
          <p:cNvSpPr>
            <a:spLocks noChangeArrowheads="1"/>
          </p:cNvSpPr>
          <p:nvPr/>
        </p:nvSpPr>
        <p:spPr bwMode="auto">
          <a:xfrm>
            <a:off x="4595446" y="269630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5">
            <a:extLst>
              <a:ext uri="{FF2B5EF4-FFF2-40B4-BE49-F238E27FC236}">
                <a16:creationId xmlns:a16="http://schemas.microsoft.com/office/drawing/2014/main" xmlns="" id="{8EA489C7-CAA7-CDB6-2246-2817F477C6AA}"/>
              </a:ext>
            </a:extLst>
          </p:cNvPr>
          <p:cNvSpPr>
            <a:spLocks noChangeArrowheads="1"/>
          </p:cNvSpPr>
          <p:nvPr/>
        </p:nvSpPr>
        <p:spPr bwMode="auto">
          <a:xfrm>
            <a:off x="705679" y="373710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7" name="Google Shape;118;p4"/>
          <p:cNvSpPr txBox="1"/>
          <p:nvPr/>
        </p:nvSpPr>
        <p:spPr>
          <a:xfrm>
            <a:off x="0" y="166359"/>
            <a:ext cx="6019372" cy="523180"/>
          </a:xfrm>
          <a:prstGeom prst="rect">
            <a:avLst/>
          </a:prstGeom>
          <a:noFill/>
          <a:ln>
            <a:noFill/>
          </a:ln>
        </p:spPr>
        <p:txBody>
          <a:bodyPr spcFirstLastPara="1" wrap="square" lIns="91425" tIns="45700" rIns="91425" bIns="45700" anchor="t" anchorCtr="0">
            <a:spAutoFit/>
          </a:bodyPr>
          <a:lstStyle/>
          <a:p>
            <a:r>
              <a:rPr lang="en-US" sz="2800" b="1" smtClean="0">
                <a:solidFill>
                  <a:srgbClr val="FF0000"/>
                </a:solidFill>
                <a:latin typeface="Times New Roman"/>
                <a:ea typeface="Times New Roman"/>
                <a:cs typeface="Times New Roman"/>
                <a:sym typeface="Times New Roman"/>
              </a:rPr>
              <a:t>2. </a:t>
            </a:r>
            <a:r>
              <a:rPr lang="en-US" sz="2800" b="1">
                <a:solidFill>
                  <a:srgbClr val="FF0000"/>
                </a:solidFill>
                <a:latin typeface="Times New Roman"/>
                <a:ea typeface="Times New Roman"/>
                <a:cs typeface="Times New Roman"/>
                <a:sym typeface="Times New Roman"/>
              </a:rPr>
              <a:t>Cộng, trừ hai </a:t>
            </a:r>
            <a:r>
              <a:rPr lang="en-US" sz="2800" b="1" smtClean="0">
                <a:solidFill>
                  <a:srgbClr val="FF0000"/>
                </a:solidFill>
                <a:latin typeface="Times New Roman"/>
                <a:ea typeface="Times New Roman"/>
                <a:cs typeface="Times New Roman"/>
                <a:sym typeface="Times New Roman"/>
              </a:rPr>
              <a:t>phân thức khác mẫu</a:t>
            </a:r>
            <a:endParaRPr sz="2800" b="1">
              <a:solidFill>
                <a:srgbClr val="FF0000"/>
              </a:solidFill>
              <a:latin typeface="Times New Roman"/>
              <a:ea typeface="Times New Roman"/>
              <a:cs typeface="Times New Roman"/>
              <a:sym typeface="Times New Roman"/>
            </a:endParaRPr>
          </a:p>
        </p:txBody>
      </p:sp>
      <p:sp>
        <p:nvSpPr>
          <p:cNvPr id="18" name="Google Shape;122;p4">
            <a:extLst>
              <a:ext uri="{FF2B5EF4-FFF2-40B4-BE49-F238E27FC236}">
                <a16:creationId xmlns:a16="http://schemas.microsoft.com/office/drawing/2014/main" xmlns="" id="{A9DE34FD-7805-E3E5-A086-90C801748197}"/>
              </a:ext>
            </a:extLst>
          </p:cNvPr>
          <p:cNvSpPr/>
          <p:nvPr/>
        </p:nvSpPr>
        <p:spPr>
          <a:xfrm>
            <a:off x="310946" y="608228"/>
            <a:ext cx="2083569" cy="468770"/>
          </a:xfrm>
          <a:prstGeom prst="homePlate">
            <a:avLst>
              <a:gd name="adj" fmla="val 50000"/>
            </a:avLst>
          </a:prstGeom>
          <a:solidFill>
            <a:srgbClr val="8CB3E3"/>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algn="ctr"/>
            <a:r>
              <a:rPr lang="en-US" sz="2400" b="1">
                <a:solidFill>
                  <a:srgbClr val="A8289F"/>
                </a:solidFill>
                <a:latin typeface="Times New Roman"/>
                <a:ea typeface="Times New Roman"/>
                <a:cs typeface="Times New Roman"/>
                <a:sym typeface="Times New Roman"/>
              </a:rPr>
              <a:t>Thực hành </a:t>
            </a:r>
            <a:r>
              <a:rPr lang="en-US" sz="2400" b="1" smtClean="0">
                <a:solidFill>
                  <a:srgbClr val="A8289F"/>
                </a:solidFill>
                <a:latin typeface="Times New Roman"/>
                <a:ea typeface="Times New Roman"/>
                <a:cs typeface="Times New Roman"/>
                <a:sym typeface="Times New Roman"/>
              </a:rPr>
              <a:t>3 </a:t>
            </a:r>
            <a:endParaRPr sz="2400" b="1">
              <a:solidFill>
                <a:srgbClr val="A8289F"/>
              </a:solidFill>
              <a:latin typeface="Times New Roman"/>
              <a:ea typeface="Times New Roman"/>
              <a:cs typeface="Times New Roman"/>
              <a:sym typeface="Times New Roman"/>
            </a:endParaRPr>
          </a:p>
        </p:txBody>
      </p:sp>
      <p:graphicFrame>
        <p:nvGraphicFramePr>
          <p:cNvPr id="19" name="Table 18"/>
          <p:cNvGraphicFramePr>
            <a:graphicFrameLocks noGrp="1"/>
          </p:cNvGraphicFramePr>
          <p:nvPr>
            <p:extLst>
              <p:ext uri="{D42A27DB-BD31-4B8C-83A1-F6EECF244321}">
                <p14:modId xmlns:p14="http://schemas.microsoft.com/office/powerpoint/2010/main" val="3753957656"/>
              </p:ext>
            </p:extLst>
          </p:nvPr>
        </p:nvGraphicFramePr>
        <p:xfrm>
          <a:off x="2204734" y="540315"/>
          <a:ext cx="7612126" cy="422593"/>
        </p:xfrm>
        <a:graphic>
          <a:graphicData uri="http://schemas.openxmlformats.org/drawingml/2006/table">
            <a:tbl>
              <a:tblPr>
                <a:tableStyleId>{5C22544A-7EE6-4342-B048-85BDC9FD1C3A}</a:tableStyleId>
              </a:tblPr>
              <a:tblGrid>
                <a:gridCol w="7612126">
                  <a:extLst>
                    <a:ext uri="{9D8B030D-6E8A-4147-A177-3AD203B41FA5}">
                      <a16:colId xmlns:a16="http://schemas.microsoft.com/office/drawing/2014/main" xmlns="" val="877849722"/>
                    </a:ext>
                  </a:extLst>
                </a:gridCol>
              </a:tblGrid>
              <a:tr h="0">
                <a:tc>
                  <a:txBody>
                    <a:bodyPr/>
                    <a:lstStyle/>
                    <a:p>
                      <a:pPr marL="228600" algn="l">
                        <a:lnSpc>
                          <a:spcPct val="106000"/>
                        </a:lnSpc>
                        <a:spcBef>
                          <a:spcPts val="300"/>
                        </a:spcBef>
                        <a:spcAft>
                          <a:spcPts val="300"/>
                        </a:spcAft>
                      </a:pPr>
                      <a:r>
                        <a:rPr lang="en-US" sz="2800" b="0" smtClean="0">
                          <a:effectLst/>
                          <a:latin typeface="Times New Roman" panose="02020603050405020304" pitchFamily="18" charset="0"/>
                          <a:cs typeface="Times New Roman" panose="02020603050405020304" pitchFamily="18" charset="0"/>
                        </a:rPr>
                        <a:t>Thực</a:t>
                      </a:r>
                      <a:r>
                        <a:rPr lang="en-US" sz="2800" b="0" baseline="0" smtClean="0">
                          <a:effectLst/>
                          <a:latin typeface="Times New Roman" panose="02020603050405020304" pitchFamily="18" charset="0"/>
                          <a:cs typeface="Times New Roman" panose="02020603050405020304" pitchFamily="18" charset="0"/>
                        </a:rPr>
                        <a:t> hiện phép tính: </a:t>
                      </a:r>
                      <a:r>
                        <a:rPr lang="en-US" sz="2800" b="0" smtClean="0">
                          <a:effectLst/>
                          <a:latin typeface="Times New Roman" panose="02020603050405020304" pitchFamily="18" charset="0"/>
                          <a:cs typeface="Times New Roman" panose="02020603050405020304" pitchFamily="18" charset="0"/>
                        </a:rPr>
                        <a:t> </a:t>
                      </a:r>
                      <a:endParaRPr lang="en-US" sz="2800" b="0">
                        <a:effectLst/>
                        <a:latin typeface="Times New Roman" panose="02020603050405020304" pitchFamily="18" charset="0"/>
                        <a:cs typeface="Times New Roman" panose="02020603050405020304" pitchFamily="18" charset="0"/>
                      </a:endParaRPr>
                    </a:p>
                  </a:txBody>
                  <a:tcPr marL="114300" marR="114300" marT="0" marB="0">
                    <a:noFill/>
                  </a:tcPr>
                </a:tc>
                <a:extLst>
                  <a:ext uri="{0D108BD9-81ED-4DB2-BD59-A6C34878D82A}">
                    <a16:rowId xmlns:a16="http://schemas.microsoft.com/office/drawing/2014/main" xmlns="" val="1292842303"/>
                  </a:ext>
                </a:extLst>
              </a:tr>
            </a:tbl>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667503570"/>
              </p:ext>
            </p:extLst>
          </p:nvPr>
        </p:nvGraphicFramePr>
        <p:xfrm>
          <a:off x="5708479" y="244321"/>
          <a:ext cx="3846473" cy="1115952"/>
        </p:xfrm>
        <a:graphic>
          <a:graphicData uri="http://schemas.openxmlformats.org/presentationml/2006/ole">
            <mc:AlternateContent xmlns:mc="http://schemas.openxmlformats.org/markup-compatibility/2006">
              <mc:Choice xmlns:v="urn:schemas-microsoft-com:vml" Requires="v">
                <p:oleObj spid="_x0000_s26658" name="Equation" r:id="rId4" imgW="2057400" imgH="596880" progId="Equation.DSMT4">
                  <p:embed/>
                </p:oleObj>
              </mc:Choice>
              <mc:Fallback>
                <p:oleObj name="Equation" r:id="rId4" imgW="2057400" imgH="596880" progId="Equation.DSMT4">
                  <p:embed/>
                  <p:pic>
                    <p:nvPicPr>
                      <p:cNvPr id="0" name=""/>
                      <p:cNvPicPr/>
                      <p:nvPr/>
                    </p:nvPicPr>
                    <p:blipFill>
                      <a:blip r:embed="rId5"/>
                      <a:stretch>
                        <a:fillRect/>
                      </a:stretch>
                    </p:blipFill>
                    <p:spPr>
                      <a:xfrm>
                        <a:off x="5708479" y="244321"/>
                        <a:ext cx="3846473" cy="1115952"/>
                      </a:xfrm>
                      <a:prstGeom prst="rect">
                        <a:avLst/>
                      </a:prstGeom>
                    </p:spPr>
                  </p:pic>
                </p:oleObj>
              </mc:Fallback>
            </mc:AlternateContent>
          </a:graphicData>
        </a:graphic>
      </p:graphicFrame>
      <p:sp>
        <p:nvSpPr>
          <p:cNvPr id="20" name="TextBox 19">
            <a:extLst>
              <a:ext uri="{FF2B5EF4-FFF2-40B4-BE49-F238E27FC236}">
                <a16:creationId xmlns:a16="http://schemas.microsoft.com/office/drawing/2014/main" xmlns="" id="{4AE1ECC2-DB2C-2E1A-EF11-571E621CBAFA}"/>
              </a:ext>
            </a:extLst>
          </p:cNvPr>
          <p:cNvSpPr txBox="1"/>
          <p:nvPr/>
        </p:nvSpPr>
        <p:spPr>
          <a:xfrm>
            <a:off x="4605518" y="1269055"/>
            <a:ext cx="1166649" cy="523220"/>
          </a:xfrm>
          <a:prstGeom prst="rect">
            <a:avLst/>
          </a:prstGeom>
          <a:noFill/>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Giải</a:t>
            </a:r>
          </a:p>
        </p:txBody>
      </p:sp>
      <p:graphicFrame>
        <p:nvGraphicFramePr>
          <p:cNvPr id="5" name="Object 4"/>
          <p:cNvGraphicFramePr>
            <a:graphicFrameLocks noChangeAspect="1"/>
          </p:cNvGraphicFramePr>
          <p:nvPr>
            <p:extLst>
              <p:ext uri="{D42A27DB-BD31-4B8C-83A1-F6EECF244321}">
                <p14:modId xmlns:p14="http://schemas.microsoft.com/office/powerpoint/2010/main" val="1045412672"/>
              </p:ext>
            </p:extLst>
          </p:nvPr>
        </p:nvGraphicFramePr>
        <p:xfrm>
          <a:off x="1095453" y="1734229"/>
          <a:ext cx="5081060" cy="5181775"/>
        </p:xfrm>
        <a:graphic>
          <a:graphicData uri="http://schemas.openxmlformats.org/presentationml/2006/ole">
            <mc:AlternateContent xmlns:mc="http://schemas.openxmlformats.org/markup-compatibility/2006">
              <mc:Choice xmlns:v="urn:schemas-microsoft-com:vml" Requires="v">
                <p:oleObj spid="_x0000_s26659" name="Equation" r:id="rId6" imgW="2933640" imgH="3898800" progId="Equation.DSMT4">
                  <p:embed/>
                </p:oleObj>
              </mc:Choice>
              <mc:Fallback>
                <p:oleObj name="Equation" r:id="rId6" imgW="2933640" imgH="3898800" progId="Equation.DSMT4">
                  <p:embed/>
                  <p:pic>
                    <p:nvPicPr>
                      <p:cNvPr id="0" name=""/>
                      <p:cNvPicPr/>
                      <p:nvPr/>
                    </p:nvPicPr>
                    <p:blipFill>
                      <a:blip r:embed="rId7"/>
                      <a:stretch>
                        <a:fillRect/>
                      </a:stretch>
                    </p:blipFill>
                    <p:spPr>
                      <a:xfrm>
                        <a:off x="1095453" y="1734229"/>
                        <a:ext cx="5081060" cy="5181775"/>
                      </a:xfrm>
                      <a:prstGeom prst="rect">
                        <a:avLst/>
                      </a:prstGeom>
                    </p:spPr>
                  </p:pic>
                </p:oleObj>
              </mc:Fallback>
            </mc:AlternateContent>
          </a:graphicData>
        </a:graphic>
      </p:graphicFrame>
    </p:spTree>
    <p:extLst>
      <p:ext uri="{BB962C8B-B14F-4D97-AF65-F5344CB8AC3E}">
        <p14:creationId xmlns:p14="http://schemas.microsoft.com/office/powerpoint/2010/main" val="1974607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10" name="Google Shape;116;p4">
            <a:extLst>
              <a:ext uri="{FF2B5EF4-FFF2-40B4-BE49-F238E27FC236}">
                <a16:creationId xmlns:a16="http://schemas.microsoft.com/office/drawing/2014/main" xmlns="" id="{3017FC18-0D4C-A958-818F-C79BA68B5414}"/>
              </a:ext>
            </a:extLst>
          </p:cNvPr>
          <p:cNvSpPr/>
          <p:nvPr/>
        </p:nvSpPr>
        <p:spPr>
          <a:xfrm>
            <a:off x="0" y="16323"/>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pic>
        <p:nvPicPr>
          <p:cNvPr id="14" name="Google Shape;120;p4" descr="child001 - 04 02">
            <a:extLst>
              <a:ext uri="{FF2B5EF4-FFF2-40B4-BE49-F238E27FC236}">
                <a16:creationId xmlns:a16="http://schemas.microsoft.com/office/drawing/2014/main" xmlns="" id="{A9ED334E-242E-B5C1-575E-9CE016F8B5BF}"/>
              </a:ext>
            </a:extLst>
          </p:cNvPr>
          <p:cNvPicPr preferRelativeResize="0"/>
          <p:nvPr/>
        </p:nvPicPr>
        <p:blipFill rotWithShape="1">
          <a:blip r:embed="rId3">
            <a:alphaModFix/>
          </a:blip>
          <a:srcRect/>
          <a:stretch/>
        </p:blipFill>
        <p:spPr>
          <a:xfrm>
            <a:off x="127976" y="-244218"/>
            <a:ext cx="782534" cy="1116013"/>
          </a:xfrm>
          <a:prstGeom prst="rect">
            <a:avLst/>
          </a:prstGeom>
          <a:noFill/>
          <a:ln>
            <a:noFill/>
          </a:ln>
        </p:spPr>
      </p:pic>
      <p:sp>
        <p:nvSpPr>
          <p:cNvPr id="3" name="Rectangle 2">
            <a:extLst>
              <a:ext uri="{FF2B5EF4-FFF2-40B4-BE49-F238E27FC236}">
                <a16:creationId xmlns:a16="http://schemas.microsoft.com/office/drawing/2014/main" xmlns="" id="{6A6B56FF-9A0C-D192-6DF4-A380BA8978C0}"/>
              </a:ext>
            </a:extLst>
          </p:cNvPr>
          <p:cNvSpPr>
            <a:spLocks noChangeArrowheads="1"/>
          </p:cNvSpPr>
          <p:nvPr/>
        </p:nvSpPr>
        <p:spPr bwMode="auto">
          <a:xfrm>
            <a:off x="4595446" y="269630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7" name="Google Shape;118;p4"/>
          <p:cNvSpPr txBox="1"/>
          <p:nvPr/>
        </p:nvSpPr>
        <p:spPr>
          <a:xfrm>
            <a:off x="127976" y="747712"/>
            <a:ext cx="6019372" cy="523180"/>
          </a:xfrm>
          <a:prstGeom prst="rect">
            <a:avLst/>
          </a:prstGeom>
          <a:noFill/>
          <a:ln>
            <a:noFill/>
          </a:ln>
        </p:spPr>
        <p:txBody>
          <a:bodyPr spcFirstLastPara="1" wrap="square" lIns="91425" tIns="45700" rIns="91425" bIns="45700" anchor="t" anchorCtr="0">
            <a:spAutoFit/>
          </a:bodyPr>
          <a:lstStyle/>
          <a:p>
            <a:r>
              <a:rPr lang="en-US" sz="2800" b="1" smtClean="0">
                <a:solidFill>
                  <a:srgbClr val="FF0000"/>
                </a:solidFill>
                <a:latin typeface="Times New Roman"/>
                <a:ea typeface="Times New Roman"/>
                <a:cs typeface="Times New Roman"/>
                <a:sym typeface="Times New Roman"/>
              </a:rPr>
              <a:t>2. </a:t>
            </a:r>
            <a:r>
              <a:rPr lang="en-US" sz="2800" b="1">
                <a:solidFill>
                  <a:srgbClr val="FF0000"/>
                </a:solidFill>
                <a:latin typeface="Times New Roman"/>
                <a:ea typeface="Times New Roman"/>
                <a:cs typeface="Times New Roman"/>
                <a:sym typeface="Times New Roman"/>
              </a:rPr>
              <a:t>Cộng, trừ hai </a:t>
            </a:r>
            <a:r>
              <a:rPr lang="en-US" sz="2800" b="1" smtClean="0">
                <a:solidFill>
                  <a:srgbClr val="FF0000"/>
                </a:solidFill>
                <a:latin typeface="Times New Roman"/>
                <a:ea typeface="Times New Roman"/>
                <a:cs typeface="Times New Roman"/>
                <a:sym typeface="Times New Roman"/>
              </a:rPr>
              <a:t>phân thức khác mẫu</a:t>
            </a:r>
            <a:endParaRPr sz="2800" b="1">
              <a:solidFill>
                <a:srgbClr val="FF0000"/>
              </a:solidFill>
              <a:latin typeface="Times New Roman"/>
              <a:ea typeface="Times New Roman"/>
              <a:cs typeface="Times New Roman"/>
              <a:sym typeface="Times New Roman"/>
            </a:endParaRPr>
          </a:p>
        </p:txBody>
      </p:sp>
      <p:sp>
        <p:nvSpPr>
          <p:cNvPr id="12" name="Google Shape;117;p4">
            <a:extLst>
              <a:ext uri="{FF2B5EF4-FFF2-40B4-BE49-F238E27FC236}">
                <a16:creationId xmlns:a16="http://schemas.microsoft.com/office/drawing/2014/main" xmlns="" id="{A906DCDD-8450-457D-6588-571F3CBB40AC}"/>
              </a:ext>
            </a:extLst>
          </p:cNvPr>
          <p:cNvSpPr txBox="1">
            <a:spLocks noGrp="1"/>
          </p:cNvSpPr>
          <p:nvPr>
            <p:ph type="title"/>
          </p:nvPr>
        </p:nvSpPr>
        <p:spPr>
          <a:xfrm>
            <a:off x="2682903" y="244923"/>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a:t>
            </a:r>
            <a:r>
              <a:rPr lang="en-US" sz="2400" b="1" smtClean="0">
                <a:solidFill>
                  <a:srgbClr val="0000FF"/>
                </a:solidFill>
                <a:latin typeface="Times New Roman"/>
                <a:ea typeface="Times New Roman"/>
                <a:cs typeface="Times New Roman"/>
                <a:sym typeface="Times New Roman"/>
              </a:rPr>
              <a:t>6: PHÉP CỘNG, TRỪ PHÂN THỨC</a:t>
            </a:r>
            <a:endParaRPr sz="2400" b="1">
              <a:solidFill>
                <a:srgbClr val="0000FF"/>
              </a:solidFill>
              <a:latin typeface="Times New Roman"/>
              <a:ea typeface="Times New Roman"/>
              <a:cs typeface="Times New Roman"/>
              <a:sym typeface="Times New Roman"/>
            </a:endParaRPr>
          </a:p>
        </p:txBody>
      </p:sp>
      <p:graphicFrame>
        <p:nvGraphicFramePr>
          <p:cNvPr id="18" name="Table 17"/>
          <p:cNvGraphicFramePr>
            <a:graphicFrameLocks noGrp="1"/>
          </p:cNvGraphicFramePr>
          <p:nvPr>
            <p:extLst>
              <p:ext uri="{D42A27DB-BD31-4B8C-83A1-F6EECF244321}">
                <p14:modId xmlns:p14="http://schemas.microsoft.com/office/powerpoint/2010/main" val="838044836"/>
              </p:ext>
            </p:extLst>
          </p:nvPr>
        </p:nvGraphicFramePr>
        <p:xfrm>
          <a:off x="-116945" y="1201638"/>
          <a:ext cx="12192000" cy="1885442"/>
        </p:xfrm>
        <a:graphic>
          <a:graphicData uri="http://schemas.openxmlformats.org/drawingml/2006/table">
            <a:tbl>
              <a:tblPr>
                <a:tableStyleId>{5C22544A-7EE6-4342-B048-85BDC9FD1C3A}</a:tableStyleId>
              </a:tblPr>
              <a:tblGrid>
                <a:gridCol w="12192000">
                  <a:extLst>
                    <a:ext uri="{9D8B030D-6E8A-4147-A177-3AD203B41FA5}">
                      <a16:colId xmlns:a16="http://schemas.microsoft.com/office/drawing/2014/main" xmlns="" val="877849722"/>
                    </a:ext>
                  </a:extLst>
                </a:gridCol>
              </a:tblGrid>
              <a:tr h="0">
                <a:tc>
                  <a:txBody>
                    <a:bodyPr/>
                    <a:lstStyle/>
                    <a:p>
                      <a:pPr marL="228600" algn="l">
                        <a:lnSpc>
                          <a:spcPct val="106000"/>
                        </a:lnSpc>
                        <a:spcBef>
                          <a:spcPts val="300"/>
                        </a:spcBef>
                        <a:spcAft>
                          <a:spcPts val="300"/>
                        </a:spcAft>
                      </a:pPr>
                      <a:r>
                        <a:rPr lang="en-US" sz="2800" b="1" smtClean="0">
                          <a:effectLst/>
                          <a:latin typeface="Times New Roman" panose="02020603050405020304" pitchFamily="18" charset="0"/>
                          <a:cs typeface="Times New Roman" panose="02020603050405020304" pitchFamily="18" charset="0"/>
                        </a:rPr>
                        <a:t>Vận</a:t>
                      </a:r>
                      <a:r>
                        <a:rPr lang="en-US" sz="2800" b="1" baseline="0" smtClean="0">
                          <a:effectLst/>
                          <a:latin typeface="Times New Roman" panose="02020603050405020304" pitchFamily="18" charset="0"/>
                          <a:cs typeface="Times New Roman" panose="02020603050405020304" pitchFamily="18" charset="0"/>
                        </a:rPr>
                        <a:t> dụng: </a:t>
                      </a:r>
                    </a:p>
                    <a:p>
                      <a:pPr marL="228600" algn="l">
                        <a:lnSpc>
                          <a:spcPct val="106000"/>
                        </a:lnSpc>
                        <a:spcBef>
                          <a:spcPts val="300"/>
                        </a:spcBef>
                        <a:spcAft>
                          <a:spcPts val="300"/>
                        </a:spcAft>
                      </a:pPr>
                      <a:r>
                        <a:rPr lang="en-US" sz="2800" b="0" baseline="0" smtClean="0">
                          <a:effectLst/>
                          <a:latin typeface="Times New Roman" panose="02020603050405020304" pitchFamily="18" charset="0"/>
                          <a:cs typeface="Times New Roman" panose="02020603050405020304" pitchFamily="18" charset="0"/>
                        </a:rPr>
                        <a:t>Viết biểu thức tính tổng thời gian đi và về, chênh lệch thời gian giữa đi và về của đội đua thuyền ở tình huống trong     (trang 31). Tính giá trị của các đại lượng này khi v = 6 km/h.</a:t>
                      </a:r>
                    </a:p>
                  </a:txBody>
                  <a:tcPr marL="114300" marR="114300" marT="0" marB="0">
                    <a:noFill/>
                  </a:tcPr>
                </a:tc>
                <a:extLst>
                  <a:ext uri="{0D108BD9-81ED-4DB2-BD59-A6C34878D82A}">
                    <a16:rowId xmlns:a16="http://schemas.microsoft.com/office/drawing/2014/main" xmlns="" val="1292842303"/>
                  </a:ext>
                </a:extLst>
              </a:tr>
            </a:tbl>
          </a:graphicData>
        </a:graphic>
      </p:graphicFrame>
      <p:pic>
        <p:nvPicPr>
          <p:cNvPr id="5" name="Picture 4"/>
          <p:cNvPicPr>
            <a:picLocks noChangeAspect="1"/>
          </p:cNvPicPr>
          <p:nvPr/>
        </p:nvPicPr>
        <p:blipFill>
          <a:blip r:embed="rId4"/>
          <a:stretch>
            <a:fillRect/>
          </a:stretch>
        </p:blipFill>
        <p:spPr>
          <a:xfrm>
            <a:off x="5127568" y="2215217"/>
            <a:ext cx="375678" cy="375678"/>
          </a:xfrm>
          <a:prstGeom prst="rect">
            <a:avLst/>
          </a:prstGeom>
        </p:spPr>
      </p:pic>
      <p:sp>
        <p:nvSpPr>
          <p:cNvPr id="21" name="TextBox 20">
            <a:extLst>
              <a:ext uri="{FF2B5EF4-FFF2-40B4-BE49-F238E27FC236}">
                <a16:creationId xmlns:a16="http://schemas.microsoft.com/office/drawing/2014/main" xmlns="" id="{4AE1ECC2-DB2C-2E1A-EF11-571E621CBAFA}"/>
              </a:ext>
            </a:extLst>
          </p:cNvPr>
          <p:cNvSpPr txBox="1"/>
          <p:nvPr/>
        </p:nvSpPr>
        <p:spPr>
          <a:xfrm>
            <a:off x="4148758" y="2609318"/>
            <a:ext cx="1166649" cy="523220"/>
          </a:xfrm>
          <a:prstGeom prst="rect">
            <a:avLst/>
          </a:prstGeom>
          <a:noFill/>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Giải</a:t>
            </a:r>
          </a:p>
        </p:txBody>
      </p:sp>
      <p:pic>
        <p:nvPicPr>
          <p:cNvPr id="6" name="Picture 5"/>
          <p:cNvPicPr>
            <a:picLocks noChangeAspect="1"/>
          </p:cNvPicPr>
          <p:nvPr/>
        </p:nvPicPr>
        <p:blipFill>
          <a:blip r:embed="rId5"/>
          <a:stretch>
            <a:fillRect/>
          </a:stretch>
        </p:blipFill>
        <p:spPr>
          <a:xfrm>
            <a:off x="1218673" y="3321131"/>
            <a:ext cx="6753546" cy="865839"/>
          </a:xfrm>
          <a:prstGeom prst="rect">
            <a:avLst/>
          </a:prstGeom>
        </p:spPr>
      </p:pic>
      <p:pic>
        <p:nvPicPr>
          <p:cNvPr id="7" name="Picture 6"/>
          <p:cNvPicPr>
            <a:picLocks noChangeAspect="1"/>
          </p:cNvPicPr>
          <p:nvPr/>
        </p:nvPicPr>
        <p:blipFill>
          <a:blip r:embed="rId6"/>
          <a:stretch>
            <a:fillRect/>
          </a:stretch>
        </p:blipFill>
        <p:spPr>
          <a:xfrm>
            <a:off x="1108614" y="4658635"/>
            <a:ext cx="7623907" cy="885825"/>
          </a:xfrm>
          <a:prstGeom prst="rect">
            <a:avLst/>
          </a:prstGeom>
        </p:spPr>
      </p:pic>
      <p:pic>
        <p:nvPicPr>
          <p:cNvPr id="9" name="Picture 8"/>
          <p:cNvPicPr>
            <a:picLocks noChangeAspect="1"/>
          </p:cNvPicPr>
          <p:nvPr/>
        </p:nvPicPr>
        <p:blipFill>
          <a:blip r:embed="rId7"/>
          <a:stretch>
            <a:fillRect/>
          </a:stretch>
        </p:blipFill>
        <p:spPr>
          <a:xfrm>
            <a:off x="1218673" y="5713067"/>
            <a:ext cx="7134228" cy="857213"/>
          </a:xfrm>
          <a:prstGeom prst="rect">
            <a:avLst/>
          </a:prstGeom>
        </p:spPr>
      </p:pic>
    </p:spTree>
    <p:extLst>
      <p:ext uri="{BB962C8B-B14F-4D97-AF65-F5344CB8AC3E}">
        <p14:creationId xmlns:p14="http://schemas.microsoft.com/office/powerpoint/2010/main" val="3378595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hởi động trước khi bơi | Kênh sức khỏe | Sài Gòn Tiếp Th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1443" y="2649815"/>
            <a:ext cx="7197725" cy="335093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327255" y="357486"/>
            <a:ext cx="7689927" cy="830997"/>
          </a:xfrm>
          <a:prstGeom prst="rect">
            <a:avLst/>
          </a:prstGeom>
          <a:noFill/>
        </p:spPr>
        <p:txBody>
          <a:bodyPr wrap="none" lIns="91440" tIns="45720" rIns="91440" bIns="45720">
            <a:spAutoFit/>
          </a:bodyPr>
          <a:lstStyle/>
          <a:p>
            <a:pPr algn="ctr"/>
            <a:r>
              <a:rPr lang="en-US" sz="4800" b="1"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HOẠT ĐỘNG LUYỆN TẬP</a:t>
            </a:r>
            <a:endParaRPr lang="en-US" sz="4800" b="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00733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466" name="Google Shape;116;p4">
            <a:extLst>
              <a:ext uri="{FF2B5EF4-FFF2-40B4-BE49-F238E27FC236}">
                <a16:creationId xmlns:a16="http://schemas.microsoft.com/office/drawing/2014/main" xmlns="" id="{531F7791-29BA-1419-A9DA-80F87E69DDE9}"/>
              </a:ext>
            </a:extLst>
          </p:cNvPr>
          <p:cNvSpPr/>
          <p:nvPr/>
        </p:nvSpPr>
        <p:spPr>
          <a:xfrm>
            <a:off x="0" y="41171"/>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pic>
        <p:nvPicPr>
          <p:cNvPr id="469" name="Google Shape;119;p4" descr="child001 - 04 01">
            <a:extLst>
              <a:ext uri="{FF2B5EF4-FFF2-40B4-BE49-F238E27FC236}">
                <a16:creationId xmlns:a16="http://schemas.microsoft.com/office/drawing/2014/main" xmlns="" id="{949B097E-3C0C-794E-1670-B1977D1D0CBA}"/>
              </a:ext>
            </a:extLst>
          </p:cNvPr>
          <p:cNvPicPr preferRelativeResize="0"/>
          <p:nvPr/>
        </p:nvPicPr>
        <p:blipFill rotWithShape="1">
          <a:blip r:embed="rId3">
            <a:alphaModFix/>
          </a:blip>
          <a:srcRect/>
          <a:stretch/>
        </p:blipFill>
        <p:spPr>
          <a:xfrm>
            <a:off x="10836964" y="168965"/>
            <a:ext cx="1143000" cy="1116013"/>
          </a:xfrm>
          <a:prstGeom prst="rect">
            <a:avLst/>
          </a:prstGeom>
          <a:noFill/>
          <a:ln>
            <a:noFill/>
          </a:ln>
        </p:spPr>
      </p:pic>
      <p:pic>
        <p:nvPicPr>
          <p:cNvPr id="470" name="Google Shape;120;p4" descr="child001 - 04 02">
            <a:extLst>
              <a:ext uri="{FF2B5EF4-FFF2-40B4-BE49-F238E27FC236}">
                <a16:creationId xmlns:a16="http://schemas.microsoft.com/office/drawing/2014/main" xmlns="" id="{8F7D0496-12A7-8410-0AAC-5ED5C865D7A3}"/>
              </a:ext>
            </a:extLst>
          </p:cNvPr>
          <p:cNvPicPr preferRelativeResize="0"/>
          <p:nvPr/>
        </p:nvPicPr>
        <p:blipFill rotWithShape="1">
          <a:blip r:embed="rId4">
            <a:alphaModFix/>
          </a:blip>
          <a:srcRect/>
          <a:stretch/>
        </p:blipFill>
        <p:spPr>
          <a:xfrm>
            <a:off x="127976" y="-31941"/>
            <a:ext cx="782534" cy="1116013"/>
          </a:xfrm>
          <a:prstGeom prst="rect">
            <a:avLst/>
          </a:prstGeom>
          <a:noFill/>
          <a:ln>
            <a:noFill/>
          </a:ln>
        </p:spPr>
      </p:pic>
      <p:sp>
        <p:nvSpPr>
          <p:cNvPr id="12" name="Google Shape;117;p4">
            <a:extLst>
              <a:ext uri="{FF2B5EF4-FFF2-40B4-BE49-F238E27FC236}">
                <a16:creationId xmlns:a16="http://schemas.microsoft.com/office/drawing/2014/main" xmlns="" id="{A906DCDD-8450-457D-6588-571F3CBB40AC}"/>
              </a:ext>
            </a:extLst>
          </p:cNvPr>
          <p:cNvSpPr txBox="1">
            <a:spLocks noGrp="1"/>
          </p:cNvSpPr>
          <p:nvPr>
            <p:ph type="title"/>
          </p:nvPr>
        </p:nvSpPr>
        <p:spPr>
          <a:xfrm>
            <a:off x="2650246" y="219722"/>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a:t>
            </a:r>
            <a:r>
              <a:rPr lang="en-US" sz="2400" b="1" smtClean="0">
                <a:solidFill>
                  <a:srgbClr val="0000FF"/>
                </a:solidFill>
                <a:latin typeface="Times New Roman"/>
                <a:ea typeface="Times New Roman"/>
                <a:cs typeface="Times New Roman"/>
                <a:sym typeface="Times New Roman"/>
              </a:rPr>
              <a:t>6: PHÉP CỘNG, TRỪ PHÂN THỨC</a:t>
            </a:r>
            <a:endParaRPr sz="2400" b="1">
              <a:solidFill>
                <a:srgbClr val="0000FF"/>
              </a:solidFill>
              <a:latin typeface="Times New Roman"/>
              <a:ea typeface="Times New Roman"/>
              <a:cs typeface="Times New Roman"/>
              <a:sym typeface="Times New Roman"/>
            </a:endParaRPr>
          </a:p>
        </p:txBody>
      </p:sp>
      <p:pic>
        <p:nvPicPr>
          <p:cNvPr id="5" name="Picture 4"/>
          <p:cNvPicPr>
            <a:picLocks noChangeAspect="1"/>
          </p:cNvPicPr>
          <p:nvPr/>
        </p:nvPicPr>
        <p:blipFill>
          <a:blip r:embed="rId5"/>
          <a:stretch>
            <a:fillRect/>
          </a:stretch>
        </p:blipFill>
        <p:spPr>
          <a:xfrm>
            <a:off x="1038486" y="905522"/>
            <a:ext cx="8272557" cy="4907449"/>
          </a:xfrm>
          <a:prstGeom prst="rect">
            <a:avLst/>
          </a:prstGeom>
        </p:spPr>
      </p:pic>
    </p:spTree>
    <p:extLst>
      <p:ext uri="{BB962C8B-B14F-4D97-AF65-F5344CB8AC3E}">
        <p14:creationId xmlns:p14="http://schemas.microsoft.com/office/powerpoint/2010/main" val="8440079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7" name="Google Shape;97;p2"/>
          <p:cNvSpPr/>
          <p:nvPr/>
        </p:nvSpPr>
        <p:spPr>
          <a:xfrm>
            <a:off x="0" y="42048"/>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endParaRPr sz="1800">
              <a:solidFill>
                <a:schemeClr val="dk1"/>
              </a:solidFill>
              <a:latin typeface="Calibri"/>
              <a:ea typeface="Calibri"/>
              <a:cs typeface="Calibri"/>
              <a:sym typeface="Calibri"/>
            </a:endParaRPr>
          </a:p>
        </p:txBody>
      </p:sp>
      <p:pic>
        <p:nvPicPr>
          <p:cNvPr id="98" name="Google Shape;98;p2" descr="child001 - 04 01"/>
          <p:cNvPicPr preferRelativeResize="0"/>
          <p:nvPr/>
        </p:nvPicPr>
        <p:blipFill rotWithShape="1">
          <a:blip r:embed="rId4">
            <a:alphaModFix/>
          </a:blip>
          <a:srcRect/>
          <a:stretch/>
        </p:blipFill>
        <p:spPr>
          <a:xfrm>
            <a:off x="11072734" y="86724"/>
            <a:ext cx="1006366" cy="861847"/>
          </a:xfrm>
          <a:prstGeom prst="rect">
            <a:avLst/>
          </a:prstGeom>
          <a:noFill/>
          <a:ln>
            <a:noFill/>
          </a:ln>
        </p:spPr>
      </p:pic>
      <p:pic>
        <p:nvPicPr>
          <p:cNvPr id="99" name="Google Shape;99;p2" descr="child001 - 04 02"/>
          <p:cNvPicPr preferRelativeResize="0"/>
          <p:nvPr/>
        </p:nvPicPr>
        <p:blipFill rotWithShape="1">
          <a:blip r:embed="rId5">
            <a:alphaModFix/>
          </a:blip>
          <a:srcRect/>
          <a:stretch/>
        </p:blipFill>
        <p:spPr>
          <a:xfrm>
            <a:off x="202098" y="20105"/>
            <a:ext cx="769937" cy="1219200"/>
          </a:xfrm>
          <a:prstGeom prst="rect">
            <a:avLst/>
          </a:prstGeom>
          <a:noFill/>
          <a:ln>
            <a:noFill/>
          </a:ln>
        </p:spPr>
      </p:pic>
      <p:sp>
        <p:nvSpPr>
          <p:cNvPr id="100" name="Google Shape;100;p2"/>
          <p:cNvSpPr/>
          <p:nvPr/>
        </p:nvSpPr>
        <p:spPr>
          <a:xfrm>
            <a:off x="3352801" y="36800"/>
            <a:ext cx="6177639" cy="685800"/>
          </a:xfrm>
          <a:prstGeom prst="rect">
            <a:avLst/>
          </a:prstGeom>
        </p:spPr>
        <p:txBody>
          <a:bodyPr>
            <a:prstTxWarp prst="textPlain">
              <a:avLst/>
            </a:prstTxWarp>
          </a:bodyPr>
          <a:lstStyle/>
          <a:p>
            <a:pPr lvl="0" algn="ctr"/>
            <a:r>
              <a:rPr b="1">
                <a:ln w="10525" cap="flat" cmpd="sng">
                  <a:solidFill>
                    <a:srgbClr val="7D7D7D"/>
                  </a:solidFill>
                  <a:prstDash val="solid"/>
                  <a:round/>
                  <a:headEnd type="none" w="sm" len="sm"/>
                  <a:tailEnd type="none" w="sm" len="sm"/>
                </a:ln>
                <a:solidFill>
                  <a:srgbClr val="FF0000"/>
                </a:solidFill>
                <a:latin typeface="Calibri"/>
              </a:rPr>
              <a:t>KHỞI ĐỘNG</a:t>
            </a:r>
          </a:p>
        </p:txBody>
      </p:sp>
      <p:pic>
        <p:nvPicPr>
          <p:cNvPr id="101" name="Google Shape;101;p2"/>
          <p:cNvPicPr preferRelativeResize="0"/>
          <p:nvPr/>
        </p:nvPicPr>
        <p:blipFill rotWithShape="1">
          <a:blip r:embed="rId6">
            <a:alphaModFix/>
          </a:blip>
          <a:srcRect/>
          <a:stretch/>
        </p:blipFill>
        <p:spPr>
          <a:xfrm>
            <a:off x="5918200" y="2448518"/>
            <a:ext cx="914400" cy="198438"/>
          </a:xfrm>
          <a:prstGeom prst="rect">
            <a:avLst/>
          </a:prstGeom>
          <a:noFill/>
          <a:ln>
            <a:noFill/>
          </a:ln>
        </p:spPr>
      </p:pic>
      <p:sp>
        <p:nvSpPr>
          <p:cNvPr id="14" name="TextBox 13">
            <a:extLst>
              <a:ext uri="{FF2B5EF4-FFF2-40B4-BE49-F238E27FC236}">
                <a16:creationId xmlns:a16="http://schemas.microsoft.com/office/drawing/2014/main" xmlns="" id="{4AE1ECC2-DB2C-2E1A-EF11-571E621CBAFA}"/>
              </a:ext>
            </a:extLst>
          </p:cNvPr>
          <p:cNvSpPr txBox="1"/>
          <p:nvPr/>
        </p:nvSpPr>
        <p:spPr>
          <a:xfrm>
            <a:off x="5138513" y="3262286"/>
            <a:ext cx="1166649" cy="523220"/>
          </a:xfrm>
          <a:prstGeom prst="rect">
            <a:avLst/>
          </a:prstGeom>
          <a:noFill/>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Giải</a:t>
            </a:r>
          </a:p>
        </p:txBody>
      </p:sp>
      <p:sp>
        <p:nvSpPr>
          <p:cNvPr id="19" name="Google Shape;100;p2">
            <a:extLst>
              <a:ext uri="{FF2B5EF4-FFF2-40B4-BE49-F238E27FC236}">
                <a16:creationId xmlns:a16="http://schemas.microsoft.com/office/drawing/2014/main" xmlns="" id="{0267225F-8C3C-F95A-6E51-166EAC39A96A}"/>
              </a:ext>
            </a:extLst>
          </p:cNvPr>
          <p:cNvSpPr/>
          <p:nvPr/>
        </p:nvSpPr>
        <p:spPr>
          <a:xfrm>
            <a:off x="3352801" y="5261"/>
            <a:ext cx="6177639" cy="685800"/>
          </a:xfrm>
          <a:prstGeom prst="rect">
            <a:avLst/>
          </a:prstGeom>
        </p:spPr>
        <p:txBody>
          <a:bodyPr>
            <a:prstTxWarp prst="textPlain">
              <a:avLst/>
            </a:prstTxWarp>
          </a:bodyPr>
          <a:lstStyle/>
          <a:p>
            <a:pPr lvl="0" algn="ctr"/>
            <a:r>
              <a:rPr b="1">
                <a:ln w="10525" cap="flat" cmpd="sng">
                  <a:solidFill>
                    <a:srgbClr val="7D7D7D"/>
                  </a:solidFill>
                  <a:prstDash val="solid"/>
                  <a:round/>
                  <a:headEnd type="none" w="sm" len="sm"/>
                  <a:tailEnd type="none" w="sm" len="sm"/>
                </a:ln>
                <a:solidFill>
                  <a:srgbClr val="FF0000"/>
                </a:solidFill>
                <a:latin typeface="Calibri"/>
              </a:rPr>
              <a:t>KHỞI ĐỘNG</a:t>
            </a:r>
          </a:p>
        </p:txBody>
      </p:sp>
      <p:sp>
        <p:nvSpPr>
          <p:cNvPr id="3" name="Rectangle 2"/>
          <p:cNvSpPr/>
          <p:nvPr/>
        </p:nvSpPr>
        <p:spPr>
          <a:xfrm>
            <a:off x="864476" y="756002"/>
            <a:ext cx="10881372" cy="2677656"/>
          </a:xfrm>
          <a:prstGeom prst="rect">
            <a:avLst/>
          </a:prstGeom>
        </p:spPr>
        <p:txBody>
          <a:bodyPr wrap="square">
            <a:spAutoFit/>
          </a:bodyPr>
          <a:lstStyle/>
          <a:p>
            <a:r>
              <a:rPr lang="en-US" sz="2800">
                <a:latin typeface="Times New Roman" panose="02020603050405020304" pitchFamily="18" charset="0"/>
                <a:ea typeface="Times New Roman" panose="02020603050405020304" pitchFamily="18" charset="0"/>
              </a:rPr>
              <a:t>Từ một cuộc đua thuyền diễn ra trên một khúc sông từ A đến B dài 3 km. Mỗi đội thực hiện một vòng đua xuất phát từ A đến B rồi quay về A là đích một đội đua đạt tốc độ x + 1 km/h, khi xuôi dòng từ A đến B và đạt tốc độ x - 1 km/h. Khi ngược dòng từ B về A. </a:t>
            </a:r>
            <a:r>
              <a:rPr lang="en-US" sz="2800" smtClean="0">
                <a:latin typeface="Times New Roman" panose="02020603050405020304" pitchFamily="18" charset="0"/>
                <a:ea typeface="Times New Roman" panose="02020603050405020304" pitchFamily="18" charset="0"/>
              </a:rPr>
              <a:t>Hỏi: </a:t>
            </a:r>
          </a:p>
          <a:p>
            <a:r>
              <a:rPr lang="en-US" sz="2800" smtClean="0">
                <a:latin typeface="Times New Roman" panose="02020603050405020304" pitchFamily="18" charset="0"/>
                <a:ea typeface="Times New Roman" panose="02020603050405020304" pitchFamily="18" charset="0"/>
              </a:rPr>
              <a:t>Thời </a:t>
            </a:r>
            <a:r>
              <a:rPr lang="en-US" sz="2800">
                <a:latin typeface="Times New Roman" panose="02020603050405020304" pitchFamily="18" charset="0"/>
                <a:ea typeface="Times New Roman" panose="02020603050405020304" pitchFamily="18" charset="0"/>
              </a:rPr>
              <a:t>gian thi của đội là bao nhiêu? Chiều về mất thời gian nhiều hơn chiều đi là bao nhiêu </a:t>
            </a:r>
            <a:r>
              <a:rPr lang="en-US" sz="2800" smtClean="0">
                <a:latin typeface="Times New Roman" panose="02020603050405020304" pitchFamily="18" charset="0"/>
                <a:ea typeface="Times New Roman" panose="02020603050405020304" pitchFamily="18" charset="0"/>
              </a:rPr>
              <a:t>giờ? Cần </a:t>
            </a:r>
            <a:r>
              <a:rPr lang="en-US" sz="2800">
                <a:latin typeface="Times New Roman" panose="02020603050405020304" pitchFamily="18" charset="0"/>
                <a:ea typeface="Times New Roman" panose="02020603050405020304" pitchFamily="18" charset="0"/>
              </a:rPr>
              <a:t>dùng </a:t>
            </a:r>
            <a:r>
              <a:rPr lang="en-US" sz="2800" smtClean="0">
                <a:latin typeface="Times New Roman" panose="02020603050405020304" pitchFamily="18" charset="0"/>
                <a:ea typeface="Times New Roman" panose="02020603050405020304" pitchFamily="18" charset="0"/>
              </a:rPr>
              <a:t>phép tính </a:t>
            </a:r>
            <a:r>
              <a:rPr lang="en-US" sz="2800">
                <a:latin typeface="Times New Roman" panose="02020603050405020304" pitchFamily="18" charset="0"/>
                <a:ea typeface="Times New Roman" panose="02020603050405020304" pitchFamily="18" charset="0"/>
              </a:rPr>
              <a:t>nào để tìm các đại lượng đó?</a:t>
            </a:r>
            <a:endParaRPr lang="en-US" sz="2800">
              <a:effectLst/>
              <a:latin typeface="Times New Roman" panose="02020603050405020304" pitchFamily="18" charset="0"/>
              <a:ea typeface="Times New Roman" panose="02020603050405020304"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888993457"/>
              </p:ext>
            </p:extLst>
          </p:nvPr>
        </p:nvGraphicFramePr>
        <p:xfrm>
          <a:off x="8047760" y="3704645"/>
          <a:ext cx="2297790" cy="790801"/>
        </p:xfrm>
        <a:graphic>
          <a:graphicData uri="http://schemas.openxmlformats.org/presentationml/2006/ole">
            <mc:AlternateContent xmlns:mc="http://schemas.openxmlformats.org/markup-compatibility/2006">
              <mc:Choice xmlns:v="urn:schemas-microsoft-com:vml" Requires="v">
                <p:oleObj spid="_x0000_s1100" name="Equation" r:id="rId7" imgW="1562100" imgH="558800" progId="Equation.DSMT4">
                  <p:embed/>
                </p:oleObj>
              </mc:Choice>
              <mc:Fallback>
                <p:oleObj name="Equation" r:id="rId7" imgW="1562100" imgH="558800" progId="Equation.DSMT4">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47760" y="3704645"/>
                        <a:ext cx="2297790" cy="790801"/>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989838771"/>
              </p:ext>
            </p:extLst>
          </p:nvPr>
        </p:nvGraphicFramePr>
        <p:xfrm>
          <a:off x="9280172" y="4683577"/>
          <a:ext cx="2295745" cy="892629"/>
        </p:xfrm>
        <a:graphic>
          <a:graphicData uri="http://schemas.openxmlformats.org/presentationml/2006/ole">
            <mc:AlternateContent xmlns:mc="http://schemas.openxmlformats.org/markup-compatibility/2006">
              <mc:Choice xmlns:v="urn:schemas-microsoft-com:vml" Requires="v">
                <p:oleObj spid="_x0000_s1101" name="Equation" r:id="rId9" imgW="1384200" imgH="558720" progId="Equation.DSMT4">
                  <p:embed/>
                </p:oleObj>
              </mc:Choice>
              <mc:Fallback>
                <p:oleObj name="Equation" r:id="rId9" imgW="1384200" imgH="558720" progId="Equation.DSMT4">
                  <p:embed/>
                  <p:pic>
                    <p:nvPicPr>
                      <p:cNvPr id="0" name="Object 1"/>
                      <p:cNvPicPr>
                        <a:picLocks noChangeAspect="1" noChangeArrowheads="1"/>
                      </p:cNvPicPr>
                      <p:nvPr/>
                    </p:nvPicPr>
                    <p:blipFill>
                      <a:blip r:embed="rId10"/>
                      <a:srcRect/>
                      <a:stretch>
                        <a:fillRect/>
                      </a:stretch>
                    </p:blipFill>
                    <p:spPr bwMode="auto">
                      <a:xfrm>
                        <a:off x="9280172" y="4683577"/>
                        <a:ext cx="2295745" cy="892629"/>
                      </a:xfrm>
                      <a:prstGeom prst="rect">
                        <a:avLst/>
                      </a:prstGeom>
                      <a:noFill/>
                    </p:spPr>
                  </p:pic>
                </p:oleObj>
              </mc:Fallback>
            </mc:AlternateContent>
          </a:graphicData>
        </a:graphic>
      </p:graphicFrame>
      <p:sp>
        <p:nvSpPr>
          <p:cNvPr id="6" name="Rectangle 3"/>
          <p:cNvSpPr>
            <a:spLocks noChangeArrowheads="1"/>
          </p:cNvSpPr>
          <p:nvPr/>
        </p:nvSpPr>
        <p:spPr bwMode="auto">
          <a:xfrm>
            <a:off x="1877785" y="4000146"/>
            <a:ext cx="61699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Thời gian chiều đi, chiều về lần lượt là </a:t>
            </a:r>
            <a:endPar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7" name="Rectangle 4"/>
          <p:cNvSpPr>
            <a:spLocks noChangeArrowheads="1"/>
          </p:cNvSpPr>
          <p:nvPr/>
        </p:nvSpPr>
        <p:spPr bwMode="auto">
          <a:xfrm>
            <a:off x="1877786" y="4952646"/>
            <a:ext cx="765265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Chênh lệch thời gian giữa chiều về và chiều đi là </a:t>
            </a:r>
            <a:endPar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8" name="Rectangle 5"/>
          <p:cNvSpPr>
            <a:spLocks noChangeArrowheads="1"/>
          </p:cNvSpPr>
          <p:nvPr/>
        </p:nvSpPr>
        <p:spPr bwMode="auto">
          <a:xfrm>
            <a:off x="1877786" y="5676547"/>
            <a:ext cx="841526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Cần dùng phép tính </a:t>
            </a:r>
            <a:r>
              <a:rPr kumimoji="0" lang="en-US" altLang="en-US" sz="28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cộng, trừ </a:t>
            </a:r>
            <a:r>
              <a:rPr kumimoji="0" lang="en-US" altLang="en-US" sz="28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để tìm các đại lượng đó.</a:t>
            </a:r>
            <a:r>
              <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p:bldP spid="6"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771219725"/>
              </p:ext>
            </p:extLst>
          </p:nvPr>
        </p:nvGraphicFramePr>
        <p:xfrm>
          <a:off x="737836" y="2499219"/>
          <a:ext cx="6221187" cy="1048515"/>
        </p:xfrm>
        <a:graphic>
          <a:graphicData uri="http://schemas.openxmlformats.org/presentationml/2006/ole">
            <mc:AlternateContent xmlns:mc="http://schemas.openxmlformats.org/markup-compatibility/2006">
              <mc:Choice xmlns:v="urn:schemas-microsoft-com:vml" Requires="v">
                <p:oleObj spid="_x0000_s27703" name="Equation" r:id="rId3" imgW="3289300" imgH="558800" progId="Equation.DSMT4">
                  <p:embed/>
                </p:oleObj>
              </mc:Choice>
              <mc:Fallback>
                <p:oleObj name="Equation" r:id="rId3" imgW="3289300" imgH="5588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836" y="2499219"/>
                        <a:ext cx="6221187" cy="1048515"/>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124205956"/>
              </p:ext>
            </p:extLst>
          </p:nvPr>
        </p:nvGraphicFramePr>
        <p:xfrm>
          <a:off x="729349" y="3563710"/>
          <a:ext cx="7294789" cy="1038309"/>
        </p:xfrm>
        <a:graphic>
          <a:graphicData uri="http://schemas.openxmlformats.org/presentationml/2006/ole">
            <mc:AlternateContent xmlns:mc="http://schemas.openxmlformats.org/markup-compatibility/2006">
              <mc:Choice xmlns:v="urn:schemas-microsoft-com:vml" Requires="v">
                <p:oleObj spid="_x0000_s27704" name="Equation" r:id="rId5" imgW="3873500" imgH="558800" progId="Equation.DSMT4">
                  <p:embed/>
                </p:oleObj>
              </mc:Choice>
              <mc:Fallback>
                <p:oleObj name="Equation" r:id="rId5" imgW="3873500" imgH="55880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9349" y="3563710"/>
                        <a:ext cx="7294789" cy="1038309"/>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669542114"/>
              </p:ext>
            </p:extLst>
          </p:nvPr>
        </p:nvGraphicFramePr>
        <p:xfrm>
          <a:off x="737836" y="4932312"/>
          <a:ext cx="6724322" cy="1925688"/>
        </p:xfrm>
        <a:graphic>
          <a:graphicData uri="http://schemas.openxmlformats.org/presentationml/2006/ole">
            <mc:AlternateContent xmlns:mc="http://schemas.openxmlformats.org/markup-compatibility/2006">
              <mc:Choice xmlns:v="urn:schemas-microsoft-com:vml" Requires="v">
                <p:oleObj spid="_x0000_s27705" name="Equation" r:id="rId7" imgW="3835080" imgH="1180800" progId="Equation.DSMT4">
                  <p:embed/>
                </p:oleObj>
              </mc:Choice>
              <mc:Fallback>
                <p:oleObj name="Equation" r:id="rId7" imgW="3835080" imgH="1180800" progId="Equation.DSMT4">
                  <p:embed/>
                  <p:pic>
                    <p:nvPicPr>
                      <p:cNvPr id="0" name="Object 1"/>
                      <p:cNvPicPr>
                        <a:picLocks noChangeAspect="1" noChangeArrowheads="1"/>
                      </p:cNvPicPr>
                      <p:nvPr/>
                    </p:nvPicPr>
                    <p:blipFill>
                      <a:blip r:embed="rId8"/>
                      <a:srcRect/>
                      <a:stretch>
                        <a:fillRect/>
                      </a:stretch>
                    </p:blipFill>
                    <p:spPr bwMode="auto">
                      <a:xfrm>
                        <a:off x="737836" y="4932312"/>
                        <a:ext cx="6724322" cy="1925688"/>
                      </a:xfrm>
                      <a:prstGeom prst="rect">
                        <a:avLst/>
                      </a:prstGeom>
                      <a:noFill/>
                    </p:spPr>
                  </p:pic>
                </p:oleObj>
              </mc:Fallback>
            </mc:AlternateContent>
          </a:graphicData>
        </a:graphic>
      </p:graphicFrame>
      <p:sp>
        <p:nvSpPr>
          <p:cNvPr id="7" name="Rectangle 4"/>
          <p:cNvSpPr>
            <a:spLocks noChangeArrowheads="1"/>
          </p:cNvSpPr>
          <p:nvPr/>
        </p:nvSpPr>
        <p:spPr bwMode="auto">
          <a:xfrm>
            <a:off x="184731" y="199042"/>
            <a:ext cx="838402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en-US" sz="2800" b="1" i="0" u="none" strike="noStrike" cap="none" normalizeH="0" baseline="0"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Bài 1: </a:t>
            </a:r>
            <a:r>
              <a:rPr kumimoji="0" lang="nl-NL" altLang="en-US" sz="2800" b="0" i="0" u="none" strike="noStrike" cap="none" normalizeH="0" baseline="0"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Thực hiện phép cộng, phép trừ các phân thức sau: </a:t>
            </a:r>
            <a:endParaRPr kumimoji="0" lang="nl-NL" altLang="en-US" sz="2800" b="0" i="0" u="none" strike="noStrike" cap="none" normalizeH="0" baseline="0" smtClean="0">
              <a:ln>
                <a:noFill/>
              </a:ln>
              <a:solidFill>
                <a:srgbClr val="0070C0"/>
              </a:solidFill>
              <a:effectLst/>
              <a:latin typeface="Times New Roman" panose="02020603050405020304" pitchFamily="18" charset="0"/>
              <a:cs typeface="Times New Roman" panose="02020603050405020304" pitchFamily="18" charset="0"/>
            </a:endParaRPr>
          </a:p>
        </p:txBody>
      </p:sp>
      <p:sp>
        <p:nvSpPr>
          <p:cNvPr id="8" name="Rectangle 5"/>
          <p:cNvSpPr>
            <a:spLocks noChangeArrowheads="1"/>
          </p:cNvSpPr>
          <p:nvPr/>
        </p:nvSpPr>
        <p:spPr bwMode="auto">
          <a:xfrm>
            <a:off x="0" y="852815"/>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800">
              <a:latin typeface="Times New Roman" panose="02020603050405020304" pitchFamily="18" charset="0"/>
              <a:cs typeface="Times New Roman" panose="02020603050405020304" pitchFamily="18" charset="0"/>
            </a:endParaRPr>
          </a:p>
        </p:txBody>
      </p:sp>
      <p:sp>
        <p:nvSpPr>
          <p:cNvPr id="9" name="Rectangle 6"/>
          <p:cNvSpPr>
            <a:spLocks noChangeArrowheads="1"/>
          </p:cNvSpPr>
          <p:nvPr/>
        </p:nvSpPr>
        <p:spPr bwMode="auto">
          <a:xfrm>
            <a:off x="0" y="1681490"/>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800">
              <a:latin typeface="Times New Roman" panose="02020603050405020304" pitchFamily="18" charset="0"/>
              <a:cs typeface="Times New Roman" panose="02020603050405020304" pitchFamily="18"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467853472"/>
              </p:ext>
            </p:extLst>
          </p:nvPr>
        </p:nvGraphicFramePr>
        <p:xfrm>
          <a:off x="1235074" y="650875"/>
          <a:ext cx="8491393" cy="927100"/>
        </p:xfrm>
        <a:graphic>
          <a:graphicData uri="http://schemas.openxmlformats.org/presentationml/2006/ole">
            <mc:AlternateContent xmlns:mc="http://schemas.openxmlformats.org/markup-compatibility/2006">
              <mc:Choice xmlns:v="urn:schemas-microsoft-com:vml" Requires="v">
                <p:oleObj spid="_x0000_s27706" name="Equation" r:id="rId9" imgW="5117760" imgH="558720" progId="Equation.DSMT4">
                  <p:embed/>
                </p:oleObj>
              </mc:Choice>
              <mc:Fallback>
                <p:oleObj name="Equation" r:id="rId9" imgW="5117760" imgH="558720" progId="Equation.DSMT4">
                  <p:embed/>
                  <p:pic>
                    <p:nvPicPr>
                      <p:cNvPr id="0" name=""/>
                      <p:cNvPicPr/>
                      <p:nvPr/>
                    </p:nvPicPr>
                    <p:blipFill>
                      <a:blip r:embed="rId10"/>
                      <a:stretch>
                        <a:fillRect/>
                      </a:stretch>
                    </p:blipFill>
                    <p:spPr>
                      <a:xfrm>
                        <a:off x="1235074" y="650875"/>
                        <a:ext cx="8491393" cy="927100"/>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xmlns="" id="{4AE1ECC2-DB2C-2E1A-EF11-571E621CBAFA}"/>
              </a:ext>
            </a:extLst>
          </p:cNvPr>
          <p:cNvSpPr txBox="1"/>
          <p:nvPr/>
        </p:nvSpPr>
        <p:spPr>
          <a:xfrm>
            <a:off x="4099997" y="1728949"/>
            <a:ext cx="1166649" cy="523220"/>
          </a:xfrm>
          <a:prstGeom prst="rect">
            <a:avLst/>
          </a:prstGeom>
          <a:noFill/>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Giải</a:t>
            </a:r>
          </a:p>
        </p:txBody>
      </p:sp>
    </p:spTree>
    <p:extLst>
      <p:ext uri="{BB962C8B-B14F-4D97-AF65-F5344CB8AC3E}">
        <p14:creationId xmlns:p14="http://schemas.microsoft.com/office/powerpoint/2010/main" val="2882256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184731" y="24140"/>
            <a:ext cx="838402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en-US" sz="2800" b="1" i="0" u="none" strike="noStrike" cap="none" normalizeH="0" baseline="0"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Bài 2: </a:t>
            </a:r>
            <a:r>
              <a:rPr kumimoji="0" lang="nl-NL" altLang="en-US" sz="2800" b="0" i="0" u="none" strike="noStrike" cap="none" normalizeH="0" baseline="0"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Thực hiện phép cộng, phép trừ các phân thức sau: </a:t>
            </a:r>
            <a:endParaRPr kumimoji="0" lang="nl-NL" altLang="en-US" sz="2800" b="0" i="0" u="none" strike="noStrike" cap="none" normalizeH="0" baseline="0" smtClean="0">
              <a:ln>
                <a:noFill/>
              </a:ln>
              <a:solidFill>
                <a:srgbClr val="0070C0"/>
              </a:solidFill>
              <a:effectLst/>
              <a:latin typeface="Times New Roman" panose="02020603050405020304" pitchFamily="18" charset="0"/>
              <a:cs typeface="Times New Roman" panose="02020603050405020304" pitchFamily="18" charset="0"/>
            </a:endParaRPr>
          </a:p>
        </p:txBody>
      </p:sp>
      <p:sp>
        <p:nvSpPr>
          <p:cNvPr id="8" name="Rectangle 5"/>
          <p:cNvSpPr>
            <a:spLocks noChangeArrowheads="1"/>
          </p:cNvSpPr>
          <p:nvPr/>
        </p:nvSpPr>
        <p:spPr bwMode="auto">
          <a:xfrm>
            <a:off x="0" y="852815"/>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800">
              <a:latin typeface="Times New Roman" panose="02020603050405020304" pitchFamily="18" charset="0"/>
              <a:cs typeface="Times New Roman" panose="02020603050405020304" pitchFamily="18" charset="0"/>
            </a:endParaRPr>
          </a:p>
        </p:txBody>
      </p:sp>
      <p:sp>
        <p:nvSpPr>
          <p:cNvPr id="9" name="Rectangle 6"/>
          <p:cNvSpPr>
            <a:spLocks noChangeArrowheads="1"/>
          </p:cNvSpPr>
          <p:nvPr/>
        </p:nvSpPr>
        <p:spPr bwMode="auto">
          <a:xfrm>
            <a:off x="0" y="1681490"/>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80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4AE1ECC2-DB2C-2E1A-EF11-571E621CBAFA}"/>
              </a:ext>
            </a:extLst>
          </p:cNvPr>
          <p:cNvSpPr txBox="1"/>
          <p:nvPr/>
        </p:nvSpPr>
        <p:spPr>
          <a:xfrm>
            <a:off x="4438112" y="1489817"/>
            <a:ext cx="1166649" cy="523220"/>
          </a:xfrm>
          <a:prstGeom prst="rect">
            <a:avLst/>
          </a:prstGeom>
          <a:noFill/>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Giải</a:t>
            </a:r>
          </a:p>
        </p:txBody>
      </p:sp>
      <p:graphicFrame>
        <p:nvGraphicFramePr>
          <p:cNvPr id="3" name="Object 2"/>
          <p:cNvGraphicFramePr>
            <a:graphicFrameLocks noChangeAspect="1"/>
          </p:cNvGraphicFramePr>
          <p:nvPr>
            <p:extLst>
              <p:ext uri="{D42A27DB-BD31-4B8C-83A1-F6EECF244321}">
                <p14:modId xmlns:p14="http://schemas.microsoft.com/office/powerpoint/2010/main" val="634701444"/>
              </p:ext>
            </p:extLst>
          </p:nvPr>
        </p:nvGraphicFramePr>
        <p:xfrm>
          <a:off x="131026" y="2144549"/>
          <a:ext cx="3357562" cy="3311525"/>
        </p:xfrm>
        <a:graphic>
          <a:graphicData uri="http://schemas.openxmlformats.org/presentationml/2006/ole">
            <mc:AlternateContent xmlns:mc="http://schemas.openxmlformats.org/markup-compatibility/2006">
              <mc:Choice xmlns:v="urn:schemas-microsoft-com:vml" Requires="v">
                <p:oleObj spid="_x0000_s33877" name="Equation" r:id="rId3" imgW="2692080" imgH="2527200" progId="Equation.DSMT4">
                  <p:embed/>
                </p:oleObj>
              </mc:Choice>
              <mc:Fallback>
                <p:oleObj name="Equation" r:id="rId3" imgW="2692080" imgH="2527200" progId="Equation.DSMT4">
                  <p:embed/>
                  <p:pic>
                    <p:nvPicPr>
                      <p:cNvPr id="0" name="Object 3"/>
                      <p:cNvPicPr>
                        <a:picLocks noChangeAspect="1" noChangeArrowheads="1"/>
                      </p:cNvPicPr>
                      <p:nvPr/>
                    </p:nvPicPr>
                    <p:blipFill>
                      <a:blip r:embed="rId4"/>
                      <a:srcRect/>
                      <a:stretch>
                        <a:fillRect/>
                      </a:stretch>
                    </p:blipFill>
                    <p:spPr bwMode="auto">
                      <a:xfrm>
                        <a:off x="131026" y="2144549"/>
                        <a:ext cx="3357562" cy="3311525"/>
                      </a:xfrm>
                      <a:prstGeom prst="rect">
                        <a:avLst/>
                      </a:prstGeom>
                      <a:noFill/>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475081728"/>
              </p:ext>
            </p:extLst>
          </p:nvPr>
        </p:nvGraphicFramePr>
        <p:xfrm>
          <a:off x="3961719" y="2127738"/>
          <a:ext cx="3141209" cy="4321175"/>
        </p:xfrm>
        <a:graphic>
          <a:graphicData uri="http://schemas.openxmlformats.org/presentationml/2006/ole">
            <mc:AlternateContent xmlns:mc="http://schemas.openxmlformats.org/markup-compatibility/2006">
              <mc:Choice xmlns:v="urn:schemas-microsoft-com:vml" Requires="v">
                <p:oleObj spid="_x0000_s33878" name="Equation" r:id="rId5" imgW="1866600" imgH="3187440" progId="Equation.DSMT4">
                  <p:embed/>
                </p:oleObj>
              </mc:Choice>
              <mc:Fallback>
                <p:oleObj name="Equation" r:id="rId5" imgW="1866600" imgH="3187440" progId="Equation.DSMT4">
                  <p:embed/>
                  <p:pic>
                    <p:nvPicPr>
                      <p:cNvPr id="0" name="Object 2"/>
                      <p:cNvPicPr>
                        <a:picLocks noChangeAspect="1" noChangeArrowheads="1"/>
                      </p:cNvPicPr>
                      <p:nvPr/>
                    </p:nvPicPr>
                    <p:blipFill>
                      <a:blip r:embed="rId6"/>
                      <a:srcRect/>
                      <a:stretch>
                        <a:fillRect/>
                      </a:stretch>
                    </p:blipFill>
                    <p:spPr bwMode="auto">
                      <a:xfrm>
                        <a:off x="3961719" y="2127738"/>
                        <a:ext cx="3141209" cy="4321175"/>
                      </a:xfrm>
                      <a:prstGeom prst="rect">
                        <a:avLst/>
                      </a:prstGeom>
                      <a:noFill/>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439358058"/>
              </p:ext>
            </p:extLst>
          </p:nvPr>
        </p:nvGraphicFramePr>
        <p:xfrm>
          <a:off x="8035018" y="2144549"/>
          <a:ext cx="3829050" cy="3573463"/>
        </p:xfrm>
        <a:graphic>
          <a:graphicData uri="http://schemas.openxmlformats.org/presentationml/2006/ole">
            <mc:AlternateContent xmlns:mc="http://schemas.openxmlformats.org/markup-compatibility/2006">
              <mc:Choice xmlns:v="urn:schemas-microsoft-com:vml" Requires="v">
                <p:oleObj spid="_x0000_s33879" name="Equation" r:id="rId7" imgW="2806560" imgH="2527200" progId="Equation.DSMT4">
                  <p:embed/>
                </p:oleObj>
              </mc:Choice>
              <mc:Fallback>
                <p:oleObj name="Equation" r:id="rId7" imgW="2806560" imgH="2527200" progId="Equation.DSMT4">
                  <p:embed/>
                  <p:pic>
                    <p:nvPicPr>
                      <p:cNvPr id="0" name="Object 1"/>
                      <p:cNvPicPr>
                        <a:picLocks noChangeAspect="1" noChangeArrowheads="1"/>
                      </p:cNvPicPr>
                      <p:nvPr/>
                    </p:nvPicPr>
                    <p:blipFill>
                      <a:blip r:embed="rId8"/>
                      <a:srcRect/>
                      <a:stretch>
                        <a:fillRect/>
                      </a:stretch>
                    </p:blipFill>
                    <p:spPr bwMode="auto">
                      <a:xfrm>
                        <a:off x="8035018" y="2144549"/>
                        <a:ext cx="3829050" cy="3573463"/>
                      </a:xfrm>
                      <a:prstGeom prst="rect">
                        <a:avLst/>
                      </a:prstGeom>
                      <a:noFill/>
                    </p:spPr>
                  </p:pic>
                </p:oleObj>
              </mc:Fallback>
            </mc:AlternateContent>
          </a:graphicData>
        </a:graphic>
      </p:graphicFrame>
      <p:sp>
        <p:nvSpPr>
          <p:cNvPr id="15" name="Rectangle 5"/>
          <p:cNvSpPr>
            <a:spLocks noChangeArrowheads="1"/>
          </p:cNvSpPr>
          <p:nvPr/>
        </p:nvSpPr>
        <p:spPr bwMode="auto">
          <a:xfrm>
            <a:off x="604158" y="2460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6"/>
          <p:cNvSpPr>
            <a:spLocks noChangeArrowheads="1"/>
          </p:cNvSpPr>
          <p:nvPr/>
        </p:nvSpPr>
        <p:spPr bwMode="auto">
          <a:xfrm>
            <a:off x="604158" y="47847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 name="Object 16"/>
          <p:cNvGraphicFramePr>
            <a:graphicFrameLocks noChangeAspect="1"/>
          </p:cNvGraphicFramePr>
          <p:nvPr>
            <p:extLst>
              <p:ext uri="{D42A27DB-BD31-4B8C-83A1-F6EECF244321}">
                <p14:modId xmlns:p14="http://schemas.microsoft.com/office/powerpoint/2010/main" val="1439591189"/>
              </p:ext>
            </p:extLst>
          </p:nvPr>
        </p:nvGraphicFramePr>
        <p:xfrm>
          <a:off x="604157" y="629116"/>
          <a:ext cx="1802577" cy="770033"/>
        </p:xfrm>
        <a:graphic>
          <a:graphicData uri="http://schemas.openxmlformats.org/presentationml/2006/ole">
            <mc:AlternateContent xmlns:mc="http://schemas.openxmlformats.org/markup-compatibility/2006">
              <mc:Choice xmlns:v="urn:schemas-microsoft-com:vml" Requires="v">
                <p:oleObj spid="_x0000_s33880" name="Equation" r:id="rId9" imgW="1307880" imgH="558720" progId="Equation.DSMT4">
                  <p:embed/>
                </p:oleObj>
              </mc:Choice>
              <mc:Fallback>
                <p:oleObj name="Equation" r:id="rId9" imgW="1307880" imgH="558720" progId="Equation.DSMT4">
                  <p:embed/>
                  <p:pic>
                    <p:nvPicPr>
                      <p:cNvPr id="0" name=""/>
                      <p:cNvPicPr/>
                      <p:nvPr/>
                    </p:nvPicPr>
                    <p:blipFill>
                      <a:blip r:embed="rId10"/>
                      <a:stretch>
                        <a:fillRect/>
                      </a:stretch>
                    </p:blipFill>
                    <p:spPr>
                      <a:xfrm>
                        <a:off x="604157" y="629116"/>
                        <a:ext cx="1802577" cy="770033"/>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458511926"/>
              </p:ext>
            </p:extLst>
          </p:nvPr>
        </p:nvGraphicFramePr>
        <p:xfrm>
          <a:off x="2947595" y="593724"/>
          <a:ext cx="2116305" cy="896093"/>
        </p:xfrm>
        <a:graphic>
          <a:graphicData uri="http://schemas.openxmlformats.org/presentationml/2006/ole">
            <mc:AlternateContent xmlns:mc="http://schemas.openxmlformats.org/markup-compatibility/2006">
              <mc:Choice xmlns:v="urn:schemas-microsoft-com:vml" Requires="v">
                <p:oleObj spid="_x0000_s33881" name="Equation" r:id="rId11" imgW="1409400" imgH="596880" progId="Equation.DSMT4">
                  <p:embed/>
                </p:oleObj>
              </mc:Choice>
              <mc:Fallback>
                <p:oleObj name="Equation" r:id="rId11" imgW="1409400" imgH="596880" progId="Equation.DSMT4">
                  <p:embed/>
                  <p:pic>
                    <p:nvPicPr>
                      <p:cNvPr id="0" name=""/>
                      <p:cNvPicPr/>
                      <p:nvPr/>
                    </p:nvPicPr>
                    <p:blipFill>
                      <a:blip r:embed="rId12"/>
                      <a:stretch>
                        <a:fillRect/>
                      </a:stretch>
                    </p:blipFill>
                    <p:spPr>
                      <a:xfrm>
                        <a:off x="2947595" y="593724"/>
                        <a:ext cx="2116305" cy="896093"/>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1483814137"/>
              </p:ext>
            </p:extLst>
          </p:nvPr>
        </p:nvGraphicFramePr>
        <p:xfrm>
          <a:off x="5567306" y="624304"/>
          <a:ext cx="2221423" cy="842609"/>
        </p:xfrm>
        <a:graphic>
          <a:graphicData uri="http://schemas.openxmlformats.org/presentationml/2006/ole">
            <mc:AlternateContent xmlns:mc="http://schemas.openxmlformats.org/markup-compatibility/2006">
              <mc:Choice xmlns:v="urn:schemas-microsoft-com:vml" Requires="v">
                <p:oleObj spid="_x0000_s33882" name="Equation" r:id="rId13" imgW="1473120" imgH="558720" progId="Equation.DSMT4">
                  <p:embed/>
                </p:oleObj>
              </mc:Choice>
              <mc:Fallback>
                <p:oleObj name="Equation" r:id="rId13" imgW="1473120" imgH="558720" progId="Equation.DSMT4">
                  <p:embed/>
                  <p:pic>
                    <p:nvPicPr>
                      <p:cNvPr id="0" name=""/>
                      <p:cNvPicPr/>
                      <p:nvPr/>
                    </p:nvPicPr>
                    <p:blipFill>
                      <a:blip r:embed="rId14"/>
                      <a:stretch>
                        <a:fillRect/>
                      </a:stretch>
                    </p:blipFill>
                    <p:spPr>
                      <a:xfrm>
                        <a:off x="5567306" y="624304"/>
                        <a:ext cx="2221423" cy="842609"/>
                      </a:xfrm>
                      <a:prstGeom prst="rect">
                        <a:avLst/>
                      </a:prstGeom>
                    </p:spPr>
                  </p:pic>
                </p:oleObj>
              </mc:Fallback>
            </mc:AlternateContent>
          </a:graphicData>
        </a:graphic>
      </p:graphicFrame>
    </p:spTree>
    <p:extLst>
      <p:ext uri="{BB962C8B-B14F-4D97-AF65-F5344CB8AC3E}">
        <p14:creationId xmlns:p14="http://schemas.microsoft.com/office/powerpoint/2010/main" val="3270727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par>
                                <p:cTn id="18" presetID="16" presetClass="entr" presetSubtype="21"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par>
                                <p:cTn id="21" presetID="16" presetClass="entr" presetSubtype="21"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barn(inVertical)">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arn(inVertical)">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inVertical)">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184731" y="24140"/>
            <a:ext cx="53976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en-US" sz="2800" b="1" i="0" u="none" strike="noStrike" cap="none" normalizeH="0" baseline="0"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Bài 3: </a:t>
            </a:r>
            <a:r>
              <a:rPr kumimoji="0" lang="nl-NL" altLang="en-US" sz="2800" b="0" i="0" u="none" strike="noStrike" cap="none" normalizeH="0" baseline="0"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Thực hiện các</a:t>
            </a:r>
            <a:r>
              <a:rPr kumimoji="0" lang="nl-NL" altLang="en-US" sz="2800" b="0" i="0" u="none" strike="noStrike" cap="none" normalizeH="0"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phép tính </a:t>
            </a:r>
            <a:r>
              <a:rPr kumimoji="0" lang="nl-NL" altLang="en-US" sz="2800" b="0" i="0" u="none" strike="noStrike" cap="none" normalizeH="0" baseline="0"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sau: </a:t>
            </a:r>
            <a:endParaRPr kumimoji="0" lang="nl-NL" altLang="en-US" sz="2800" b="0" i="0" u="none" strike="noStrike" cap="none" normalizeH="0" baseline="0" smtClean="0">
              <a:ln>
                <a:noFill/>
              </a:ln>
              <a:solidFill>
                <a:srgbClr val="0070C0"/>
              </a:solidFill>
              <a:effectLst/>
              <a:latin typeface="Times New Roman" panose="02020603050405020304" pitchFamily="18" charset="0"/>
              <a:cs typeface="Times New Roman" panose="02020603050405020304" pitchFamily="18" charset="0"/>
            </a:endParaRPr>
          </a:p>
        </p:txBody>
      </p:sp>
      <p:sp>
        <p:nvSpPr>
          <p:cNvPr id="8" name="Rectangle 5"/>
          <p:cNvSpPr>
            <a:spLocks noChangeArrowheads="1"/>
          </p:cNvSpPr>
          <p:nvPr/>
        </p:nvSpPr>
        <p:spPr bwMode="auto">
          <a:xfrm>
            <a:off x="0" y="852815"/>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800">
              <a:latin typeface="Times New Roman" panose="02020603050405020304" pitchFamily="18" charset="0"/>
              <a:cs typeface="Times New Roman" panose="02020603050405020304" pitchFamily="18" charset="0"/>
            </a:endParaRPr>
          </a:p>
        </p:txBody>
      </p:sp>
      <p:sp>
        <p:nvSpPr>
          <p:cNvPr id="9" name="Rectangle 6"/>
          <p:cNvSpPr>
            <a:spLocks noChangeArrowheads="1"/>
          </p:cNvSpPr>
          <p:nvPr/>
        </p:nvSpPr>
        <p:spPr bwMode="auto">
          <a:xfrm>
            <a:off x="0" y="1681490"/>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80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4AE1ECC2-DB2C-2E1A-EF11-571E621CBAFA}"/>
              </a:ext>
            </a:extLst>
          </p:cNvPr>
          <p:cNvSpPr txBox="1"/>
          <p:nvPr/>
        </p:nvSpPr>
        <p:spPr>
          <a:xfrm>
            <a:off x="4438112" y="1489817"/>
            <a:ext cx="1166649" cy="523220"/>
          </a:xfrm>
          <a:prstGeom prst="rect">
            <a:avLst/>
          </a:prstGeom>
          <a:noFill/>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Giải</a:t>
            </a:r>
          </a:p>
        </p:txBody>
      </p:sp>
      <p:sp>
        <p:nvSpPr>
          <p:cNvPr id="15" name="Rectangle 5"/>
          <p:cNvSpPr>
            <a:spLocks noChangeArrowheads="1"/>
          </p:cNvSpPr>
          <p:nvPr/>
        </p:nvSpPr>
        <p:spPr bwMode="auto">
          <a:xfrm>
            <a:off x="604158" y="2460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6"/>
          <p:cNvSpPr>
            <a:spLocks noChangeArrowheads="1"/>
          </p:cNvSpPr>
          <p:nvPr/>
        </p:nvSpPr>
        <p:spPr bwMode="auto">
          <a:xfrm>
            <a:off x="604158" y="47847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3794281079"/>
              </p:ext>
            </p:extLst>
          </p:nvPr>
        </p:nvGraphicFramePr>
        <p:xfrm>
          <a:off x="483543" y="2379436"/>
          <a:ext cx="4208333" cy="4251552"/>
        </p:xfrm>
        <a:graphic>
          <a:graphicData uri="http://schemas.openxmlformats.org/presentationml/2006/ole">
            <mc:AlternateContent xmlns:mc="http://schemas.openxmlformats.org/markup-compatibility/2006">
              <mc:Choice xmlns:v="urn:schemas-microsoft-com:vml" Requires="v">
                <p:oleObj spid="_x0000_s34869" name="Equation" r:id="rId3" imgW="2057400" imgH="2400120" progId="Equation.DSMT4">
                  <p:embed/>
                </p:oleObj>
              </mc:Choice>
              <mc:Fallback>
                <p:oleObj name="Equation" r:id="rId3" imgW="2057400" imgH="2400120" progId="Equation.DSMT4">
                  <p:embed/>
                  <p:pic>
                    <p:nvPicPr>
                      <p:cNvPr id="0" name="Object 2"/>
                      <p:cNvPicPr>
                        <a:picLocks noChangeAspect="1" noChangeArrowheads="1"/>
                      </p:cNvPicPr>
                      <p:nvPr/>
                    </p:nvPicPr>
                    <p:blipFill>
                      <a:blip r:embed="rId4"/>
                      <a:srcRect/>
                      <a:stretch>
                        <a:fillRect/>
                      </a:stretch>
                    </p:blipFill>
                    <p:spPr bwMode="auto">
                      <a:xfrm>
                        <a:off x="483543" y="2379436"/>
                        <a:ext cx="4208333" cy="4251552"/>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744201683"/>
              </p:ext>
            </p:extLst>
          </p:nvPr>
        </p:nvGraphicFramePr>
        <p:xfrm>
          <a:off x="6700158" y="2204710"/>
          <a:ext cx="4438323" cy="3401332"/>
        </p:xfrm>
        <a:graphic>
          <a:graphicData uri="http://schemas.openxmlformats.org/presentationml/2006/ole">
            <mc:AlternateContent xmlns:mc="http://schemas.openxmlformats.org/markup-compatibility/2006">
              <mc:Choice xmlns:v="urn:schemas-microsoft-com:vml" Requires="v">
                <p:oleObj spid="_x0000_s34870" name="Equation" r:id="rId5" imgW="2247840" imgH="1917360" progId="Equation.DSMT4">
                  <p:embed/>
                </p:oleObj>
              </mc:Choice>
              <mc:Fallback>
                <p:oleObj name="Equation" r:id="rId5" imgW="2247840" imgH="1917360" progId="Equation.DSMT4">
                  <p:embed/>
                  <p:pic>
                    <p:nvPicPr>
                      <p:cNvPr id="0" name="Object 1"/>
                      <p:cNvPicPr>
                        <a:picLocks noChangeAspect="1" noChangeArrowheads="1"/>
                      </p:cNvPicPr>
                      <p:nvPr/>
                    </p:nvPicPr>
                    <p:blipFill>
                      <a:blip r:embed="rId6"/>
                      <a:srcRect/>
                      <a:stretch>
                        <a:fillRect/>
                      </a:stretch>
                    </p:blipFill>
                    <p:spPr bwMode="auto">
                      <a:xfrm>
                        <a:off x="6700158" y="2204710"/>
                        <a:ext cx="4438323" cy="3401332"/>
                      </a:xfrm>
                      <a:prstGeom prst="rect">
                        <a:avLst/>
                      </a:prstGeom>
                      <a:noFill/>
                    </p:spPr>
                  </p:pic>
                </p:oleObj>
              </mc:Fallback>
            </mc:AlternateContent>
          </a:graphicData>
        </a:graphic>
      </p:graphicFrame>
      <p:sp>
        <p:nvSpPr>
          <p:cNvPr id="6" name="Rectangle 4"/>
          <p:cNvSpPr>
            <a:spLocks noChangeArrowheads="1"/>
          </p:cNvSpPr>
          <p:nvPr/>
        </p:nvSpPr>
        <p:spPr bwMode="auto">
          <a:xfrm>
            <a:off x="604158" y="40036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2473938239"/>
              </p:ext>
            </p:extLst>
          </p:nvPr>
        </p:nvGraphicFramePr>
        <p:xfrm>
          <a:off x="483543" y="491383"/>
          <a:ext cx="3252489" cy="883392"/>
        </p:xfrm>
        <a:graphic>
          <a:graphicData uri="http://schemas.openxmlformats.org/presentationml/2006/ole">
            <mc:AlternateContent xmlns:mc="http://schemas.openxmlformats.org/markup-compatibility/2006">
              <mc:Choice xmlns:v="urn:schemas-microsoft-com:vml" Requires="v">
                <p:oleObj spid="_x0000_s34871" name="Equation" r:id="rId7" imgW="2057400" imgH="558720" progId="Equation.DSMT4">
                  <p:embed/>
                </p:oleObj>
              </mc:Choice>
              <mc:Fallback>
                <p:oleObj name="Equation" r:id="rId7" imgW="2057400" imgH="558720" progId="Equation.DSMT4">
                  <p:embed/>
                  <p:pic>
                    <p:nvPicPr>
                      <p:cNvPr id="0" name=""/>
                      <p:cNvPicPr/>
                      <p:nvPr/>
                    </p:nvPicPr>
                    <p:blipFill>
                      <a:blip r:embed="rId8"/>
                      <a:stretch>
                        <a:fillRect/>
                      </a:stretch>
                    </p:blipFill>
                    <p:spPr>
                      <a:xfrm>
                        <a:off x="483543" y="491383"/>
                        <a:ext cx="3252489" cy="883392"/>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910596893"/>
              </p:ext>
            </p:extLst>
          </p:nvPr>
        </p:nvGraphicFramePr>
        <p:xfrm>
          <a:off x="5582362" y="403967"/>
          <a:ext cx="2688771" cy="1170113"/>
        </p:xfrm>
        <a:graphic>
          <a:graphicData uri="http://schemas.openxmlformats.org/presentationml/2006/ole">
            <mc:AlternateContent xmlns:mc="http://schemas.openxmlformats.org/markup-compatibility/2006">
              <mc:Choice xmlns:v="urn:schemas-microsoft-com:vml" Requires="v">
                <p:oleObj spid="_x0000_s34872" name="Equation" r:id="rId9" imgW="1371600" imgH="596880" progId="Equation.DSMT4">
                  <p:embed/>
                </p:oleObj>
              </mc:Choice>
              <mc:Fallback>
                <p:oleObj name="Equation" r:id="rId9" imgW="1371600" imgH="596880" progId="Equation.DSMT4">
                  <p:embed/>
                  <p:pic>
                    <p:nvPicPr>
                      <p:cNvPr id="0" name=""/>
                      <p:cNvPicPr/>
                      <p:nvPr/>
                    </p:nvPicPr>
                    <p:blipFill>
                      <a:blip r:embed="rId10"/>
                      <a:stretch>
                        <a:fillRect/>
                      </a:stretch>
                    </p:blipFill>
                    <p:spPr>
                      <a:xfrm>
                        <a:off x="5582362" y="403967"/>
                        <a:ext cx="2688771" cy="1170113"/>
                      </a:xfrm>
                      <a:prstGeom prst="rect">
                        <a:avLst/>
                      </a:prstGeom>
                    </p:spPr>
                  </p:pic>
                </p:oleObj>
              </mc:Fallback>
            </mc:AlternateContent>
          </a:graphicData>
        </a:graphic>
      </p:graphicFrame>
    </p:spTree>
    <p:extLst>
      <p:ext uri="{BB962C8B-B14F-4D97-AF65-F5344CB8AC3E}">
        <p14:creationId xmlns:p14="http://schemas.microsoft.com/office/powerpoint/2010/main" val="2633672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par>
                                <p:cTn id="18" presetID="16" presetClass="entr" presetSubtype="21"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arn(inVertical)">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hởi động trước khi bơi | Kênh sức khỏe | Sài Gòn Tiếp Th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1443" y="2649815"/>
            <a:ext cx="7197725" cy="335093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447480" y="357486"/>
            <a:ext cx="7449475" cy="830997"/>
          </a:xfrm>
          <a:prstGeom prst="rect">
            <a:avLst/>
          </a:prstGeom>
          <a:noFill/>
        </p:spPr>
        <p:txBody>
          <a:bodyPr wrap="none" lIns="91440" tIns="45720" rIns="91440" bIns="45720">
            <a:spAutoFit/>
          </a:bodyPr>
          <a:lstStyle/>
          <a:p>
            <a:pPr algn="ctr"/>
            <a:r>
              <a:rPr lang="en-US" sz="4800" b="1"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HOẠT ĐỘNG VẬN DỤNG</a:t>
            </a:r>
            <a:endParaRPr lang="en-US" sz="4800" b="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89166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1224927085"/>
              </p:ext>
            </p:extLst>
          </p:nvPr>
        </p:nvGraphicFramePr>
        <p:xfrm>
          <a:off x="5530808" y="3256704"/>
          <a:ext cx="1024624" cy="803936"/>
        </p:xfrm>
        <a:graphic>
          <a:graphicData uri="http://schemas.openxmlformats.org/presentationml/2006/ole">
            <mc:AlternateContent xmlns:mc="http://schemas.openxmlformats.org/markup-compatibility/2006">
              <mc:Choice xmlns:v="urn:schemas-microsoft-com:vml" Requires="v">
                <p:oleObj spid="_x0000_s35881" name="Equation" r:id="rId3" imgW="710891" imgH="558558" progId="Equation.DSMT4">
                  <p:embed/>
                </p:oleObj>
              </mc:Choice>
              <mc:Fallback>
                <p:oleObj name="Equation" r:id="rId3" imgW="710891" imgH="558558"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0808" y="3256704"/>
                        <a:ext cx="1024624" cy="803936"/>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427393656"/>
              </p:ext>
            </p:extLst>
          </p:nvPr>
        </p:nvGraphicFramePr>
        <p:xfrm>
          <a:off x="4949513" y="4251295"/>
          <a:ext cx="991287" cy="823531"/>
        </p:xfrm>
        <a:graphic>
          <a:graphicData uri="http://schemas.openxmlformats.org/presentationml/2006/ole">
            <mc:AlternateContent xmlns:mc="http://schemas.openxmlformats.org/markup-compatibility/2006">
              <mc:Choice xmlns:v="urn:schemas-microsoft-com:vml" Requires="v">
                <p:oleObj spid="_x0000_s35882" name="Equation" r:id="rId5" imgW="711200" imgH="596900" progId="Equation.DSMT4">
                  <p:embed/>
                </p:oleObj>
              </mc:Choice>
              <mc:Fallback>
                <p:oleObj name="Equation" r:id="rId5" imgW="711200" imgH="59690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49513" y="4251295"/>
                        <a:ext cx="991287" cy="823531"/>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38074990"/>
              </p:ext>
            </p:extLst>
          </p:nvPr>
        </p:nvGraphicFramePr>
        <p:xfrm>
          <a:off x="3145915" y="5878200"/>
          <a:ext cx="3075271" cy="867384"/>
        </p:xfrm>
        <a:graphic>
          <a:graphicData uri="http://schemas.openxmlformats.org/presentationml/2006/ole">
            <mc:AlternateContent xmlns:mc="http://schemas.openxmlformats.org/markup-compatibility/2006">
              <mc:Choice xmlns:v="urn:schemas-microsoft-com:vml" Requires="v">
                <p:oleObj spid="_x0000_s35883" name="Equation" r:id="rId7" imgW="2095200" imgH="596880" progId="Equation.DSMT4">
                  <p:embed/>
                </p:oleObj>
              </mc:Choice>
              <mc:Fallback>
                <p:oleObj name="Equation" r:id="rId7" imgW="2095200" imgH="596880" progId="Equation.DSMT4">
                  <p:embed/>
                  <p:pic>
                    <p:nvPicPr>
                      <p:cNvPr id="0" name="Object 1"/>
                      <p:cNvPicPr>
                        <a:picLocks noChangeAspect="1" noChangeArrowheads="1"/>
                      </p:cNvPicPr>
                      <p:nvPr/>
                    </p:nvPicPr>
                    <p:blipFill>
                      <a:blip r:embed="rId8"/>
                      <a:srcRect/>
                      <a:stretch>
                        <a:fillRect/>
                      </a:stretch>
                    </p:blipFill>
                    <p:spPr bwMode="auto">
                      <a:xfrm>
                        <a:off x="3145915" y="5878200"/>
                        <a:ext cx="3075271" cy="867384"/>
                      </a:xfrm>
                      <a:prstGeom prst="rect">
                        <a:avLst/>
                      </a:prstGeom>
                      <a:noFill/>
                    </p:spPr>
                  </p:pic>
                </p:oleObj>
              </mc:Fallback>
            </mc:AlternateContent>
          </a:graphicData>
        </a:graphic>
      </p:graphicFrame>
      <p:sp>
        <p:nvSpPr>
          <p:cNvPr id="8" name="Rectangle 4"/>
          <p:cNvSpPr>
            <a:spLocks noChangeArrowheads="1"/>
          </p:cNvSpPr>
          <p:nvPr/>
        </p:nvSpPr>
        <p:spPr bwMode="auto">
          <a:xfrm>
            <a:off x="1045028" y="3339919"/>
            <a:ext cx="444544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en-US" sz="28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Thời gian của xe khách đi là: </a:t>
            </a:r>
            <a:endParaRPr kumimoji="0" lang="nl-NL"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9" name="Rectangle 5"/>
          <p:cNvSpPr>
            <a:spLocks noChangeArrowheads="1"/>
          </p:cNvSpPr>
          <p:nvPr/>
        </p:nvSpPr>
        <p:spPr bwMode="auto">
          <a:xfrm>
            <a:off x="1045028" y="4282894"/>
            <a:ext cx="394691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en-US" sz="28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Thời gian của xe tải đi là: </a:t>
            </a:r>
            <a:endParaRPr kumimoji="0" lang="nl-NL"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10" name="Rectangle 6"/>
          <p:cNvSpPr>
            <a:spLocks noChangeArrowheads="1"/>
          </p:cNvSpPr>
          <p:nvPr/>
        </p:nvSpPr>
        <p:spPr bwMode="auto">
          <a:xfrm>
            <a:off x="1045028" y="5254444"/>
            <a:ext cx="806182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en-US" sz="28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Thời gian xe khách đến thành phố B sớm hơn xe tải là:</a:t>
            </a:r>
            <a:endParaRPr kumimoji="0" lang="nl-NL"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11" name="Rectangle 7"/>
          <p:cNvSpPr>
            <a:spLocks noChangeArrowheads="1"/>
          </p:cNvSpPr>
          <p:nvPr/>
        </p:nvSpPr>
        <p:spPr bwMode="auto">
          <a:xfrm>
            <a:off x="6221186" y="5516054"/>
            <a:ext cx="78418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en-US" sz="28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en-US" sz="28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(h)</a:t>
            </a:r>
            <a:r>
              <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p:txBody>
      </p:sp>
      <p:sp>
        <p:nvSpPr>
          <p:cNvPr id="14" name="Rectangle 6"/>
          <p:cNvSpPr>
            <a:spLocks noChangeArrowheads="1"/>
          </p:cNvSpPr>
          <p:nvPr/>
        </p:nvSpPr>
        <p:spPr bwMode="auto">
          <a:xfrm>
            <a:off x="746157" y="751414"/>
            <a:ext cx="11618549"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nl-NL" altLang="en-US" sz="2800" b="1" smtClean="0">
                <a:solidFill>
                  <a:srgbClr val="0070C0"/>
                </a:solidFill>
                <a:latin typeface="Times New Roman" panose="02020603050405020304" pitchFamily="18" charset="0"/>
                <a:cs typeface="Times New Roman" panose="02020603050405020304" pitchFamily="18" charset="0"/>
              </a:rPr>
              <a:t>Bài 4. </a:t>
            </a:r>
            <a:r>
              <a:rPr lang="nl-NL" altLang="en-US" sz="2800" smtClean="0">
                <a:solidFill>
                  <a:schemeClr val="tx1"/>
                </a:solidFill>
                <a:latin typeface="Times New Roman" panose="02020603050405020304" pitchFamily="18" charset="0"/>
                <a:cs typeface="Times New Roman" panose="02020603050405020304" pitchFamily="18" charset="0"/>
              </a:rPr>
              <a:t>Cùng đi từ thành phố A đến thành phố B cách nhau 450 km, xe khách chạy với tốc độ (km/h) (x&gt;y). Nếu xuất phát cùng lúc thì xe khách đến thành phố B sớm hơn xe tải bao nhiêu giờ?</a:t>
            </a:r>
            <a:endParaRPr kumimoji="0" lang="nl-NL"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xmlns="" id="{4AE1ECC2-DB2C-2E1A-EF11-571E621CBAFA}"/>
              </a:ext>
            </a:extLst>
          </p:cNvPr>
          <p:cNvSpPr txBox="1"/>
          <p:nvPr/>
        </p:nvSpPr>
        <p:spPr>
          <a:xfrm>
            <a:off x="4438112" y="2576746"/>
            <a:ext cx="1166649" cy="523220"/>
          </a:xfrm>
          <a:prstGeom prst="rect">
            <a:avLst/>
          </a:prstGeom>
          <a:noFill/>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Giải</a:t>
            </a:r>
          </a:p>
        </p:txBody>
      </p:sp>
      <p:sp>
        <p:nvSpPr>
          <p:cNvPr id="17" name="Rectangle 16"/>
          <p:cNvSpPr/>
          <p:nvPr/>
        </p:nvSpPr>
        <p:spPr>
          <a:xfrm>
            <a:off x="258259" y="37539"/>
            <a:ext cx="4981988" cy="523220"/>
          </a:xfrm>
          <a:prstGeom prst="rect">
            <a:avLst/>
          </a:prstGeom>
          <a:noFill/>
        </p:spPr>
        <p:txBody>
          <a:bodyPr wrap="square" lIns="91440" tIns="45720" rIns="91440" bIns="45720">
            <a:spAutoFit/>
          </a:bodyPr>
          <a:lstStyle/>
          <a:p>
            <a:pPr algn="ctr"/>
            <a:r>
              <a:rPr lang="en-US" sz="2800" b="1"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HOẠT ĐỘNG VẬN DỤNG</a:t>
            </a:r>
            <a:endParaRPr lang="en-US" sz="2800" b="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9589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par>
                                <p:cTn id="18" presetID="16" presetClass="entr" presetSubtype="21"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par>
                                <p:cTn id="26" presetID="16" presetClass="entr" presetSubtype="21"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barn(inVertical)">
                                      <p:cBhvr>
                                        <p:cTn id="38" dur="500"/>
                                        <p:tgtEl>
                                          <p:spTgt spid="7"/>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barn(inVertical)">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4"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7181"/>
            <a:ext cx="12178792" cy="6820817"/>
          </a:xfrm>
          <a:prstGeom prst="rect">
            <a:avLst/>
          </a:prstGeom>
        </p:spPr>
      </p:pic>
      <p:pic>
        <p:nvPicPr>
          <p:cNvPr id="5" name="Picture 3" descr="C:\Users\ADMIN\Desktop\Tai nguyen thiet ke tro choi\Bảng gỗ\49f1b87228eb6bdb68e300357ebeb9ca (2).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86711" y1="13242" x2="90864" y2="83105"/>
                        <a14:foregroundMark x1="88870" y1="10959" x2="38040" y2="9132"/>
                        <a14:foregroundMark x1="50831" y1="6849" x2="79402" y2="4110"/>
                        <a14:foregroundMark x1="33887" y1="10959" x2="16944" y2="19178"/>
                        <a14:foregroundMark x1="15947" y1="34247" x2="11462" y2="55708"/>
                        <a14:foregroundMark x1="7973" y1="75342" x2="5150" y2="85845"/>
                        <a14:foregroundMark x1="15449" y1="31050" x2="18439" y2="30137"/>
                        <a14:foregroundMark x1="6478" y1="91781" x2="68771" y2="83105"/>
                        <a14:foregroundMark x1="67774" y1="89041" x2="94684" y2="94521"/>
                        <a14:foregroundMark x1="69767" y1="87671" x2="89867" y2="88584"/>
                        <a14:foregroundMark x1="98671" y1="44749" x2="87375" y2="54338"/>
                        <a14:foregroundMark x1="13953" y1="30137" x2="19767" y2="31050"/>
                        <a14:backgroundMark x1="88206" y1="19178" x2="85216" y2="18265"/>
                        <a14:backgroundMark x1="91362" y1="60274" x2="87375" y2="58904"/>
                      </a14:backgroundRemoval>
                    </a14:imgEffect>
                  </a14:imgLayer>
                </a14:imgProps>
              </a:ext>
              <a:ext uri="{28A0092B-C50C-407E-A947-70E740481C1C}">
                <a14:useLocalDpi xmlns:a14="http://schemas.microsoft.com/office/drawing/2010/main" val="0"/>
              </a:ext>
            </a:extLst>
          </a:blip>
          <a:srcRect/>
          <a:stretch>
            <a:fillRect/>
          </a:stretch>
        </p:blipFill>
        <p:spPr bwMode="auto">
          <a:xfrm>
            <a:off x="4925185" y="5371516"/>
            <a:ext cx="6875876" cy="152366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hlinkClick r:id="rId5" action="ppaction://hlinksldjump"/>
          </p:cNvPr>
          <p:cNvSpPr/>
          <p:nvPr/>
        </p:nvSpPr>
        <p:spPr>
          <a:xfrm>
            <a:off x="5708993" y="5769778"/>
            <a:ext cx="5308260" cy="584775"/>
          </a:xfrm>
          <a:prstGeom prst="rect">
            <a:avLst/>
          </a:prstGeom>
          <a:noFill/>
        </p:spPr>
        <p:txBody>
          <a:bodyPr wrap="square" lIns="91440" tIns="45720" rIns="91440" bIns="45720">
            <a:spAutoFit/>
          </a:bodyPr>
          <a:lstStyle/>
          <a:p>
            <a:pPr algn="ctr"/>
            <a:r>
              <a:rPr lang="en-US" sz="3200" b="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Palatino Linotype" pitchFamily="18" charset="0"/>
              </a:rPr>
              <a:t>THỬ TÀI TRẠNG TÍ</a:t>
            </a:r>
          </a:p>
        </p:txBody>
      </p:sp>
      <p:pic>
        <p:nvPicPr>
          <p:cNvPr id="7" name="Picture 6">
            <a:hlinkClick r:id="rId5" action="ppaction://hlinksldjump"/>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013826" y="1"/>
            <a:ext cx="1571625" cy="1571625"/>
          </a:xfrm>
          <a:prstGeom prst="rect">
            <a:avLst/>
          </a:prstGeom>
        </p:spPr>
      </p:pic>
    </p:spTree>
    <p:extLst>
      <p:ext uri="{BB962C8B-B14F-4D97-AF65-F5344CB8AC3E}">
        <p14:creationId xmlns:p14="http://schemas.microsoft.com/office/powerpoint/2010/main" val="3320269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26" presetClass="emph" presetSubtype="0" repeatCount="indefinite" fill="hold" grpId="1" nodeType="withEffect">
                                  <p:stCondLst>
                                    <p:cond delay="0"/>
                                  </p:stCondLst>
                                  <p:childTnLst>
                                    <p:animEffect transition="out" filter="fade">
                                      <p:cBhvr>
                                        <p:cTn id="16" dur="500" tmFilter="0, 0; .2, .5; .8, .5; 1, 0"/>
                                        <p:tgtEl>
                                          <p:spTgt spid="6"/>
                                        </p:tgtEl>
                                      </p:cBhvr>
                                    </p:animEffect>
                                    <p:animScale>
                                      <p:cBhvr>
                                        <p:cTn id="17"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solidFill>
                  <a:srgbClr val="FF0000"/>
                </a:solidFill>
                <a:latin typeface="Times New Roman" panose="02020603050405020304" pitchFamily="18" charset="0"/>
                <a:cs typeface="Times New Roman" panose="02020603050405020304" pitchFamily="18" charset="0"/>
              </a:rPr>
              <a:t>GIỚI THIỆU</a:t>
            </a:r>
            <a:endParaRPr lang="vi-VN" b="1">
              <a:solidFill>
                <a:srgbClr val="FF00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D2E5103A-D6A1-48FD-3900-4B5398836290}"/>
              </a:ext>
            </a:extLst>
          </p:cNvPr>
          <p:cNvPicPr>
            <a:picLocks noChangeAspect="1"/>
          </p:cNvPicPr>
          <p:nvPr/>
        </p:nvPicPr>
        <p:blipFill>
          <a:blip r:embed="rId2">
            <a:lum bright="70000" contrast="-70000"/>
          </a:blip>
          <a:stretch>
            <a:fillRect/>
          </a:stretch>
        </p:blipFill>
        <p:spPr>
          <a:xfrm>
            <a:off x="5568" y="17992"/>
            <a:ext cx="12180864" cy="6822015"/>
          </a:xfrm>
          <a:prstGeom prst="rect">
            <a:avLst/>
          </a:prstGeom>
        </p:spPr>
      </p:pic>
      <p:sp>
        <p:nvSpPr>
          <p:cNvPr id="3" name="Content Placeholder 2"/>
          <p:cNvSpPr>
            <a:spLocks noGrp="1"/>
          </p:cNvSpPr>
          <p:nvPr>
            <p:ph idx="1"/>
          </p:nvPr>
        </p:nvSpPr>
        <p:spPr>
          <a:xfrm>
            <a:off x="609600" y="1550506"/>
            <a:ext cx="10972800" cy="3279912"/>
          </a:xfrm>
        </p:spPr>
        <p:txBody>
          <a:bodyPr/>
          <a:lstStyle/>
          <a:p>
            <a:pPr marL="114300" indent="0" algn="ctr">
              <a:buNone/>
            </a:pPr>
            <a:r>
              <a:rPr lang="en-US"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GIỚI THIỆU</a:t>
            </a:r>
          </a:p>
          <a:p>
            <a:pPr algn="just"/>
            <a:r>
              <a:rPr lang="en-US">
                <a:solidFill>
                  <a:srgbClr val="002060"/>
                </a:solidFill>
                <a:latin typeface="Times New Roman" panose="02020603050405020304" pitchFamily="18" charset="0"/>
                <a:cs typeface="Times New Roman" panose="02020603050405020304" pitchFamily="18" charset="0"/>
              </a:rPr>
              <a:t>Một hôm nhóm bạn Trạng Tí, </a:t>
            </a:r>
            <a:r>
              <a:rPr lang="vi-VN">
                <a:solidFill>
                  <a:srgbClr val="002060"/>
                </a:solidFill>
                <a:latin typeface="Times New Roman" panose="02020603050405020304" pitchFamily="18" charset="0"/>
                <a:cs typeface="Times New Roman" panose="02020603050405020304" pitchFamily="18" charset="0"/>
              </a:rPr>
              <a:t>Sửu Ẹo, Dần Béo và Cả Mẹo</a:t>
            </a:r>
            <a:r>
              <a:rPr lang="en-US">
                <a:solidFill>
                  <a:srgbClr val="002060"/>
                </a:solidFill>
                <a:latin typeface="Times New Roman" panose="02020603050405020304" pitchFamily="18" charset="0"/>
                <a:cs typeface="Times New Roman" panose="02020603050405020304" pitchFamily="18" charset="0"/>
              </a:rPr>
              <a:t>, muốn xin phép đi chơi nhưng thầy Đồ Kiết yêu cầu phải trả lời đúng các câu hỏi thì nhóm bạn sẽ được đi chơi</a:t>
            </a:r>
          </a:p>
          <a:p>
            <a:pPr algn="just"/>
            <a:r>
              <a:rPr lang="en-US">
                <a:solidFill>
                  <a:srgbClr val="002060"/>
                </a:solidFill>
                <a:latin typeface="Times New Roman" panose="02020603050405020304" pitchFamily="18" charset="0"/>
                <a:cs typeface="Times New Roman" panose="02020603050405020304" pitchFamily="18" charset="0"/>
              </a:rPr>
              <a:t>Các em hãy giúp nhóm bạn được đi chơi bằng cách vượt qua hết các câu hỏi của thầy Đồ Kiết nhé!</a:t>
            </a:r>
          </a:p>
          <a:p>
            <a:pPr marL="114300" indent="0" algn="just">
              <a:buNone/>
            </a:pP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19999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292678"/>
            <a:ext cx="9144000" cy="5565322"/>
          </a:xfrm>
          <a:prstGeom prst="rect">
            <a:avLst/>
          </a:prstGeom>
        </p:spPr>
      </p:pic>
      <p:pic>
        <p:nvPicPr>
          <p:cNvPr id="1026" name="1" descr="HÃ¬nh áº£nh cÃ³ liÃªn quan">
            <a:hlinkClick r:id="rId4" action="ppaction://hlinksldjump"/>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99657" y="108856"/>
            <a:ext cx="675978" cy="678996"/>
          </a:xfrm>
          <a:prstGeom prst="rect">
            <a:avLst/>
          </a:prstGeom>
          <a:noFill/>
          <a:extLst>
            <a:ext uri="{909E8E84-426E-40DD-AFC4-6F175D3DCCD1}">
              <a14:hiddenFill xmlns:a14="http://schemas.microsoft.com/office/drawing/2010/main">
                <a:solidFill>
                  <a:srgbClr val="FFFFFF"/>
                </a:solidFill>
              </a14:hiddenFill>
            </a:ext>
          </a:extLst>
        </p:spPr>
      </p:pic>
      <p:pic>
        <p:nvPicPr>
          <p:cNvPr id="6" name="2" descr="HÃ¬nh áº£nh cÃ³ liÃªn quan">
            <a:hlinkClick r:id="rId6" action="ppaction://hlinksldjump"/>
          </p:cNvPr>
          <p:cNvPicPr>
            <a:picLocks noChangeAspect="1" noChangeArrowheads="1"/>
          </p:cNvPicPr>
          <p:nvPr/>
        </p:nvPicPr>
        <p:blipFill>
          <a:blip r:embed="rId5"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20885" y="108856"/>
            <a:ext cx="675978" cy="678996"/>
          </a:xfrm>
          <a:prstGeom prst="rect">
            <a:avLst/>
          </a:prstGeom>
          <a:noFill/>
          <a:extLst>
            <a:ext uri="{909E8E84-426E-40DD-AFC4-6F175D3DCCD1}">
              <a14:hiddenFill xmlns:a14="http://schemas.microsoft.com/office/drawing/2010/main">
                <a:solidFill>
                  <a:srgbClr val="FFFFFF"/>
                </a:solidFill>
              </a14:hiddenFill>
            </a:ext>
          </a:extLst>
        </p:spPr>
      </p:pic>
      <p:pic>
        <p:nvPicPr>
          <p:cNvPr id="7" name="3" descr="HÃ¬nh áº£nh cÃ³ liÃªn quan">
            <a:hlinkClick r:id="rId7" action="ppaction://hlinksldjump"/>
          </p:cNvPr>
          <p:cNvPicPr>
            <a:picLocks noChangeAspect="1" noChangeArrowheads="1"/>
          </p:cNvPicPr>
          <p:nvPr/>
        </p:nvPicPr>
        <p:blipFill>
          <a:blip r:embed="rId5" cstate="print">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01985" y="108856"/>
            <a:ext cx="675978" cy="678996"/>
          </a:xfrm>
          <a:prstGeom prst="rect">
            <a:avLst/>
          </a:prstGeom>
          <a:noFill/>
          <a:extLst>
            <a:ext uri="{909E8E84-426E-40DD-AFC4-6F175D3DCCD1}">
              <a14:hiddenFill xmlns:a14="http://schemas.microsoft.com/office/drawing/2010/main">
                <a:solidFill>
                  <a:srgbClr val="FFFFFF"/>
                </a:solidFill>
              </a14:hiddenFill>
            </a:ext>
          </a:extLst>
        </p:spPr>
      </p:pic>
      <p:pic>
        <p:nvPicPr>
          <p:cNvPr id="8" name="4" descr="HÃ¬nh áº£nh cÃ³ liÃªn quan">
            <a:hlinkClick r:id="rId8" action="ppaction://hlinksldjump"/>
          </p:cNvPr>
          <p:cNvPicPr>
            <a:picLocks noChangeAspect="1" noChangeArrowheads="1"/>
          </p:cNvPicPr>
          <p:nvPr/>
        </p:nvPicPr>
        <p:blipFill>
          <a:blip r:embed="rId5" cstate="print">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6302829" y="109107"/>
            <a:ext cx="675978" cy="678996"/>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2906485" y="835613"/>
            <a:ext cx="365760" cy="36576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a:solidFill>
                  <a:srgbClr val="FF0000"/>
                </a:solidFill>
              </a:rPr>
              <a:t>1</a:t>
            </a:r>
            <a:endParaRPr lang="vi-VN" b="1">
              <a:solidFill>
                <a:srgbClr val="FF0000"/>
              </a:solidFill>
            </a:endParaRPr>
          </a:p>
        </p:txBody>
      </p:sp>
      <p:sp>
        <p:nvSpPr>
          <p:cNvPr id="12" name="Oval 11"/>
          <p:cNvSpPr/>
          <p:nvPr/>
        </p:nvSpPr>
        <p:spPr>
          <a:xfrm>
            <a:off x="3975994" y="822074"/>
            <a:ext cx="365760" cy="36576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a:solidFill>
                  <a:srgbClr val="FF0000"/>
                </a:solidFill>
              </a:rPr>
              <a:t>2</a:t>
            </a:r>
            <a:endParaRPr lang="vi-VN" b="1">
              <a:solidFill>
                <a:srgbClr val="FF0000"/>
              </a:solidFill>
            </a:endParaRPr>
          </a:p>
        </p:txBody>
      </p:sp>
      <p:sp>
        <p:nvSpPr>
          <p:cNvPr id="13" name="Oval 12"/>
          <p:cNvSpPr/>
          <p:nvPr/>
        </p:nvSpPr>
        <p:spPr>
          <a:xfrm>
            <a:off x="5171777" y="822074"/>
            <a:ext cx="365760" cy="36576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a:solidFill>
                  <a:srgbClr val="FF0000"/>
                </a:solidFill>
              </a:rPr>
              <a:t>3</a:t>
            </a:r>
            <a:endParaRPr lang="vi-VN" b="1">
              <a:solidFill>
                <a:srgbClr val="FF0000"/>
              </a:solidFill>
            </a:endParaRPr>
          </a:p>
        </p:txBody>
      </p:sp>
      <p:sp>
        <p:nvSpPr>
          <p:cNvPr id="14" name="Oval 13"/>
          <p:cNvSpPr/>
          <p:nvPr/>
        </p:nvSpPr>
        <p:spPr>
          <a:xfrm>
            <a:off x="6457938" y="815621"/>
            <a:ext cx="365760" cy="36576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a:solidFill>
                  <a:srgbClr val="FF0000"/>
                </a:solidFill>
              </a:rPr>
              <a:t>4</a:t>
            </a:r>
            <a:endParaRPr lang="vi-VN" b="1">
              <a:solidFill>
                <a:srgbClr val="FF0000"/>
              </a:solidFill>
            </a:endParaRPr>
          </a:p>
        </p:txBody>
      </p:sp>
      <p:pic>
        <p:nvPicPr>
          <p:cNvPr id="17" name="Picture 16"/>
          <p:cNvPicPr>
            <a:picLocks noChangeAspect="1"/>
          </p:cNvPicPr>
          <p:nvPr/>
        </p:nvPicPr>
        <p:blipFill rotWithShape="1">
          <a:blip r:embed="rId9">
            <a:extLst>
              <a:ext uri="{BEBA8EAE-BF5A-486C-A8C5-ECC9F3942E4B}">
                <a14:imgProps xmlns:a14="http://schemas.microsoft.com/office/drawing/2010/main">
                  <a14:imgLayer r:embed="rId10">
                    <a14:imgEffect>
                      <a14:backgroundRemoval t="9896" b="93403" l="67383" r="98340">
                        <a14:foregroundMark x1="71582" y1="51563" x2="71582" y2="51563"/>
                        <a14:foregroundMark x1="72852" y1="62500" x2="72852" y2="62500"/>
                        <a14:backgroundMark x1="72754" y1="64583" x2="72754" y2="64583"/>
                        <a14:backgroundMark x1="72656" y1="63194" x2="72656" y2="63194"/>
                        <a14:backgroundMark x1="78711" y1="31597" x2="78711" y2="31597"/>
                        <a14:backgroundMark x1="75391" y1="48958" x2="75391" y2="48958"/>
                      </a14:backgroundRemoval>
                    </a14:imgEffect>
                  </a14:imgLayer>
                </a14:imgProps>
              </a:ext>
              <a:ext uri="{28A0092B-C50C-407E-A947-70E740481C1C}">
                <a14:useLocalDpi xmlns:a14="http://schemas.microsoft.com/office/drawing/2010/main" val="0"/>
              </a:ext>
            </a:extLst>
          </a:blip>
          <a:srcRect l="68258" t="15576" b="6771"/>
          <a:stretch/>
        </p:blipFill>
        <p:spPr>
          <a:xfrm>
            <a:off x="7765498" y="2144485"/>
            <a:ext cx="2902503" cy="4321629"/>
          </a:xfrm>
          <a:prstGeom prst="rect">
            <a:avLst/>
          </a:prstGeom>
        </p:spPr>
      </p:pic>
      <p:pic>
        <p:nvPicPr>
          <p:cNvPr id="19" name="Picture 18"/>
          <p:cNvPicPr>
            <a:picLocks noChangeAspect="1"/>
          </p:cNvPicPr>
          <p:nvPr/>
        </p:nvPicPr>
        <p:blipFill rotWithShape="1">
          <a:blip r:embed="rId11">
            <a:extLst>
              <a:ext uri="{BEBA8EAE-BF5A-486C-A8C5-ECC9F3942E4B}">
                <a14:imgProps xmlns:a14="http://schemas.microsoft.com/office/drawing/2010/main">
                  <a14:imgLayer r:embed="rId10">
                    <a14:imgEffect>
                      <a14:backgroundRemoval t="9896" b="90625" l="38574" r="58008">
                        <a14:backgroundMark x1="55273" y1="85938" x2="55273" y2="85938"/>
                        <a14:backgroundMark x1="41992" y1="80382" x2="41992" y2="80382"/>
                        <a14:backgroundMark x1="43262" y1="73958" x2="43262" y2="73958"/>
                        <a14:backgroundMark x1="42285" y1="55556" x2="42285" y2="55556"/>
                        <a14:backgroundMark x1="40137" y1="54340" x2="40137" y2="54340"/>
                        <a14:backgroundMark x1="41797" y1="56424" x2="41797" y2="56424"/>
                        <a14:backgroundMark x1="46191" y1="17708" x2="46191" y2="17708"/>
                        <a14:backgroundMark x1="46875" y1="24653" x2="46875" y2="24653"/>
                        <a14:backgroundMark x1="46094" y1="31424" x2="46094" y2="31424"/>
                        <a14:backgroundMark x1="47070" y1="31944" x2="47070" y2="31944"/>
                        <a14:backgroundMark x1="46289" y1="43924" x2="46289" y2="43924"/>
                      </a14:backgroundRemoval>
                    </a14:imgEffect>
                  </a14:imgLayer>
                </a14:imgProps>
              </a:ext>
              <a:ext uri="{28A0092B-C50C-407E-A947-70E740481C1C}">
                <a14:useLocalDpi xmlns:a14="http://schemas.microsoft.com/office/drawing/2010/main" val="0"/>
              </a:ext>
            </a:extLst>
          </a:blip>
          <a:srcRect l="39286" t="38972" r="41548" b="4891"/>
          <a:stretch/>
        </p:blipFill>
        <p:spPr>
          <a:xfrm>
            <a:off x="5106461" y="3439886"/>
            <a:ext cx="1752600" cy="3124201"/>
          </a:xfrm>
          <a:prstGeom prst="rect">
            <a:avLst/>
          </a:prstGeom>
        </p:spPr>
      </p:pic>
      <p:pic>
        <p:nvPicPr>
          <p:cNvPr id="20" name="Picture 19"/>
          <p:cNvPicPr>
            <a:picLocks noChangeAspect="1"/>
          </p:cNvPicPr>
          <p:nvPr/>
        </p:nvPicPr>
        <p:blipFill rotWithShape="1">
          <a:blip r:embed="rId12">
            <a:extLst>
              <a:ext uri="{BEBA8EAE-BF5A-486C-A8C5-ECC9F3942E4B}">
                <a14:imgProps xmlns:a14="http://schemas.microsoft.com/office/drawing/2010/main">
                  <a14:imgLayer r:embed="rId10">
                    <a14:imgEffect>
                      <a14:backgroundRemoval t="9896" b="95139" l="977" r="23730">
                        <a14:foregroundMark x1="12695" y1="55729" x2="12695" y2="55729"/>
                        <a14:foregroundMark x1="12598" y1="52083" x2="12598" y2="52083"/>
                        <a14:foregroundMark x1="16504" y1="54861" x2="16504" y2="54861"/>
                        <a14:foregroundMark x1="11230" y1="50174" x2="11230" y2="50174"/>
                        <a14:foregroundMark x1="9375" y1="51215" x2="9375" y2="51215"/>
                        <a14:foregroundMark x1="7422" y1="52778" x2="7422" y2="52778"/>
                        <a14:foregroundMark x1="2930" y1="71181" x2="2930" y2="71181"/>
                        <a14:foregroundMark x1="12793" y1="52951" x2="12793" y2="52951"/>
                        <a14:foregroundMark x1="15820" y1="56597" x2="15820" y2="56597"/>
                        <a14:backgroundMark x1="15137" y1="32292" x2="15137" y2="32292"/>
                        <a14:backgroundMark x1="14648" y1="20833" x2="14648" y2="20833"/>
                        <a14:backgroundMark x1="16895" y1="30208" x2="16895" y2="30208"/>
                        <a14:backgroundMark x1="17480" y1="45833" x2="17480" y2="45833"/>
                        <a14:backgroundMark x1="15332" y1="44097" x2="15332" y2="44097"/>
                        <a14:backgroundMark x1="18555" y1="63021" x2="18555" y2="63021"/>
                        <a14:backgroundMark x1="16797" y1="44965" x2="16797" y2="44965"/>
                        <a14:backgroundMark x1="21387" y1="72743" x2="21387" y2="72743"/>
                        <a14:backgroundMark x1="22070" y1="68576" x2="22070" y2="68576"/>
                        <a14:backgroundMark x1="20508" y1="71181" x2="20508" y2="71181"/>
                        <a14:backgroundMark x1="20996" y1="68576" x2="20996" y2="68576"/>
                        <a14:backgroundMark x1="16797" y1="49306" x2="16797" y2="49306"/>
                        <a14:backgroundMark x1="15723" y1="46354" x2="15723" y2="46354"/>
                      </a14:backgroundRemoval>
                    </a14:imgEffect>
                  </a14:imgLayer>
                </a14:imgProps>
              </a:ext>
              <a:ext uri="{28A0092B-C50C-407E-A947-70E740481C1C}">
                <a14:useLocalDpi xmlns:a14="http://schemas.microsoft.com/office/drawing/2010/main" val="0"/>
              </a:ext>
            </a:extLst>
          </a:blip>
          <a:srcRect t="45004" r="74722"/>
          <a:stretch/>
        </p:blipFill>
        <p:spPr>
          <a:xfrm>
            <a:off x="1578428" y="3797300"/>
            <a:ext cx="2311400" cy="3060700"/>
          </a:xfrm>
          <a:prstGeom prst="rect">
            <a:avLst/>
          </a:prstGeom>
        </p:spPr>
      </p:pic>
      <p:pic>
        <p:nvPicPr>
          <p:cNvPr id="21" name="Picture 20"/>
          <p:cNvPicPr>
            <a:picLocks noChangeAspect="1"/>
          </p:cNvPicPr>
          <p:nvPr/>
        </p:nvPicPr>
        <p:blipFill rotWithShape="1">
          <a:blip r:embed="rId13">
            <a:extLst>
              <a:ext uri="{28A0092B-C50C-407E-A947-70E740481C1C}">
                <a14:useLocalDpi xmlns:a14="http://schemas.microsoft.com/office/drawing/2010/main" val="0"/>
              </a:ext>
            </a:extLst>
          </a:blip>
          <a:srcRect l="18691" t="43471" r="62619" b="2348"/>
          <a:stretch/>
        </p:blipFill>
        <p:spPr>
          <a:xfrm>
            <a:off x="3228144" y="3705996"/>
            <a:ext cx="1709057" cy="3015343"/>
          </a:xfrm>
          <a:prstGeom prst="rect">
            <a:avLst/>
          </a:prstGeom>
        </p:spPr>
      </p:pic>
      <p:pic>
        <p:nvPicPr>
          <p:cNvPr id="22" name="Picture 2" descr="Káº¿t quáº£ hÃ¬nh áº£nh cho tráº¡ng tÃ­">
            <a:hlinkClick r:id="rId14" action="ppaction://hlinksldjump"/>
          </p:cNvPr>
          <p:cNvPicPr>
            <a:picLocks noChangeAspect="1" noChangeArrowheads="1"/>
          </p:cNvPicPr>
          <p:nvPr/>
        </p:nvPicPr>
        <p:blipFill rotWithShape="1">
          <a:blip r:embed="rId15" cstate="print">
            <a:extLst>
              <a:ext uri="{BEBA8EAE-BF5A-486C-A8C5-ECC9F3942E4B}">
                <a14:imgProps xmlns:a14="http://schemas.microsoft.com/office/drawing/2010/main">
                  <a14:imgLayer r:embed="rId16">
                    <a14:imgEffect>
                      <a14:backgroundRemoval t="12260" b="96875" l="2500" r="72262">
                        <a14:backgroundMark x1="6071" y1="47356" x2="6071" y2="47356"/>
                      </a14:backgroundRemoval>
                    </a14:imgEffect>
                  </a14:imgLayer>
                </a14:imgProps>
              </a:ext>
              <a:ext uri="{28A0092B-C50C-407E-A947-70E740481C1C}">
                <a14:useLocalDpi xmlns:a14="http://schemas.microsoft.com/office/drawing/2010/main" val="0"/>
              </a:ext>
            </a:extLst>
          </a:blip>
          <a:srcRect r="25482"/>
          <a:stretch/>
        </p:blipFill>
        <p:spPr bwMode="auto">
          <a:xfrm>
            <a:off x="1565275" y="33956"/>
            <a:ext cx="1134382" cy="753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7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102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2000" fill="hold"/>
                                        <p:tgtEl>
                                          <p:spTgt spid="6"/>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2000" fill="hold"/>
                                        <p:tgtEl>
                                          <p:spTgt spid="7"/>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2000" fill="hold"/>
                                        <p:tgtEl>
                                          <p:spTgt spid="8"/>
                                        </p:tgtEl>
                                        <p:attrNameLst>
                                          <p:attrName>r</p:attrName>
                                        </p:attrNameLst>
                                      </p:cBhvr>
                                    </p:animRot>
                                  </p:childTnLst>
                                </p:cTn>
                              </p:par>
                              <p:par>
                                <p:cTn id="13" presetID="32" presetClass="emph" presetSubtype="0" repeatCount="indefinite" fill="hold" nodeType="withEffect">
                                  <p:stCondLst>
                                    <p:cond delay="0"/>
                                  </p:stCondLst>
                                  <p:childTnLst>
                                    <p:animRot by="120000">
                                      <p:cBhvr>
                                        <p:cTn id="14" dur="100" fill="hold">
                                          <p:stCondLst>
                                            <p:cond delay="0"/>
                                          </p:stCondLst>
                                        </p:cTn>
                                        <p:tgtEl>
                                          <p:spTgt spid="17"/>
                                        </p:tgtEl>
                                        <p:attrNameLst>
                                          <p:attrName>r</p:attrName>
                                        </p:attrNameLst>
                                      </p:cBhvr>
                                    </p:animRot>
                                    <p:animRot by="-240000">
                                      <p:cBhvr>
                                        <p:cTn id="15" dur="200" fill="hold">
                                          <p:stCondLst>
                                            <p:cond delay="200"/>
                                          </p:stCondLst>
                                        </p:cTn>
                                        <p:tgtEl>
                                          <p:spTgt spid="17"/>
                                        </p:tgtEl>
                                        <p:attrNameLst>
                                          <p:attrName>r</p:attrName>
                                        </p:attrNameLst>
                                      </p:cBhvr>
                                    </p:animRot>
                                    <p:animRot by="240000">
                                      <p:cBhvr>
                                        <p:cTn id="16" dur="200" fill="hold">
                                          <p:stCondLst>
                                            <p:cond delay="400"/>
                                          </p:stCondLst>
                                        </p:cTn>
                                        <p:tgtEl>
                                          <p:spTgt spid="17"/>
                                        </p:tgtEl>
                                        <p:attrNameLst>
                                          <p:attrName>r</p:attrName>
                                        </p:attrNameLst>
                                      </p:cBhvr>
                                    </p:animRot>
                                    <p:animRot by="-240000">
                                      <p:cBhvr>
                                        <p:cTn id="17" dur="200" fill="hold">
                                          <p:stCondLst>
                                            <p:cond delay="600"/>
                                          </p:stCondLst>
                                        </p:cTn>
                                        <p:tgtEl>
                                          <p:spTgt spid="17"/>
                                        </p:tgtEl>
                                        <p:attrNameLst>
                                          <p:attrName>r</p:attrName>
                                        </p:attrNameLst>
                                      </p:cBhvr>
                                    </p:animRot>
                                    <p:animRot by="120000">
                                      <p:cBhvr>
                                        <p:cTn id="18" dur="200" fill="hold">
                                          <p:stCondLst>
                                            <p:cond delay="800"/>
                                          </p:stCondLst>
                                        </p:cTn>
                                        <p:tgtEl>
                                          <p:spTgt spid="17"/>
                                        </p:tgtEl>
                                        <p:attrNameLst>
                                          <p:attrName>r</p:attrName>
                                        </p:attrNameLst>
                                      </p:cBhvr>
                                    </p:animRot>
                                  </p:childTnLst>
                                </p:cTn>
                              </p:par>
                              <p:par>
                                <p:cTn id="19" presetID="32" presetClass="emph" presetSubtype="0" repeatCount="indefinite" fill="hold" nodeType="withEffect">
                                  <p:stCondLst>
                                    <p:cond delay="0"/>
                                  </p:stCondLst>
                                  <p:childTnLst>
                                    <p:animRot by="120000">
                                      <p:cBhvr>
                                        <p:cTn id="20" dur="100" fill="hold">
                                          <p:stCondLst>
                                            <p:cond delay="0"/>
                                          </p:stCondLst>
                                        </p:cTn>
                                        <p:tgtEl>
                                          <p:spTgt spid="19"/>
                                        </p:tgtEl>
                                        <p:attrNameLst>
                                          <p:attrName>r</p:attrName>
                                        </p:attrNameLst>
                                      </p:cBhvr>
                                    </p:animRot>
                                    <p:animRot by="-240000">
                                      <p:cBhvr>
                                        <p:cTn id="21" dur="200" fill="hold">
                                          <p:stCondLst>
                                            <p:cond delay="200"/>
                                          </p:stCondLst>
                                        </p:cTn>
                                        <p:tgtEl>
                                          <p:spTgt spid="19"/>
                                        </p:tgtEl>
                                        <p:attrNameLst>
                                          <p:attrName>r</p:attrName>
                                        </p:attrNameLst>
                                      </p:cBhvr>
                                    </p:animRot>
                                    <p:animRot by="240000">
                                      <p:cBhvr>
                                        <p:cTn id="22" dur="200" fill="hold">
                                          <p:stCondLst>
                                            <p:cond delay="400"/>
                                          </p:stCondLst>
                                        </p:cTn>
                                        <p:tgtEl>
                                          <p:spTgt spid="19"/>
                                        </p:tgtEl>
                                        <p:attrNameLst>
                                          <p:attrName>r</p:attrName>
                                        </p:attrNameLst>
                                      </p:cBhvr>
                                    </p:animRot>
                                    <p:animRot by="-240000">
                                      <p:cBhvr>
                                        <p:cTn id="23" dur="200" fill="hold">
                                          <p:stCondLst>
                                            <p:cond delay="600"/>
                                          </p:stCondLst>
                                        </p:cTn>
                                        <p:tgtEl>
                                          <p:spTgt spid="19"/>
                                        </p:tgtEl>
                                        <p:attrNameLst>
                                          <p:attrName>r</p:attrName>
                                        </p:attrNameLst>
                                      </p:cBhvr>
                                    </p:animRot>
                                    <p:animRot by="120000">
                                      <p:cBhvr>
                                        <p:cTn id="24" dur="200" fill="hold">
                                          <p:stCondLst>
                                            <p:cond delay="800"/>
                                          </p:stCondLst>
                                        </p:cTn>
                                        <p:tgtEl>
                                          <p:spTgt spid="19"/>
                                        </p:tgtEl>
                                        <p:attrNameLst>
                                          <p:attrName>r</p:attrName>
                                        </p:attrNameLst>
                                      </p:cBhvr>
                                    </p:animRot>
                                  </p:childTnLst>
                                </p:cTn>
                              </p:par>
                              <p:par>
                                <p:cTn id="25" presetID="26" presetClass="emph" presetSubtype="0" repeatCount="indefinite" fill="hold" nodeType="withEffect">
                                  <p:stCondLst>
                                    <p:cond delay="0"/>
                                  </p:stCondLst>
                                  <p:childTnLst>
                                    <p:animEffect transition="out" filter="fade">
                                      <p:cBhvr>
                                        <p:cTn id="26" dur="3000" tmFilter="0, 0; .2, .5; .8, .5; 1, 0"/>
                                        <p:tgtEl>
                                          <p:spTgt spid="20"/>
                                        </p:tgtEl>
                                      </p:cBhvr>
                                    </p:animEffect>
                                    <p:animScale>
                                      <p:cBhvr>
                                        <p:cTn id="27" dur="1500" autoRev="1" fill="hold"/>
                                        <p:tgtEl>
                                          <p:spTgt spid="20"/>
                                        </p:tgtEl>
                                      </p:cBhvr>
                                      <p:by x="105000" y="105000"/>
                                    </p:animScale>
                                  </p:childTnLst>
                                </p:cTn>
                              </p:par>
                              <p:par>
                                <p:cTn id="28" presetID="32" presetClass="emph" presetSubtype="0" repeatCount="indefinite" fill="hold" nodeType="withEffect">
                                  <p:stCondLst>
                                    <p:cond delay="0"/>
                                  </p:stCondLst>
                                  <p:endCondLst>
                                    <p:cond evt="onNext" delay="0">
                                      <p:tgtEl>
                                        <p:sldTgt/>
                                      </p:tgtEl>
                                    </p:cond>
                                  </p:endCondLst>
                                  <p:childTnLst>
                                    <p:animRot by="120000">
                                      <p:cBhvr>
                                        <p:cTn id="29" dur="100" fill="hold">
                                          <p:stCondLst>
                                            <p:cond delay="0"/>
                                          </p:stCondLst>
                                        </p:cTn>
                                        <p:tgtEl>
                                          <p:spTgt spid="21"/>
                                        </p:tgtEl>
                                        <p:attrNameLst>
                                          <p:attrName>r</p:attrName>
                                        </p:attrNameLst>
                                      </p:cBhvr>
                                    </p:animRot>
                                    <p:animRot by="-240000">
                                      <p:cBhvr>
                                        <p:cTn id="30" dur="200" fill="hold">
                                          <p:stCondLst>
                                            <p:cond delay="200"/>
                                          </p:stCondLst>
                                        </p:cTn>
                                        <p:tgtEl>
                                          <p:spTgt spid="21"/>
                                        </p:tgtEl>
                                        <p:attrNameLst>
                                          <p:attrName>r</p:attrName>
                                        </p:attrNameLst>
                                      </p:cBhvr>
                                    </p:animRot>
                                    <p:animRot by="240000">
                                      <p:cBhvr>
                                        <p:cTn id="31" dur="200" fill="hold">
                                          <p:stCondLst>
                                            <p:cond delay="400"/>
                                          </p:stCondLst>
                                        </p:cTn>
                                        <p:tgtEl>
                                          <p:spTgt spid="21"/>
                                        </p:tgtEl>
                                        <p:attrNameLst>
                                          <p:attrName>r</p:attrName>
                                        </p:attrNameLst>
                                      </p:cBhvr>
                                    </p:animRot>
                                    <p:animRot by="-240000">
                                      <p:cBhvr>
                                        <p:cTn id="32" dur="200" fill="hold">
                                          <p:stCondLst>
                                            <p:cond delay="600"/>
                                          </p:stCondLst>
                                        </p:cTn>
                                        <p:tgtEl>
                                          <p:spTgt spid="21"/>
                                        </p:tgtEl>
                                        <p:attrNameLst>
                                          <p:attrName>r</p:attrName>
                                        </p:attrNameLst>
                                      </p:cBhvr>
                                    </p:animRot>
                                    <p:animRot by="120000">
                                      <p:cBhvr>
                                        <p:cTn id="33" dur="200" fill="hold">
                                          <p:stCondLst>
                                            <p:cond delay="80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14"/>
                    </p:tgtEl>
                  </p:cond>
                </p:stCondLst>
                <p:endSync evt="end" delay="0">
                  <p:rtn val="all"/>
                </p:endSync>
                <p:childTnLst>
                  <p:par>
                    <p:cTn id="35" fill="hold">
                      <p:stCondLst>
                        <p:cond delay="0"/>
                      </p:stCondLst>
                      <p:childTnLst>
                        <p:par>
                          <p:cTn id="36" fill="hold">
                            <p:stCondLst>
                              <p:cond delay="0"/>
                            </p:stCondLst>
                            <p:childTnLst>
                              <p:par>
                                <p:cTn id="37" presetID="47" presetClass="exit" presetSubtype="0" fill="hold" grpId="0" nodeType="clickEffect">
                                  <p:stCondLst>
                                    <p:cond delay="0"/>
                                  </p:stCondLst>
                                  <p:childTnLst>
                                    <p:animEffect transition="out" filter="fade">
                                      <p:cBhvr>
                                        <p:cTn id="38" dur="1000"/>
                                        <p:tgtEl>
                                          <p:spTgt spid="14"/>
                                        </p:tgtEl>
                                      </p:cBhvr>
                                    </p:animEffect>
                                    <p:anim calcmode="lin" valueType="num">
                                      <p:cBhvr>
                                        <p:cTn id="39" dur="1000"/>
                                        <p:tgtEl>
                                          <p:spTgt spid="14"/>
                                        </p:tgtEl>
                                        <p:attrNameLst>
                                          <p:attrName>ppt_x</p:attrName>
                                        </p:attrNameLst>
                                      </p:cBhvr>
                                      <p:tavLst>
                                        <p:tav tm="0">
                                          <p:val>
                                            <p:strVal val="ppt_x"/>
                                          </p:val>
                                        </p:tav>
                                        <p:tav tm="100000">
                                          <p:val>
                                            <p:strVal val="ppt_x"/>
                                          </p:val>
                                        </p:tav>
                                      </p:tavLst>
                                    </p:anim>
                                    <p:anim calcmode="lin" valueType="num">
                                      <p:cBhvr>
                                        <p:cTn id="40" dur="1000"/>
                                        <p:tgtEl>
                                          <p:spTgt spid="14"/>
                                        </p:tgtEl>
                                        <p:attrNameLst>
                                          <p:attrName>ppt_y</p:attrName>
                                        </p:attrNameLst>
                                      </p:cBhvr>
                                      <p:tavLst>
                                        <p:tav tm="0">
                                          <p:val>
                                            <p:strVal val="ppt_y"/>
                                          </p:val>
                                        </p:tav>
                                        <p:tav tm="100000">
                                          <p:val>
                                            <p:strVal val="ppt_y-.1"/>
                                          </p:val>
                                        </p:tav>
                                      </p:tavLst>
                                    </p:anim>
                                    <p:set>
                                      <p:cBhvr>
                                        <p:cTn id="41"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47" presetClass="exit" presetSubtype="0" fill="hold" grpId="0" nodeType="clickEffect">
                                  <p:stCondLst>
                                    <p:cond delay="0"/>
                                  </p:stCondLst>
                                  <p:childTnLst>
                                    <p:animEffect transition="out" filter="fade">
                                      <p:cBhvr>
                                        <p:cTn id="46" dur="1000"/>
                                        <p:tgtEl>
                                          <p:spTgt spid="12"/>
                                        </p:tgtEl>
                                      </p:cBhvr>
                                    </p:animEffect>
                                    <p:anim calcmode="lin" valueType="num">
                                      <p:cBhvr>
                                        <p:cTn id="47" dur="1000"/>
                                        <p:tgtEl>
                                          <p:spTgt spid="12"/>
                                        </p:tgtEl>
                                        <p:attrNameLst>
                                          <p:attrName>ppt_x</p:attrName>
                                        </p:attrNameLst>
                                      </p:cBhvr>
                                      <p:tavLst>
                                        <p:tav tm="0">
                                          <p:val>
                                            <p:strVal val="ppt_x"/>
                                          </p:val>
                                        </p:tav>
                                        <p:tav tm="100000">
                                          <p:val>
                                            <p:strVal val="ppt_x"/>
                                          </p:val>
                                        </p:tav>
                                      </p:tavLst>
                                    </p:anim>
                                    <p:anim calcmode="lin" valueType="num">
                                      <p:cBhvr>
                                        <p:cTn id="48" dur="1000"/>
                                        <p:tgtEl>
                                          <p:spTgt spid="12"/>
                                        </p:tgtEl>
                                        <p:attrNameLst>
                                          <p:attrName>ppt_y</p:attrName>
                                        </p:attrNameLst>
                                      </p:cBhvr>
                                      <p:tavLst>
                                        <p:tav tm="0">
                                          <p:val>
                                            <p:strVal val="ppt_y"/>
                                          </p:val>
                                        </p:tav>
                                        <p:tav tm="100000">
                                          <p:val>
                                            <p:strVal val="ppt_y-.1"/>
                                          </p:val>
                                        </p:tav>
                                      </p:tavLst>
                                    </p:anim>
                                    <p:set>
                                      <p:cBhvr>
                                        <p:cTn id="49"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50" restart="whenNotActive" fill="hold" evtFilter="cancelBubble" nodeType="interactiveSeq">
                <p:stCondLst>
                  <p:cond evt="onClick" delay="0">
                    <p:tgtEl>
                      <p:spTgt spid="13"/>
                    </p:tgtEl>
                  </p:cond>
                </p:stCondLst>
                <p:endSync evt="end" delay="0">
                  <p:rtn val="all"/>
                </p:endSync>
                <p:childTnLst>
                  <p:par>
                    <p:cTn id="51" fill="hold">
                      <p:stCondLst>
                        <p:cond delay="0"/>
                      </p:stCondLst>
                      <p:childTnLst>
                        <p:par>
                          <p:cTn id="52" fill="hold">
                            <p:stCondLst>
                              <p:cond delay="0"/>
                            </p:stCondLst>
                            <p:childTnLst>
                              <p:par>
                                <p:cTn id="53" presetID="47" presetClass="exit" presetSubtype="0" fill="hold" grpId="0" nodeType="clickEffect">
                                  <p:stCondLst>
                                    <p:cond delay="0"/>
                                  </p:stCondLst>
                                  <p:childTnLst>
                                    <p:animEffect transition="out" filter="fade">
                                      <p:cBhvr>
                                        <p:cTn id="54" dur="1000"/>
                                        <p:tgtEl>
                                          <p:spTgt spid="13"/>
                                        </p:tgtEl>
                                      </p:cBhvr>
                                    </p:animEffect>
                                    <p:anim calcmode="lin" valueType="num">
                                      <p:cBhvr>
                                        <p:cTn id="55" dur="1000"/>
                                        <p:tgtEl>
                                          <p:spTgt spid="13"/>
                                        </p:tgtEl>
                                        <p:attrNameLst>
                                          <p:attrName>ppt_x</p:attrName>
                                        </p:attrNameLst>
                                      </p:cBhvr>
                                      <p:tavLst>
                                        <p:tav tm="0">
                                          <p:val>
                                            <p:strVal val="ppt_x"/>
                                          </p:val>
                                        </p:tav>
                                        <p:tav tm="100000">
                                          <p:val>
                                            <p:strVal val="ppt_x"/>
                                          </p:val>
                                        </p:tav>
                                      </p:tavLst>
                                    </p:anim>
                                    <p:anim calcmode="lin" valueType="num">
                                      <p:cBhvr>
                                        <p:cTn id="56" dur="1000"/>
                                        <p:tgtEl>
                                          <p:spTgt spid="13"/>
                                        </p:tgtEl>
                                        <p:attrNameLst>
                                          <p:attrName>ppt_y</p:attrName>
                                        </p:attrNameLst>
                                      </p:cBhvr>
                                      <p:tavLst>
                                        <p:tav tm="0">
                                          <p:val>
                                            <p:strVal val="ppt_y"/>
                                          </p:val>
                                        </p:tav>
                                        <p:tav tm="100000">
                                          <p:val>
                                            <p:strVal val="ppt_y-.1"/>
                                          </p:val>
                                        </p:tav>
                                      </p:tavLst>
                                    </p:anim>
                                    <p:set>
                                      <p:cBhvr>
                                        <p:cTn id="57"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58" restart="whenNotActive" fill="hold" evtFilter="cancelBubble" nodeType="interactiveSeq">
                <p:stCondLst>
                  <p:cond evt="onClick" delay="0">
                    <p:tgtEl>
                      <p:spTgt spid="1026"/>
                    </p:tgtEl>
                  </p:cond>
                </p:stCondLst>
                <p:endSync evt="end" delay="0">
                  <p:rtn val="all"/>
                </p:endSync>
                <p:childTnLst>
                  <p:par>
                    <p:cTn id="59" fill="hold">
                      <p:stCondLst>
                        <p:cond delay="0"/>
                      </p:stCondLst>
                      <p:childTnLst>
                        <p:par>
                          <p:cTn id="60" fill="hold">
                            <p:stCondLst>
                              <p:cond delay="0"/>
                            </p:stCondLst>
                            <p:childTnLst>
                              <p:par>
                                <p:cTn id="61" presetID="42" presetClass="exit" presetSubtype="0" fill="hold" nodeType="clickEffect">
                                  <p:stCondLst>
                                    <p:cond delay="0"/>
                                  </p:stCondLst>
                                  <p:childTnLst>
                                    <p:animEffect transition="out" filter="fade">
                                      <p:cBhvr>
                                        <p:cTn id="62" dur="1000"/>
                                        <p:tgtEl>
                                          <p:spTgt spid="1026"/>
                                        </p:tgtEl>
                                      </p:cBhvr>
                                    </p:animEffect>
                                    <p:anim calcmode="lin" valueType="num">
                                      <p:cBhvr>
                                        <p:cTn id="63" dur="1000"/>
                                        <p:tgtEl>
                                          <p:spTgt spid="1026"/>
                                        </p:tgtEl>
                                        <p:attrNameLst>
                                          <p:attrName>ppt_x</p:attrName>
                                        </p:attrNameLst>
                                      </p:cBhvr>
                                      <p:tavLst>
                                        <p:tav tm="0">
                                          <p:val>
                                            <p:strVal val="ppt_x"/>
                                          </p:val>
                                        </p:tav>
                                        <p:tav tm="100000">
                                          <p:val>
                                            <p:strVal val="ppt_x"/>
                                          </p:val>
                                        </p:tav>
                                      </p:tavLst>
                                    </p:anim>
                                    <p:anim calcmode="lin" valueType="num">
                                      <p:cBhvr>
                                        <p:cTn id="64" dur="1000"/>
                                        <p:tgtEl>
                                          <p:spTgt spid="1026"/>
                                        </p:tgtEl>
                                        <p:attrNameLst>
                                          <p:attrName>ppt_y</p:attrName>
                                        </p:attrNameLst>
                                      </p:cBhvr>
                                      <p:tavLst>
                                        <p:tav tm="0">
                                          <p:val>
                                            <p:strVal val="ppt_y"/>
                                          </p:val>
                                        </p:tav>
                                        <p:tav tm="100000">
                                          <p:val>
                                            <p:strVal val="ppt_y+.1"/>
                                          </p:val>
                                        </p:tav>
                                      </p:tavLst>
                                    </p:anim>
                                    <p:set>
                                      <p:cBhvr>
                                        <p:cTn id="65" dur="1" fill="hold">
                                          <p:stCondLst>
                                            <p:cond delay="999"/>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1026"/>
                  </p:tgtEl>
                </p:cond>
              </p:nextCondLst>
            </p:seq>
            <p:seq concurrent="1" nextAc="seek">
              <p:cTn id="66" restart="whenNotActive" fill="hold" evtFilter="cancelBubble" nodeType="interactiveSeq">
                <p:stCondLst>
                  <p:cond evt="onClick" delay="0">
                    <p:tgtEl>
                      <p:spTgt spid="6"/>
                    </p:tgtEl>
                  </p:cond>
                </p:stCondLst>
                <p:endSync evt="end" delay="0">
                  <p:rtn val="all"/>
                </p:endSync>
                <p:childTnLst>
                  <p:par>
                    <p:cTn id="67" fill="hold">
                      <p:stCondLst>
                        <p:cond delay="0"/>
                      </p:stCondLst>
                      <p:childTnLst>
                        <p:par>
                          <p:cTn id="68" fill="hold">
                            <p:stCondLst>
                              <p:cond delay="0"/>
                            </p:stCondLst>
                            <p:childTnLst>
                              <p:par>
                                <p:cTn id="69" presetID="42" presetClass="exit" presetSubtype="0" fill="hold" nodeType="clickEffect">
                                  <p:stCondLst>
                                    <p:cond delay="0"/>
                                  </p:stCondLst>
                                  <p:childTnLst>
                                    <p:animEffect transition="out" filter="fade">
                                      <p:cBhvr>
                                        <p:cTn id="70" dur="1000"/>
                                        <p:tgtEl>
                                          <p:spTgt spid="6"/>
                                        </p:tgtEl>
                                      </p:cBhvr>
                                    </p:animEffect>
                                    <p:anim calcmode="lin" valueType="num">
                                      <p:cBhvr>
                                        <p:cTn id="71" dur="1000"/>
                                        <p:tgtEl>
                                          <p:spTgt spid="6"/>
                                        </p:tgtEl>
                                        <p:attrNameLst>
                                          <p:attrName>ppt_x</p:attrName>
                                        </p:attrNameLst>
                                      </p:cBhvr>
                                      <p:tavLst>
                                        <p:tav tm="0">
                                          <p:val>
                                            <p:strVal val="ppt_x"/>
                                          </p:val>
                                        </p:tav>
                                        <p:tav tm="100000">
                                          <p:val>
                                            <p:strVal val="ppt_x"/>
                                          </p:val>
                                        </p:tav>
                                      </p:tavLst>
                                    </p:anim>
                                    <p:anim calcmode="lin" valueType="num">
                                      <p:cBhvr>
                                        <p:cTn id="72" dur="1000"/>
                                        <p:tgtEl>
                                          <p:spTgt spid="6"/>
                                        </p:tgtEl>
                                        <p:attrNameLst>
                                          <p:attrName>ppt_y</p:attrName>
                                        </p:attrNameLst>
                                      </p:cBhvr>
                                      <p:tavLst>
                                        <p:tav tm="0">
                                          <p:val>
                                            <p:strVal val="ppt_y"/>
                                          </p:val>
                                        </p:tav>
                                        <p:tav tm="100000">
                                          <p:val>
                                            <p:strVal val="ppt_y+.1"/>
                                          </p:val>
                                        </p:tav>
                                      </p:tavLst>
                                    </p:anim>
                                    <p:set>
                                      <p:cBhvr>
                                        <p:cTn id="73"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74" restart="whenNotActive" fill="hold" evtFilter="cancelBubble" nodeType="interactiveSeq">
                <p:stCondLst>
                  <p:cond evt="onClick" delay="0">
                    <p:tgtEl>
                      <p:spTgt spid="7"/>
                    </p:tgtEl>
                  </p:cond>
                </p:stCondLst>
                <p:endSync evt="end" delay="0">
                  <p:rtn val="all"/>
                </p:endSync>
                <p:childTnLst>
                  <p:par>
                    <p:cTn id="75" fill="hold">
                      <p:stCondLst>
                        <p:cond delay="0"/>
                      </p:stCondLst>
                      <p:childTnLst>
                        <p:par>
                          <p:cTn id="76" fill="hold">
                            <p:stCondLst>
                              <p:cond delay="0"/>
                            </p:stCondLst>
                            <p:childTnLst>
                              <p:par>
                                <p:cTn id="77" presetID="42" presetClass="exit" presetSubtype="0" fill="hold" nodeType="clickEffect">
                                  <p:stCondLst>
                                    <p:cond delay="0"/>
                                  </p:stCondLst>
                                  <p:childTnLst>
                                    <p:animEffect transition="out" filter="fade">
                                      <p:cBhvr>
                                        <p:cTn id="78" dur="1000"/>
                                        <p:tgtEl>
                                          <p:spTgt spid="7"/>
                                        </p:tgtEl>
                                      </p:cBhvr>
                                    </p:animEffect>
                                    <p:anim calcmode="lin" valueType="num">
                                      <p:cBhvr>
                                        <p:cTn id="79" dur="1000"/>
                                        <p:tgtEl>
                                          <p:spTgt spid="7"/>
                                        </p:tgtEl>
                                        <p:attrNameLst>
                                          <p:attrName>ppt_x</p:attrName>
                                        </p:attrNameLst>
                                      </p:cBhvr>
                                      <p:tavLst>
                                        <p:tav tm="0">
                                          <p:val>
                                            <p:strVal val="ppt_x"/>
                                          </p:val>
                                        </p:tav>
                                        <p:tav tm="100000">
                                          <p:val>
                                            <p:strVal val="ppt_x"/>
                                          </p:val>
                                        </p:tav>
                                      </p:tavLst>
                                    </p:anim>
                                    <p:anim calcmode="lin" valueType="num">
                                      <p:cBhvr>
                                        <p:cTn id="80" dur="1000"/>
                                        <p:tgtEl>
                                          <p:spTgt spid="7"/>
                                        </p:tgtEl>
                                        <p:attrNameLst>
                                          <p:attrName>ppt_y</p:attrName>
                                        </p:attrNameLst>
                                      </p:cBhvr>
                                      <p:tavLst>
                                        <p:tav tm="0">
                                          <p:val>
                                            <p:strVal val="ppt_y"/>
                                          </p:val>
                                        </p:tav>
                                        <p:tav tm="100000">
                                          <p:val>
                                            <p:strVal val="ppt_y+.1"/>
                                          </p:val>
                                        </p:tav>
                                      </p:tavLst>
                                    </p:anim>
                                    <p:set>
                                      <p:cBhvr>
                                        <p:cTn id="81"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2" restart="whenNotActive" fill="hold" evtFilter="cancelBubble" nodeType="interactiveSeq">
                <p:stCondLst>
                  <p:cond evt="onClick" delay="0">
                    <p:tgtEl>
                      <p:spTgt spid="8"/>
                    </p:tgtEl>
                  </p:cond>
                </p:stCondLst>
                <p:endSync evt="end" delay="0">
                  <p:rtn val="all"/>
                </p:endSync>
                <p:childTnLst>
                  <p:par>
                    <p:cTn id="83" fill="hold">
                      <p:stCondLst>
                        <p:cond delay="0"/>
                      </p:stCondLst>
                      <p:childTnLst>
                        <p:par>
                          <p:cTn id="84" fill="hold">
                            <p:stCondLst>
                              <p:cond delay="0"/>
                            </p:stCondLst>
                            <p:childTnLst>
                              <p:par>
                                <p:cTn id="85" presetID="42" presetClass="exit" presetSubtype="0" fill="hold" nodeType="clickEffect">
                                  <p:stCondLst>
                                    <p:cond delay="0"/>
                                  </p:stCondLst>
                                  <p:childTnLst>
                                    <p:animEffect transition="out" filter="fade">
                                      <p:cBhvr>
                                        <p:cTn id="86" dur="1000"/>
                                        <p:tgtEl>
                                          <p:spTgt spid="8"/>
                                        </p:tgtEl>
                                      </p:cBhvr>
                                    </p:animEffect>
                                    <p:anim calcmode="lin" valueType="num">
                                      <p:cBhvr>
                                        <p:cTn id="87" dur="1000"/>
                                        <p:tgtEl>
                                          <p:spTgt spid="8"/>
                                        </p:tgtEl>
                                        <p:attrNameLst>
                                          <p:attrName>ppt_x</p:attrName>
                                        </p:attrNameLst>
                                      </p:cBhvr>
                                      <p:tavLst>
                                        <p:tav tm="0">
                                          <p:val>
                                            <p:strVal val="ppt_x"/>
                                          </p:val>
                                        </p:tav>
                                        <p:tav tm="100000">
                                          <p:val>
                                            <p:strVal val="ppt_x"/>
                                          </p:val>
                                        </p:tav>
                                      </p:tavLst>
                                    </p:anim>
                                    <p:anim calcmode="lin" valueType="num">
                                      <p:cBhvr>
                                        <p:cTn id="88" dur="1000"/>
                                        <p:tgtEl>
                                          <p:spTgt spid="8"/>
                                        </p:tgtEl>
                                        <p:attrNameLst>
                                          <p:attrName>ppt_y</p:attrName>
                                        </p:attrNameLst>
                                      </p:cBhvr>
                                      <p:tavLst>
                                        <p:tav tm="0">
                                          <p:val>
                                            <p:strVal val="ppt_y"/>
                                          </p:val>
                                        </p:tav>
                                        <p:tav tm="100000">
                                          <p:val>
                                            <p:strVal val="ppt_y+.1"/>
                                          </p:val>
                                        </p:tav>
                                      </p:tavLst>
                                    </p:anim>
                                    <p:set>
                                      <p:cBhvr>
                                        <p:cTn id="89"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90" restart="whenNotActive" fill="hold" evtFilter="cancelBubble" nodeType="interactiveSeq">
                <p:stCondLst>
                  <p:cond evt="onClick" delay="0">
                    <p:tgtEl>
                      <p:spTgt spid="5"/>
                    </p:tgtEl>
                  </p:cond>
                </p:stCondLst>
                <p:endSync evt="end" delay="0">
                  <p:rtn val="all"/>
                </p:endSync>
                <p:childTnLst>
                  <p:par>
                    <p:cTn id="91" fill="hold">
                      <p:stCondLst>
                        <p:cond delay="0"/>
                      </p:stCondLst>
                      <p:childTnLst>
                        <p:par>
                          <p:cTn id="92" fill="hold">
                            <p:stCondLst>
                              <p:cond delay="0"/>
                            </p:stCondLst>
                            <p:childTnLst>
                              <p:par>
                                <p:cTn id="93" presetID="47" presetClass="exit" presetSubtype="0" fill="hold" grpId="0" nodeType="clickEffect">
                                  <p:stCondLst>
                                    <p:cond delay="0"/>
                                  </p:stCondLst>
                                  <p:childTnLst>
                                    <p:animEffect transition="out" filter="fade">
                                      <p:cBhvr>
                                        <p:cTn id="94" dur="1000"/>
                                        <p:tgtEl>
                                          <p:spTgt spid="5"/>
                                        </p:tgtEl>
                                      </p:cBhvr>
                                    </p:animEffect>
                                    <p:anim calcmode="lin" valueType="num">
                                      <p:cBhvr>
                                        <p:cTn id="95" dur="1000"/>
                                        <p:tgtEl>
                                          <p:spTgt spid="5"/>
                                        </p:tgtEl>
                                        <p:attrNameLst>
                                          <p:attrName>ppt_x</p:attrName>
                                        </p:attrNameLst>
                                      </p:cBhvr>
                                      <p:tavLst>
                                        <p:tav tm="0">
                                          <p:val>
                                            <p:strVal val="ppt_x"/>
                                          </p:val>
                                        </p:tav>
                                        <p:tav tm="100000">
                                          <p:val>
                                            <p:strVal val="ppt_x"/>
                                          </p:val>
                                        </p:tav>
                                      </p:tavLst>
                                    </p:anim>
                                    <p:anim calcmode="lin" valueType="num">
                                      <p:cBhvr>
                                        <p:cTn id="96" dur="1000"/>
                                        <p:tgtEl>
                                          <p:spTgt spid="5"/>
                                        </p:tgtEl>
                                        <p:attrNameLst>
                                          <p:attrName>ppt_y</p:attrName>
                                        </p:attrNameLst>
                                      </p:cBhvr>
                                      <p:tavLst>
                                        <p:tav tm="0">
                                          <p:val>
                                            <p:strVal val="ppt_y"/>
                                          </p:val>
                                        </p:tav>
                                        <p:tav tm="100000">
                                          <p:val>
                                            <p:strVal val="ppt_y-.1"/>
                                          </p:val>
                                        </p:tav>
                                      </p:tavLst>
                                    </p:anim>
                                    <p:set>
                                      <p:cBhvr>
                                        <p:cTn id="97"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5" grpId="0" animBg="1"/>
      <p:bldP spid="12" grpId="0" animBg="1"/>
      <p:bldP spid="13" grpId="0" animBg="1"/>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92349" y="778328"/>
            <a:ext cx="7469868" cy="273231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r>
              <a:rPr lang="en-US" sz="2400">
                <a:solidFill>
                  <a:srgbClr val="FF0000"/>
                </a:solidFill>
              </a:rPr>
              <a:t>                     </a:t>
            </a:r>
            <a:r>
              <a:rPr lang="en-US" sz="2800">
                <a:solidFill>
                  <a:srgbClr val="FF0000"/>
                </a:solidFill>
                <a:latin typeface="Times New Roman" panose="02020603050405020304" pitchFamily="18" charset="0"/>
                <a:cs typeface="Times New Roman" panose="02020603050405020304" pitchFamily="18" charset="0"/>
              </a:rPr>
              <a:t>Câu 1: Tính  </a:t>
            </a:r>
            <a:endParaRPr lang="vi-VN" sz="2800">
              <a:solidFill>
                <a:srgbClr val="FF0000"/>
              </a:solidFill>
              <a:latin typeface="Times New Roman" panose="02020603050405020304" pitchFamily="18" charset="0"/>
              <a:cs typeface="Times New Roman" panose="02020603050405020304" pitchFamily="18" charset="0"/>
            </a:endParaRPr>
          </a:p>
        </p:txBody>
      </p:sp>
      <p:sp>
        <p:nvSpPr>
          <p:cNvPr id="13" name="A"/>
          <p:cNvSpPr/>
          <p:nvPr/>
        </p:nvSpPr>
        <p:spPr>
          <a:xfrm>
            <a:off x="1665516" y="3984171"/>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14" name="B"/>
          <p:cNvSpPr/>
          <p:nvPr/>
        </p:nvSpPr>
        <p:spPr>
          <a:xfrm>
            <a:off x="1687287" y="5148942"/>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15" name="C"/>
          <p:cNvSpPr/>
          <p:nvPr/>
        </p:nvSpPr>
        <p:spPr>
          <a:xfrm flipH="1">
            <a:off x="6187395" y="3984171"/>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16" name="D"/>
          <p:cNvSpPr/>
          <p:nvPr/>
        </p:nvSpPr>
        <p:spPr>
          <a:xfrm flipH="1">
            <a:off x="6010842" y="5148942"/>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4143" y="627023"/>
            <a:ext cx="1721528" cy="2155353"/>
          </a:xfrm>
          <a:prstGeom prst="rect">
            <a:avLst/>
          </a:prstGeom>
        </p:spPr>
      </p:pic>
      <p:pic>
        <p:nvPicPr>
          <p:cNvPr id="1026" name="Picture 2" descr="Káº¿t quáº£ hÃ¬nh áº£nh cho tráº¡ng tÃ­">
            <a:hlinkClick r:id="rId6" action="ppaction://hlinksldjump"/>
          </p:cNvP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12260" b="96875" l="2500" r="72262">
                        <a14:backgroundMark x1="6071" y1="47356" x2="6071" y2="47356"/>
                      </a14:backgroundRemoval>
                    </a14:imgEffect>
                  </a14:imgLayer>
                </a14:imgProps>
              </a:ext>
              <a:ext uri="{28A0092B-C50C-407E-A947-70E740481C1C}">
                <a14:useLocalDpi xmlns:a14="http://schemas.microsoft.com/office/drawing/2010/main" val="0"/>
              </a:ext>
            </a:extLst>
          </a:blip>
          <a:srcRect r="25482"/>
          <a:stretch/>
        </p:blipFill>
        <p:spPr bwMode="auto">
          <a:xfrm>
            <a:off x="1530349" y="0"/>
            <a:ext cx="1134382" cy="75389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Object 9">
            <a:extLst>
              <a:ext uri="{FF2B5EF4-FFF2-40B4-BE49-F238E27FC236}">
                <a16:creationId xmlns:a16="http://schemas.microsoft.com/office/drawing/2014/main" xmlns="" id="{3929CEAC-F990-1AD4-EFDC-F2DE39FADC68}"/>
              </a:ext>
            </a:extLst>
          </p:cNvPr>
          <p:cNvGraphicFramePr>
            <a:graphicFrameLocks noChangeAspect="1"/>
          </p:cNvGraphicFramePr>
          <p:nvPr>
            <p:extLst>
              <p:ext uri="{D42A27DB-BD31-4B8C-83A1-F6EECF244321}">
                <p14:modId xmlns:p14="http://schemas.microsoft.com/office/powerpoint/2010/main" val="1008927180"/>
              </p:ext>
            </p:extLst>
          </p:nvPr>
        </p:nvGraphicFramePr>
        <p:xfrm>
          <a:off x="3084513" y="4171950"/>
          <a:ext cx="674687" cy="392113"/>
        </p:xfrm>
        <a:graphic>
          <a:graphicData uri="http://schemas.openxmlformats.org/presentationml/2006/ole">
            <mc:AlternateContent xmlns:mc="http://schemas.openxmlformats.org/markup-compatibility/2006">
              <mc:Choice xmlns:v="urn:schemas-microsoft-com:vml" Requires="v">
                <p:oleObj spid="_x0000_s18604" name="Equation" r:id="rId9" imgW="304560" imgH="177480" progId="Equation.DSMT4">
                  <p:embed/>
                </p:oleObj>
              </mc:Choice>
              <mc:Fallback>
                <p:oleObj name="Equation" r:id="rId9" imgW="304560" imgH="177480" progId="Equation.DSMT4">
                  <p:embed/>
                  <p:pic>
                    <p:nvPicPr>
                      <p:cNvPr id="3" name="Object 2">
                        <a:extLst>
                          <a:ext uri="{FF2B5EF4-FFF2-40B4-BE49-F238E27FC236}">
                            <a16:creationId xmlns:a16="http://schemas.microsoft.com/office/drawing/2014/main" xmlns="" id="{36281100-502B-D693-298E-5DC1DCB88C52}"/>
                          </a:ext>
                        </a:extLst>
                      </p:cNvPr>
                      <p:cNvPicPr/>
                      <p:nvPr/>
                    </p:nvPicPr>
                    <p:blipFill>
                      <a:blip r:embed="rId10"/>
                      <a:stretch>
                        <a:fillRect/>
                      </a:stretch>
                    </p:blipFill>
                    <p:spPr>
                      <a:xfrm>
                        <a:off x="3084513" y="4171950"/>
                        <a:ext cx="674687" cy="392113"/>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xmlns="" id="{DF31D412-8273-1622-A621-AF94A776ADFE}"/>
              </a:ext>
            </a:extLst>
          </p:cNvPr>
          <p:cNvGraphicFramePr>
            <a:graphicFrameLocks noChangeAspect="1"/>
          </p:cNvGraphicFramePr>
          <p:nvPr>
            <p:extLst>
              <p:ext uri="{D42A27DB-BD31-4B8C-83A1-F6EECF244321}">
                <p14:modId xmlns:p14="http://schemas.microsoft.com/office/powerpoint/2010/main" val="2685959680"/>
              </p:ext>
            </p:extLst>
          </p:nvPr>
        </p:nvGraphicFramePr>
        <p:xfrm>
          <a:off x="8180388" y="4141788"/>
          <a:ext cx="673100" cy="392112"/>
        </p:xfrm>
        <a:graphic>
          <a:graphicData uri="http://schemas.openxmlformats.org/presentationml/2006/ole">
            <mc:AlternateContent xmlns:mc="http://schemas.openxmlformats.org/markup-compatibility/2006">
              <mc:Choice xmlns:v="urn:schemas-microsoft-com:vml" Requires="v">
                <p:oleObj spid="_x0000_s18605" name="Equation" r:id="rId11" imgW="304560" imgH="177480" progId="Equation.DSMT4">
                  <p:embed/>
                </p:oleObj>
              </mc:Choice>
              <mc:Fallback>
                <p:oleObj name="Equation" r:id="rId11" imgW="304560" imgH="177480" progId="Equation.DSMT4">
                  <p:embed/>
                  <p:pic>
                    <p:nvPicPr>
                      <p:cNvPr id="10" name="Object 9">
                        <a:extLst>
                          <a:ext uri="{FF2B5EF4-FFF2-40B4-BE49-F238E27FC236}">
                            <a16:creationId xmlns:a16="http://schemas.microsoft.com/office/drawing/2014/main" xmlns="" id="{3929CEAC-F990-1AD4-EFDC-F2DE39FADC68}"/>
                          </a:ext>
                        </a:extLst>
                      </p:cNvPr>
                      <p:cNvPicPr/>
                      <p:nvPr/>
                    </p:nvPicPr>
                    <p:blipFill>
                      <a:blip r:embed="rId12"/>
                      <a:stretch>
                        <a:fillRect/>
                      </a:stretch>
                    </p:blipFill>
                    <p:spPr>
                      <a:xfrm>
                        <a:off x="8180388" y="4141788"/>
                        <a:ext cx="673100" cy="392112"/>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xmlns="" id="{B9F3DE36-C2C7-321E-F39A-5AB775950580}"/>
              </a:ext>
            </a:extLst>
          </p:cNvPr>
          <p:cNvGraphicFramePr>
            <a:graphicFrameLocks noChangeAspect="1"/>
          </p:cNvGraphicFramePr>
          <p:nvPr>
            <p:extLst>
              <p:ext uri="{D42A27DB-BD31-4B8C-83A1-F6EECF244321}">
                <p14:modId xmlns:p14="http://schemas.microsoft.com/office/powerpoint/2010/main" val="1150474913"/>
              </p:ext>
            </p:extLst>
          </p:nvPr>
        </p:nvGraphicFramePr>
        <p:xfrm>
          <a:off x="3059113" y="5075238"/>
          <a:ext cx="728662" cy="868362"/>
        </p:xfrm>
        <a:graphic>
          <a:graphicData uri="http://schemas.openxmlformats.org/presentationml/2006/ole">
            <mc:AlternateContent xmlns:mc="http://schemas.openxmlformats.org/markup-compatibility/2006">
              <mc:Choice xmlns:v="urn:schemas-microsoft-com:vml" Requires="v">
                <p:oleObj spid="_x0000_s18606" name="Equation" r:id="rId13" imgW="330120" imgH="393480" progId="Equation.DSMT4">
                  <p:embed/>
                </p:oleObj>
              </mc:Choice>
              <mc:Fallback>
                <p:oleObj name="Equation" r:id="rId13" imgW="330120" imgH="393480" progId="Equation.DSMT4">
                  <p:embed/>
                  <p:pic>
                    <p:nvPicPr>
                      <p:cNvPr id="10" name="Object 9">
                        <a:extLst>
                          <a:ext uri="{FF2B5EF4-FFF2-40B4-BE49-F238E27FC236}">
                            <a16:creationId xmlns:a16="http://schemas.microsoft.com/office/drawing/2014/main" xmlns="" id="{3929CEAC-F990-1AD4-EFDC-F2DE39FADC68}"/>
                          </a:ext>
                        </a:extLst>
                      </p:cNvPr>
                      <p:cNvPicPr/>
                      <p:nvPr/>
                    </p:nvPicPr>
                    <p:blipFill>
                      <a:blip r:embed="rId14"/>
                      <a:stretch>
                        <a:fillRect/>
                      </a:stretch>
                    </p:blipFill>
                    <p:spPr>
                      <a:xfrm>
                        <a:off x="3059113" y="5075238"/>
                        <a:ext cx="728662" cy="868362"/>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xmlns="" id="{58C9233E-C9A6-8F56-615C-ED5A7D19456B}"/>
              </a:ext>
            </a:extLst>
          </p:cNvPr>
          <p:cNvGraphicFramePr>
            <a:graphicFrameLocks noChangeAspect="1"/>
          </p:cNvGraphicFramePr>
          <p:nvPr>
            <p:extLst>
              <p:ext uri="{D42A27DB-BD31-4B8C-83A1-F6EECF244321}">
                <p14:modId xmlns:p14="http://schemas.microsoft.com/office/powerpoint/2010/main" val="501710421"/>
              </p:ext>
            </p:extLst>
          </p:nvPr>
        </p:nvGraphicFramePr>
        <p:xfrm>
          <a:off x="7997825" y="5294313"/>
          <a:ext cx="1038225" cy="503237"/>
        </p:xfrm>
        <a:graphic>
          <a:graphicData uri="http://schemas.openxmlformats.org/presentationml/2006/ole">
            <mc:AlternateContent xmlns:mc="http://schemas.openxmlformats.org/markup-compatibility/2006">
              <mc:Choice xmlns:v="urn:schemas-microsoft-com:vml" Requires="v">
                <p:oleObj spid="_x0000_s18607" name="Equation" r:id="rId15" imgW="469800" imgH="228600" progId="Equation.DSMT4">
                  <p:embed/>
                </p:oleObj>
              </mc:Choice>
              <mc:Fallback>
                <p:oleObj name="Equation" r:id="rId15" imgW="469800" imgH="228600" progId="Equation.DSMT4">
                  <p:embed/>
                  <p:pic>
                    <p:nvPicPr>
                      <p:cNvPr id="11" name="Object 10">
                        <a:extLst>
                          <a:ext uri="{FF2B5EF4-FFF2-40B4-BE49-F238E27FC236}">
                            <a16:creationId xmlns:a16="http://schemas.microsoft.com/office/drawing/2014/main" xmlns="" id="{DF31D412-8273-1622-A621-AF94A776ADFE}"/>
                          </a:ext>
                        </a:extLst>
                      </p:cNvPr>
                      <p:cNvPicPr/>
                      <p:nvPr/>
                    </p:nvPicPr>
                    <p:blipFill>
                      <a:blip r:embed="rId16"/>
                      <a:stretch>
                        <a:fillRect/>
                      </a:stretch>
                    </p:blipFill>
                    <p:spPr>
                      <a:xfrm>
                        <a:off x="7997825" y="5294313"/>
                        <a:ext cx="1038225" cy="503237"/>
                      </a:xfrm>
                      <a:prstGeom prst="rect">
                        <a:avLst/>
                      </a:prstGeom>
                    </p:spPr>
                  </p:pic>
                </p:oleObj>
              </mc:Fallback>
            </mc:AlternateContent>
          </a:graphicData>
        </a:graphic>
      </p:graphicFrame>
      <p:graphicFrame>
        <p:nvGraphicFramePr>
          <p:cNvPr id="18" name="Object 6"/>
          <p:cNvGraphicFramePr>
            <a:graphicFrameLocks noChangeAspect="1"/>
          </p:cNvGraphicFramePr>
          <p:nvPr>
            <p:extLst>
              <p:ext uri="{D42A27DB-BD31-4B8C-83A1-F6EECF244321}">
                <p14:modId xmlns:p14="http://schemas.microsoft.com/office/powerpoint/2010/main" val="3360589832"/>
              </p:ext>
            </p:extLst>
          </p:nvPr>
        </p:nvGraphicFramePr>
        <p:xfrm>
          <a:off x="6027283" y="1418544"/>
          <a:ext cx="2345758" cy="1164318"/>
        </p:xfrm>
        <a:graphic>
          <a:graphicData uri="http://schemas.openxmlformats.org/presentationml/2006/ole">
            <mc:AlternateContent xmlns:mc="http://schemas.openxmlformats.org/markup-compatibility/2006">
              <mc:Choice xmlns:v="urn:schemas-microsoft-com:vml" Requires="v">
                <p:oleObj spid="_x0000_s18608" name="Equation" r:id="rId17" imgW="838080" imgH="419040" progId="Equation.DSMT4">
                  <p:embed/>
                </p:oleObj>
              </mc:Choice>
              <mc:Fallback>
                <p:oleObj name="Equation" r:id="rId17" imgW="838080" imgH="419040" progId="Equation.DSMT4">
                  <p:embed/>
                  <p:pic>
                    <p:nvPicPr>
                      <p:cNvPr id="7176" name="Object 6"/>
                      <p:cNvPicPr>
                        <a:picLocks noChangeAspect="1" noChangeArrowheads="1"/>
                      </p:cNvPicPr>
                      <p:nvPr/>
                    </p:nvPicPr>
                    <p:blipFill>
                      <a:blip r:embed="rId18"/>
                      <a:srcRect/>
                      <a:stretch>
                        <a:fillRect/>
                      </a:stretch>
                    </p:blipFill>
                    <p:spPr bwMode="auto">
                      <a:xfrm>
                        <a:off x="6027283" y="1418544"/>
                        <a:ext cx="2345758" cy="116431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5868868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13"/>
                                        </p:tgtEl>
                                        <p:attrNameLst>
                                          <p:attrName>style.color</p:attrName>
                                        </p:attrNameLst>
                                      </p:cBhvr>
                                      <p:by>
                                        <p:hsl h="0" s="12549" l="25098"/>
                                      </p:by>
                                    </p:animClr>
                                    <p:animClr clrSpc="hsl" dir="cw">
                                      <p:cBhvr>
                                        <p:cTn id="7" dur="500" fill="hold"/>
                                        <p:tgtEl>
                                          <p:spTgt spid="13"/>
                                        </p:tgtEl>
                                        <p:attrNameLst>
                                          <p:attrName>fillcolor</p:attrName>
                                        </p:attrNameLst>
                                      </p:cBhvr>
                                      <p:by>
                                        <p:hsl h="0" s="12549" l="25098"/>
                                      </p:by>
                                    </p:animClr>
                                    <p:animClr clrSpc="hsl" dir="cw">
                                      <p:cBhvr>
                                        <p:cTn id="8" dur="500" fill="hold"/>
                                        <p:tgtEl>
                                          <p:spTgt spid="13"/>
                                        </p:tgtEl>
                                        <p:attrNameLst>
                                          <p:attrName>stroke.color</p:attrName>
                                        </p:attrNameLst>
                                      </p:cBhvr>
                                      <p:by>
                                        <p:hsl h="0" s="12549" l="25098"/>
                                      </p:by>
                                    </p:animClr>
                                    <p:set>
                                      <p:cBhvr>
                                        <p:cTn id="9" dur="500" fill="hold"/>
                                        <p:tgtEl>
                                          <p:spTgt spid="13"/>
                                        </p:tgtEl>
                                        <p:attrNameLst>
                                          <p:attrName>fill.type</p:attrName>
                                        </p:attrNameLst>
                                      </p:cBhvr>
                                      <p:to>
                                        <p:strVal val="solid"/>
                                      </p:to>
                                    </p:set>
                                  </p:childTnLst>
                                  <p:subTnLst>
                                    <p:animClr clrSpc="rgb" dir="cw">
                                      <p:cBhvr override="childStyle">
                                        <p:cTn dur="1" fill="hold" display="0" masterRel="nextClick" afterEffect="1"/>
                                        <p:tgtEl>
                                          <p:spTgt spid="13"/>
                                        </p:tgtEl>
                                        <p:attrNameLst>
                                          <p:attrName>ppt_c</p:attrName>
                                        </p:attrNameLst>
                                      </p:cBhvr>
                                      <p:to>
                                        <a:schemeClr val="accent2"/>
                                      </p:to>
                                    </p:animClr>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3"/>
                  </p:tgtEl>
                </p:cond>
              </p:nextCondLst>
            </p:seq>
            <p:seq concurrent="1" nextAc="seek">
              <p:cTn id="10" restart="whenNotActive" fill="hold" evtFilter="cancelBubble" nodeType="interactiveSeq">
                <p:stCondLst>
                  <p:cond evt="onClick" delay="0">
                    <p:tgtEl>
                      <p:spTgt spid="14"/>
                    </p:tgtEl>
                  </p:cond>
                </p:stCondLst>
                <p:endSync evt="end" delay="0">
                  <p:rtn val="all"/>
                </p:endSync>
                <p:childTnLst>
                  <p:par>
                    <p:cTn id="11" fill="hold">
                      <p:stCondLst>
                        <p:cond delay="0"/>
                      </p:stCondLst>
                      <p:childTnLst>
                        <p:par>
                          <p:cTn id="12" fill="hold">
                            <p:stCondLst>
                              <p:cond delay="0"/>
                            </p:stCondLst>
                            <p:childTnLst>
                              <p:par>
                                <p:cTn id="13" presetID="26" presetClass="emph" presetSubtype="0" fill="hold" grpId="0" nodeType="clickEffect">
                                  <p:stCondLst>
                                    <p:cond delay="0"/>
                                  </p:stCondLst>
                                  <p:childTnLst>
                                    <p:animEffect transition="out" filter="fade">
                                      <p:cBhvr>
                                        <p:cTn id="14" dur="500" tmFilter="0, 0; .2, .5; .8, .5; 1, 0"/>
                                        <p:tgtEl>
                                          <p:spTgt spid="14"/>
                                        </p:tgtEl>
                                      </p:cBhvr>
                                    </p:animEffect>
                                    <p:animScale>
                                      <p:cBhvr>
                                        <p:cTn id="15" dur="250" autoRev="1" fill="hold"/>
                                        <p:tgtEl>
                                          <p:spTgt spid="14"/>
                                        </p:tgtEl>
                                      </p:cBhvr>
                                      <p:by x="105000" y="105000"/>
                                    </p:animScale>
                                  </p:childTnLst>
                                  <p:subTnLst>
                                    <p:audio>
                                      <p:cMediaNode>
                                        <p:cTn display="0" masterRel="sameClick">
                                          <p:stCondLst>
                                            <p:cond evt="begin" delay="0">
                                              <p:tn val="13"/>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4"/>
                  </p:tgtEl>
                </p:cond>
              </p:nextCondLst>
            </p:seq>
            <p:seq concurrent="1" nextAc="seek">
              <p:cTn id="16" restart="whenNotActive" fill="hold" evtFilter="cancelBubble" nodeType="interactiveSeq">
                <p:stCondLst>
                  <p:cond evt="onClick" delay="0">
                    <p:tgtEl>
                      <p:spTgt spid="15"/>
                    </p:tgtEl>
                  </p:cond>
                </p:stCondLst>
                <p:endSync evt="end" delay="0">
                  <p:rtn val="all"/>
                </p:endSync>
                <p:childTnLst>
                  <p:par>
                    <p:cTn id="17" fill="hold">
                      <p:stCondLst>
                        <p:cond delay="0"/>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15"/>
                                        </p:tgtEl>
                                      </p:cBhvr>
                                    </p:animEffect>
                                    <p:animScale>
                                      <p:cBhvr>
                                        <p:cTn id="21" dur="250" autoRev="1" fill="hold"/>
                                        <p:tgtEl>
                                          <p:spTgt spid="15"/>
                                        </p:tgtEl>
                                      </p:cBhvr>
                                      <p:by x="105000" y="105000"/>
                                    </p:animScale>
                                  </p:childTnLst>
                                  <p:subTnLst>
                                    <p:audio>
                                      <p:cMediaNode>
                                        <p:cTn display="0" masterRel="sameClick">
                                          <p:stCondLst>
                                            <p:cond evt="begin" delay="0">
                                              <p:tn val="19"/>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5"/>
                  </p:tgtEl>
                </p:cond>
              </p:nextCondLst>
            </p:seq>
            <p:seq concurrent="1" nextAc="seek">
              <p:cTn id="22" restart="whenNotActive" fill="hold" evtFilter="cancelBubble" nodeType="interactiveSeq">
                <p:stCondLst>
                  <p:cond evt="onClick" delay="0">
                    <p:tgtEl>
                      <p:spTgt spid="16"/>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16"/>
                                        </p:tgtEl>
                                      </p:cBhvr>
                                    </p:animEffect>
                                    <p:animScale>
                                      <p:cBhvr>
                                        <p:cTn id="27" dur="250" autoRev="1" fill="hold"/>
                                        <p:tgtEl>
                                          <p:spTgt spid="16"/>
                                        </p:tgtEl>
                                      </p:cBhvr>
                                      <p:by x="105000" y="105000"/>
                                    </p:animScale>
                                  </p:childTnLst>
                                  <p:subTnLst>
                                    <p:audio>
                                      <p:cMediaNode>
                                        <p:cTn display="0" masterRel="sameClick">
                                          <p:stCondLst>
                                            <p:cond evt="begin" delay="0">
                                              <p:tn val="25"/>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6"/>
                  </p:tgtEl>
                </p:cond>
              </p:nextCondLst>
            </p:seq>
          </p:childTnLst>
        </p:cTn>
      </p:par>
    </p:tnLst>
    <p:bldLst>
      <p:bldP spid="13" grpId="0" animBg="1"/>
      <p:bldP spid="14" grpId="0" animBg="1"/>
      <p:bldP spid="15" grpId="0" animBg="1"/>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92349" y="778328"/>
            <a:ext cx="7469868" cy="273231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r>
              <a:rPr lang="en-US" sz="2800">
                <a:solidFill>
                  <a:srgbClr val="FF0000"/>
                </a:solidFill>
                <a:latin typeface="Times New Roman" panose="02020603050405020304" pitchFamily="18" charset="0"/>
                <a:cs typeface="Times New Roman" panose="02020603050405020304" pitchFamily="18" charset="0"/>
              </a:rPr>
              <a:t>                   Câu 2: Tính</a:t>
            </a:r>
            <a:endParaRPr lang="vi-VN" sz="2800"/>
          </a:p>
        </p:txBody>
      </p:sp>
      <p:sp>
        <p:nvSpPr>
          <p:cNvPr id="13" name="A"/>
          <p:cNvSpPr/>
          <p:nvPr/>
        </p:nvSpPr>
        <p:spPr>
          <a:xfrm>
            <a:off x="1752602" y="5148942"/>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14" name="B"/>
          <p:cNvSpPr/>
          <p:nvPr/>
        </p:nvSpPr>
        <p:spPr>
          <a:xfrm>
            <a:off x="1752602" y="3984171"/>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15" name="C"/>
          <p:cNvSpPr/>
          <p:nvPr/>
        </p:nvSpPr>
        <p:spPr>
          <a:xfrm flipH="1">
            <a:off x="6187395" y="3984171"/>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16" name="D"/>
          <p:cNvSpPr/>
          <p:nvPr/>
        </p:nvSpPr>
        <p:spPr>
          <a:xfrm flipH="1">
            <a:off x="6209166" y="5148942"/>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pic>
        <p:nvPicPr>
          <p:cNvPr id="21" name="Picture 2" descr="Káº¿t quáº£ hÃ¬nh áº£nh cho tráº¡ng tÃ­">
            <a:hlinkClick r:id="rId5" action="ppaction://hlinksldjump"/>
          </p:cNvP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12260" b="96875" l="2500" r="72262">
                        <a14:backgroundMark x1="6071" y1="47356" x2="6071" y2="47356"/>
                      </a14:backgroundRemoval>
                    </a14:imgEffect>
                  </a14:imgLayer>
                </a14:imgProps>
              </a:ext>
              <a:ext uri="{28A0092B-C50C-407E-A947-70E740481C1C}">
                <a14:useLocalDpi xmlns:a14="http://schemas.microsoft.com/office/drawing/2010/main" val="0"/>
              </a:ext>
            </a:extLst>
          </a:blip>
          <a:srcRect r="25482"/>
          <a:stretch/>
        </p:blipFill>
        <p:spPr bwMode="auto">
          <a:xfrm>
            <a:off x="1530349" y="0"/>
            <a:ext cx="1134382" cy="75389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8">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8378710" y="-460479"/>
            <a:ext cx="2381250" cy="2981325"/>
          </a:xfrm>
          <a:prstGeom prst="rect">
            <a:avLst/>
          </a:prstGeom>
        </p:spPr>
      </p:pic>
      <p:sp>
        <p:nvSpPr>
          <p:cNvPr id="7" name="Rectangle 2">
            <a:extLst>
              <a:ext uri="{FF2B5EF4-FFF2-40B4-BE49-F238E27FC236}">
                <a16:creationId xmlns:a16="http://schemas.microsoft.com/office/drawing/2014/main" xmlns="" id="{D6B8C63A-38B8-BDE2-CC05-D23E543C23C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a:extLst>
              <a:ext uri="{FF2B5EF4-FFF2-40B4-BE49-F238E27FC236}">
                <a16:creationId xmlns:a16="http://schemas.microsoft.com/office/drawing/2014/main" xmlns="" id="{1E6EFE34-EA0A-9F86-A73B-AD1345C2109C}"/>
              </a:ext>
            </a:extLst>
          </p:cNvPr>
          <p:cNvGraphicFramePr>
            <a:graphicFrameLocks noChangeAspect="1"/>
          </p:cNvGraphicFramePr>
          <p:nvPr>
            <p:extLst>
              <p:ext uri="{D42A27DB-BD31-4B8C-83A1-F6EECF244321}">
                <p14:modId xmlns:p14="http://schemas.microsoft.com/office/powerpoint/2010/main" val="3204901195"/>
              </p:ext>
            </p:extLst>
          </p:nvPr>
        </p:nvGraphicFramePr>
        <p:xfrm>
          <a:off x="3719513" y="5375275"/>
          <a:ext cx="522287" cy="333375"/>
        </p:xfrm>
        <a:graphic>
          <a:graphicData uri="http://schemas.openxmlformats.org/presentationml/2006/ole">
            <mc:AlternateContent xmlns:mc="http://schemas.openxmlformats.org/markup-compatibility/2006">
              <mc:Choice xmlns:v="urn:schemas-microsoft-com:vml" Requires="v">
                <p:oleObj spid="_x0000_s19656" name="Equation" r:id="rId9" imgW="190440" imgH="164880" progId="Equation.DSMT4">
                  <p:embed/>
                </p:oleObj>
              </mc:Choice>
              <mc:Fallback>
                <p:oleObj name="Equation" r:id="rId9" imgW="190440" imgH="164880" progId="Equation.DSMT4">
                  <p:embed/>
                  <p:pic>
                    <p:nvPicPr>
                      <p:cNvPr id="0" name="Object 1"/>
                      <p:cNvPicPr>
                        <a:picLocks noChangeAspect="1" noChangeArrowheads="1"/>
                      </p:cNvPicPr>
                      <p:nvPr/>
                    </p:nvPicPr>
                    <p:blipFill>
                      <a:blip r:embed="rId10"/>
                      <a:srcRect/>
                      <a:stretch>
                        <a:fillRect/>
                      </a:stretch>
                    </p:blipFill>
                    <p:spPr bwMode="auto">
                      <a:xfrm>
                        <a:off x="3719513" y="5375275"/>
                        <a:ext cx="522287" cy="333375"/>
                      </a:xfrm>
                      <a:prstGeom prst="rect">
                        <a:avLst/>
                      </a:prstGeom>
                      <a:noFill/>
                    </p:spPr>
                  </p:pic>
                </p:oleObj>
              </mc:Fallback>
            </mc:AlternateContent>
          </a:graphicData>
        </a:graphic>
      </p:graphicFrame>
      <p:graphicFrame>
        <p:nvGraphicFramePr>
          <p:cNvPr id="17" name="Object 16">
            <a:extLst>
              <a:ext uri="{FF2B5EF4-FFF2-40B4-BE49-F238E27FC236}">
                <a16:creationId xmlns:a16="http://schemas.microsoft.com/office/drawing/2014/main" xmlns="" id="{A34B88E9-D62D-58EF-D119-6016F86003BC}"/>
              </a:ext>
            </a:extLst>
          </p:cNvPr>
          <p:cNvGraphicFramePr>
            <a:graphicFrameLocks noChangeAspect="1"/>
          </p:cNvGraphicFramePr>
          <p:nvPr>
            <p:extLst>
              <p:ext uri="{D42A27DB-BD31-4B8C-83A1-F6EECF244321}">
                <p14:modId xmlns:p14="http://schemas.microsoft.com/office/powerpoint/2010/main" val="337098753"/>
              </p:ext>
            </p:extLst>
          </p:nvPr>
        </p:nvGraphicFramePr>
        <p:xfrm>
          <a:off x="3576638" y="4214813"/>
          <a:ext cx="557212" cy="331787"/>
        </p:xfrm>
        <a:graphic>
          <a:graphicData uri="http://schemas.openxmlformats.org/presentationml/2006/ole">
            <mc:AlternateContent xmlns:mc="http://schemas.openxmlformats.org/markup-compatibility/2006">
              <mc:Choice xmlns:v="urn:schemas-microsoft-com:vml" Requires="v">
                <p:oleObj spid="_x0000_s19657" name="Equation" r:id="rId11" imgW="203040" imgH="164880" progId="Equation.DSMT4">
                  <p:embed/>
                </p:oleObj>
              </mc:Choice>
              <mc:Fallback>
                <p:oleObj name="Equation" r:id="rId11" imgW="203040" imgH="164880" progId="Equation.DSMT4">
                  <p:embed/>
                  <p:pic>
                    <p:nvPicPr>
                      <p:cNvPr id="8" name="Object 7">
                        <a:extLst>
                          <a:ext uri="{FF2B5EF4-FFF2-40B4-BE49-F238E27FC236}">
                            <a16:creationId xmlns:a16="http://schemas.microsoft.com/office/drawing/2014/main" xmlns="" id="{1E6EFE34-EA0A-9F86-A73B-AD1345C2109C}"/>
                          </a:ext>
                        </a:extLst>
                      </p:cNvPr>
                      <p:cNvPicPr>
                        <a:picLocks noChangeAspect="1" noChangeArrowheads="1"/>
                      </p:cNvPicPr>
                      <p:nvPr/>
                    </p:nvPicPr>
                    <p:blipFill>
                      <a:blip r:embed="rId12"/>
                      <a:srcRect/>
                      <a:stretch>
                        <a:fillRect/>
                      </a:stretch>
                    </p:blipFill>
                    <p:spPr bwMode="auto">
                      <a:xfrm>
                        <a:off x="3576638" y="4214813"/>
                        <a:ext cx="557212" cy="331787"/>
                      </a:xfrm>
                      <a:prstGeom prst="rect">
                        <a:avLst/>
                      </a:prstGeom>
                      <a:noFill/>
                    </p:spPr>
                  </p:pic>
                </p:oleObj>
              </mc:Fallback>
            </mc:AlternateContent>
          </a:graphicData>
        </a:graphic>
      </p:graphicFrame>
      <p:graphicFrame>
        <p:nvGraphicFramePr>
          <p:cNvPr id="18" name="Object 17">
            <a:extLst>
              <a:ext uri="{FF2B5EF4-FFF2-40B4-BE49-F238E27FC236}">
                <a16:creationId xmlns:a16="http://schemas.microsoft.com/office/drawing/2014/main" xmlns="" id="{46004B2D-9C7D-77AB-468C-01DAFEB760BE}"/>
              </a:ext>
            </a:extLst>
          </p:cNvPr>
          <p:cNvGraphicFramePr>
            <a:graphicFrameLocks noChangeAspect="1"/>
          </p:cNvGraphicFramePr>
          <p:nvPr>
            <p:extLst>
              <p:ext uri="{D42A27DB-BD31-4B8C-83A1-F6EECF244321}">
                <p14:modId xmlns:p14="http://schemas.microsoft.com/office/powerpoint/2010/main" val="1122670181"/>
              </p:ext>
            </p:extLst>
          </p:nvPr>
        </p:nvGraphicFramePr>
        <p:xfrm>
          <a:off x="8032750" y="4213225"/>
          <a:ext cx="557213" cy="358775"/>
        </p:xfrm>
        <a:graphic>
          <a:graphicData uri="http://schemas.openxmlformats.org/presentationml/2006/ole">
            <mc:AlternateContent xmlns:mc="http://schemas.openxmlformats.org/markup-compatibility/2006">
              <mc:Choice xmlns:v="urn:schemas-microsoft-com:vml" Requires="v">
                <p:oleObj spid="_x0000_s19658" name="Equation" r:id="rId13" imgW="203040" imgH="177480" progId="Equation.DSMT4">
                  <p:embed/>
                </p:oleObj>
              </mc:Choice>
              <mc:Fallback>
                <p:oleObj name="Equation" r:id="rId13" imgW="203040" imgH="177480" progId="Equation.DSMT4">
                  <p:embed/>
                  <p:pic>
                    <p:nvPicPr>
                      <p:cNvPr id="17" name="Object 16">
                        <a:extLst>
                          <a:ext uri="{FF2B5EF4-FFF2-40B4-BE49-F238E27FC236}">
                            <a16:creationId xmlns:a16="http://schemas.microsoft.com/office/drawing/2014/main" xmlns="" id="{A34B88E9-D62D-58EF-D119-6016F86003BC}"/>
                          </a:ext>
                        </a:extLst>
                      </p:cNvPr>
                      <p:cNvPicPr>
                        <a:picLocks noChangeAspect="1" noChangeArrowheads="1"/>
                      </p:cNvPicPr>
                      <p:nvPr/>
                    </p:nvPicPr>
                    <p:blipFill>
                      <a:blip r:embed="rId14"/>
                      <a:srcRect/>
                      <a:stretch>
                        <a:fillRect/>
                      </a:stretch>
                    </p:blipFill>
                    <p:spPr bwMode="auto">
                      <a:xfrm>
                        <a:off x="8032750" y="4213225"/>
                        <a:ext cx="557213" cy="358775"/>
                      </a:xfrm>
                      <a:prstGeom prst="rect">
                        <a:avLst/>
                      </a:prstGeom>
                      <a:noFill/>
                    </p:spPr>
                  </p:pic>
                </p:oleObj>
              </mc:Fallback>
            </mc:AlternateContent>
          </a:graphicData>
        </a:graphic>
      </p:graphicFrame>
      <p:graphicFrame>
        <p:nvGraphicFramePr>
          <p:cNvPr id="19" name="Object 18">
            <a:extLst>
              <a:ext uri="{FF2B5EF4-FFF2-40B4-BE49-F238E27FC236}">
                <a16:creationId xmlns:a16="http://schemas.microsoft.com/office/drawing/2014/main" xmlns="" id="{DC88B8F9-B4CD-C18B-E56E-9B57255297BC}"/>
              </a:ext>
            </a:extLst>
          </p:cNvPr>
          <p:cNvGraphicFramePr>
            <a:graphicFrameLocks noChangeAspect="1"/>
          </p:cNvGraphicFramePr>
          <p:nvPr>
            <p:extLst>
              <p:ext uri="{D42A27DB-BD31-4B8C-83A1-F6EECF244321}">
                <p14:modId xmlns:p14="http://schemas.microsoft.com/office/powerpoint/2010/main" val="3305642098"/>
              </p:ext>
            </p:extLst>
          </p:nvPr>
        </p:nvGraphicFramePr>
        <p:xfrm>
          <a:off x="8154988" y="5383213"/>
          <a:ext cx="312737" cy="357187"/>
        </p:xfrm>
        <a:graphic>
          <a:graphicData uri="http://schemas.openxmlformats.org/presentationml/2006/ole">
            <mc:AlternateContent xmlns:mc="http://schemas.openxmlformats.org/markup-compatibility/2006">
              <mc:Choice xmlns:v="urn:schemas-microsoft-com:vml" Requires="v">
                <p:oleObj spid="_x0000_s19659" name="Equation" r:id="rId15" imgW="114120" imgH="177480" progId="Equation.DSMT4">
                  <p:embed/>
                </p:oleObj>
              </mc:Choice>
              <mc:Fallback>
                <p:oleObj name="Equation" r:id="rId15" imgW="114120" imgH="177480" progId="Equation.DSMT4">
                  <p:embed/>
                  <p:pic>
                    <p:nvPicPr>
                      <p:cNvPr id="18" name="Object 17">
                        <a:extLst>
                          <a:ext uri="{FF2B5EF4-FFF2-40B4-BE49-F238E27FC236}">
                            <a16:creationId xmlns:a16="http://schemas.microsoft.com/office/drawing/2014/main" xmlns="" id="{46004B2D-9C7D-77AB-468C-01DAFEB760BE}"/>
                          </a:ext>
                        </a:extLst>
                      </p:cNvPr>
                      <p:cNvPicPr>
                        <a:picLocks noChangeAspect="1" noChangeArrowheads="1"/>
                      </p:cNvPicPr>
                      <p:nvPr/>
                    </p:nvPicPr>
                    <p:blipFill>
                      <a:blip r:embed="rId16"/>
                      <a:srcRect/>
                      <a:stretch>
                        <a:fillRect/>
                      </a:stretch>
                    </p:blipFill>
                    <p:spPr bwMode="auto">
                      <a:xfrm>
                        <a:off x="8154988" y="5383213"/>
                        <a:ext cx="312737" cy="357187"/>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574847468"/>
              </p:ext>
            </p:extLst>
          </p:nvPr>
        </p:nvGraphicFramePr>
        <p:xfrm>
          <a:off x="6027283" y="1715860"/>
          <a:ext cx="2181225" cy="857250"/>
        </p:xfrm>
        <a:graphic>
          <a:graphicData uri="http://schemas.openxmlformats.org/presentationml/2006/ole">
            <mc:AlternateContent xmlns:mc="http://schemas.openxmlformats.org/markup-compatibility/2006">
              <mc:Choice xmlns:v="urn:schemas-microsoft-com:vml" Requires="v">
                <p:oleObj spid="_x0000_s19660" name="Equation" r:id="rId17" imgW="2181364" imgH="857191" progId="Equation.DSMT4">
                  <p:embed/>
                </p:oleObj>
              </mc:Choice>
              <mc:Fallback>
                <p:oleObj name="Equation" r:id="rId17" imgW="2181364" imgH="857191" progId="Equation.DSMT4">
                  <p:embed/>
                  <p:pic>
                    <p:nvPicPr>
                      <p:cNvPr id="0" name=""/>
                      <p:cNvPicPr/>
                      <p:nvPr/>
                    </p:nvPicPr>
                    <p:blipFill>
                      <a:blip r:embed="rId18"/>
                      <a:stretch>
                        <a:fillRect/>
                      </a:stretch>
                    </p:blipFill>
                    <p:spPr>
                      <a:xfrm>
                        <a:off x="6027283" y="1715860"/>
                        <a:ext cx="2181225" cy="857250"/>
                      </a:xfrm>
                      <a:prstGeom prst="rect">
                        <a:avLst/>
                      </a:prstGeom>
                    </p:spPr>
                  </p:pic>
                </p:oleObj>
              </mc:Fallback>
            </mc:AlternateContent>
          </a:graphicData>
        </a:graphic>
      </p:graphicFrame>
    </p:spTree>
    <p:extLst>
      <p:ext uri="{BB962C8B-B14F-4D97-AF65-F5344CB8AC3E}">
        <p14:creationId xmlns:p14="http://schemas.microsoft.com/office/powerpoint/2010/main" val="16759284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13"/>
                                        </p:tgtEl>
                                        <p:attrNameLst>
                                          <p:attrName>style.color</p:attrName>
                                        </p:attrNameLst>
                                      </p:cBhvr>
                                      <p:by>
                                        <p:hsl h="0" s="12549" l="25098"/>
                                      </p:by>
                                    </p:animClr>
                                    <p:animClr clrSpc="hsl" dir="cw">
                                      <p:cBhvr>
                                        <p:cTn id="7" dur="500" fill="hold"/>
                                        <p:tgtEl>
                                          <p:spTgt spid="13"/>
                                        </p:tgtEl>
                                        <p:attrNameLst>
                                          <p:attrName>fillcolor</p:attrName>
                                        </p:attrNameLst>
                                      </p:cBhvr>
                                      <p:by>
                                        <p:hsl h="0" s="12549" l="25098"/>
                                      </p:by>
                                    </p:animClr>
                                    <p:animClr clrSpc="hsl" dir="cw">
                                      <p:cBhvr>
                                        <p:cTn id="8" dur="500" fill="hold"/>
                                        <p:tgtEl>
                                          <p:spTgt spid="13"/>
                                        </p:tgtEl>
                                        <p:attrNameLst>
                                          <p:attrName>stroke.color</p:attrName>
                                        </p:attrNameLst>
                                      </p:cBhvr>
                                      <p:by>
                                        <p:hsl h="0" s="12549" l="25098"/>
                                      </p:by>
                                    </p:animClr>
                                    <p:set>
                                      <p:cBhvr>
                                        <p:cTn id="9" dur="500" fill="hold"/>
                                        <p:tgtEl>
                                          <p:spTgt spid="13"/>
                                        </p:tgtEl>
                                        <p:attrNameLst>
                                          <p:attrName>fill.type</p:attrName>
                                        </p:attrNameLst>
                                      </p:cBhvr>
                                      <p:to>
                                        <p:strVal val="solid"/>
                                      </p:to>
                                    </p:set>
                                  </p:childTnLst>
                                  <p:subTnLst>
                                    <p:animClr clrSpc="rgb" dir="cw">
                                      <p:cBhvr override="childStyle">
                                        <p:cTn dur="1" fill="hold" display="0" masterRel="nextClick" afterEffect="1"/>
                                        <p:tgtEl>
                                          <p:spTgt spid="13"/>
                                        </p:tgtEl>
                                        <p:attrNameLst>
                                          <p:attrName>ppt_c</p:attrName>
                                        </p:attrNameLst>
                                      </p:cBhvr>
                                      <p:to>
                                        <a:schemeClr val="accent2"/>
                                      </p:to>
                                    </p:animClr>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3"/>
                  </p:tgtEl>
                </p:cond>
              </p:nextCondLst>
            </p:seq>
            <p:seq concurrent="1" nextAc="seek">
              <p:cTn id="10" restart="whenNotActive" fill="hold" evtFilter="cancelBubble" nodeType="interactiveSeq">
                <p:stCondLst>
                  <p:cond evt="onClick" delay="0">
                    <p:tgtEl>
                      <p:spTgt spid="14"/>
                    </p:tgtEl>
                  </p:cond>
                </p:stCondLst>
                <p:endSync evt="end" delay="0">
                  <p:rtn val="all"/>
                </p:endSync>
                <p:childTnLst>
                  <p:par>
                    <p:cTn id="11" fill="hold">
                      <p:stCondLst>
                        <p:cond delay="0"/>
                      </p:stCondLst>
                      <p:childTnLst>
                        <p:par>
                          <p:cTn id="12" fill="hold">
                            <p:stCondLst>
                              <p:cond delay="0"/>
                            </p:stCondLst>
                            <p:childTnLst>
                              <p:par>
                                <p:cTn id="13" presetID="26" presetClass="emph" presetSubtype="0" fill="hold" grpId="0" nodeType="clickEffect">
                                  <p:stCondLst>
                                    <p:cond delay="0"/>
                                  </p:stCondLst>
                                  <p:childTnLst>
                                    <p:animEffect transition="out" filter="fade">
                                      <p:cBhvr>
                                        <p:cTn id="14" dur="500" tmFilter="0, 0; .2, .5; .8, .5; 1, 0"/>
                                        <p:tgtEl>
                                          <p:spTgt spid="14"/>
                                        </p:tgtEl>
                                      </p:cBhvr>
                                    </p:animEffect>
                                    <p:animScale>
                                      <p:cBhvr>
                                        <p:cTn id="15" dur="250" autoRev="1" fill="hold"/>
                                        <p:tgtEl>
                                          <p:spTgt spid="14"/>
                                        </p:tgtEl>
                                      </p:cBhvr>
                                      <p:by x="105000" y="105000"/>
                                    </p:animScale>
                                  </p:childTnLst>
                                  <p:subTnLst>
                                    <p:audio>
                                      <p:cMediaNode>
                                        <p:cTn display="0" masterRel="sameClick">
                                          <p:stCondLst>
                                            <p:cond evt="begin" delay="0">
                                              <p:tn val="13"/>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4"/>
                  </p:tgtEl>
                </p:cond>
              </p:nextCondLst>
            </p:seq>
            <p:seq concurrent="1" nextAc="seek">
              <p:cTn id="16" restart="whenNotActive" fill="hold" evtFilter="cancelBubble" nodeType="interactiveSeq">
                <p:stCondLst>
                  <p:cond evt="onClick" delay="0">
                    <p:tgtEl>
                      <p:spTgt spid="15"/>
                    </p:tgtEl>
                  </p:cond>
                </p:stCondLst>
                <p:endSync evt="end" delay="0">
                  <p:rtn val="all"/>
                </p:endSync>
                <p:childTnLst>
                  <p:par>
                    <p:cTn id="17" fill="hold">
                      <p:stCondLst>
                        <p:cond delay="0"/>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15"/>
                                        </p:tgtEl>
                                      </p:cBhvr>
                                    </p:animEffect>
                                    <p:animScale>
                                      <p:cBhvr>
                                        <p:cTn id="21" dur="250" autoRev="1" fill="hold"/>
                                        <p:tgtEl>
                                          <p:spTgt spid="15"/>
                                        </p:tgtEl>
                                      </p:cBhvr>
                                      <p:by x="105000" y="105000"/>
                                    </p:animScale>
                                  </p:childTnLst>
                                  <p:subTnLst>
                                    <p:audio>
                                      <p:cMediaNode>
                                        <p:cTn display="0" masterRel="sameClick">
                                          <p:stCondLst>
                                            <p:cond evt="begin" delay="0">
                                              <p:tn val="19"/>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5"/>
                  </p:tgtEl>
                </p:cond>
              </p:nextCondLst>
            </p:seq>
            <p:seq concurrent="1" nextAc="seek">
              <p:cTn id="22" restart="whenNotActive" fill="hold" evtFilter="cancelBubble" nodeType="interactiveSeq">
                <p:stCondLst>
                  <p:cond evt="onClick" delay="0">
                    <p:tgtEl>
                      <p:spTgt spid="16"/>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16"/>
                                        </p:tgtEl>
                                      </p:cBhvr>
                                    </p:animEffect>
                                    <p:animScale>
                                      <p:cBhvr>
                                        <p:cTn id="27" dur="250" autoRev="1" fill="hold"/>
                                        <p:tgtEl>
                                          <p:spTgt spid="16"/>
                                        </p:tgtEl>
                                      </p:cBhvr>
                                      <p:by x="105000" y="105000"/>
                                    </p:animScale>
                                  </p:childTnLst>
                                  <p:subTnLst>
                                    <p:audio>
                                      <p:cMediaNode>
                                        <p:cTn display="0" masterRel="sameClick">
                                          <p:stCondLst>
                                            <p:cond evt="begin" delay="0">
                                              <p:tn val="25"/>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6"/>
                  </p:tgtEl>
                </p:cond>
              </p:nextCondLst>
            </p:seq>
          </p:childTnLst>
        </p:cTn>
      </p:par>
    </p:tnLst>
    <p:bldLst>
      <p:bldP spid="13" grpId="0" animBg="1"/>
      <p:bldP spid="14" grpId="0" animBg="1"/>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Google Shape;108;p3"/>
          <p:cNvPicPr preferRelativeResize="0"/>
          <p:nvPr/>
        </p:nvPicPr>
        <p:blipFill rotWithShape="1">
          <a:blip r:embed="rId3">
            <a:alphaModFix/>
            <a:extLst>
              <a:ext uri="{BEBA8EAE-BF5A-486C-A8C5-ECC9F3942E4B}">
                <a14:imgProps xmlns:a14="http://schemas.microsoft.com/office/drawing/2010/main">
                  <a14:imgLayer r:embed="rId4">
                    <a14:imgEffect>
                      <a14:backgroundRemoval t="10000" b="90000" l="10000" r="90000"/>
                    </a14:imgEffect>
                  </a14:imgLayer>
                </a14:imgProps>
              </a:ext>
            </a:extLst>
          </a:blip>
          <a:srcRect/>
          <a:stretch/>
        </p:blipFill>
        <p:spPr>
          <a:xfrm>
            <a:off x="8189842" y="3101008"/>
            <a:ext cx="3990561" cy="3756991"/>
          </a:xfrm>
          <a:prstGeom prst="rect">
            <a:avLst/>
          </a:prstGeom>
          <a:noFill/>
          <a:ln>
            <a:noFill/>
          </a:ln>
        </p:spPr>
      </p:pic>
      <p:pic>
        <p:nvPicPr>
          <p:cNvPr id="109" name="Google Shape;109;p3" descr="Hình ảnh có liên quan"/>
          <p:cNvPicPr preferRelativeResize="0"/>
          <p:nvPr/>
        </p:nvPicPr>
        <p:blipFill rotWithShape="1">
          <a:blip r:embed="rId5">
            <a:alphaModFix/>
          </a:blip>
          <a:srcRect b="25070"/>
          <a:stretch/>
        </p:blipFill>
        <p:spPr>
          <a:xfrm>
            <a:off x="137216" y="3750366"/>
            <a:ext cx="5853741" cy="2783205"/>
          </a:xfrm>
          <a:prstGeom prst="rect">
            <a:avLst/>
          </a:prstGeom>
          <a:noFill/>
          <a:ln>
            <a:noFill/>
          </a:ln>
        </p:spPr>
      </p:pic>
      <p:sp>
        <p:nvSpPr>
          <p:cNvPr id="110" name="Google Shape;110;p3"/>
          <p:cNvSpPr txBox="1"/>
          <p:nvPr/>
        </p:nvSpPr>
        <p:spPr>
          <a:xfrm>
            <a:off x="2324100" y="1401945"/>
            <a:ext cx="8179904" cy="984845"/>
          </a:xfrm>
          <a:prstGeom prst="rect">
            <a:avLst/>
          </a:prstGeom>
          <a:noFill/>
          <a:ln>
            <a:noFill/>
          </a:ln>
        </p:spPr>
        <p:txBody>
          <a:bodyPr spcFirstLastPara="1" wrap="square" lIns="91425" tIns="45700" rIns="91425" bIns="45700" anchor="t" anchorCtr="0">
            <a:spAutoFit/>
          </a:bodyPr>
          <a:lstStyle/>
          <a:p>
            <a:r>
              <a:rPr lang="en-US" sz="2600" b="1" u="sng">
                <a:solidFill>
                  <a:schemeClr val="dk1"/>
                </a:solidFill>
                <a:latin typeface="Times New Roman"/>
                <a:ea typeface="Times New Roman"/>
                <a:cs typeface="Times New Roman"/>
                <a:sym typeface="Times New Roman"/>
              </a:rPr>
              <a:t>Tiết </a:t>
            </a:r>
            <a:endParaRPr/>
          </a:p>
          <a:p>
            <a:r>
              <a:rPr lang="en-US" sz="3200" b="1">
                <a:solidFill>
                  <a:srgbClr val="FF0000"/>
                </a:solidFill>
                <a:latin typeface="Times New Roman"/>
                <a:ea typeface="Times New Roman"/>
                <a:cs typeface="Times New Roman"/>
                <a:sym typeface="Times New Roman"/>
              </a:rPr>
              <a:t>Bài </a:t>
            </a:r>
            <a:r>
              <a:rPr lang="en-US" sz="3200" b="1" smtClean="0">
                <a:solidFill>
                  <a:srgbClr val="FF0000"/>
                </a:solidFill>
                <a:latin typeface="Times New Roman"/>
                <a:ea typeface="Times New Roman"/>
                <a:cs typeface="Times New Roman"/>
                <a:sym typeface="Times New Roman"/>
              </a:rPr>
              <a:t>6: CỘNG, TRỪ PHÂN THỨC</a:t>
            </a:r>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92349" y="778328"/>
            <a:ext cx="7469868" cy="273231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vi-VN"/>
          </a:p>
        </p:txBody>
      </p:sp>
      <p:sp>
        <p:nvSpPr>
          <p:cNvPr id="13" name="A"/>
          <p:cNvSpPr/>
          <p:nvPr/>
        </p:nvSpPr>
        <p:spPr>
          <a:xfrm>
            <a:off x="1665516" y="3984171"/>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14" name="B"/>
          <p:cNvSpPr/>
          <p:nvPr/>
        </p:nvSpPr>
        <p:spPr>
          <a:xfrm>
            <a:off x="1687287" y="5148942"/>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15" name="C"/>
          <p:cNvSpPr/>
          <p:nvPr/>
        </p:nvSpPr>
        <p:spPr>
          <a:xfrm flipH="1">
            <a:off x="6187395" y="3984171"/>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16" name="D"/>
          <p:cNvSpPr/>
          <p:nvPr/>
        </p:nvSpPr>
        <p:spPr>
          <a:xfrm flipH="1">
            <a:off x="6209166" y="5148942"/>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pic>
        <p:nvPicPr>
          <p:cNvPr id="17" name="Picture 2" descr="Káº¿t quáº£ hÃ¬nh áº£nh cho tráº¡ng tÃ­">
            <a:hlinkClick r:id="rId5" action="ppaction://hlinksldjump"/>
          </p:cNvP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12260" b="96875" l="2500" r="72262">
                        <a14:backgroundMark x1="6071" y1="47356" x2="6071" y2="47356"/>
                      </a14:backgroundRemoval>
                    </a14:imgEffect>
                  </a14:imgLayer>
                </a14:imgProps>
              </a:ext>
              <a:ext uri="{28A0092B-C50C-407E-A947-70E740481C1C}">
                <a14:useLocalDpi xmlns:a14="http://schemas.microsoft.com/office/drawing/2010/main" val="0"/>
              </a:ext>
            </a:extLst>
          </a:blip>
          <a:srcRect r="25482"/>
          <a:stretch/>
        </p:blipFill>
        <p:spPr bwMode="auto">
          <a:xfrm>
            <a:off x="1530349" y="0"/>
            <a:ext cx="1134382" cy="75389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804955" y="-246290"/>
            <a:ext cx="1914525" cy="2390775"/>
          </a:xfrm>
          <a:prstGeom prst="rect">
            <a:avLst/>
          </a:prstGeom>
        </p:spPr>
      </p:pic>
      <p:sp>
        <p:nvSpPr>
          <p:cNvPr id="4" name="Rectangle 2">
            <a:extLst>
              <a:ext uri="{FF2B5EF4-FFF2-40B4-BE49-F238E27FC236}">
                <a16:creationId xmlns:a16="http://schemas.microsoft.com/office/drawing/2014/main" xmlns="" id="{BAA2EB5D-C4E4-CFEF-F215-7B936784495E}"/>
              </a:ext>
            </a:extLst>
          </p:cNvPr>
          <p:cNvSpPr>
            <a:spLocks noChangeArrowheads="1"/>
          </p:cNvSpPr>
          <p:nvPr/>
        </p:nvSpPr>
        <p:spPr bwMode="auto">
          <a:xfrm>
            <a:off x="2664731" y="1072097"/>
            <a:ext cx="44566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tabLst/>
            </a:pPr>
            <a:r>
              <a:rPr kumimoji="0" lang="fr-FR" altLang="en-US" sz="2800" b="0" i="0" u="none" strike="noStrike" cap="none" normalizeH="0" baseline="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 3: Kết quả của phép tính </a:t>
            </a:r>
            <a:endParaRPr kumimoji="0" lang="fr-FR" altLang="en-US" sz="2800" b="0" i="0" u="none" strike="noStrike" cap="none" normalizeH="0" baseline="0">
              <a:ln>
                <a:noFill/>
              </a:ln>
              <a:solidFill>
                <a:srgbClr val="FF0000"/>
              </a:solidFill>
              <a:effectLst/>
              <a:latin typeface="Arial" panose="020B0604020202020204" pitchFamily="34" charset="0"/>
            </a:endParaRPr>
          </a:p>
        </p:txBody>
      </p:sp>
      <p:sp>
        <p:nvSpPr>
          <p:cNvPr id="7" name="Rectangle 3">
            <a:extLst>
              <a:ext uri="{FF2B5EF4-FFF2-40B4-BE49-F238E27FC236}">
                <a16:creationId xmlns:a16="http://schemas.microsoft.com/office/drawing/2014/main" xmlns="" id="{030A8D6A-3C3E-7CFF-E617-A3F4EB9B954A}"/>
              </a:ext>
            </a:extLst>
          </p:cNvPr>
          <p:cNvSpPr>
            <a:spLocks noChangeArrowheads="1"/>
          </p:cNvSpPr>
          <p:nvPr/>
        </p:nvSpPr>
        <p:spPr bwMode="auto">
          <a:xfrm>
            <a:off x="6614669" y="753676"/>
            <a:ext cx="2231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30238"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630238"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630238"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630238"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630238"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630238"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630238"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630238"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630238"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630238" algn="l"/>
              </a:tabLst>
            </a:pPr>
            <a:r>
              <a:rPr kumimoji="0" lang="fr-FR" altLang="en-US" sz="12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fr-FR"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8" name="Object 7">
            <a:extLst>
              <a:ext uri="{FF2B5EF4-FFF2-40B4-BE49-F238E27FC236}">
                <a16:creationId xmlns:a16="http://schemas.microsoft.com/office/drawing/2014/main" xmlns="" id="{B360D5CB-5EDB-A315-8401-687E44F7FAB6}"/>
              </a:ext>
            </a:extLst>
          </p:cNvPr>
          <p:cNvGraphicFramePr>
            <a:graphicFrameLocks noChangeAspect="1"/>
          </p:cNvGraphicFramePr>
          <p:nvPr>
            <p:extLst>
              <p:ext uri="{D42A27DB-BD31-4B8C-83A1-F6EECF244321}">
                <p14:modId xmlns:p14="http://schemas.microsoft.com/office/powerpoint/2010/main" val="3302655346"/>
              </p:ext>
            </p:extLst>
          </p:nvPr>
        </p:nvGraphicFramePr>
        <p:xfrm>
          <a:off x="5799138" y="3032125"/>
          <a:ext cx="593725" cy="792163"/>
        </p:xfrm>
        <a:graphic>
          <a:graphicData uri="http://schemas.openxmlformats.org/presentationml/2006/ole">
            <mc:AlternateContent xmlns:mc="http://schemas.openxmlformats.org/markup-compatibility/2006">
              <mc:Choice xmlns:v="urn:schemas-microsoft-com:vml" Requires="v">
                <p:oleObj spid="_x0000_s20686" name="Equation" r:id="rId9" imgW="593005" imgH="792775" progId="Equation.DSMT4">
                  <p:embed/>
                </p:oleObj>
              </mc:Choice>
              <mc:Fallback>
                <p:oleObj name="Equation" r:id="rId9" imgW="593005" imgH="792775" progId="Equation.DSMT4">
                  <p:embed/>
                  <p:pic>
                    <p:nvPicPr>
                      <p:cNvPr id="0" name=""/>
                      <p:cNvPicPr/>
                      <p:nvPr/>
                    </p:nvPicPr>
                    <p:blipFill>
                      <a:blip r:embed="rId10"/>
                      <a:stretch>
                        <a:fillRect/>
                      </a:stretch>
                    </p:blipFill>
                    <p:spPr>
                      <a:xfrm>
                        <a:off x="5799138" y="3032125"/>
                        <a:ext cx="593725" cy="792163"/>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xmlns="" id="{CC0E89CB-C3C4-9A70-3FA1-A0CB9CCB03EF}"/>
              </a:ext>
            </a:extLst>
          </p:cNvPr>
          <p:cNvGraphicFramePr>
            <a:graphicFrameLocks noChangeAspect="1"/>
          </p:cNvGraphicFramePr>
          <p:nvPr>
            <p:extLst>
              <p:ext uri="{D42A27DB-BD31-4B8C-83A1-F6EECF244321}">
                <p14:modId xmlns:p14="http://schemas.microsoft.com/office/powerpoint/2010/main" val="1081309166"/>
              </p:ext>
            </p:extLst>
          </p:nvPr>
        </p:nvGraphicFramePr>
        <p:xfrm>
          <a:off x="3541713" y="3984625"/>
          <a:ext cx="627062" cy="793750"/>
        </p:xfrm>
        <a:graphic>
          <a:graphicData uri="http://schemas.openxmlformats.org/presentationml/2006/ole">
            <mc:AlternateContent xmlns:mc="http://schemas.openxmlformats.org/markup-compatibility/2006">
              <mc:Choice xmlns:v="urn:schemas-microsoft-com:vml" Requires="v">
                <p:oleObj spid="_x0000_s20687" name="Equation" r:id="rId11" imgW="228600" imgH="393480" progId="Equation.DSMT4">
                  <p:embed/>
                </p:oleObj>
              </mc:Choice>
              <mc:Fallback>
                <p:oleObj name="Equation" r:id="rId11" imgW="228600" imgH="393480" progId="Equation.DSMT4">
                  <p:embed/>
                  <p:pic>
                    <p:nvPicPr>
                      <p:cNvPr id="17" name="Object 16">
                        <a:extLst>
                          <a:ext uri="{FF2B5EF4-FFF2-40B4-BE49-F238E27FC236}">
                            <a16:creationId xmlns:a16="http://schemas.microsoft.com/office/drawing/2014/main" xmlns="" id="{A34B88E9-D62D-58EF-D119-6016F86003BC}"/>
                          </a:ext>
                        </a:extLst>
                      </p:cNvPr>
                      <p:cNvPicPr>
                        <a:picLocks noChangeAspect="1" noChangeArrowheads="1"/>
                      </p:cNvPicPr>
                      <p:nvPr/>
                    </p:nvPicPr>
                    <p:blipFill>
                      <a:blip r:embed="rId12"/>
                      <a:srcRect/>
                      <a:stretch>
                        <a:fillRect/>
                      </a:stretch>
                    </p:blipFill>
                    <p:spPr bwMode="auto">
                      <a:xfrm>
                        <a:off x="3541713" y="3984625"/>
                        <a:ext cx="627062" cy="793750"/>
                      </a:xfrm>
                      <a:prstGeom prst="rect">
                        <a:avLst/>
                      </a:prstGeom>
                      <a:noFill/>
                    </p:spPr>
                  </p:pic>
                </p:oleObj>
              </mc:Fallback>
            </mc:AlternateContent>
          </a:graphicData>
        </a:graphic>
      </p:graphicFrame>
      <p:graphicFrame>
        <p:nvGraphicFramePr>
          <p:cNvPr id="19" name="Object 18">
            <a:extLst>
              <a:ext uri="{FF2B5EF4-FFF2-40B4-BE49-F238E27FC236}">
                <a16:creationId xmlns:a16="http://schemas.microsoft.com/office/drawing/2014/main" xmlns="" id="{FAD83A46-AA10-E04F-F57E-7F5964701109}"/>
              </a:ext>
            </a:extLst>
          </p:cNvPr>
          <p:cNvGraphicFramePr>
            <a:graphicFrameLocks noChangeAspect="1"/>
          </p:cNvGraphicFramePr>
          <p:nvPr>
            <p:extLst>
              <p:ext uri="{D42A27DB-BD31-4B8C-83A1-F6EECF244321}">
                <p14:modId xmlns:p14="http://schemas.microsoft.com/office/powerpoint/2010/main" val="4284399962"/>
              </p:ext>
            </p:extLst>
          </p:nvPr>
        </p:nvGraphicFramePr>
        <p:xfrm>
          <a:off x="8166100" y="3984625"/>
          <a:ext cx="627063" cy="793750"/>
        </p:xfrm>
        <a:graphic>
          <a:graphicData uri="http://schemas.openxmlformats.org/presentationml/2006/ole">
            <mc:AlternateContent xmlns:mc="http://schemas.openxmlformats.org/markup-compatibility/2006">
              <mc:Choice xmlns:v="urn:schemas-microsoft-com:vml" Requires="v">
                <p:oleObj spid="_x0000_s20688" name="Equation" r:id="rId13" imgW="228600" imgH="393480" progId="Equation.DSMT4">
                  <p:embed/>
                </p:oleObj>
              </mc:Choice>
              <mc:Fallback>
                <p:oleObj name="Equation" r:id="rId13" imgW="228600" imgH="393480" progId="Equation.DSMT4">
                  <p:embed/>
                  <p:pic>
                    <p:nvPicPr>
                      <p:cNvPr id="18" name="Object 17">
                        <a:extLst>
                          <a:ext uri="{FF2B5EF4-FFF2-40B4-BE49-F238E27FC236}">
                            <a16:creationId xmlns:a16="http://schemas.microsoft.com/office/drawing/2014/main" xmlns="" id="{CC0E89CB-C3C4-9A70-3FA1-A0CB9CCB03EF}"/>
                          </a:ext>
                        </a:extLst>
                      </p:cNvPr>
                      <p:cNvPicPr>
                        <a:picLocks noChangeAspect="1" noChangeArrowheads="1"/>
                      </p:cNvPicPr>
                      <p:nvPr/>
                    </p:nvPicPr>
                    <p:blipFill>
                      <a:blip r:embed="rId14"/>
                      <a:srcRect/>
                      <a:stretch>
                        <a:fillRect/>
                      </a:stretch>
                    </p:blipFill>
                    <p:spPr bwMode="auto">
                      <a:xfrm>
                        <a:off x="8166100" y="3984625"/>
                        <a:ext cx="627063" cy="793750"/>
                      </a:xfrm>
                      <a:prstGeom prst="rect">
                        <a:avLst/>
                      </a:prstGeom>
                      <a:noFill/>
                    </p:spPr>
                  </p:pic>
                </p:oleObj>
              </mc:Fallback>
            </mc:AlternateContent>
          </a:graphicData>
        </a:graphic>
      </p:graphicFrame>
      <p:graphicFrame>
        <p:nvGraphicFramePr>
          <p:cNvPr id="20" name="Object 19">
            <a:extLst>
              <a:ext uri="{FF2B5EF4-FFF2-40B4-BE49-F238E27FC236}">
                <a16:creationId xmlns:a16="http://schemas.microsoft.com/office/drawing/2014/main" xmlns="" id="{789A419D-E8DC-4573-63A1-42680DD38EE9}"/>
              </a:ext>
            </a:extLst>
          </p:cNvPr>
          <p:cNvGraphicFramePr>
            <a:graphicFrameLocks noChangeAspect="1"/>
          </p:cNvGraphicFramePr>
          <p:nvPr>
            <p:extLst>
              <p:ext uri="{D42A27DB-BD31-4B8C-83A1-F6EECF244321}">
                <p14:modId xmlns:p14="http://schemas.microsoft.com/office/powerpoint/2010/main" val="1713423099"/>
              </p:ext>
            </p:extLst>
          </p:nvPr>
        </p:nvGraphicFramePr>
        <p:xfrm>
          <a:off x="3543300" y="5148263"/>
          <a:ext cx="590550" cy="793750"/>
        </p:xfrm>
        <a:graphic>
          <a:graphicData uri="http://schemas.openxmlformats.org/presentationml/2006/ole">
            <mc:AlternateContent xmlns:mc="http://schemas.openxmlformats.org/markup-compatibility/2006">
              <mc:Choice xmlns:v="urn:schemas-microsoft-com:vml" Requires="v">
                <p:oleObj spid="_x0000_s20689" name="Equation" r:id="rId15" imgW="215640" imgH="393480" progId="Equation.DSMT4">
                  <p:embed/>
                </p:oleObj>
              </mc:Choice>
              <mc:Fallback>
                <p:oleObj name="Equation" r:id="rId15" imgW="215640" imgH="393480" progId="Equation.DSMT4">
                  <p:embed/>
                  <p:pic>
                    <p:nvPicPr>
                      <p:cNvPr id="18" name="Object 17">
                        <a:extLst>
                          <a:ext uri="{FF2B5EF4-FFF2-40B4-BE49-F238E27FC236}">
                            <a16:creationId xmlns:a16="http://schemas.microsoft.com/office/drawing/2014/main" xmlns="" id="{CC0E89CB-C3C4-9A70-3FA1-A0CB9CCB03EF}"/>
                          </a:ext>
                        </a:extLst>
                      </p:cNvPr>
                      <p:cNvPicPr>
                        <a:picLocks noChangeAspect="1" noChangeArrowheads="1"/>
                      </p:cNvPicPr>
                      <p:nvPr/>
                    </p:nvPicPr>
                    <p:blipFill>
                      <a:blip r:embed="rId16"/>
                      <a:srcRect/>
                      <a:stretch>
                        <a:fillRect/>
                      </a:stretch>
                    </p:blipFill>
                    <p:spPr bwMode="auto">
                      <a:xfrm>
                        <a:off x="3543300" y="5148263"/>
                        <a:ext cx="590550" cy="793750"/>
                      </a:xfrm>
                      <a:prstGeom prst="rect">
                        <a:avLst/>
                      </a:prstGeom>
                      <a:noFill/>
                    </p:spPr>
                  </p:pic>
                </p:oleObj>
              </mc:Fallback>
            </mc:AlternateContent>
          </a:graphicData>
        </a:graphic>
      </p:graphicFrame>
      <p:graphicFrame>
        <p:nvGraphicFramePr>
          <p:cNvPr id="21" name="Object 20">
            <a:extLst>
              <a:ext uri="{FF2B5EF4-FFF2-40B4-BE49-F238E27FC236}">
                <a16:creationId xmlns:a16="http://schemas.microsoft.com/office/drawing/2014/main" xmlns="" id="{9B0C5B84-CFBB-66DE-6393-83DD79E0FA36}"/>
              </a:ext>
            </a:extLst>
          </p:cNvPr>
          <p:cNvGraphicFramePr>
            <a:graphicFrameLocks noChangeAspect="1"/>
          </p:cNvGraphicFramePr>
          <p:nvPr>
            <p:extLst>
              <p:ext uri="{D42A27DB-BD31-4B8C-83A1-F6EECF244321}">
                <p14:modId xmlns:p14="http://schemas.microsoft.com/office/powerpoint/2010/main" val="3626424501"/>
              </p:ext>
            </p:extLst>
          </p:nvPr>
        </p:nvGraphicFramePr>
        <p:xfrm>
          <a:off x="8258175" y="5148263"/>
          <a:ext cx="625475" cy="793750"/>
        </p:xfrm>
        <a:graphic>
          <a:graphicData uri="http://schemas.openxmlformats.org/presentationml/2006/ole">
            <mc:AlternateContent xmlns:mc="http://schemas.openxmlformats.org/markup-compatibility/2006">
              <mc:Choice xmlns:v="urn:schemas-microsoft-com:vml" Requires="v">
                <p:oleObj spid="_x0000_s20690" name="Equation" r:id="rId17" imgW="228600" imgH="393480" progId="Equation.DSMT4">
                  <p:embed/>
                </p:oleObj>
              </mc:Choice>
              <mc:Fallback>
                <p:oleObj name="Equation" r:id="rId17" imgW="228600" imgH="393480" progId="Equation.DSMT4">
                  <p:embed/>
                  <p:pic>
                    <p:nvPicPr>
                      <p:cNvPr id="20" name="Object 19">
                        <a:extLst>
                          <a:ext uri="{FF2B5EF4-FFF2-40B4-BE49-F238E27FC236}">
                            <a16:creationId xmlns:a16="http://schemas.microsoft.com/office/drawing/2014/main" xmlns="" id="{789A419D-E8DC-4573-63A1-42680DD38EE9}"/>
                          </a:ext>
                        </a:extLst>
                      </p:cNvPr>
                      <p:cNvPicPr>
                        <a:picLocks noChangeAspect="1" noChangeArrowheads="1"/>
                      </p:cNvPicPr>
                      <p:nvPr/>
                    </p:nvPicPr>
                    <p:blipFill>
                      <a:blip r:embed="rId18"/>
                      <a:srcRect/>
                      <a:stretch>
                        <a:fillRect/>
                      </a:stretch>
                    </p:blipFill>
                    <p:spPr bwMode="auto">
                      <a:xfrm>
                        <a:off x="8258175" y="5148263"/>
                        <a:ext cx="625475" cy="793750"/>
                      </a:xfrm>
                      <a:prstGeom prst="rect">
                        <a:avLst/>
                      </a:prstGeom>
                      <a:noFill/>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189913601"/>
              </p:ext>
            </p:extLst>
          </p:nvPr>
        </p:nvGraphicFramePr>
        <p:xfrm>
          <a:off x="4168775" y="1528413"/>
          <a:ext cx="2319093" cy="874030"/>
        </p:xfrm>
        <a:graphic>
          <a:graphicData uri="http://schemas.openxmlformats.org/presentationml/2006/ole">
            <mc:AlternateContent xmlns:mc="http://schemas.openxmlformats.org/markup-compatibility/2006">
              <mc:Choice xmlns:v="urn:schemas-microsoft-com:vml" Requires="v">
                <p:oleObj spid="_x0000_s20691" name="Equation" r:id="rId19" imgW="1895307" imgH="714170" progId="Equation.DSMT4">
                  <p:embed/>
                </p:oleObj>
              </mc:Choice>
              <mc:Fallback>
                <p:oleObj name="Equation" r:id="rId19" imgW="1895307" imgH="714170" progId="Equation.DSMT4">
                  <p:embed/>
                  <p:pic>
                    <p:nvPicPr>
                      <p:cNvPr id="0" name=""/>
                      <p:cNvPicPr/>
                      <p:nvPr/>
                    </p:nvPicPr>
                    <p:blipFill>
                      <a:blip r:embed="rId20"/>
                      <a:stretch>
                        <a:fillRect/>
                      </a:stretch>
                    </p:blipFill>
                    <p:spPr>
                      <a:xfrm>
                        <a:off x="4168775" y="1528413"/>
                        <a:ext cx="2319093" cy="874030"/>
                      </a:xfrm>
                      <a:prstGeom prst="rect">
                        <a:avLst/>
                      </a:prstGeom>
                    </p:spPr>
                  </p:pic>
                </p:oleObj>
              </mc:Fallback>
            </mc:AlternateContent>
          </a:graphicData>
        </a:graphic>
      </p:graphicFrame>
    </p:spTree>
    <p:extLst>
      <p:ext uri="{BB962C8B-B14F-4D97-AF65-F5344CB8AC3E}">
        <p14:creationId xmlns:p14="http://schemas.microsoft.com/office/powerpoint/2010/main" val="17589223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13"/>
                                        </p:tgtEl>
                                        <p:attrNameLst>
                                          <p:attrName>style.color</p:attrName>
                                        </p:attrNameLst>
                                      </p:cBhvr>
                                      <p:by>
                                        <p:hsl h="0" s="12549" l="25098"/>
                                      </p:by>
                                    </p:animClr>
                                    <p:animClr clrSpc="hsl" dir="cw">
                                      <p:cBhvr>
                                        <p:cTn id="7" dur="500" fill="hold"/>
                                        <p:tgtEl>
                                          <p:spTgt spid="13"/>
                                        </p:tgtEl>
                                        <p:attrNameLst>
                                          <p:attrName>fillcolor</p:attrName>
                                        </p:attrNameLst>
                                      </p:cBhvr>
                                      <p:by>
                                        <p:hsl h="0" s="12549" l="25098"/>
                                      </p:by>
                                    </p:animClr>
                                    <p:animClr clrSpc="hsl" dir="cw">
                                      <p:cBhvr>
                                        <p:cTn id="8" dur="500" fill="hold"/>
                                        <p:tgtEl>
                                          <p:spTgt spid="13"/>
                                        </p:tgtEl>
                                        <p:attrNameLst>
                                          <p:attrName>stroke.color</p:attrName>
                                        </p:attrNameLst>
                                      </p:cBhvr>
                                      <p:by>
                                        <p:hsl h="0" s="12549" l="25098"/>
                                      </p:by>
                                    </p:animClr>
                                    <p:set>
                                      <p:cBhvr>
                                        <p:cTn id="9" dur="500" fill="hold"/>
                                        <p:tgtEl>
                                          <p:spTgt spid="13"/>
                                        </p:tgtEl>
                                        <p:attrNameLst>
                                          <p:attrName>fill.type</p:attrName>
                                        </p:attrNameLst>
                                      </p:cBhvr>
                                      <p:to>
                                        <p:strVal val="solid"/>
                                      </p:to>
                                    </p:set>
                                  </p:childTnLst>
                                  <p:subTnLst>
                                    <p:animClr clrSpc="rgb" dir="cw">
                                      <p:cBhvr override="childStyle">
                                        <p:cTn dur="1" fill="hold" display="0" masterRel="nextClick" afterEffect="1"/>
                                        <p:tgtEl>
                                          <p:spTgt spid="13"/>
                                        </p:tgtEl>
                                        <p:attrNameLst>
                                          <p:attrName>ppt_c</p:attrName>
                                        </p:attrNameLst>
                                      </p:cBhvr>
                                      <p:to>
                                        <a:schemeClr val="accent2"/>
                                      </p:to>
                                    </p:animClr>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3"/>
                  </p:tgtEl>
                </p:cond>
              </p:nextCondLst>
            </p:seq>
            <p:seq concurrent="1" nextAc="seek">
              <p:cTn id="10" restart="whenNotActive" fill="hold" evtFilter="cancelBubble" nodeType="interactiveSeq">
                <p:stCondLst>
                  <p:cond evt="onClick" delay="0">
                    <p:tgtEl>
                      <p:spTgt spid="14"/>
                    </p:tgtEl>
                  </p:cond>
                </p:stCondLst>
                <p:endSync evt="end" delay="0">
                  <p:rtn val="all"/>
                </p:endSync>
                <p:childTnLst>
                  <p:par>
                    <p:cTn id="11" fill="hold">
                      <p:stCondLst>
                        <p:cond delay="0"/>
                      </p:stCondLst>
                      <p:childTnLst>
                        <p:par>
                          <p:cTn id="12" fill="hold">
                            <p:stCondLst>
                              <p:cond delay="0"/>
                            </p:stCondLst>
                            <p:childTnLst>
                              <p:par>
                                <p:cTn id="13" presetID="26" presetClass="emph" presetSubtype="0" fill="hold" grpId="0" nodeType="clickEffect">
                                  <p:stCondLst>
                                    <p:cond delay="0"/>
                                  </p:stCondLst>
                                  <p:childTnLst>
                                    <p:animEffect transition="out" filter="fade">
                                      <p:cBhvr>
                                        <p:cTn id="14" dur="500" tmFilter="0, 0; .2, .5; .8, .5; 1, 0"/>
                                        <p:tgtEl>
                                          <p:spTgt spid="14"/>
                                        </p:tgtEl>
                                      </p:cBhvr>
                                    </p:animEffect>
                                    <p:animScale>
                                      <p:cBhvr>
                                        <p:cTn id="15" dur="250" autoRev="1" fill="hold"/>
                                        <p:tgtEl>
                                          <p:spTgt spid="14"/>
                                        </p:tgtEl>
                                      </p:cBhvr>
                                      <p:by x="105000" y="105000"/>
                                    </p:animScale>
                                  </p:childTnLst>
                                  <p:subTnLst>
                                    <p:audio>
                                      <p:cMediaNode>
                                        <p:cTn display="0" masterRel="sameClick">
                                          <p:stCondLst>
                                            <p:cond evt="begin" delay="0">
                                              <p:tn val="13"/>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4"/>
                  </p:tgtEl>
                </p:cond>
              </p:nextCondLst>
            </p:seq>
            <p:seq concurrent="1" nextAc="seek">
              <p:cTn id="16" restart="whenNotActive" fill="hold" evtFilter="cancelBubble" nodeType="interactiveSeq">
                <p:stCondLst>
                  <p:cond evt="onClick" delay="0">
                    <p:tgtEl>
                      <p:spTgt spid="15"/>
                    </p:tgtEl>
                  </p:cond>
                </p:stCondLst>
                <p:endSync evt="end" delay="0">
                  <p:rtn val="all"/>
                </p:endSync>
                <p:childTnLst>
                  <p:par>
                    <p:cTn id="17" fill="hold">
                      <p:stCondLst>
                        <p:cond delay="0"/>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15"/>
                                        </p:tgtEl>
                                      </p:cBhvr>
                                    </p:animEffect>
                                    <p:animScale>
                                      <p:cBhvr>
                                        <p:cTn id="21" dur="250" autoRev="1" fill="hold"/>
                                        <p:tgtEl>
                                          <p:spTgt spid="15"/>
                                        </p:tgtEl>
                                      </p:cBhvr>
                                      <p:by x="105000" y="105000"/>
                                    </p:animScale>
                                  </p:childTnLst>
                                  <p:subTnLst>
                                    <p:audio>
                                      <p:cMediaNode>
                                        <p:cTn display="0" masterRel="sameClick">
                                          <p:stCondLst>
                                            <p:cond evt="begin" delay="0">
                                              <p:tn val="19"/>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5"/>
                  </p:tgtEl>
                </p:cond>
              </p:nextCondLst>
            </p:seq>
            <p:seq concurrent="1" nextAc="seek">
              <p:cTn id="22" restart="whenNotActive" fill="hold" evtFilter="cancelBubble" nodeType="interactiveSeq">
                <p:stCondLst>
                  <p:cond evt="onClick" delay="0">
                    <p:tgtEl>
                      <p:spTgt spid="16"/>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16"/>
                                        </p:tgtEl>
                                      </p:cBhvr>
                                    </p:animEffect>
                                    <p:animScale>
                                      <p:cBhvr>
                                        <p:cTn id="27" dur="250" autoRev="1" fill="hold"/>
                                        <p:tgtEl>
                                          <p:spTgt spid="16"/>
                                        </p:tgtEl>
                                      </p:cBhvr>
                                      <p:by x="105000" y="105000"/>
                                    </p:animScale>
                                  </p:childTnLst>
                                  <p:subTnLst>
                                    <p:audio>
                                      <p:cMediaNode>
                                        <p:cTn display="0" masterRel="sameClick">
                                          <p:stCondLst>
                                            <p:cond evt="begin" delay="0">
                                              <p:tn val="25"/>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6"/>
                  </p:tgtEl>
                </p:cond>
              </p:nextCondLst>
            </p:seq>
          </p:childTnLst>
        </p:cTn>
      </p:par>
    </p:tnLst>
    <p:bldLst>
      <p:bldP spid="13" grpId="0" animBg="1"/>
      <p:bldP spid="14" grpId="0" animBg="1"/>
      <p:bldP spid="15" grpId="0" animBg="1"/>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26835" y="753896"/>
            <a:ext cx="7469868" cy="1068876"/>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vi-VN"/>
          </a:p>
        </p:txBody>
      </p:sp>
      <p:sp>
        <p:nvSpPr>
          <p:cNvPr id="13" name="A"/>
          <p:cNvSpPr/>
          <p:nvPr/>
        </p:nvSpPr>
        <p:spPr>
          <a:xfrm flipH="1">
            <a:off x="6209165" y="3984171"/>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sz="2800">
              <a:latin typeface="Times New Roman" panose="02020603050405020304" pitchFamily="18" charset="0"/>
              <a:cs typeface="Times New Roman" panose="02020603050405020304" pitchFamily="18" charset="0"/>
            </a:endParaRPr>
          </a:p>
        </p:txBody>
      </p:sp>
      <p:sp>
        <p:nvSpPr>
          <p:cNvPr id="14" name="B"/>
          <p:cNvSpPr/>
          <p:nvPr/>
        </p:nvSpPr>
        <p:spPr>
          <a:xfrm>
            <a:off x="1687287" y="5165567"/>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sz="2800">
              <a:latin typeface="Times New Roman" panose="02020603050405020304" pitchFamily="18" charset="0"/>
              <a:cs typeface="Times New Roman" panose="02020603050405020304" pitchFamily="18" charset="0"/>
            </a:endParaRPr>
          </a:p>
        </p:txBody>
      </p:sp>
      <p:sp>
        <p:nvSpPr>
          <p:cNvPr id="16" name="D"/>
          <p:cNvSpPr/>
          <p:nvPr/>
        </p:nvSpPr>
        <p:spPr>
          <a:xfrm flipH="1">
            <a:off x="6209166" y="5148942"/>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sz="2800">
              <a:latin typeface="Times New Roman" panose="02020603050405020304" pitchFamily="18" charset="0"/>
              <a:cs typeface="Times New Roman" panose="02020603050405020304" pitchFamily="18" charset="0"/>
            </a:endParaRPr>
          </a:p>
        </p:txBody>
      </p:sp>
      <p:sp>
        <p:nvSpPr>
          <p:cNvPr id="21" name="B"/>
          <p:cNvSpPr/>
          <p:nvPr/>
        </p:nvSpPr>
        <p:spPr>
          <a:xfrm>
            <a:off x="1682980" y="3984171"/>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sz="2800">
              <a:latin typeface="Times New Roman" panose="02020603050405020304" pitchFamily="18" charset="0"/>
              <a:cs typeface="Times New Roman" panose="02020603050405020304" pitchFamily="18" charset="0"/>
            </a:endParaRPr>
          </a:p>
        </p:txBody>
      </p:sp>
      <p:pic>
        <p:nvPicPr>
          <p:cNvPr id="15" name="Picture 2" descr="Káº¿t quáº£ hÃ¬nh áº£nh cho tráº¡ng tÃ­">
            <a:hlinkClick r:id="rId5" action="ppaction://hlinksldjump"/>
          </p:cNvP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12260" b="96875" l="2500" r="72262">
                        <a14:backgroundMark x1="6071" y1="47356" x2="6071" y2="47356"/>
                      </a14:backgroundRemoval>
                    </a14:imgEffect>
                  </a14:imgLayer>
                </a14:imgProps>
              </a:ext>
              <a:ext uri="{28A0092B-C50C-407E-A947-70E740481C1C}">
                <a14:useLocalDpi xmlns:a14="http://schemas.microsoft.com/office/drawing/2010/main" val="0"/>
              </a:ext>
            </a:extLst>
          </a:blip>
          <a:srcRect r="25482"/>
          <a:stretch/>
        </p:blipFill>
        <p:spPr bwMode="auto">
          <a:xfrm>
            <a:off x="1530349" y="0"/>
            <a:ext cx="1134382" cy="75389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64088" y="-109370"/>
            <a:ext cx="1984169" cy="2484180"/>
          </a:xfrm>
          <a:prstGeom prst="rect">
            <a:avLst/>
          </a:prstGeom>
        </p:spPr>
      </p:pic>
      <p:sp>
        <p:nvSpPr>
          <p:cNvPr id="9" name="Rectangle 2">
            <a:extLst>
              <a:ext uri="{FF2B5EF4-FFF2-40B4-BE49-F238E27FC236}">
                <a16:creationId xmlns:a16="http://schemas.microsoft.com/office/drawing/2014/main" xmlns="" id="{0D00AA15-F664-88F9-6870-6D727C1CFD01}"/>
              </a:ext>
            </a:extLst>
          </p:cNvPr>
          <p:cNvSpPr>
            <a:spLocks noChangeArrowheads="1"/>
          </p:cNvSpPr>
          <p:nvPr/>
        </p:nvSpPr>
        <p:spPr bwMode="auto">
          <a:xfrm>
            <a:off x="786946" y="984572"/>
            <a:ext cx="806314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tabLst/>
            </a:pPr>
            <a:r>
              <a:rPr kumimoji="0" lang="fr-FR" altLang="en-US" sz="2800" b="0" i="0" u="none" strike="noStrike" cap="none" normalizeH="0" baseline="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 4: Kết quả của phép tính         </a:t>
            </a:r>
            <a:r>
              <a:rPr kumimoji="0" lang="fr-FR" altLang="en-US" sz="2800" b="0" i="0" u="none" strike="noStrike" cap="none" normalizeH="0" baseline="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2800" b="0" i="0" u="none" strike="noStrike" cap="none" normalizeH="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2800" b="0" i="0" u="none" strike="noStrike" cap="none" normalizeH="0" baseline="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kumimoji="0" lang="fr-FR" altLang="en-US" sz="2800" b="0" i="0" u="none" strike="noStrike" cap="none" normalizeH="0" baseline="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fr-FR" altLang="en-US" sz="2800" b="0" i="0" u="none" strike="noStrike" cap="none" normalizeH="0" baseline="0">
              <a:ln>
                <a:noFill/>
              </a:ln>
              <a:solidFill>
                <a:srgbClr val="FF0000"/>
              </a:solidFill>
              <a:effectLst/>
              <a:latin typeface="Arial" panose="020B0604020202020204"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065690807"/>
              </p:ext>
            </p:extLst>
          </p:nvPr>
        </p:nvGraphicFramePr>
        <p:xfrm>
          <a:off x="5180296" y="984572"/>
          <a:ext cx="2352675" cy="838200"/>
        </p:xfrm>
        <a:graphic>
          <a:graphicData uri="http://schemas.openxmlformats.org/presentationml/2006/ole">
            <mc:AlternateContent xmlns:mc="http://schemas.openxmlformats.org/markup-compatibility/2006">
              <mc:Choice xmlns:v="urn:schemas-microsoft-com:vml" Requires="v">
                <p:oleObj spid="_x0000_s21556" name="Equation" r:id="rId9" imgW="2352810" imgH="838434" progId="Equation.DSMT4">
                  <p:embed/>
                </p:oleObj>
              </mc:Choice>
              <mc:Fallback>
                <p:oleObj name="Equation" r:id="rId9" imgW="2352810" imgH="838434" progId="Equation.DSMT4">
                  <p:embed/>
                  <p:pic>
                    <p:nvPicPr>
                      <p:cNvPr id="0" name=""/>
                      <p:cNvPicPr/>
                      <p:nvPr/>
                    </p:nvPicPr>
                    <p:blipFill>
                      <a:blip r:embed="rId10"/>
                      <a:stretch>
                        <a:fillRect/>
                      </a:stretch>
                    </p:blipFill>
                    <p:spPr>
                      <a:xfrm>
                        <a:off x="5180296" y="984572"/>
                        <a:ext cx="2352675" cy="838200"/>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4276744541"/>
              </p:ext>
            </p:extLst>
          </p:nvPr>
        </p:nvGraphicFramePr>
        <p:xfrm>
          <a:off x="3172507" y="4122879"/>
          <a:ext cx="909635" cy="727708"/>
        </p:xfrm>
        <a:graphic>
          <a:graphicData uri="http://schemas.openxmlformats.org/presentationml/2006/ole">
            <mc:AlternateContent xmlns:mc="http://schemas.openxmlformats.org/markup-compatibility/2006">
              <mc:Choice xmlns:v="urn:schemas-microsoft-com:vml" Requires="v">
                <p:oleObj spid="_x0000_s21557" name="Equation" r:id="rId11" imgW="698400" imgH="558720" progId="Equation.DSMT4">
                  <p:embed/>
                </p:oleObj>
              </mc:Choice>
              <mc:Fallback>
                <p:oleObj name="Equation" r:id="rId11" imgW="698400" imgH="558720" progId="Equation.DSMT4">
                  <p:embed/>
                  <p:pic>
                    <p:nvPicPr>
                      <p:cNvPr id="0" name=""/>
                      <p:cNvPicPr/>
                      <p:nvPr/>
                    </p:nvPicPr>
                    <p:blipFill>
                      <a:blip r:embed="rId12"/>
                      <a:stretch>
                        <a:fillRect/>
                      </a:stretch>
                    </p:blipFill>
                    <p:spPr>
                      <a:xfrm>
                        <a:off x="3172507" y="4122879"/>
                        <a:ext cx="909635" cy="727708"/>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033326953"/>
              </p:ext>
            </p:extLst>
          </p:nvPr>
        </p:nvGraphicFramePr>
        <p:xfrm>
          <a:off x="7672387" y="4027919"/>
          <a:ext cx="589869" cy="648856"/>
        </p:xfrm>
        <a:graphic>
          <a:graphicData uri="http://schemas.openxmlformats.org/presentationml/2006/ole">
            <mc:AlternateContent xmlns:mc="http://schemas.openxmlformats.org/markup-compatibility/2006">
              <mc:Choice xmlns:v="urn:schemas-microsoft-com:vml" Requires="v">
                <p:oleObj spid="_x0000_s21558" name="Equation" r:id="rId13" imgW="507960" imgH="558720" progId="Equation.DSMT4">
                  <p:embed/>
                </p:oleObj>
              </mc:Choice>
              <mc:Fallback>
                <p:oleObj name="Equation" r:id="rId13" imgW="507960" imgH="558720" progId="Equation.DSMT4">
                  <p:embed/>
                  <p:pic>
                    <p:nvPicPr>
                      <p:cNvPr id="0" name=""/>
                      <p:cNvPicPr/>
                      <p:nvPr/>
                    </p:nvPicPr>
                    <p:blipFill>
                      <a:blip r:embed="rId14"/>
                      <a:stretch>
                        <a:fillRect/>
                      </a:stretch>
                    </p:blipFill>
                    <p:spPr>
                      <a:xfrm>
                        <a:off x="7672387" y="4027919"/>
                        <a:ext cx="589869" cy="648856"/>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545718330"/>
              </p:ext>
            </p:extLst>
          </p:nvPr>
        </p:nvGraphicFramePr>
        <p:xfrm>
          <a:off x="3492500" y="5334000"/>
          <a:ext cx="723900" cy="558800"/>
        </p:xfrm>
        <a:graphic>
          <a:graphicData uri="http://schemas.openxmlformats.org/presentationml/2006/ole">
            <mc:AlternateContent xmlns:mc="http://schemas.openxmlformats.org/markup-compatibility/2006">
              <mc:Choice xmlns:v="urn:schemas-microsoft-com:vml" Requires="v">
                <p:oleObj spid="_x0000_s21559" name="Equation" r:id="rId15" imgW="723600" imgH="558720" progId="Equation.DSMT4">
                  <p:embed/>
                </p:oleObj>
              </mc:Choice>
              <mc:Fallback>
                <p:oleObj name="Equation" r:id="rId15" imgW="723600" imgH="558720" progId="Equation.DSMT4">
                  <p:embed/>
                  <p:pic>
                    <p:nvPicPr>
                      <p:cNvPr id="0" name=""/>
                      <p:cNvPicPr/>
                      <p:nvPr/>
                    </p:nvPicPr>
                    <p:blipFill>
                      <a:blip r:embed="rId16"/>
                      <a:stretch>
                        <a:fillRect/>
                      </a:stretch>
                    </p:blipFill>
                    <p:spPr>
                      <a:xfrm>
                        <a:off x="3492500" y="5334000"/>
                        <a:ext cx="723900" cy="5588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265167275"/>
              </p:ext>
            </p:extLst>
          </p:nvPr>
        </p:nvGraphicFramePr>
        <p:xfrm>
          <a:off x="7731125" y="5267325"/>
          <a:ext cx="508000" cy="558800"/>
        </p:xfrm>
        <a:graphic>
          <a:graphicData uri="http://schemas.openxmlformats.org/presentationml/2006/ole">
            <mc:AlternateContent xmlns:mc="http://schemas.openxmlformats.org/markup-compatibility/2006">
              <mc:Choice xmlns:v="urn:schemas-microsoft-com:vml" Requires="v">
                <p:oleObj spid="_x0000_s21560" name="Equation" r:id="rId17" imgW="507960" imgH="558720" progId="Equation.DSMT4">
                  <p:embed/>
                </p:oleObj>
              </mc:Choice>
              <mc:Fallback>
                <p:oleObj name="Equation" r:id="rId17" imgW="507960" imgH="558720" progId="Equation.DSMT4">
                  <p:embed/>
                  <p:pic>
                    <p:nvPicPr>
                      <p:cNvPr id="0" name=""/>
                      <p:cNvPicPr/>
                      <p:nvPr/>
                    </p:nvPicPr>
                    <p:blipFill>
                      <a:blip r:embed="rId18"/>
                      <a:stretch>
                        <a:fillRect/>
                      </a:stretch>
                    </p:blipFill>
                    <p:spPr>
                      <a:xfrm>
                        <a:off x="7731125" y="5267325"/>
                        <a:ext cx="508000" cy="558800"/>
                      </a:xfrm>
                      <a:prstGeom prst="rect">
                        <a:avLst/>
                      </a:prstGeom>
                    </p:spPr>
                  </p:pic>
                </p:oleObj>
              </mc:Fallback>
            </mc:AlternateContent>
          </a:graphicData>
        </a:graphic>
      </p:graphicFrame>
    </p:spTree>
    <p:extLst>
      <p:ext uri="{BB962C8B-B14F-4D97-AF65-F5344CB8AC3E}">
        <p14:creationId xmlns:p14="http://schemas.microsoft.com/office/powerpoint/2010/main" val="20532509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13"/>
                                        </p:tgtEl>
                                        <p:attrNameLst>
                                          <p:attrName>style.color</p:attrName>
                                        </p:attrNameLst>
                                      </p:cBhvr>
                                      <p:by>
                                        <p:hsl h="0" s="12549" l="25098"/>
                                      </p:by>
                                    </p:animClr>
                                    <p:animClr clrSpc="hsl" dir="cw">
                                      <p:cBhvr>
                                        <p:cTn id="7" dur="500" fill="hold"/>
                                        <p:tgtEl>
                                          <p:spTgt spid="13"/>
                                        </p:tgtEl>
                                        <p:attrNameLst>
                                          <p:attrName>fillcolor</p:attrName>
                                        </p:attrNameLst>
                                      </p:cBhvr>
                                      <p:by>
                                        <p:hsl h="0" s="12549" l="25098"/>
                                      </p:by>
                                    </p:animClr>
                                    <p:animClr clrSpc="hsl" dir="cw">
                                      <p:cBhvr>
                                        <p:cTn id="8" dur="500" fill="hold"/>
                                        <p:tgtEl>
                                          <p:spTgt spid="13"/>
                                        </p:tgtEl>
                                        <p:attrNameLst>
                                          <p:attrName>stroke.color</p:attrName>
                                        </p:attrNameLst>
                                      </p:cBhvr>
                                      <p:by>
                                        <p:hsl h="0" s="12549" l="25098"/>
                                      </p:by>
                                    </p:animClr>
                                    <p:set>
                                      <p:cBhvr>
                                        <p:cTn id="9" dur="500" fill="hold"/>
                                        <p:tgtEl>
                                          <p:spTgt spid="13"/>
                                        </p:tgtEl>
                                        <p:attrNameLst>
                                          <p:attrName>fill.type</p:attrName>
                                        </p:attrNameLst>
                                      </p:cBhvr>
                                      <p:to>
                                        <p:strVal val="solid"/>
                                      </p:to>
                                    </p:set>
                                  </p:childTnLst>
                                  <p:subTnLst>
                                    <p:animClr clrSpc="rgb" dir="cw">
                                      <p:cBhvr override="childStyle">
                                        <p:cTn dur="1" fill="hold" display="0" masterRel="nextClick" afterEffect="1"/>
                                        <p:tgtEl>
                                          <p:spTgt spid="13"/>
                                        </p:tgtEl>
                                        <p:attrNameLst>
                                          <p:attrName>ppt_c</p:attrName>
                                        </p:attrNameLst>
                                      </p:cBhvr>
                                      <p:to>
                                        <a:schemeClr val="accent2"/>
                                      </p:to>
                                    </p:animClr>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3"/>
                  </p:tgtEl>
                </p:cond>
              </p:nextCondLst>
            </p:seq>
            <p:seq concurrent="1" nextAc="seek">
              <p:cTn id="10" restart="whenNotActive" fill="hold" evtFilter="cancelBubble" nodeType="interactiveSeq">
                <p:stCondLst>
                  <p:cond evt="onClick" delay="0">
                    <p:tgtEl>
                      <p:spTgt spid="14"/>
                    </p:tgtEl>
                  </p:cond>
                </p:stCondLst>
                <p:endSync evt="end" delay="0">
                  <p:rtn val="all"/>
                </p:endSync>
                <p:childTnLst>
                  <p:par>
                    <p:cTn id="11" fill="hold">
                      <p:stCondLst>
                        <p:cond delay="0"/>
                      </p:stCondLst>
                      <p:childTnLst>
                        <p:par>
                          <p:cTn id="12" fill="hold">
                            <p:stCondLst>
                              <p:cond delay="0"/>
                            </p:stCondLst>
                            <p:childTnLst>
                              <p:par>
                                <p:cTn id="13" presetID="26" presetClass="emph" presetSubtype="0" fill="hold" grpId="0" nodeType="clickEffect">
                                  <p:stCondLst>
                                    <p:cond delay="0"/>
                                  </p:stCondLst>
                                  <p:childTnLst>
                                    <p:animEffect transition="out" filter="fade">
                                      <p:cBhvr>
                                        <p:cTn id="14" dur="500" tmFilter="0, 0; .2, .5; .8, .5; 1, 0"/>
                                        <p:tgtEl>
                                          <p:spTgt spid="14"/>
                                        </p:tgtEl>
                                      </p:cBhvr>
                                    </p:animEffect>
                                    <p:animScale>
                                      <p:cBhvr>
                                        <p:cTn id="15" dur="250" autoRev="1" fill="hold"/>
                                        <p:tgtEl>
                                          <p:spTgt spid="14"/>
                                        </p:tgtEl>
                                      </p:cBhvr>
                                      <p:by x="105000" y="105000"/>
                                    </p:animScale>
                                  </p:childTnLst>
                                  <p:subTnLst>
                                    <p:audio>
                                      <p:cMediaNode>
                                        <p:cTn display="0" masterRel="sameClick">
                                          <p:stCondLst>
                                            <p:cond evt="begin" delay="0">
                                              <p:tn val="13"/>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4"/>
                  </p:tgtEl>
                </p:cond>
              </p:nextCondLst>
            </p:seq>
            <p:seq concurrent="1" nextAc="seek">
              <p:cTn id="16" restart="whenNotActive" fill="hold" evtFilter="cancelBubble" nodeType="interactiveSeq">
                <p:stCondLst>
                  <p:cond evt="onClick" delay="0">
                    <p:tgtEl>
                      <p:spTgt spid="16"/>
                    </p:tgtEl>
                  </p:cond>
                </p:stCondLst>
                <p:endSync evt="end" delay="0">
                  <p:rtn val="all"/>
                </p:endSync>
                <p:childTnLst>
                  <p:par>
                    <p:cTn id="17" fill="hold">
                      <p:stCondLst>
                        <p:cond delay="0"/>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16"/>
                                        </p:tgtEl>
                                      </p:cBhvr>
                                    </p:animEffect>
                                    <p:animScale>
                                      <p:cBhvr>
                                        <p:cTn id="21" dur="250" autoRev="1" fill="hold"/>
                                        <p:tgtEl>
                                          <p:spTgt spid="16"/>
                                        </p:tgtEl>
                                      </p:cBhvr>
                                      <p:by x="105000" y="105000"/>
                                    </p:animScale>
                                  </p:childTnLst>
                                  <p:subTnLst>
                                    <p:audio>
                                      <p:cMediaNode>
                                        <p:cTn display="0" masterRel="sameClick">
                                          <p:stCondLst>
                                            <p:cond evt="begin" delay="0">
                                              <p:tn val="19"/>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6"/>
                  </p:tgtEl>
                </p:cond>
              </p:nextCondLst>
            </p:seq>
            <p:seq concurrent="1" nextAc="seek">
              <p:cTn id="22" restart="whenNotActive" fill="hold" evtFilter="cancelBubble" nodeType="interactiveSeq">
                <p:stCondLst>
                  <p:cond evt="onClick" delay="0">
                    <p:tgtEl>
                      <p:spTgt spid="21"/>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21"/>
                                        </p:tgtEl>
                                      </p:cBhvr>
                                    </p:animEffect>
                                    <p:animScale>
                                      <p:cBhvr>
                                        <p:cTn id="27" dur="250" autoRev="1" fill="hold"/>
                                        <p:tgtEl>
                                          <p:spTgt spid="21"/>
                                        </p:tgtEl>
                                      </p:cBhvr>
                                      <p:by x="105000" y="105000"/>
                                    </p:animScale>
                                  </p:childTnLst>
                                  <p:subTnLst>
                                    <p:audio>
                                      <p:cMediaNode>
                                        <p:cTn display="0" masterRel="sameClick">
                                          <p:stCondLst>
                                            <p:cond evt="begin" delay="0">
                                              <p:tn val="25"/>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21"/>
                  </p:tgtEl>
                </p:cond>
              </p:nextCondLst>
            </p:seq>
          </p:childTnLst>
        </p:cTn>
      </p:par>
    </p:tnLst>
    <p:bldLst>
      <p:bldP spid="13" grpId="0" animBg="1"/>
      <p:bldP spid="14" grpId="0" animBg="1"/>
      <p:bldP spid="16" grpId="0" animBg="1"/>
      <p:bldP spid="2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1999"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9027" y="2363190"/>
            <a:ext cx="2554432" cy="3065318"/>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8311" y="1886198"/>
            <a:ext cx="2554432" cy="3065318"/>
          </a:xfrm>
          <a:prstGeom prst="rect">
            <a:avLst/>
          </a:prstGeom>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1427" y="2515590"/>
            <a:ext cx="2554432" cy="3065318"/>
          </a:xfrm>
          <a:prstGeom prst="rect">
            <a:avLst/>
          </a:prstGeom>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8334" y="1690997"/>
            <a:ext cx="2554432" cy="3065318"/>
          </a:xfrm>
          <a:prstGeom prst="rect">
            <a:avLst/>
          </a:prstGeom>
        </p:spPr>
      </p:pic>
    </p:spTree>
    <p:extLst>
      <p:ext uri="{BB962C8B-B14F-4D97-AF65-F5344CB8AC3E}">
        <p14:creationId xmlns:p14="http://schemas.microsoft.com/office/powerpoint/2010/main" val="24126861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descr="divide">
            <a:extLst>
              <a:ext uri="{FF2B5EF4-FFF2-40B4-BE49-F238E27FC236}">
                <a16:creationId xmlns:a16="http://schemas.microsoft.com/office/drawing/2014/main" xmlns="" id="{C46AA570-EF8E-BBB9-8D17-BE34BD8859F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398838" y="6381750"/>
            <a:ext cx="726916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6" descr="BACK027">
            <a:extLst>
              <a:ext uri="{FF2B5EF4-FFF2-40B4-BE49-F238E27FC236}">
                <a16:creationId xmlns:a16="http://schemas.microsoft.com/office/drawing/2014/main" xmlns="" id="{92A7B945-D5BE-BD45-F028-B9B6286A5A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752" y="916905"/>
            <a:ext cx="11430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15" descr="divide">
            <a:extLst>
              <a:ext uri="{FF2B5EF4-FFF2-40B4-BE49-F238E27FC236}">
                <a16:creationId xmlns:a16="http://schemas.microsoft.com/office/drawing/2014/main" xmlns="" id="{05CF59B1-31C3-0D20-00C6-11F81CAC2F54}"/>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7150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5" descr="jlgbook">
            <a:extLst>
              <a:ext uri="{FF2B5EF4-FFF2-40B4-BE49-F238E27FC236}">
                <a16:creationId xmlns:a16="http://schemas.microsoft.com/office/drawing/2014/main" xmlns="" id="{DCD28B16-839E-FC3C-5546-A3A476B3A81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686801" y="1371600"/>
            <a:ext cx="1547813"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AutoShape 6">
            <a:extLst>
              <a:ext uri="{FF2B5EF4-FFF2-40B4-BE49-F238E27FC236}">
                <a16:creationId xmlns:a16="http://schemas.microsoft.com/office/drawing/2014/main" xmlns="" id="{987EFE14-1FF5-F928-3645-A5106F9B2561}"/>
              </a:ext>
            </a:extLst>
          </p:cNvPr>
          <p:cNvSpPr>
            <a:spLocks noChangeArrowheads="1"/>
          </p:cNvSpPr>
          <p:nvPr/>
        </p:nvSpPr>
        <p:spPr bwMode="auto">
          <a:xfrm>
            <a:off x="8690112" y="827685"/>
            <a:ext cx="935038" cy="1116013"/>
          </a:xfrm>
          <a:prstGeom prst="star32">
            <a:avLst>
              <a:gd name="adj" fmla="val 13944"/>
            </a:avLst>
          </a:prstGeom>
          <a:noFill/>
          <a:ln w="9525" algn="ctr">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Clr>
                <a:srgbClr val="3366CC"/>
              </a:buClr>
              <a:buFontTx/>
              <a:buNone/>
            </a:pPr>
            <a:endParaRPr kumimoji="1" lang="en-US" altLang="en-US" sz="1800" b="1">
              <a:latin typeface="Calibri" panose="020F0502020204030204" pitchFamily="34" charset="0"/>
            </a:endParaRPr>
          </a:p>
        </p:txBody>
      </p:sp>
      <p:sp>
        <p:nvSpPr>
          <p:cNvPr id="12" name="TextBox 52">
            <a:extLst>
              <a:ext uri="{FF2B5EF4-FFF2-40B4-BE49-F238E27FC236}">
                <a16:creationId xmlns:a16="http://schemas.microsoft.com/office/drawing/2014/main" xmlns="" id="{823E19EE-8E33-B5B6-7474-DFB844FAB4D1}"/>
              </a:ext>
            </a:extLst>
          </p:cNvPr>
          <p:cNvSpPr txBox="1">
            <a:spLocks noChangeArrowheads="1"/>
          </p:cNvSpPr>
          <p:nvPr/>
        </p:nvSpPr>
        <p:spPr bwMode="auto">
          <a:xfrm>
            <a:off x="6797676" y="1277939"/>
            <a:ext cx="1127125"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OPTION     </a:t>
            </a:r>
          </a:p>
        </p:txBody>
      </p:sp>
      <p:sp>
        <p:nvSpPr>
          <p:cNvPr id="14" name="Freeform 110">
            <a:extLst>
              <a:ext uri="{FF2B5EF4-FFF2-40B4-BE49-F238E27FC236}">
                <a16:creationId xmlns:a16="http://schemas.microsoft.com/office/drawing/2014/main" xmlns="" id="{E398E265-8666-3EF6-3839-1E276823B8E3}"/>
              </a:ext>
            </a:extLst>
          </p:cNvPr>
          <p:cNvSpPr>
            <a:spLocks/>
          </p:cNvSpPr>
          <p:nvPr/>
        </p:nvSpPr>
        <p:spPr bwMode="auto">
          <a:xfrm>
            <a:off x="4257676" y="1116013"/>
            <a:ext cx="430212" cy="48101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6538" y="0"/>
                </a:moveTo>
                <a:cubicBezTo>
                  <a:pt x="5492" y="0"/>
                  <a:pt x="4650" y="756"/>
                  <a:pt x="4650" y="1693"/>
                </a:cubicBezTo>
                <a:cubicBezTo>
                  <a:pt x="4650" y="2630"/>
                  <a:pt x="5492" y="3386"/>
                  <a:pt x="6538" y="3386"/>
                </a:cubicBezTo>
                <a:cubicBezTo>
                  <a:pt x="7583" y="3386"/>
                  <a:pt x="8425" y="2630"/>
                  <a:pt x="8425" y="1693"/>
                </a:cubicBezTo>
                <a:cubicBezTo>
                  <a:pt x="8425" y="756"/>
                  <a:pt x="7583" y="0"/>
                  <a:pt x="6538" y="0"/>
                </a:cubicBezTo>
                <a:close/>
                <a:moveTo>
                  <a:pt x="17944" y="1907"/>
                </a:moveTo>
                <a:cubicBezTo>
                  <a:pt x="16731" y="1907"/>
                  <a:pt x="15738" y="2779"/>
                  <a:pt x="15738" y="3867"/>
                </a:cubicBezTo>
                <a:cubicBezTo>
                  <a:pt x="15738" y="4955"/>
                  <a:pt x="16731" y="5846"/>
                  <a:pt x="17944" y="5846"/>
                </a:cubicBezTo>
                <a:cubicBezTo>
                  <a:pt x="19157" y="5846"/>
                  <a:pt x="20130" y="4955"/>
                  <a:pt x="20130" y="3867"/>
                </a:cubicBezTo>
                <a:cubicBezTo>
                  <a:pt x="20130" y="2779"/>
                  <a:pt x="19157" y="1907"/>
                  <a:pt x="17944" y="1907"/>
                </a:cubicBezTo>
                <a:close/>
                <a:moveTo>
                  <a:pt x="1351" y="2228"/>
                </a:moveTo>
                <a:cubicBezTo>
                  <a:pt x="847" y="2228"/>
                  <a:pt x="457" y="2595"/>
                  <a:pt x="457" y="3048"/>
                </a:cubicBezTo>
                <a:cubicBezTo>
                  <a:pt x="457" y="3500"/>
                  <a:pt x="847" y="3867"/>
                  <a:pt x="1351" y="3867"/>
                </a:cubicBezTo>
                <a:cubicBezTo>
                  <a:pt x="1855" y="3867"/>
                  <a:pt x="2265" y="3500"/>
                  <a:pt x="2265" y="3048"/>
                </a:cubicBezTo>
                <a:cubicBezTo>
                  <a:pt x="2265" y="2595"/>
                  <a:pt x="1855" y="2228"/>
                  <a:pt x="1351" y="2228"/>
                </a:cubicBezTo>
                <a:close/>
                <a:moveTo>
                  <a:pt x="12320" y="5650"/>
                </a:moveTo>
                <a:cubicBezTo>
                  <a:pt x="9800" y="5650"/>
                  <a:pt x="7750" y="7470"/>
                  <a:pt x="7750" y="9731"/>
                </a:cubicBezTo>
                <a:cubicBezTo>
                  <a:pt x="7750" y="9821"/>
                  <a:pt x="7750" y="9920"/>
                  <a:pt x="7750" y="10016"/>
                </a:cubicBezTo>
                <a:cubicBezTo>
                  <a:pt x="10007" y="9031"/>
                  <a:pt x="12732" y="9863"/>
                  <a:pt x="13830" y="11887"/>
                </a:cubicBezTo>
                <a:cubicBezTo>
                  <a:pt x="14091" y="12367"/>
                  <a:pt x="14231" y="12887"/>
                  <a:pt x="14268" y="13420"/>
                </a:cubicBezTo>
                <a:cubicBezTo>
                  <a:pt x="16539" y="12441"/>
                  <a:pt x="17505" y="10004"/>
                  <a:pt x="16414" y="7966"/>
                </a:cubicBezTo>
                <a:cubicBezTo>
                  <a:pt x="15656" y="6552"/>
                  <a:pt x="14069" y="5654"/>
                  <a:pt x="12320" y="5650"/>
                </a:cubicBezTo>
                <a:close/>
                <a:moveTo>
                  <a:pt x="3636" y="5774"/>
                </a:moveTo>
                <a:cubicBezTo>
                  <a:pt x="2124" y="5774"/>
                  <a:pt x="914" y="6877"/>
                  <a:pt x="914" y="8234"/>
                </a:cubicBezTo>
                <a:cubicBezTo>
                  <a:pt x="914" y="9590"/>
                  <a:pt x="2124" y="10693"/>
                  <a:pt x="3636" y="10693"/>
                </a:cubicBezTo>
                <a:cubicBezTo>
                  <a:pt x="5149" y="10693"/>
                  <a:pt x="6379" y="9590"/>
                  <a:pt x="6379" y="8234"/>
                </a:cubicBezTo>
                <a:cubicBezTo>
                  <a:pt x="6379" y="6877"/>
                  <a:pt x="5149" y="5774"/>
                  <a:pt x="3636" y="5774"/>
                </a:cubicBezTo>
                <a:close/>
                <a:moveTo>
                  <a:pt x="4093" y="6737"/>
                </a:moveTo>
                <a:cubicBezTo>
                  <a:pt x="4766" y="6737"/>
                  <a:pt x="5325" y="7221"/>
                  <a:pt x="5325" y="7824"/>
                </a:cubicBezTo>
                <a:cubicBezTo>
                  <a:pt x="5325" y="7974"/>
                  <a:pt x="5176" y="8109"/>
                  <a:pt x="5008" y="8109"/>
                </a:cubicBezTo>
                <a:cubicBezTo>
                  <a:pt x="4840" y="8109"/>
                  <a:pt x="4709" y="7975"/>
                  <a:pt x="4709" y="7824"/>
                </a:cubicBezTo>
                <a:cubicBezTo>
                  <a:pt x="4709" y="7522"/>
                  <a:pt x="4430" y="7289"/>
                  <a:pt x="4093" y="7289"/>
                </a:cubicBezTo>
                <a:cubicBezTo>
                  <a:pt x="3925" y="7289"/>
                  <a:pt x="3795" y="7155"/>
                  <a:pt x="3795" y="7004"/>
                </a:cubicBezTo>
                <a:cubicBezTo>
                  <a:pt x="3795" y="6853"/>
                  <a:pt x="3925" y="6737"/>
                  <a:pt x="4093" y="6737"/>
                </a:cubicBezTo>
                <a:close/>
                <a:moveTo>
                  <a:pt x="12916" y="6737"/>
                </a:moveTo>
                <a:cubicBezTo>
                  <a:pt x="14429" y="6737"/>
                  <a:pt x="15658" y="7840"/>
                  <a:pt x="15659" y="9196"/>
                </a:cubicBezTo>
                <a:cubicBezTo>
                  <a:pt x="15659" y="9347"/>
                  <a:pt x="15528" y="9463"/>
                  <a:pt x="15360" y="9463"/>
                </a:cubicBezTo>
                <a:cubicBezTo>
                  <a:pt x="15192" y="9463"/>
                  <a:pt x="15042" y="9347"/>
                  <a:pt x="15042" y="9196"/>
                </a:cubicBezTo>
                <a:cubicBezTo>
                  <a:pt x="15042" y="8141"/>
                  <a:pt x="14092" y="7289"/>
                  <a:pt x="12916" y="7289"/>
                </a:cubicBezTo>
                <a:cubicBezTo>
                  <a:pt x="12748" y="7289"/>
                  <a:pt x="12618" y="7155"/>
                  <a:pt x="12618" y="7004"/>
                </a:cubicBezTo>
                <a:cubicBezTo>
                  <a:pt x="12618" y="6853"/>
                  <a:pt x="12748" y="6737"/>
                  <a:pt x="12916" y="6737"/>
                </a:cubicBezTo>
                <a:close/>
                <a:moveTo>
                  <a:pt x="9737" y="10141"/>
                </a:moveTo>
                <a:cubicBezTo>
                  <a:pt x="7553" y="10141"/>
                  <a:pt x="5763" y="11728"/>
                  <a:pt x="5763" y="13687"/>
                </a:cubicBezTo>
                <a:cubicBezTo>
                  <a:pt x="5763" y="15646"/>
                  <a:pt x="7553" y="17234"/>
                  <a:pt x="9737" y="17234"/>
                </a:cubicBezTo>
                <a:cubicBezTo>
                  <a:pt x="11921" y="17234"/>
                  <a:pt x="13691" y="15646"/>
                  <a:pt x="13691" y="13687"/>
                </a:cubicBezTo>
                <a:cubicBezTo>
                  <a:pt x="13691" y="11728"/>
                  <a:pt x="11921" y="10141"/>
                  <a:pt x="9737" y="10141"/>
                </a:cubicBezTo>
                <a:close/>
                <a:moveTo>
                  <a:pt x="10333" y="11246"/>
                </a:moveTo>
                <a:cubicBezTo>
                  <a:pt x="11509" y="11246"/>
                  <a:pt x="12459" y="12098"/>
                  <a:pt x="12459" y="13152"/>
                </a:cubicBezTo>
                <a:cubicBezTo>
                  <a:pt x="12459" y="13303"/>
                  <a:pt x="12329" y="13420"/>
                  <a:pt x="12161" y="13420"/>
                </a:cubicBezTo>
                <a:cubicBezTo>
                  <a:pt x="11993" y="13420"/>
                  <a:pt x="11863" y="13303"/>
                  <a:pt x="11863" y="13152"/>
                </a:cubicBezTo>
                <a:cubicBezTo>
                  <a:pt x="11863" y="12399"/>
                  <a:pt x="11173" y="11780"/>
                  <a:pt x="10333" y="11780"/>
                </a:cubicBezTo>
                <a:cubicBezTo>
                  <a:pt x="10165" y="11780"/>
                  <a:pt x="10035" y="11664"/>
                  <a:pt x="10035" y="11513"/>
                </a:cubicBezTo>
                <a:cubicBezTo>
                  <a:pt x="10035" y="11362"/>
                  <a:pt x="10165" y="11246"/>
                  <a:pt x="10333" y="11246"/>
                </a:cubicBezTo>
                <a:close/>
                <a:moveTo>
                  <a:pt x="19613" y="12867"/>
                </a:moveTo>
                <a:cubicBezTo>
                  <a:pt x="19109" y="12867"/>
                  <a:pt x="18699" y="13235"/>
                  <a:pt x="18699" y="13687"/>
                </a:cubicBezTo>
                <a:cubicBezTo>
                  <a:pt x="18699" y="14139"/>
                  <a:pt x="19109" y="14507"/>
                  <a:pt x="19613" y="14507"/>
                </a:cubicBezTo>
                <a:cubicBezTo>
                  <a:pt x="20117" y="14507"/>
                  <a:pt x="20527" y="14139"/>
                  <a:pt x="20527" y="13687"/>
                </a:cubicBezTo>
                <a:cubicBezTo>
                  <a:pt x="20527" y="13235"/>
                  <a:pt x="20117" y="12867"/>
                  <a:pt x="19613" y="12867"/>
                </a:cubicBezTo>
                <a:close/>
                <a:moveTo>
                  <a:pt x="2424" y="15879"/>
                </a:moveTo>
                <a:cubicBezTo>
                  <a:pt x="1080" y="15879"/>
                  <a:pt x="0" y="16848"/>
                  <a:pt x="0" y="18053"/>
                </a:cubicBezTo>
                <a:cubicBezTo>
                  <a:pt x="0" y="19259"/>
                  <a:pt x="1080" y="20246"/>
                  <a:pt x="2424" y="20246"/>
                </a:cubicBezTo>
                <a:cubicBezTo>
                  <a:pt x="3768" y="20246"/>
                  <a:pt x="4868" y="19259"/>
                  <a:pt x="4868" y="18053"/>
                </a:cubicBezTo>
                <a:cubicBezTo>
                  <a:pt x="4868" y="16848"/>
                  <a:pt x="3768" y="15879"/>
                  <a:pt x="2424" y="15879"/>
                </a:cubicBezTo>
                <a:close/>
                <a:moveTo>
                  <a:pt x="18560" y="16147"/>
                </a:moveTo>
                <a:cubicBezTo>
                  <a:pt x="16879" y="16147"/>
                  <a:pt x="15500" y="17366"/>
                  <a:pt x="15500" y="18873"/>
                </a:cubicBezTo>
                <a:cubicBezTo>
                  <a:pt x="15500" y="20380"/>
                  <a:pt x="16879" y="21600"/>
                  <a:pt x="18560" y="21600"/>
                </a:cubicBezTo>
                <a:cubicBezTo>
                  <a:pt x="20240" y="21600"/>
                  <a:pt x="21600" y="20380"/>
                  <a:pt x="21600" y="18873"/>
                </a:cubicBezTo>
                <a:cubicBezTo>
                  <a:pt x="21600" y="17366"/>
                  <a:pt x="20240" y="16147"/>
                  <a:pt x="18560" y="16147"/>
                </a:cubicBezTo>
                <a:close/>
                <a:moveTo>
                  <a:pt x="18997" y="17198"/>
                </a:moveTo>
                <a:cubicBezTo>
                  <a:pt x="19781" y="17200"/>
                  <a:pt x="20426" y="17760"/>
                  <a:pt x="20428" y="18463"/>
                </a:cubicBezTo>
                <a:cubicBezTo>
                  <a:pt x="20426" y="18639"/>
                  <a:pt x="20266" y="18783"/>
                  <a:pt x="20070" y="18784"/>
                </a:cubicBezTo>
                <a:cubicBezTo>
                  <a:pt x="19874" y="18783"/>
                  <a:pt x="19714" y="18639"/>
                  <a:pt x="19712" y="18463"/>
                </a:cubicBezTo>
                <a:cubicBezTo>
                  <a:pt x="19712" y="18112"/>
                  <a:pt x="19388" y="17840"/>
                  <a:pt x="18997" y="17840"/>
                </a:cubicBezTo>
                <a:cubicBezTo>
                  <a:pt x="18800" y="17840"/>
                  <a:pt x="18659" y="17695"/>
                  <a:pt x="18659" y="17519"/>
                </a:cubicBezTo>
                <a:cubicBezTo>
                  <a:pt x="18659" y="17342"/>
                  <a:pt x="18800" y="17198"/>
                  <a:pt x="18997" y="17198"/>
                </a:cubicBezTo>
                <a:close/>
                <a:moveTo>
                  <a:pt x="7452" y="18873"/>
                </a:moveTo>
                <a:cubicBezTo>
                  <a:pt x="6948" y="18873"/>
                  <a:pt x="6538" y="19241"/>
                  <a:pt x="6538" y="19693"/>
                </a:cubicBezTo>
                <a:cubicBezTo>
                  <a:pt x="6538" y="20145"/>
                  <a:pt x="6948" y="20513"/>
                  <a:pt x="7452" y="20513"/>
                </a:cubicBezTo>
                <a:cubicBezTo>
                  <a:pt x="7956" y="20513"/>
                  <a:pt x="8366" y="20145"/>
                  <a:pt x="8366" y="19693"/>
                </a:cubicBezTo>
                <a:cubicBezTo>
                  <a:pt x="8366" y="19241"/>
                  <a:pt x="7956" y="18873"/>
                  <a:pt x="7452" y="18873"/>
                </a:cubicBez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p>
            <a:endParaRPr lang="en-US"/>
          </a:p>
        </p:txBody>
      </p:sp>
      <p:sp>
        <p:nvSpPr>
          <p:cNvPr id="35857" name="TextBox 52">
            <a:extLst>
              <a:ext uri="{FF2B5EF4-FFF2-40B4-BE49-F238E27FC236}">
                <a16:creationId xmlns:a16="http://schemas.microsoft.com/office/drawing/2014/main" xmlns="" id="{6EE3E2CD-C821-EC05-D9AF-55768538B641}"/>
              </a:ext>
            </a:extLst>
          </p:cNvPr>
          <p:cNvSpPr txBox="1">
            <a:spLocks noChangeArrowheads="1"/>
          </p:cNvSpPr>
          <p:nvPr/>
        </p:nvSpPr>
        <p:spPr bwMode="auto">
          <a:xfrm>
            <a:off x="6265864" y="1090613"/>
            <a:ext cx="12017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sp>
        <p:nvSpPr>
          <p:cNvPr id="20" name="TextBox 52">
            <a:extLst>
              <a:ext uri="{FF2B5EF4-FFF2-40B4-BE49-F238E27FC236}">
                <a16:creationId xmlns:a16="http://schemas.microsoft.com/office/drawing/2014/main" xmlns="" id="{A5887A50-B3FE-A45D-C5C9-6660DF8649DC}"/>
              </a:ext>
            </a:extLst>
          </p:cNvPr>
          <p:cNvSpPr txBox="1">
            <a:spLocks noChangeArrowheads="1"/>
          </p:cNvSpPr>
          <p:nvPr/>
        </p:nvSpPr>
        <p:spPr bwMode="auto">
          <a:xfrm>
            <a:off x="2987676" y="1354137"/>
            <a:ext cx="1127125"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OPTION     </a:t>
            </a:r>
          </a:p>
        </p:txBody>
      </p:sp>
      <p:sp>
        <p:nvSpPr>
          <p:cNvPr id="21" name="TextBox 52">
            <a:extLst>
              <a:ext uri="{FF2B5EF4-FFF2-40B4-BE49-F238E27FC236}">
                <a16:creationId xmlns:a16="http://schemas.microsoft.com/office/drawing/2014/main" xmlns="" id="{4083E811-5336-B6BD-6B81-9887767D80BE}"/>
              </a:ext>
            </a:extLst>
          </p:cNvPr>
          <p:cNvSpPr txBox="1">
            <a:spLocks noChangeArrowheads="1"/>
          </p:cNvSpPr>
          <p:nvPr/>
        </p:nvSpPr>
        <p:spPr bwMode="auto">
          <a:xfrm>
            <a:off x="2776539" y="1333501"/>
            <a:ext cx="1201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sp>
        <p:nvSpPr>
          <p:cNvPr id="22" name="Freeform 110">
            <a:extLst>
              <a:ext uri="{FF2B5EF4-FFF2-40B4-BE49-F238E27FC236}">
                <a16:creationId xmlns:a16="http://schemas.microsoft.com/office/drawing/2014/main" xmlns="" id="{86A21400-0529-9AC2-2A33-62E47802F4A4}"/>
              </a:ext>
            </a:extLst>
          </p:cNvPr>
          <p:cNvSpPr>
            <a:spLocks/>
          </p:cNvSpPr>
          <p:nvPr/>
        </p:nvSpPr>
        <p:spPr bwMode="auto">
          <a:xfrm>
            <a:off x="1925638" y="1192213"/>
            <a:ext cx="430212" cy="48101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6538" y="0"/>
                </a:moveTo>
                <a:cubicBezTo>
                  <a:pt x="5492" y="0"/>
                  <a:pt x="4650" y="756"/>
                  <a:pt x="4650" y="1693"/>
                </a:cubicBezTo>
                <a:cubicBezTo>
                  <a:pt x="4650" y="2630"/>
                  <a:pt x="5492" y="3386"/>
                  <a:pt x="6538" y="3386"/>
                </a:cubicBezTo>
                <a:cubicBezTo>
                  <a:pt x="7583" y="3386"/>
                  <a:pt x="8425" y="2630"/>
                  <a:pt x="8425" y="1693"/>
                </a:cubicBezTo>
                <a:cubicBezTo>
                  <a:pt x="8425" y="756"/>
                  <a:pt x="7583" y="0"/>
                  <a:pt x="6538" y="0"/>
                </a:cubicBezTo>
                <a:close/>
                <a:moveTo>
                  <a:pt x="17944" y="1907"/>
                </a:moveTo>
                <a:cubicBezTo>
                  <a:pt x="16731" y="1907"/>
                  <a:pt x="15738" y="2779"/>
                  <a:pt x="15738" y="3867"/>
                </a:cubicBezTo>
                <a:cubicBezTo>
                  <a:pt x="15738" y="4955"/>
                  <a:pt x="16731" y="5846"/>
                  <a:pt x="17944" y="5846"/>
                </a:cubicBezTo>
                <a:cubicBezTo>
                  <a:pt x="19157" y="5846"/>
                  <a:pt x="20130" y="4955"/>
                  <a:pt x="20130" y="3867"/>
                </a:cubicBezTo>
                <a:cubicBezTo>
                  <a:pt x="20130" y="2779"/>
                  <a:pt x="19157" y="1907"/>
                  <a:pt x="17944" y="1907"/>
                </a:cubicBezTo>
                <a:close/>
                <a:moveTo>
                  <a:pt x="1351" y="2228"/>
                </a:moveTo>
                <a:cubicBezTo>
                  <a:pt x="847" y="2228"/>
                  <a:pt x="457" y="2595"/>
                  <a:pt x="457" y="3048"/>
                </a:cubicBezTo>
                <a:cubicBezTo>
                  <a:pt x="457" y="3500"/>
                  <a:pt x="847" y="3867"/>
                  <a:pt x="1351" y="3867"/>
                </a:cubicBezTo>
                <a:cubicBezTo>
                  <a:pt x="1855" y="3867"/>
                  <a:pt x="2265" y="3500"/>
                  <a:pt x="2265" y="3048"/>
                </a:cubicBezTo>
                <a:cubicBezTo>
                  <a:pt x="2265" y="2595"/>
                  <a:pt x="1855" y="2228"/>
                  <a:pt x="1351" y="2228"/>
                </a:cubicBezTo>
                <a:close/>
                <a:moveTo>
                  <a:pt x="12320" y="5650"/>
                </a:moveTo>
                <a:cubicBezTo>
                  <a:pt x="9800" y="5650"/>
                  <a:pt x="7750" y="7470"/>
                  <a:pt x="7750" y="9731"/>
                </a:cubicBezTo>
                <a:cubicBezTo>
                  <a:pt x="7750" y="9821"/>
                  <a:pt x="7750" y="9920"/>
                  <a:pt x="7750" y="10016"/>
                </a:cubicBezTo>
                <a:cubicBezTo>
                  <a:pt x="10007" y="9031"/>
                  <a:pt x="12732" y="9863"/>
                  <a:pt x="13830" y="11887"/>
                </a:cubicBezTo>
                <a:cubicBezTo>
                  <a:pt x="14091" y="12367"/>
                  <a:pt x="14231" y="12887"/>
                  <a:pt x="14268" y="13420"/>
                </a:cubicBezTo>
                <a:cubicBezTo>
                  <a:pt x="16539" y="12441"/>
                  <a:pt x="17505" y="10004"/>
                  <a:pt x="16414" y="7966"/>
                </a:cubicBezTo>
                <a:cubicBezTo>
                  <a:pt x="15656" y="6552"/>
                  <a:pt x="14069" y="5654"/>
                  <a:pt x="12320" y="5650"/>
                </a:cubicBezTo>
                <a:close/>
                <a:moveTo>
                  <a:pt x="3636" y="5774"/>
                </a:moveTo>
                <a:cubicBezTo>
                  <a:pt x="2124" y="5774"/>
                  <a:pt x="914" y="6877"/>
                  <a:pt x="914" y="8234"/>
                </a:cubicBezTo>
                <a:cubicBezTo>
                  <a:pt x="914" y="9590"/>
                  <a:pt x="2124" y="10693"/>
                  <a:pt x="3636" y="10693"/>
                </a:cubicBezTo>
                <a:cubicBezTo>
                  <a:pt x="5149" y="10693"/>
                  <a:pt x="6379" y="9590"/>
                  <a:pt x="6379" y="8234"/>
                </a:cubicBezTo>
                <a:cubicBezTo>
                  <a:pt x="6379" y="6877"/>
                  <a:pt x="5149" y="5774"/>
                  <a:pt x="3636" y="5774"/>
                </a:cubicBezTo>
                <a:close/>
                <a:moveTo>
                  <a:pt x="4093" y="6737"/>
                </a:moveTo>
                <a:cubicBezTo>
                  <a:pt x="4766" y="6737"/>
                  <a:pt x="5325" y="7221"/>
                  <a:pt x="5325" y="7824"/>
                </a:cubicBezTo>
                <a:cubicBezTo>
                  <a:pt x="5325" y="7974"/>
                  <a:pt x="5176" y="8109"/>
                  <a:pt x="5008" y="8109"/>
                </a:cubicBezTo>
                <a:cubicBezTo>
                  <a:pt x="4840" y="8109"/>
                  <a:pt x="4709" y="7975"/>
                  <a:pt x="4709" y="7824"/>
                </a:cubicBezTo>
                <a:cubicBezTo>
                  <a:pt x="4709" y="7522"/>
                  <a:pt x="4430" y="7289"/>
                  <a:pt x="4093" y="7289"/>
                </a:cubicBezTo>
                <a:cubicBezTo>
                  <a:pt x="3925" y="7289"/>
                  <a:pt x="3795" y="7155"/>
                  <a:pt x="3795" y="7004"/>
                </a:cubicBezTo>
                <a:cubicBezTo>
                  <a:pt x="3795" y="6853"/>
                  <a:pt x="3925" y="6737"/>
                  <a:pt x="4093" y="6737"/>
                </a:cubicBezTo>
                <a:close/>
                <a:moveTo>
                  <a:pt x="12916" y="6737"/>
                </a:moveTo>
                <a:cubicBezTo>
                  <a:pt x="14429" y="6737"/>
                  <a:pt x="15658" y="7840"/>
                  <a:pt x="15659" y="9196"/>
                </a:cubicBezTo>
                <a:cubicBezTo>
                  <a:pt x="15659" y="9347"/>
                  <a:pt x="15528" y="9463"/>
                  <a:pt x="15360" y="9463"/>
                </a:cubicBezTo>
                <a:cubicBezTo>
                  <a:pt x="15192" y="9463"/>
                  <a:pt x="15042" y="9347"/>
                  <a:pt x="15042" y="9196"/>
                </a:cubicBezTo>
                <a:cubicBezTo>
                  <a:pt x="15042" y="8141"/>
                  <a:pt x="14092" y="7289"/>
                  <a:pt x="12916" y="7289"/>
                </a:cubicBezTo>
                <a:cubicBezTo>
                  <a:pt x="12748" y="7289"/>
                  <a:pt x="12618" y="7155"/>
                  <a:pt x="12618" y="7004"/>
                </a:cubicBezTo>
                <a:cubicBezTo>
                  <a:pt x="12618" y="6853"/>
                  <a:pt x="12748" y="6737"/>
                  <a:pt x="12916" y="6737"/>
                </a:cubicBezTo>
                <a:close/>
                <a:moveTo>
                  <a:pt x="9737" y="10141"/>
                </a:moveTo>
                <a:cubicBezTo>
                  <a:pt x="7553" y="10141"/>
                  <a:pt x="5763" y="11728"/>
                  <a:pt x="5763" y="13687"/>
                </a:cubicBezTo>
                <a:cubicBezTo>
                  <a:pt x="5763" y="15646"/>
                  <a:pt x="7553" y="17234"/>
                  <a:pt x="9737" y="17234"/>
                </a:cubicBezTo>
                <a:cubicBezTo>
                  <a:pt x="11921" y="17234"/>
                  <a:pt x="13691" y="15646"/>
                  <a:pt x="13691" y="13687"/>
                </a:cubicBezTo>
                <a:cubicBezTo>
                  <a:pt x="13691" y="11728"/>
                  <a:pt x="11921" y="10141"/>
                  <a:pt x="9737" y="10141"/>
                </a:cubicBezTo>
                <a:close/>
                <a:moveTo>
                  <a:pt x="10333" y="11246"/>
                </a:moveTo>
                <a:cubicBezTo>
                  <a:pt x="11509" y="11246"/>
                  <a:pt x="12459" y="12098"/>
                  <a:pt x="12459" y="13152"/>
                </a:cubicBezTo>
                <a:cubicBezTo>
                  <a:pt x="12459" y="13303"/>
                  <a:pt x="12329" y="13420"/>
                  <a:pt x="12161" y="13420"/>
                </a:cubicBezTo>
                <a:cubicBezTo>
                  <a:pt x="11993" y="13420"/>
                  <a:pt x="11863" y="13303"/>
                  <a:pt x="11863" y="13152"/>
                </a:cubicBezTo>
                <a:cubicBezTo>
                  <a:pt x="11863" y="12399"/>
                  <a:pt x="11173" y="11780"/>
                  <a:pt x="10333" y="11780"/>
                </a:cubicBezTo>
                <a:cubicBezTo>
                  <a:pt x="10165" y="11780"/>
                  <a:pt x="10035" y="11664"/>
                  <a:pt x="10035" y="11513"/>
                </a:cubicBezTo>
                <a:cubicBezTo>
                  <a:pt x="10035" y="11362"/>
                  <a:pt x="10165" y="11246"/>
                  <a:pt x="10333" y="11246"/>
                </a:cubicBezTo>
                <a:close/>
                <a:moveTo>
                  <a:pt x="19613" y="12867"/>
                </a:moveTo>
                <a:cubicBezTo>
                  <a:pt x="19109" y="12867"/>
                  <a:pt x="18699" y="13235"/>
                  <a:pt x="18699" y="13687"/>
                </a:cubicBezTo>
                <a:cubicBezTo>
                  <a:pt x="18699" y="14139"/>
                  <a:pt x="19109" y="14507"/>
                  <a:pt x="19613" y="14507"/>
                </a:cubicBezTo>
                <a:cubicBezTo>
                  <a:pt x="20117" y="14507"/>
                  <a:pt x="20527" y="14139"/>
                  <a:pt x="20527" y="13687"/>
                </a:cubicBezTo>
                <a:cubicBezTo>
                  <a:pt x="20527" y="13235"/>
                  <a:pt x="20117" y="12867"/>
                  <a:pt x="19613" y="12867"/>
                </a:cubicBezTo>
                <a:close/>
                <a:moveTo>
                  <a:pt x="2424" y="15879"/>
                </a:moveTo>
                <a:cubicBezTo>
                  <a:pt x="1080" y="15879"/>
                  <a:pt x="0" y="16848"/>
                  <a:pt x="0" y="18053"/>
                </a:cubicBezTo>
                <a:cubicBezTo>
                  <a:pt x="0" y="19259"/>
                  <a:pt x="1080" y="20246"/>
                  <a:pt x="2424" y="20246"/>
                </a:cubicBezTo>
                <a:cubicBezTo>
                  <a:pt x="3768" y="20246"/>
                  <a:pt x="4868" y="19259"/>
                  <a:pt x="4868" y="18053"/>
                </a:cubicBezTo>
                <a:cubicBezTo>
                  <a:pt x="4868" y="16848"/>
                  <a:pt x="3768" y="15879"/>
                  <a:pt x="2424" y="15879"/>
                </a:cubicBezTo>
                <a:close/>
                <a:moveTo>
                  <a:pt x="18560" y="16147"/>
                </a:moveTo>
                <a:cubicBezTo>
                  <a:pt x="16879" y="16147"/>
                  <a:pt x="15500" y="17366"/>
                  <a:pt x="15500" y="18873"/>
                </a:cubicBezTo>
                <a:cubicBezTo>
                  <a:pt x="15500" y="20380"/>
                  <a:pt x="16879" y="21600"/>
                  <a:pt x="18560" y="21600"/>
                </a:cubicBezTo>
                <a:cubicBezTo>
                  <a:pt x="20240" y="21600"/>
                  <a:pt x="21600" y="20380"/>
                  <a:pt x="21600" y="18873"/>
                </a:cubicBezTo>
                <a:cubicBezTo>
                  <a:pt x="21600" y="17366"/>
                  <a:pt x="20240" y="16147"/>
                  <a:pt x="18560" y="16147"/>
                </a:cubicBezTo>
                <a:close/>
                <a:moveTo>
                  <a:pt x="18997" y="17198"/>
                </a:moveTo>
                <a:cubicBezTo>
                  <a:pt x="19781" y="17200"/>
                  <a:pt x="20426" y="17760"/>
                  <a:pt x="20428" y="18463"/>
                </a:cubicBezTo>
                <a:cubicBezTo>
                  <a:pt x="20426" y="18639"/>
                  <a:pt x="20266" y="18783"/>
                  <a:pt x="20070" y="18784"/>
                </a:cubicBezTo>
                <a:cubicBezTo>
                  <a:pt x="19874" y="18783"/>
                  <a:pt x="19714" y="18639"/>
                  <a:pt x="19712" y="18463"/>
                </a:cubicBezTo>
                <a:cubicBezTo>
                  <a:pt x="19712" y="18112"/>
                  <a:pt x="19388" y="17840"/>
                  <a:pt x="18997" y="17840"/>
                </a:cubicBezTo>
                <a:cubicBezTo>
                  <a:pt x="18800" y="17840"/>
                  <a:pt x="18659" y="17695"/>
                  <a:pt x="18659" y="17519"/>
                </a:cubicBezTo>
                <a:cubicBezTo>
                  <a:pt x="18659" y="17342"/>
                  <a:pt x="18800" y="17198"/>
                  <a:pt x="18997" y="17198"/>
                </a:cubicBezTo>
                <a:close/>
                <a:moveTo>
                  <a:pt x="7452" y="18873"/>
                </a:moveTo>
                <a:cubicBezTo>
                  <a:pt x="6948" y="18873"/>
                  <a:pt x="6538" y="19241"/>
                  <a:pt x="6538" y="19693"/>
                </a:cubicBezTo>
                <a:cubicBezTo>
                  <a:pt x="6538" y="20145"/>
                  <a:pt x="6948" y="20513"/>
                  <a:pt x="7452" y="20513"/>
                </a:cubicBezTo>
                <a:cubicBezTo>
                  <a:pt x="7956" y="20513"/>
                  <a:pt x="8366" y="20145"/>
                  <a:pt x="8366" y="19693"/>
                </a:cubicBezTo>
                <a:cubicBezTo>
                  <a:pt x="8366" y="19241"/>
                  <a:pt x="7956" y="18873"/>
                  <a:pt x="7452" y="18873"/>
                </a:cubicBez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p>
            <a:endParaRPr lang="en-US"/>
          </a:p>
        </p:txBody>
      </p:sp>
      <p:sp>
        <p:nvSpPr>
          <p:cNvPr id="23" name="Rounded Rectangle">
            <a:extLst>
              <a:ext uri="{FF2B5EF4-FFF2-40B4-BE49-F238E27FC236}">
                <a16:creationId xmlns:a16="http://schemas.microsoft.com/office/drawing/2014/main" xmlns="" id="{85D75130-B4C8-4BA4-3756-2026F08AA582}"/>
              </a:ext>
            </a:extLst>
          </p:cNvPr>
          <p:cNvSpPr>
            <a:spLocks noChangeArrowheads="1"/>
          </p:cNvSpPr>
          <p:nvPr/>
        </p:nvSpPr>
        <p:spPr bwMode="auto">
          <a:xfrm>
            <a:off x="774700" y="1036637"/>
            <a:ext cx="3843338" cy="814388"/>
          </a:xfrm>
          <a:prstGeom prst="roundRect">
            <a:avLst>
              <a:gd name="adj" fmla="val 50000"/>
            </a:avLst>
          </a:prstGeom>
          <a:solidFill>
            <a:srgbClr val="0CB10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Calibri" panose="020F0502020204030204" pitchFamily="34" charset="0"/>
            </a:endParaRPr>
          </a:p>
        </p:txBody>
      </p:sp>
      <p:sp>
        <p:nvSpPr>
          <p:cNvPr id="24" name="Oval 7">
            <a:extLst>
              <a:ext uri="{FF2B5EF4-FFF2-40B4-BE49-F238E27FC236}">
                <a16:creationId xmlns:a16="http://schemas.microsoft.com/office/drawing/2014/main" xmlns="" id="{F6E5B8FE-C520-0E42-4A3D-9A43190E1405}"/>
              </a:ext>
            </a:extLst>
          </p:cNvPr>
          <p:cNvSpPr/>
          <p:nvPr/>
        </p:nvSpPr>
        <p:spPr>
          <a:xfrm>
            <a:off x="685800" y="990601"/>
            <a:ext cx="985838" cy="985837"/>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endParaRPr>
          </a:p>
        </p:txBody>
      </p:sp>
      <p:sp>
        <p:nvSpPr>
          <p:cNvPr id="25" name="Oval 8">
            <a:extLst>
              <a:ext uri="{FF2B5EF4-FFF2-40B4-BE49-F238E27FC236}">
                <a16:creationId xmlns:a16="http://schemas.microsoft.com/office/drawing/2014/main" xmlns="" id="{B361B0B5-7BF8-D09D-4B18-3E8BD021D98C}"/>
              </a:ext>
            </a:extLst>
          </p:cNvPr>
          <p:cNvSpPr>
            <a:spLocks noChangeArrowheads="1"/>
          </p:cNvSpPr>
          <p:nvPr/>
        </p:nvSpPr>
        <p:spPr bwMode="auto">
          <a:xfrm>
            <a:off x="774701" y="1081088"/>
            <a:ext cx="811213" cy="811213"/>
          </a:xfrm>
          <a:prstGeom prst="ellipse">
            <a:avLst/>
          </a:prstGeom>
          <a:gradFill rotWithShape="0">
            <a:gsLst>
              <a:gs pos="0">
                <a:srgbClr val="0CB100"/>
              </a:gs>
              <a:gs pos="46822">
                <a:srgbClr val="67CE02"/>
              </a:gs>
              <a:gs pos="99075">
                <a:srgbClr val="C3EA03"/>
              </a:gs>
              <a:gs pos="100000">
                <a:srgbClr val="C3EA03"/>
              </a:gs>
            </a:gsLst>
            <a:lin ang="1080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Calibri" panose="020F0502020204030204" pitchFamily="34" charset="0"/>
            </a:endParaRPr>
          </a:p>
        </p:txBody>
      </p:sp>
      <p:sp>
        <p:nvSpPr>
          <p:cNvPr id="26" name="TextBox 52">
            <a:extLst>
              <a:ext uri="{FF2B5EF4-FFF2-40B4-BE49-F238E27FC236}">
                <a16:creationId xmlns:a16="http://schemas.microsoft.com/office/drawing/2014/main" xmlns="" id="{91D40167-A5F1-96B3-490A-7A19233BE62E}"/>
              </a:ext>
            </a:extLst>
          </p:cNvPr>
          <p:cNvSpPr txBox="1">
            <a:spLocks noChangeArrowheads="1"/>
          </p:cNvSpPr>
          <p:nvPr/>
        </p:nvSpPr>
        <p:spPr bwMode="auto">
          <a:xfrm>
            <a:off x="1676400" y="1354137"/>
            <a:ext cx="2865438"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HƯỚNG DẪN VỀ NHÀ     </a:t>
            </a:r>
          </a:p>
        </p:txBody>
      </p:sp>
      <p:sp>
        <p:nvSpPr>
          <p:cNvPr id="27" name="TextBox 52">
            <a:extLst>
              <a:ext uri="{FF2B5EF4-FFF2-40B4-BE49-F238E27FC236}">
                <a16:creationId xmlns:a16="http://schemas.microsoft.com/office/drawing/2014/main" xmlns="" id="{9F5A9855-EC34-C9E0-EE03-ADBBC66511C7}"/>
              </a:ext>
            </a:extLst>
          </p:cNvPr>
          <p:cNvSpPr txBox="1">
            <a:spLocks noChangeArrowheads="1"/>
          </p:cNvSpPr>
          <p:nvPr/>
        </p:nvSpPr>
        <p:spPr bwMode="auto">
          <a:xfrm>
            <a:off x="2455864" y="1166813"/>
            <a:ext cx="1201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pic>
        <p:nvPicPr>
          <p:cNvPr id="28" name="Picture 27">
            <a:extLst>
              <a:ext uri="{FF2B5EF4-FFF2-40B4-BE49-F238E27FC236}">
                <a16:creationId xmlns:a16="http://schemas.microsoft.com/office/drawing/2014/main" xmlns="" id="{86E88F0C-21B9-94DA-99BC-253A4A3407C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9151" y="1236662"/>
            <a:ext cx="7397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Google Shape;116;p4">
            <a:extLst>
              <a:ext uri="{FF2B5EF4-FFF2-40B4-BE49-F238E27FC236}">
                <a16:creationId xmlns:a16="http://schemas.microsoft.com/office/drawing/2014/main" xmlns="" id="{885DE3B4-D16F-1DFE-0182-840268961018}"/>
              </a:ext>
            </a:extLst>
          </p:cNvPr>
          <p:cNvSpPr/>
          <p:nvPr/>
        </p:nvSpPr>
        <p:spPr>
          <a:xfrm>
            <a:off x="0" y="75157"/>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pic>
        <p:nvPicPr>
          <p:cNvPr id="33" name="Google Shape;119;p4" descr="child001 - 04 01">
            <a:extLst>
              <a:ext uri="{FF2B5EF4-FFF2-40B4-BE49-F238E27FC236}">
                <a16:creationId xmlns:a16="http://schemas.microsoft.com/office/drawing/2014/main" xmlns="" id="{E41B88F1-DED6-6CB9-E548-5BAEFCD9752D}"/>
              </a:ext>
            </a:extLst>
          </p:cNvPr>
          <p:cNvPicPr preferRelativeResize="0"/>
          <p:nvPr/>
        </p:nvPicPr>
        <p:blipFill rotWithShape="1">
          <a:blip r:embed="rId6">
            <a:alphaModFix/>
          </a:blip>
          <a:srcRect/>
          <a:stretch/>
        </p:blipFill>
        <p:spPr>
          <a:xfrm>
            <a:off x="10836964" y="124706"/>
            <a:ext cx="1143000" cy="1116013"/>
          </a:xfrm>
          <a:prstGeom prst="rect">
            <a:avLst/>
          </a:prstGeom>
          <a:noFill/>
          <a:ln>
            <a:noFill/>
          </a:ln>
        </p:spPr>
      </p:pic>
      <p:pic>
        <p:nvPicPr>
          <p:cNvPr id="34" name="Google Shape;120;p4" descr="child001 - 04 02">
            <a:extLst>
              <a:ext uri="{FF2B5EF4-FFF2-40B4-BE49-F238E27FC236}">
                <a16:creationId xmlns:a16="http://schemas.microsoft.com/office/drawing/2014/main" xmlns="" id="{81DA0FCE-69C5-96FA-4A43-963FA88BE5CA}"/>
              </a:ext>
            </a:extLst>
          </p:cNvPr>
          <p:cNvPicPr preferRelativeResize="0"/>
          <p:nvPr/>
        </p:nvPicPr>
        <p:blipFill rotWithShape="1">
          <a:blip r:embed="rId7">
            <a:alphaModFix/>
          </a:blip>
          <a:srcRect/>
          <a:stretch/>
        </p:blipFill>
        <p:spPr>
          <a:xfrm>
            <a:off x="127976" y="-76200"/>
            <a:ext cx="782534" cy="1116013"/>
          </a:xfrm>
          <a:prstGeom prst="rect">
            <a:avLst/>
          </a:prstGeom>
          <a:noFill/>
          <a:ln>
            <a:noFill/>
          </a:ln>
        </p:spPr>
      </p:pic>
      <p:sp>
        <p:nvSpPr>
          <p:cNvPr id="30" name="Google Shape;117;p4">
            <a:extLst>
              <a:ext uri="{FF2B5EF4-FFF2-40B4-BE49-F238E27FC236}">
                <a16:creationId xmlns:a16="http://schemas.microsoft.com/office/drawing/2014/main" xmlns="" id="{A906DCDD-8450-457D-6588-571F3CBB40AC}"/>
              </a:ext>
            </a:extLst>
          </p:cNvPr>
          <p:cNvSpPr txBox="1">
            <a:spLocks noGrp="1"/>
          </p:cNvSpPr>
          <p:nvPr>
            <p:ph type="title"/>
          </p:nvPr>
        </p:nvSpPr>
        <p:spPr>
          <a:xfrm>
            <a:off x="2682903" y="244923"/>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a:t>
            </a:r>
            <a:r>
              <a:rPr lang="en-US" sz="2400" b="1" smtClean="0">
                <a:solidFill>
                  <a:srgbClr val="0000FF"/>
                </a:solidFill>
                <a:latin typeface="Times New Roman"/>
                <a:ea typeface="Times New Roman"/>
                <a:cs typeface="Times New Roman"/>
                <a:sym typeface="Times New Roman"/>
              </a:rPr>
              <a:t>6: PHÉP CỘNG, TRỪ PHÂN THỨC</a:t>
            </a:r>
            <a:endParaRPr sz="2400" b="1">
              <a:solidFill>
                <a:srgbClr val="0000FF"/>
              </a:solidFill>
              <a:latin typeface="Times New Roman"/>
              <a:ea typeface="Times New Roman"/>
              <a:cs typeface="Times New Roman"/>
              <a:sym typeface="Times New Roman"/>
            </a:endParaRPr>
          </a:p>
        </p:txBody>
      </p:sp>
      <p:sp>
        <p:nvSpPr>
          <p:cNvPr id="4" name="Rectangle 3"/>
          <p:cNvSpPr/>
          <p:nvPr/>
        </p:nvSpPr>
        <p:spPr>
          <a:xfrm>
            <a:off x="1473202" y="2050790"/>
            <a:ext cx="9165326" cy="2062103"/>
          </a:xfrm>
          <a:prstGeom prst="rect">
            <a:avLst/>
          </a:prstGeom>
        </p:spPr>
        <p:txBody>
          <a:bodyPr wrap="square">
            <a:spAutoFit/>
          </a:bodyPr>
          <a:lstStyle/>
          <a:p>
            <a:pPr algn="just"/>
            <a:r>
              <a:rPr lang="en-US" sz="3200">
                <a:solidFill>
                  <a:srgbClr val="0070C0"/>
                </a:solidFill>
                <a:latin typeface="Times New Roman" panose="02020603050405020304" pitchFamily="18" charset="0"/>
                <a:ea typeface="Times New Roman" panose="02020603050405020304" pitchFamily="18" charset="0"/>
              </a:rPr>
              <a:t>- Ghi nhớ kiến thức trong bài.</a:t>
            </a:r>
          </a:p>
          <a:p>
            <a:pPr algn="just"/>
            <a:r>
              <a:rPr lang="en-US" sz="3200">
                <a:solidFill>
                  <a:srgbClr val="0070C0"/>
                </a:solidFill>
                <a:latin typeface="Times New Roman" panose="02020603050405020304" pitchFamily="18" charset="0"/>
                <a:ea typeface="Times New Roman" panose="02020603050405020304" pitchFamily="18" charset="0"/>
              </a:rPr>
              <a:t>- Hoàn thành các bài tập 2a, 3b,5 (SGK-tr35) + các bài tập trong SBT</a:t>
            </a:r>
          </a:p>
          <a:p>
            <a:pPr algn="just"/>
            <a:r>
              <a:rPr lang="en-US" sz="3200">
                <a:solidFill>
                  <a:srgbClr val="0070C0"/>
                </a:solidFill>
                <a:latin typeface="Times New Roman" panose="02020603050405020304" pitchFamily="18" charset="0"/>
                <a:ea typeface="Times New Roman" panose="02020603050405020304" pitchFamily="18" charset="0"/>
              </a:rPr>
              <a:t>- Chuẩn bị bài mới: </a:t>
            </a:r>
            <a:r>
              <a:rPr lang="en-US" sz="3200" i="1" smtClean="0">
                <a:solidFill>
                  <a:srgbClr val="FF0000"/>
                </a:solidFill>
                <a:latin typeface="Times New Roman" panose="02020603050405020304" pitchFamily="18" charset="0"/>
                <a:ea typeface="Times New Roman" panose="02020603050405020304" pitchFamily="18" charset="0"/>
              </a:rPr>
              <a:t>“</a:t>
            </a:r>
            <a:r>
              <a:rPr lang="en-US" sz="3200" b="1" i="1" smtClean="0">
                <a:solidFill>
                  <a:srgbClr val="FF0000"/>
                </a:solidFill>
                <a:latin typeface="Times New Roman" panose="02020603050405020304" pitchFamily="18" charset="0"/>
                <a:ea typeface="Times New Roman" panose="02020603050405020304" pitchFamily="18" charset="0"/>
              </a:rPr>
              <a:t>Bài </a:t>
            </a:r>
            <a:r>
              <a:rPr lang="en-US" sz="3200" b="1" i="1">
                <a:solidFill>
                  <a:srgbClr val="FF0000"/>
                </a:solidFill>
                <a:latin typeface="Times New Roman" panose="02020603050405020304" pitchFamily="18" charset="0"/>
                <a:ea typeface="Times New Roman" panose="02020603050405020304" pitchFamily="18" charset="0"/>
              </a:rPr>
              <a:t>7: Nhân, chia phân thức</a:t>
            </a:r>
            <a:r>
              <a:rPr lang="en-US" sz="3200" i="1">
                <a:solidFill>
                  <a:srgbClr val="FF0000"/>
                </a:solidFill>
                <a:latin typeface="Times New Roman" panose="02020603050405020304" pitchFamily="18" charset="0"/>
                <a:ea typeface="Times New Roman" panose="02020603050405020304" pitchFamily="18" charset="0"/>
              </a:rPr>
              <a:t>”.</a:t>
            </a:r>
            <a:endParaRPr lang="en-US" sz="3200">
              <a:solidFill>
                <a:srgbClr val="FF0000"/>
              </a:solidFill>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24"/>
                                        </p:tgtEl>
                                        <p:attrNameLst>
                                          <p:attrName>style.visibility</p:attrName>
                                        </p:attrNameLst>
                                      </p:cBhvr>
                                      <p:to>
                                        <p:strVal val="visible"/>
                                      </p:to>
                                    </p:set>
                                    <p:animEffect transition="in" filter="box(out)">
                                      <p:cBhvr>
                                        <p:cTn id="7" dur="700"/>
                                        <p:tgtEl>
                                          <p:spTgt spid="24"/>
                                        </p:tgtEl>
                                      </p:cBhvr>
                                    </p:animEffect>
                                  </p:childTnLst>
                                </p:cTn>
                              </p:par>
                            </p:childTnLst>
                          </p:cTn>
                        </p:par>
                        <p:par>
                          <p:cTn id="8" fill="hold">
                            <p:stCondLst>
                              <p:cond delay="700"/>
                            </p:stCondLst>
                            <p:childTnLst>
                              <p:par>
                                <p:cTn id="9" presetID="4" presetClass="entr" presetSubtype="32" fill="hold" grpId="0" nodeType="afterEffect">
                                  <p:stCondLst>
                                    <p:cond delay="0"/>
                                  </p:stCondLst>
                                  <p:iterate>
                                    <p:tmAbs val="0"/>
                                  </p:iterate>
                                  <p:childTnLst>
                                    <p:set>
                                      <p:cBhvr>
                                        <p:cTn id="10" fill="hold"/>
                                        <p:tgtEl>
                                          <p:spTgt spid="25"/>
                                        </p:tgtEl>
                                        <p:attrNameLst>
                                          <p:attrName>style.visibility</p:attrName>
                                        </p:attrNameLst>
                                      </p:cBhvr>
                                      <p:to>
                                        <p:strVal val="visible"/>
                                      </p:to>
                                    </p:set>
                                    <p:animEffect transition="in" filter="box(out)">
                                      <p:cBhvr>
                                        <p:cTn id="11" dur="700"/>
                                        <p:tgtEl>
                                          <p:spTgt spid="25"/>
                                        </p:tgtEl>
                                      </p:cBhvr>
                                    </p:animEffect>
                                  </p:childTnLst>
                                </p:cTn>
                              </p:par>
                            </p:childTnLst>
                          </p:cTn>
                        </p:par>
                        <p:par>
                          <p:cTn id="12" fill="hold">
                            <p:stCondLst>
                              <p:cond delay="1400"/>
                            </p:stCondLst>
                            <p:childTnLst>
                              <p:par>
                                <p:cTn id="13" presetID="14" presetClass="entr" presetSubtype="10"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randombar(horizontal)">
                                      <p:cBhvr>
                                        <p:cTn id="15" dur="700"/>
                                        <p:tgtEl>
                                          <p:spTgt spid="28"/>
                                        </p:tgtEl>
                                      </p:cBhvr>
                                    </p:animEffect>
                                  </p:childTnLst>
                                </p:cTn>
                              </p:par>
                            </p:childTnLst>
                          </p:cTn>
                        </p:par>
                        <p:par>
                          <p:cTn id="16" fill="hold">
                            <p:stCondLst>
                              <p:cond delay="2100"/>
                            </p:stCondLst>
                            <p:childTnLst>
                              <p:par>
                                <p:cTn id="17" presetID="4" presetClass="entr" presetSubtype="32" fill="hold" grpId="0" nodeType="afterEffect">
                                  <p:stCondLst>
                                    <p:cond delay="0"/>
                                  </p:stCondLst>
                                  <p:iterate>
                                    <p:tmAbs val="0"/>
                                  </p:iterate>
                                  <p:childTnLst>
                                    <p:set>
                                      <p:cBhvr>
                                        <p:cTn id="18" fill="hold"/>
                                        <p:tgtEl>
                                          <p:spTgt spid="23"/>
                                        </p:tgtEl>
                                        <p:attrNameLst>
                                          <p:attrName>style.visibility</p:attrName>
                                        </p:attrNameLst>
                                      </p:cBhvr>
                                      <p:to>
                                        <p:strVal val="visible"/>
                                      </p:to>
                                    </p:set>
                                    <p:animEffect transition="in" filter="box(out)">
                                      <p:cBhvr>
                                        <p:cTn id="19" dur="700"/>
                                        <p:tgtEl>
                                          <p:spTgt spid="23"/>
                                        </p:tgtEl>
                                      </p:cBhvr>
                                    </p:animEffect>
                                  </p:childTnLst>
                                </p:cTn>
                              </p:par>
                            </p:childTnLst>
                          </p:cTn>
                        </p:par>
                        <p:par>
                          <p:cTn id="20" fill="hold">
                            <p:stCondLst>
                              <p:cond delay="2800"/>
                            </p:stCondLst>
                            <p:childTnLst>
                              <p:par>
                                <p:cTn id="21" presetID="4" presetClass="entr" presetSubtype="32" fill="hold" grpId="0" nodeType="afterEffect">
                                  <p:stCondLst>
                                    <p:cond delay="0"/>
                                  </p:stCondLst>
                                  <p:iterate>
                                    <p:tmAbs val="0"/>
                                  </p:iterate>
                                  <p:childTnLst>
                                    <p:set>
                                      <p:cBhvr>
                                        <p:cTn id="22" fill="hold"/>
                                        <p:tgtEl>
                                          <p:spTgt spid="27"/>
                                        </p:tgtEl>
                                        <p:attrNameLst>
                                          <p:attrName>style.visibility</p:attrName>
                                        </p:attrNameLst>
                                      </p:cBhvr>
                                      <p:to>
                                        <p:strVal val="visible"/>
                                      </p:to>
                                    </p:set>
                                    <p:animEffect transition="in" filter="box(out)">
                                      <p:cBhvr>
                                        <p:cTn id="23" dur="700"/>
                                        <p:tgtEl>
                                          <p:spTgt spid="27"/>
                                        </p:tgtEl>
                                      </p:cBhvr>
                                    </p:animEffect>
                                  </p:childTnLst>
                                </p:cTn>
                              </p:par>
                            </p:childTnLst>
                          </p:cTn>
                        </p:par>
                        <p:par>
                          <p:cTn id="24" fill="hold">
                            <p:stCondLst>
                              <p:cond delay="3500"/>
                            </p:stCondLst>
                            <p:childTnLst>
                              <p:par>
                                <p:cTn id="25" presetID="4" presetClass="entr" presetSubtype="32" fill="hold" grpId="0" nodeType="afterEffect">
                                  <p:stCondLst>
                                    <p:cond delay="0"/>
                                  </p:stCondLst>
                                  <p:iterate>
                                    <p:tmAbs val="0"/>
                                  </p:iterate>
                                  <p:childTnLst>
                                    <p:set>
                                      <p:cBhvr>
                                        <p:cTn id="26" fill="hold"/>
                                        <p:tgtEl>
                                          <p:spTgt spid="26"/>
                                        </p:tgtEl>
                                        <p:attrNameLst>
                                          <p:attrName>style.visibility</p:attrName>
                                        </p:attrNameLst>
                                      </p:cBhvr>
                                      <p:to>
                                        <p:strVal val="visible"/>
                                      </p:to>
                                    </p:set>
                                    <p:animEffect transition="in" filter="box(out)">
                                      <p:cBhvr>
                                        <p:cTn id="27" dur="700"/>
                                        <p:tgtEl>
                                          <p:spTgt spid="26"/>
                                        </p:tgtEl>
                                      </p:cBhvr>
                                    </p:animEffect>
                                  </p:childTnLst>
                                </p:cTn>
                              </p:par>
                            </p:childTnLst>
                          </p:cTn>
                        </p:par>
                        <p:par>
                          <p:cTn id="28" fill="hold">
                            <p:stCondLst>
                              <p:cond delay="4200"/>
                            </p:stCondLst>
                            <p:childTnLst>
                              <p:par>
                                <p:cTn id="29" presetID="4" presetClass="entr" presetSubtype="32" fill="hold" grpId="0" nodeType="afterEffect">
                                  <p:stCondLst>
                                    <p:cond delay="0"/>
                                  </p:stCondLst>
                                  <p:iterate>
                                    <p:tmAbs val="0"/>
                                  </p:iterate>
                                  <p:childTnLst>
                                    <p:set>
                                      <p:cBhvr>
                                        <p:cTn id="30" fill="hold"/>
                                        <p:tgtEl>
                                          <p:spTgt spid="21"/>
                                        </p:tgtEl>
                                        <p:attrNameLst>
                                          <p:attrName>style.visibility</p:attrName>
                                        </p:attrNameLst>
                                      </p:cBhvr>
                                      <p:to>
                                        <p:strVal val="visible"/>
                                      </p:to>
                                    </p:set>
                                    <p:animEffect transition="in" filter="box(out)">
                                      <p:cBhvr>
                                        <p:cTn id="31" dur="700"/>
                                        <p:tgtEl>
                                          <p:spTgt spid="21"/>
                                        </p:tgtEl>
                                      </p:cBhvr>
                                    </p:animEffect>
                                  </p:childTnLst>
                                </p:cTn>
                              </p:par>
                            </p:childTnLst>
                          </p:cTn>
                        </p:par>
                        <p:par>
                          <p:cTn id="32" fill="hold">
                            <p:stCondLst>
                              <p:cond delay="4900"/>
                            </p:stCondLst>
                            <p:childTnLst>
                              <p:par>
                                <p:cTn id="33" presetID="4" presetClass="entr" presetSubtype="32" fill="hold" grpId="0" nodeType="afterEffect">
                                  <p:stCondLst>
                                    <p:cond delay="0"/>
                                  </p:stCondLst>
                                  <p:iterate>
                                    <p:tmAbs val="0"/>
                                  </p:iterate>
                                  <p:childTnLst>
                                    <p:set>
                                      <p:cBhvr>
                                        <p:cTn id="34" fill="hold"/>
                                        <p:tgtEl>
                                          <p:spTgt spid="20"/>
                                        </p:tgtEl>
                                        <p:attrNameLst>
                                          <p:attrName>style.visibility</p:attrName>
                                        </p:attrNameLst>
                                      </p:cBhvr>
                                      <p:to>
                                        <p:strVal val="visible"/>
                                      </p:to>
                                    </p:set>
                                    <p:animEffect transition="in" filter="box(out)">
                                      <p:cBhvr>
                                        <p:cTn id="35" dur="700"/>
                                        <p:tgtEl>
                                          <p:spTgt spid="20"/>
                                        </p:tgtEl>
                                      </p:cBhvr>
                                    </p:animEffect>
                                  </p:childTnLst>
                                </p:cTn>
                              </p:par>
                            </p:childTnLst>
                          </p:cTn>
                        </p:par>
                        <p:par>
                          <p:cTn id="36" fill="hold">
                            <p:stCondLst>
                              <p:cond delay="5600"/>
                            </p:stCondLst>
                            <p:childTnLst>
                              <p:par>
                                <p:cTn id="37" presetID="23" presetClass="entr" presetSubtype="16" fill="hold" nodeType="afterEffect">
                                  <p:stCondLst>
                                    <p:cond delay="0"/>
                                  </p:stCondLst>
                                  <p:iterate>
                                    <p:tmAbs val="0"/>
                                  </p:iterate>
                                  <p:childTnLst>
                                    <p:set>
                                      <p:cBhvr>
                                        <p:cTn id="38" fill="hold"/>
                                        <p:tgtEl>
                                          <p:spTgt spid="22"/>
                                        </p:tgtEl>
                                        <p:attrNameLst>
                                          <p:attrName>style.visibility</p:attrName>
                                        </p:attrNameLst>
                                      </p:cBhvr>
                                      <p:to>
                                        <p:strVal val="visible"/>
                                      </p:to>
                                    </p:set>
                                    <p:anim calcmode="lin" valueType="num">
                                      <p:cBhvr>
                                        <p:cTn id="39" dur="600" fill="hold"/>
                                        <p:tgtEl>
                                          <p:spTgt spid="22"/>
                                        </p:tgtEl>
                                        <p:attrNameLst>
                                          <p:attrName>ppt_w</p:attrName>
                                        </p:attrNameLst>
                                      </p:cBhvr>
                                      <p:tavLst>
                                        <p:tav tm="0">
                                          <p:val>
                                            <p:fltVal val="0"/>
                                          </p:val>
                                        </p:tav>
                                        <p:tav tm="100000">
                                          <p:val>
                                            <p:strVal val="#ppt_w"/>
                                          </p:val>
                                        </p:tav>
                                      </p:tavLst>
                                    </p:anim>
                                    <p:anim calcmode="lin" valueType="num">
                                      <p:cBhvr>
                                        <p:cTn id="40" dur="600" fill="hold"/>
                                        <p:tgtEl>
                                          <p:spTgt spid="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advAuto="0"/>
      <p:bldP spid="21" grpId="0" animBg="1" advAuto="0"/>
      <p:bldP spid="23" grpId="0" animBg="1" advAuto="0"/>
      <p:bldP spid="24" grpId="0" animBg="1" advAuto="0"/>
      <p:bldP spid="25" grpId="0" animBg="1" advAuto="0"/>
      <p:bldP spid="26" grpId="0" animBg="1" advAuto="0"/>
      <p:bldP spid="27" grpId="0" animBg="1" advAuto="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smtClean="0"/>
              <a:t>b</a:t>
            </a:r>
          </a:p>
        </p:txBody>
      </p:sp>
      <p:sp>
        <p:nvSpPr>
          <p:cNvPr id="23555" name="Rectangle 3"/>
          <p:cNvSpPr>
            <a:spLocks noGrp="1" noChangeArrowheads="1"/>
          </p:cNvSpPr>
          <p:nvPr>
            <p:ph type="body" idx="1"/>
          </p:nvPr>
        </p:nvSpPr>
        <p:spPr/>
        <p:txBody>
          <a:bodyPr/>
          <a:lstStyle/>
          <a:p>
            <a:pPr eaLnBrk="1" hangingPunct="1"/>
            <a:endParaRPr lang="en-US" altLang="en-US" smtClean="0"/>
          </a:p>
        </p:txBody>
      </p:sp>
      <p:pic>
        <p:nvPicPr>
          <p:cNvPr id="23556" name="Picture 4" descr="2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1541" name="WordArt 5"/>
          <p:cNvSpPr>
            <a:spLocks noChangeArrowheads="1" noChangeShapeType="1" noTextEdit="1"/>
          </p:cNvSpPr>
          <p:nvPr/>
        </p:nvSpPr>
        <p:spPr bwMode="auto">
          <a:xfrm>
            <a:off x="1828800" y="1828800"/>
            <a:ext cx="8686800" cy="3276600"/>
          </a:xfrm>
          <a:prstGeom prst="rect">
            <a:avLst/>
          </a:prstGeom>
        </p:spPr>
        <p:txBody>
          <a:bodyPr wrap="none" fromWordArt="1">
            <a:prstTxWarp prst="textDeflateBottom">
              <a:avLst>
                <a:gd name="adj" fmla="val 58093"/>
              </a:avLst>
            </a:prstTxWarp>
          </a:bodyPr>
          <a:lstStyle/>
          <a:p>
            <a:pPr algn="ctr"/>
            <a:r>
              <a:rPr lang="vi-VN" sz="3600" b="1" kern="10">
                <a:ln w="9525">
                  <a:solidFill>
                    <a:schemeClr val="folHlink"/>
                  </a:solidFill>
                  <a:round/>
                  <a:headEnd/>
                  <a:tailEnd/>
                </a:ln>
                <a:solidFill>
                  <a:srgbClr val="0000FF"/>
                </a:solidFill>
                <a:effectLst>
                  <a:outerShdw dist="45791" dir="2021404" algn="ctr" rotWithShape="0">
                    <a:srgbClr val="B2B2B2">
                      <a:alpha val="79999"/>
                    </a:srgbClr>
                  </a:outerShdw>
                </a:effectLst>
                <a:cs typeface="Times New Roman" panose="02020603050405020304" pitchFamily="18" charset="0"/>
              </a:rPr>
              <a:t>Cảm ơn các em đã chú ý lắng nghe</a:t>
            </a:r>
            <a:endParaRPr lang="en-US" sz="3600" b="1" kern="10">
              <a:ln w="9525">
                <a:solidFill>
                  <a:schemeClr val="folHlink"/>
                </a:solidFill>
                <a:round/>
                <a:headEnd/>
                <a:tailEnd/>
              </a:ln>
              <a:solidFill>
                <a:srgbClr val="0000FF"/>
              </a:solidFill>
              <a:effectLst>
                <a:outerShdw dist="45791" dir="2021404" algn="ctr" rotWithShape="0">
                  <a:srgbClr val="B2B2B2">
                    <a:alpha val="79999"/>
                  </a:srgbClr>
                </a:outerShdw>
              </a:effectLst>
              <a:cs typeface="Times New Roman" panose="02020603050405020304" pitchFamily="18" charset="0"/>
            </a:endParaRPr>
          </a:p>
        </p:txBody>
      </p:sp>
      <p:sp>
        <p:nvSpPr>
          <p:cNvPr id="6" name="Date Placeholder 5"/>
          <p:cNvSpPr>
            <a:spLocks noGrp="1"/>
          </p:cNvSpPr>
          <p:nvPr>
            <p:ph type="dt" sz="quarter" idx="10"/>
          </p:nvPr>
        </p:nvSpPr>
        <p:spPr>
          <a:xfrm>
            <a:off x="1524000" y="5867400"/>
            <a:ext cx="2133600" cy="476250"/>
          </a:xfrm>
        </p:spPr>
        <p:txBody>
          <a:bodyPr/>
          <a:lstStyle/>
          <a:p>
            <a:pPr>
              <a:defRPr/>
            </a:pPr>
            <a:endParaRPr lang="en-US" dirty="0">
              <a:solidFill>
                <a:srgbClr val="FFFF00"/>
              </a:solidFill>
            </a:endParaRPr>
          </a:p>
        </p:txBody>
      </p:sp>
    </p:spTree>
    <p:extLst>
      <p:ext uri="{BB962C8B-B14F-4D97-AF65-F5344CB8AC3E}">
        <p14:creationId xmlns:p14="http://schemas.microsoft.com/office/powerpoint/2010/main" val="15421281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mph" presetSubtype="0" repeatCount="indefinite" fill="hold" nodeType="withEffect">
                                  <p:stCondLst>
                                    <p:cond delay="0"/>
                                  </p:stCondLst>
                                  <p:childTnLst>
                                    <p:animClr clrSpc="hsl" dir="cw">
                                      <p:cBhvr override="childStyle">
                                        <p:cTn id="6" dur="500" fill="hold"/>
                                        <p:tgtEl>
                                          <p:spTgt spid="321541"/>
                                        </p:tgtEl>
                                        <p:attrNameLst>
                                          <p:attrName>style.color</p:attrName>
                                        </p:attrNameLst>
                                      </p:cBhvr>
                                      <p:by>
                                        <p:hsl h="7200000" s="0" l="0"/>
                                      </p:by>
                                    </p:animClr>
                                    <p:animClr clrSpc="hsl" dir="cw">
                                      <p:cBhvr>
                                        <p:cTn id="7" dur="500" fill="hold"/>
                                        <p:tgtEl>
                                          <p:spTgt spid="321541"/>
                                        </p:tgtEl>
                                        <p:attrNameLst>
                                          <p:attrName>fillcolor</p:attrName>
                                        </p:attrNameLst>
                                      </p:cBhvr>
                                      <p:by>
                                        <p:hsl h="7200000" s="0" l="0"/>
                                      </p:by>
                                    </p:animClr>
                                    <p:animClr clrSpc="hsl" dir="cw">
                                      <p:cBhvr>
                                        <p:cTn id="8" dur="500" fill="hold"/>
                                        <p:tgtEl>
                                          <p:spTgt spid="321541"/>
                                        </p:tgtEl>
                                        <p:attrNameLst>
                                          <p:attrName>stroke.color</p:attrName>
                                        </p:attrNameLst>
                                      </p:cBhvr>
                                      <p:by>
                                        <p:hsl h="7200000" s="0" l="0"/>
                                      </p:by>
                                    </p:animClr>
                                    <p:set>
                                      <p:cBhvr>
                                        <p:cTn id="9" dur="500" fill="hold"/>
                                        <p:tgtEl>
                                          <p:spTgt spid="32154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hởi động trước khi bơi | Kênh sức khỏe | Sài Gòn Tiếp Th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1443" y="2649815"/>
            <a:ext cx="7197725" cy="335093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12507" y="357486"/>
            <a:ext cx="7919412" cy="830997"/>
          </a:xfrm>
          <a:prstGeom prst="rect">
            <a:avLst/>
          </a:prstGeom>
          <a:noFill/>
        </p:spPr>
        <p:txBody>
          <a:bodyPr wrap="none" lIns="91440" tIns="45720" rIns="91440" bIns="45720">
            <a:spAutoFit/>
          </a:bodyPr>
          <a:lstStyle/>
          <a:p>
            <a:pPr algn="ctr"/>
            <a:r>
              <a:rPr lang="en-US" sz="4800" b="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HÌNH THÀNH KIẾN THỨC</a:t>
            </a:r>
          </a:p>
        </p:txBody>
      </p:sp>
    </p:spTree>
    <p:extLst>
      <p:ext uri="{BB962C8B-B14F-4D97-AF65-F5344CB8AC3E}">
        <p14:creationId xmlns:p14="http://schemas.microsoft.com/office/powerpoint/2010/main" val="5480284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4"/>
          <p:cNvSpPr/>
          <p:nvPr/>
        </p:nvSpPr>
        <p:spPr>
          <a:xfrm>
            <a:off x="0" y="16323"/>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118" name="Google Shape;118;p4"/>
          <p:cNvSpPr txBox="1"/>
          <p:nvPr/>
        </p:nvSpPr>
        <p:spPr>
          <a:xfrm>
            <a:off x="87514" y="963846"/>
            <a:ext cx="6019372" cy="52318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1. Cộng, trừ hai </a:t>
            </a:r>
            <a:r>
              <a:rPr lang="en-US" sz="2800" b="1" smtClean="0">
                <a:solidFill>
                  <a:srgbClr val="FF0000"/>
                </a:solidFill>
                <a:latin typeface="Times New Roman"/>
                <a:ea typeface="Times New Roman"/>
                <a:cs typeface="Times New Roman"/>
                <a:sym typeface="Times New Roman"/>
              </a:rPr>
              <a:t>phân thức cùng mẫu</a:t>
            </a:r>
            <a:endParaRPr sz="2800" b="1">
              <a:solidFill>
                <a:srgbClr val="FF0000"/>
              </a:solidFill>
              <a:latin typeface="Times New Roman"/>
              <a:ea typeface="Times New Roman"/>
              <a:cs typeface="Times New Roman"/>
              <a:sym typeface="Times New Roman"/>
            </a:endParaRPr>
          </a:p>
        </p:txBody>
      </p:sp>
      <p:pic>
        <p:nvPicPr>
          <p:cNvPr id="119" name="Google Shape;119;p4" descr="child001 - 04 01"/>
          <p:cNvPicPr preferRelativeResize="0"/>
          <p:nvPr/>
        </p:nvPicPr>
        <p:blipFill rotWithShape="1">
          <a:blip r:embed="rId4">
            <a:alphaModFix/>
          </a:blip>
          <a:srcRect/>
          <a:stretch/>
        </p:blipFill>
        <p:spPr>
          <a:xfrm>
            <a:off x="10836964" y="-43312"/>
            <a:ext cx="1143000" cy="1116013"/>
          </a:xfrm>
          <a:prstGeom prst="rect">
            <a:avLst/>
          </a:prstGeom>
          <a:noFill/>
          <a:ln>
            <a:noFill/>
          </a:ln>
        </p:spPr>
      </p:pic>
      <p:pic>
        <p:nvPicPr>
          <p:cNvPr id="120" name="Google Shape;120;p4" descr="child001 - 04 02"/>
          <p:cNvPicPr preferRelativeResize="0"/>
          <p:nvPr/>
        </p:nvPicPr>
        <p:blipFill rotWithShape="1">
          <a:blip r:embed="rId5">
            <a:alphaModFix/>
          </a:blip>
          <a:srcRect/>
          <a:stretch/>
        </p:blipFill>
        <p:spPr>
          <a:xfrm>
            <a:off x="235729" y="-122818"/>
            <a:ext cx="769937" cy="1219200"/>
          </a:xfrm>
          <a:prstGeom prst="rect">
            <a:avLst/>
          </a:prstGeom>
          <a:noFill/>
          <a:ln>
            <a:noFill/>
          </a:ln>
        </p:spPr>
      </p:pic>
      <p:sp>
        <p:nvSpPr>
          <p:cNvPr id="4" name="Rectangle 3">
            <a:extLst>
              <a:ext uri="{FF2B5EF4-FFF2-40B4-BE49-F238E27FC236}">
                <a16:creationId xmlns:a16="http://schemas.microsoft.com/office/drawing/2014/main" xmlns="" id="{61F7A0F2-A9F0-A09E-ADA9-F860AE6BC94A}"/>
              </a:ext>
            </a:extLst>
          </p:cNvPr>
          <p:cNvSpPr>
            <a:spLocks noChangeArrowheads="1"/>
          </p:cNvSpPr>
          <p:nvPr/>
        </p:nvSpPr>
        <p:spPr bwMode="auto">
          <a:xfrm>
            <a:off x="1524000" y="3050759"/>
            <a:ext cx="2616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buClrTx/>
            </a:pPr>
            <a:r>
              <a:rPr lang="en-US" altLang="en-US" sz="2400">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en-US" sz="1800">
              <a:solidFill>
                <a:schemeClr val="tx1"/>
              </a:solidFill>
              <a:latin typeface="Arial" panose="020B0604020202020204" pitchFamily="34" charset="0"/>
            </a:endParaRPr>
          </a:p>
        </p:txBody>
      </p:sp>
      <p:sp>
        <p:nvSpPr>
          <p:cNvPr id="17" name="Google Shape;122;p4">
            <a:extLst>
              <a:ext uri="{FF2B5EF4-FFF2-40B4-BE49-F238E27FC236}">
                <a16:creationId xmlns:a16="http://schemas.microsoft.com/office/drawing/2014/main" xmlns="" id="{35010FC1-7FE7-27C7-483B-87800EF50C03}"/>
              </a:ext>
            </a:extLst>
          </p:cNvPr>
          <p:cNvSpPr/>
          <p:nvPr/>
        </p:nvSpPr>
        <p:spPr>
          <a:xfrm>
            <a:off x="6771765" y="1040369"/>
            <a:ext cx="2325853" cy="468770"/>
          </a:xfrm>
          <a:prstGeom prst="homePlate">
            <a:avLst>
              <a:gd name="adj" fmla="val 0"/>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spcFirstLastPara="1" wrap="square" lIns="91425" tIns="45700" rIns="91425" bIns="45700" anchor="ctr" anchorCtr="0">
            <a:noAutofit/>
          </a:bodyPr>
          <a:lstStyle/>
          <a:p>
            <a:pPr algn="ctr"/>
            <a:r>
              <a:rPr lang="en-US" sz="2000" b="1">
                <a:solidFill>
                  <a:srgbClr val="FFFF00"/>
                </a:solidFill>
                <a:latin typeface="Times New Roman"/>
                <a:ea typeface="Times New Roman"/>
                <a:cs typeface="Times New Roman"/>
                <a:sym typeface="Times New Roman"/>
              </a:rPr>
              <a:t>Hoạt động nhóm </a:t>
            </a:r>
            <a:endParaRPr sz="2000" b="1">
              <a:solidFill>
                <a:srgbClr val="FFFF00"/>
              </a:solidFill>
              <a:latin typeface="Times New Roman"/>
              <a:ea typeface="Times New Roman"/>
              <a:cs typeface="Times New Roman"/>
              <a:sym typeface="Times New Roman"/>
            </a:endParaRPr>
          </a:p>
        </p:txBody>
      </p:sp>
      <p:pic>
        <p:nvPicPr>
          <p:cNvPr id="26" name="Google Shape;137;p5">
            <a:extLst>
              <a:ext uri="{FF2B5EF4-FFF2-40B4-BE49-F238E27FC236}">
                <a16:creationId xmlns:a16="http://schemas.microsoft.com/office/drawing/2014/main" xmlns="" id="{5BE7C76B-5CD8-F5D0-1B35-7904C190A539}"/>
              </a:ext>
            </a:extLst>
          </p:cNvPr>
          <p:cNvPicPr preferRelativeResize="0">
            <a:picLocks noGrp="1"/>
          </p:cNvPicPr>
          <p:nvPr>
            <p:ph type="body" idx="1"/>
          </p:nvPr>
        </p:nvPicPr>
        <p:blipFill rotWithShape="1">
          <a:blip r:embed="rId6">
            <a:alphaModFix/>
          </a:blip>
          <a:srcRect/>
          <a:stretch/>
        </p:blipFill>
        <p:spPr>
          <a:xfrm>
            <a:off x="153788" y="1346317"/>
            <a:ext cx="670300" cy="683979"/>
          </a:xfrm>
          <a:prstGeom prst="rect">
            <a:avLst/>
          </a:prstGeom>
          <a:noFill/>
          <a:ln>
            <a:noFill/>
          </a:ln>
        </p:spPr>
      </p:pic>
      <p:sp>
        <p:nvSpPr>
          <p:cNvPr id="27" name="Google Shape;122;p4">
            <a:extLst>
              <a:ext uri="{FF2B5EF4-FFF2-40B4-BE49-F238E27FC236}">
                <a16:creationId xmlns:a16="http://schemas.microsoft.com/office/drawing/2014/main" xmlns="" id="{97FA7BB4-2368-3B4F-8A1B-9D607A120F54}"/>
              </a:ext>
            </a:extLst>
          </p:cNvPr>
          <p:cNvSpPr/>
          <p:nvPr/>
        </p:nvSpPr>
        <p:spPr>
          <a:xfrm>
            <a:off x="788660" y="1507738"/>
            <a:ext cx="1993900" cy="468770"/>
          </a:xfrm>
          <a:prstGeom prst="homePlate">
            <a:avLst>
              <a:gd name="adj" fmla="val 50000"/>
            </a:avLst>
          </a:prstGeom>
          <a:solidFill>
            <a:srgbClr val="8CB3E3"/>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algn="ctr"/>
            <a:r>
              <a:rPr lang="en-US" sz="2400" b="1">
                <a:solidFill>
                  <a:srgbClr val="A8289F"/>
                </a:solidFill>
                <a:latin typeface="Times New Roman"/>
                <a:ea typeface="Times New Roman"/>
                <a:cs typeface="Times New Roman"/>
                <a:sym typeface="Times New Roman"/>
              </a:rPr>
              <a:t>Khám phá 1 </a:t>
            </a:r>
            <a:endParaRPr sz="2400" b="1">
              <a:solidFill>
                <a:srgbClr val="A8289F"/>
              </a:solidFill>
              <a:latin typeface="Times New Roman"/>
              <a:ea typeface="Times New Roman"/>
              <a:cs typeface="Times New Roman"/>
              <a:sym typeface="Times New Roman"/>
            </a:endParaRPr>
          </a:p>
        </p:txBody>
      </p:sp>
      <p:graphicFrame>
        <p:nvGraphicFramePr>
          <p:cNvPr id="11" name="Table 10"/>
          <p:cNvGraphicFramePr>
            <a:graphicFrameLocks noGrp="1"/>
          </p:cNvGraphicFramePr>
          <p:nvPr>
            <p:extLst>
              <p:ext uri="{D42A27DB-BD31-4B8C-83A1-F6EECF244321}">
                <p14:modId xmlns:p14="http://schemas.microsoft.com/office/powerpoint/2010/main" val="3834051393"/>
              </p:ext>
            </p:extLst>
          </p:nvPr>
        </p:nvGraphicFramePr>
        <p:xfrm>
          <a:off x="555596" y="2018371"/>
          <a:ext cx="11636404" cy="1859280"/>
        </p:xfrm>
        <a:graphic>
          <a:graphicData uri="http://schemas.openxmlformats.org/drawingml/2006/table">
            <a:tbl>
              <a:tblPr>
                <a:tableStyleId>{5C22544A-7EE6-4342-B048-85BDC9FD1C3A}</a:tableStyleId>
              </a:tblPr>
              <a:tblGrid>
                <a:gridCol w="11636404">
                  <a:extLst>
                    <a:ext uri="{9D8B030D-6E8A-4147-A177-3AD203B41FA5}">
                      <a16:colId xmlns:a16="http://schemas.microsoft.com/office/drawing/2014/main" xmlns="" val="2856823331"/>
                    </a:ext>
                  </a:extLst>
                </a:gridCol>
              </a:tblGrid>
              <a:tr h="0">
                <a:tc>
                  <a:txBody>
                    <a:bodyPr/>
                    <a:lstStyle/>
                    <a:p>
                      <a:pPr algn="l">
                        <a:spcBef>
                          <a:spcPts val="300"/>
                        </a:spcBef>
                        <a:spcAft>
                          <a:spcPts val="300"/>
                        </a:spcAft>
                      </a:pPr>
                      <a:r>
                        <a:rPr lang="nl-NL" sz="2800">
                          <a:effectLst/>
                          <a:latin typeface="Times New Roman" panose="02020603050405020304" pitchFamily="18" charset="0"/>
                          <a:cs typeface="Times New Roman" panose="02020603050405020304" pitchFamily="18" charset="0"/>
                        </a:rPr>
                        <a:t>Một hình chữ nhật lớn được ghép bởi hai hình chữ nhật A và B lần lượt có diện tích là a cm², cm² và có cùng chiều dài là x cm (hình 1).</a:t>
                      </a:r>
                      <a:endParaRPr lang="en-US" sz="2800">
                        <a:effectLst/>
                        <a:latin typeface="Times New Roman" panose="02020603050405020304" pitchFamily="18" charset="0"/>
                        <a:cs typeface="Times New Roman" panose="02020603050405020304" pitchFamily="18" charset="0"/>
                      </a:endParaRPr>
                    </a:p>
                    <a:p>
                      <a:pPr algn="l">
                        <a:spcBef>
                          <a:spcPts val="300"/>
                        </a:spcBef>
                        <a:spcAft>
                          <a:spcPts val="300"/>
                        </a:spcAft>
                      </a:pPr>
                      <a:r>
                        <a:rPr lang="nl-NL" sz="2800" smtClean="0">
                          <a:effectLst/>
                          <a:latin typeface="Times New Roman" panose="02020603050405020304" pitchFamily="18" charset="0"/>
                          <a:cs typeface="Times New Roman" panose="02020603050405020304" pitchFamily="18" charset="0"/>
                        </a:rPr>
                        <a:t>a</a:t>
                      </a:r>
                      <a:r>
                        <a:rPr lang="nl-NL" sz="2800">
                          <a:effectLst/>
                          <a:latin typeface="Times New Roman" panose="02020603050405020304" pitchFamily="18" charset="0"/>
                          <a:cs typeface="Times New Roman" panose="02020603050405020304" pitchFamily="18" charset="0"/>
                        </a:rPr>
                        <a:t>) Tính chiều rộng của hình chữ nhật lớn hơn theo hai cách khác nhau.</a:t>
                      </a:r>
                      <a:endParaRPr lang="en-US" sz="2800">
                        <a:effectLst/>
                        <a:latin typeface="Times New Roman" panose="02020603050405020304" pitchFamily="18" charset="0"/>
                        <a:cs typeface="Times New Roman" panose="02020603050405020304" pitchFamily="18" charset="0"/>
                      </a:endParaRPr>
                    </a:p>
                    <a:p>
                      <a:pPr algn="l">
                        <a:spcBef>
                          <a:spcPts val="300"/>
                        </a:spcBef>
                        <a:spcAft>
                          <a:spcPts val="300"/>
                        </a:spcAft>
                      </a:pPr>
                      <a:r>
                        <a:rPr lang="nl-NL" sz="2800">
                          <a:effectLst/>
                          <a:latin typeface="Times New Roman" panose="02020603050405020304" pitchFamily="18" charset="0"/>
                          <a:cs typeface="Times New Roman" panose="02020603050405020304" pitchFamily="18" charset="0"/>
                        </a:rPr>
                        <a:t>b) Chiều rộng của B lớn hơn chiều rộng của A là </a:t>
                      </a:r>
                      <a:r>
                        <a:rPr lang="nl-NL" sz="2800" smtClean="0">
                          <a:solidFill>
                            <a:schemeClr val="tx1"/>
                          </a:solidFill>
                          <a:effectLst/>
                          <a:latin typeface="Times New Roman" panose="02020603050405020304" pitchFamily="18" charset="0"/>
                          <a:cs typeface="Times New Roman" panose="02020603050405020304" pitchFamily="18" charset="0"/>
                        </a:rPr>
                        <a:t>bao</a:t>
                      </a:r>
                      <a:r>
                        <a:rPr lang="nl-NL" sz="2800" smtClean="0">
                          <a:effectLst/>
                          <a:latin typeface="Times New Roman" panose="02020603050405020304" pitchFamily="18" charset="0"/>
                          <a:cs typeface="Times New Roman" panose="02020603050405020304" pitchFamily="18" charset="0"/>
                        </a:rPr>
                        <a:t> nhiêu? Biết </a:t>
                      </a:r>
                      <a:r>
                        <a:rPr lang="nl-NL" sz="2800">
                          <a:effectLst/>
                          <a:latin typeface="Times New Roman" panose="02020603050405020304" pitchFamily="18" charset="0"/>
                          <a:cs typeface="Times New Roman" panose="02020603050405020304" pitchFamily="18" charset="0"/>
                        </a:rPr>
                        <a:t>b &gt;a</a:t>
                      </a:r>
                      <a:r>
                        <a:rPr lang="nl-NL" sz="2800" smtClean="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300" marR="114300" marT="0" marB="0">
                    <a:solidFill>
                      <a:schemeClr val="bg1"/>
                    </a:solidFill>
                  </a:tcPr>
                </a:tc>
                <a:extLst>
                  <a:ext uri="{0D108BD9-81ED-4DB2-BD59-A6C34878D82A}">
                    <a16:rowId xmlns:a16="http://schemas.microsoft.com/office/drawing/2014/main" xmlns="" val="2481506187"/>
                  </a:ext>
                </a:extLst>
              </a:tr>
            </a:tbl>
          </a:graphicData>
        </a:graphic>
      </p:graphicFrame>
      <p:pic>
        <p:nvPicPr>
          <p:cNvPr id="12" name="Picture 11"/>
          <p:cNvPicPr>
            <a:picLocks noChangeAspect="1"/>
          </p:cNvPicPr>
          <p:nvPr/>
        </p:nvPicPr>
        <p:blipFill>
          <a:blip r:embed="rId7"/>
          <a:stretch>
            <a:fillRect/>
          </a:stretch>
        </p:blipFill>
        <p:spPr>
          <a:xfrm>
            <a:off x="10447" y="4345020"/>
            <a:ext cx="3715255" cy="2372047"/>
          </a:xfrm>
          <a:prstGeom prst="rect">
            <a:avLst/>
          </a:prstGeom>
        </p:spPr>
      </p:pic>
      <p:sp>
        <p:nvSpPr>
          <p:cNvPr id="13" name="Rectangle 12"/>
          <p:cNvSpPr/>
          <p:nvPr/>
        </p:nvSpPr>
        <p:spPr>
          <a:xfrm>
            <a:off x="3715621" y="4193654"/>
            <a:ext cx="8759408" cy="1616405"/>
          </a:xfrm>
          <a:prstGeom prst="rect">
            <a:avLst/>
          </a:prstGeom>
        </p:spPr>
        <p:txBody>
          <a:bodyPr wrap="square">
            <a:spAutoFit/>
          </a:bodyPr>
          <a:lstStyle/>
          <a:p>
            <a:pPr marL="342900" lvl="0" indent="-342900">
              <a:lnSpc>
                <a:spcPct val="106000"/>
              </a:lnSpc>
              <a:spcBef>
                <a:spcPts val="300"/>
              </a:spcBef>
              <a:spcAft>
                <a:spcPts val="300"/>
              </a:spcAft>
              <a:buFont typeface="+mj-lt"/>
              <a:buAutoNum type="alphaLcParenR"/>
            </a:pPr>
            <a:r>
              <a:rPr lang="en-US" sz="2800">
                <a:latin typeface="Times New Roman" panose="02020603050405020304" pitchFamily="18" charset="0"/>
                <a:cs typeface="Times New Roman" panose="02020603050405020304" pitchFamily="18" charset="0"/>
              </a:rPr>
              <a:t>Chiều rộng của hình chữ nhật lớn là: </a:t>
            </a:r>
          </a:p>
          <a:p>
            <a:pPr marL="228600">
              <a:lnSpc>
                <a:spcPct val="106000"/>
              </a:lnSpc>
              <a:spcBef>
                <a:spcPts val="300"/>
              </a:spcBef>
              <a:spcAft>
                <a:spcPts val="300"/>
              </a:spcAft>
            </a:pPr>
            <a:r>
              <a:rPr lang="en-US" sz="2800">
                <a:latin typeface="Times New Roman" panose="02020603050405020304" pitchFamily="18" charset="0"/>
                <a:cs typeface="Times New Roman" panose="02020603050405020304" pitchFamily="18" charset="0"/>
              </a:rPr>
              <a:t>Cách 1:  </a:t>
            </a:r>
            <a:r>
              <a:rPr lang="en-US" sz="2800" smtClean="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cm</a:t>
            </a:r>
            <a:r>
              <a:rPr lang="en-US" sz="2800" smtClean="0">
                <a:latin typeface="Times New Roman" panose="02020603050405020304" pitchFamily="18" charset="0"/>
                <a:cs typeface="Times New Roman" panose="02020603050405020304" pitchFamily="18" charset="0"/>
              </a:rPr>
              <a:t>) </a:t>
            </a:r>
            <a:r>
              <a:rPr lang="en-US" sz="2000" smtClean="0">
                <a:latin typeface="Times New Roman" panose="02020603050405020304" pitchFamily="18" charset="0"/>
                <a:cs typeface="Times New Roman" panose="02020603050405020304" pitchFamily="18" charset="0"/>
              </a:rPr>
              <a:t>(bằng tổng chiều rộng của hai HCN A và B)</a:t>
            </a:r>
          </a:p>
          <a:p>
            <a:pPr marL="228600">
              <a:lnSpc>
                <a:spcPct val="106000"/>
              </a:lnSpc>
              <a:spcBef>
                <a:spcPts val="300"/>
              </a:spcBef>
              <a:spcAft>
                <a:spcPts val="300"/>
              </a:spcAft>
            </a:pPr>
            <a:r>
              <a:rPr lang="en-US" sz="2800" smtClean="0">
                <a:latin typeface="Times New Roman" panose="02020603050405020304" pitchFamily="18" charset="0"/>
                <a:cs typeface="Times New Roman" panose="02020603050405020304" pitchFamily="18" charset="0"/>
              </a:rPr>
              <a:t>Cách </a:t>
            </a:r>
            <a:r>
              <a:rPr lang="en-US" sz="2800">
                <a:latin typeface="Times New Roman" panose="02020603050405020304" pitchFamily="18" charset="0"/>
                <a:cs typeface="Times New Roman" panose="02020603050405020304" pitchFamily="18" charset="0"/>
              </a:rPr>
              <a:t>2:  </a:t>
            </a:r>
            <a:r>
              <a:rPr lang="en-US" sz="2800" smtClean="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cm</a:t>
            </a:r>
            <a:r>
              <a:rPr lang="en-US" sz="2800" smtClean="0">
                <a:latin typeface="Times New Roman" panose="02020603050405020304" pitchFamily="18" charset="0"/>
                <a:cs typeface="Times New Roman" panose="02020603050405020304" pitchFamily="18" charset="0"/>
              </a:rPr>
              <a:t>)(</a:t>
            </a:r>
            <a:r>
              <a:rPr lang="en-US" sz="2000" smtClean="0">
                <a:latin typeface="Times New Roman" panose="02020603050405020304" pitchFamily="18" charset="0"/>
                <a:cs typeface="Times New Roman" panose="02020603050405020304" pitchFamily="18" charset="0"/>
              </a:rPr>
              <a:t>bằng diện tích của HCN lớn chia cho chiều dài x)</a:t>
            </a:r>
            <a:endParaRPr lang="en-US" sz="2000">
              <a:latin typeface="Times New Roman" panose="02020603050405020304" pitchFamily="18" charset="0"/>
              <a:cs typeface="Times New Roman" panose="02020603050405020304" pitchFamily="18" charset="0"/>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514889291"/>
              </p:ext>
            </p:extLst>
          </p:nvPr>
        </p:nvGraphicFramePr>
        <p:xfrm>
          <a:off x="5233914" y="4597909"/>
          <a:ext cx="703755" cy="720302"/>
        </p:xfrm>
        <a:graphic>
          <a:graphicData uri="http://schemas.openxmlformats.org/presentationml/2006/ole">
            <mc:AlternateContent xmlns:mc="http://schemas.openxmlformats.org/markup-compatibility/2006">
              <mc:Choice xmlns:v="urn:schemas-microsoft-com:vml" Requires="v">
                <p:oleObj spid="_x0000_s2160" name="Equation" r:id="rId8" imgW="545760" imgH="558720" progId="Equation.DSMT4">
                  <p:embed/>
                </p:oleObj>
              </mc:Choice>
              <mc:Fallback>
                <p:oleObj name="Equation" r:id="rId8" imgW="545760" imgH="558720" progId="Equation.DSMT4">
                  <p:embed/>
                  <p:pic>
                    <p:nvPicPr>
                      <p:cNvPr id="0" name=""/>
                      <p:cNvPicPr/>
                      <p:nvPr/>
                    </p:nvPicPr>
                    <p:blipFill>
                      <a:blip r:embed="rId9"/>
                      <a:stretch>
                        <a:fillRect/>
                      </a:stretch>
                    </p:blipFill>
                    <p:spPr>
                      <a:xfrm>
                        <a:off x="5233914" y="4597909"/>
                        <a:ext cx="703755" cy="720302"/>
                      </a:xfrm>
                      <a:prstGeom prst="rect">
                        <a:avLst/>
                      </a:prstGeom>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3361403690"/>
              </p:ext>
            </p:extLst>
          </p:nvPr>
        </p:nvGraphicFramePr>
        <p:xfrm>
          <a:off x="5194301" y="5309807"/>
          <a:ext cx="703755" cy="780250"/>
        </p:xfrm>
        <a:graphic>
          <a:graphicData uri="http://schemas.openxmlformats.org/presentationml/2006/ole">
            <mc:AlternateContent xmlns:mc="http://schemas.openxmlformats.org/markup-compatibility/2006">
              <mc:Choice xmlns:v="urn:schemas-microsoft-com:vml" Requires="v">
                <p:oleObj spid="_x0000_s2161" name="Equation" r:id="rId10" imgW="507960" imgH="558720" progId="Equation.DSMT4">
                  <p:embed/>
                </p:oleObj>
              </mc:Choice>
              <mc:Fallback>
                <p:oleObj name="Equation" r:id="rId10" imgW="507960" imgH="558720" progId="Equation.DSMT4">
                  <p:embed/>
                  <p:pic>
                    <p:nvPicPr>
                      <p:cNvPr id="6" name="Object 5"/>
                      <p:cNvPicPr>
                        <a:picLocks noChangeAspect="1" noChangeArrowheads="1"/>
                      </p:cNvPicPr>
                      <p:nvPr/>
                    </p:nvPicPr>
                    <p:blipFill>
                      <a:blip r:embed="rId11"/>
                      <a:srcRect/>
                      <a:stretch>
                        <a:fillRect/>
                      </a:stretch>
                    </p:blipFill>
                    <p:spPr bwMode="auto">
                      <a:xfrm>
                        <a:off x="5194301" y="5309807"/>
                        <a:ext cx="703755" cy="780250"/>
                      </a:xfrm>
                      <a:prstGeom prst="rect">
                        <a:avLst/>
                      </a:prstGeom>
                      <a:noFill/>
                    </p:spPr>
                  </p:pic>
                </p:oleObj>
              </mc:Fallback>
            </mc:AlternateContent>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3940634171"/>
              </p:ext>
            </p:extLst>
          </p:nvPr>
        </p:nvGraphicFramePr>
        <p:xfrm>
          <a:off x="3611218" y="6052266"/>
          <a:ext cx="10972800" cy="422593"/>
        </p:xfrm>
        <a:graphic>
          <a:graphicData uri="http://schemas.openxmlformats.org/drawingml/2006/table">
            <a:tbl>
              <a:tblPr>
                <a:tableStyleId>{5C22544A-7EE6-4342-B048-85BDC9FD1C3A}</a:tableStyleId>
              </a:tblPr>
              <a:tblGrid>
                <a:gridCol w="10972800">
                  <a:extLst>
                    <a:ext uri="{9D8B030D-6E8A-4147-A177-3AD203B41FA5}">
                      <a16:colId xmlns:a16="http://schemas.microsoft.com/office/drawing/2014/main" xmlns="" val="820522015"/>
                    </a:ext>
                  </a:extLst>
                </a:gridCol>
              </a:tblGrid>
              <a:tr h="0">
                <a:tc>
                  <a:txBody>
                    <a:bodyPr/>
                    <a:lstStyle/>
                    <a:p>
                      <a:pPr marL="0" lvl="0" indent="0" algn="l">
                        <a:lnSpc>
                          <a:spcPct val="106000"/>
                        </a:lnSpc>
                        <a:spcBef>
                          <a:spcPts val="300"/>
                        </a:spcBef>
                        <a:spcAft>
                          <a:spcPts val="300"/>
                        </a:spcAft>
                        <a:buFont typeface="+mj-lt"/>
                        <a:buNone/>
                      </a:pPr>
                      <a:r>
                        <a:rPr lang="en-US" sz="2800" smtClean="0">
                          <a:effectLst/>
                          <a:latin typeface="Times New Roman" panose="02020603050405020304" pitchFamily="18" charset="0"/>
                          <a:cs typeface="Times New Roman" panose="02020603050405020304" pitchFamily="18" charset="0"/>
                        </a:rPr>
                        <a:t>b)</a:t>
                      </a:r>
                      <a:r>
                        <a:rPr lang="en-US" sz="2800" baseline="0" smtClean="0">
                          <a:effectLst/>
                          <a:latin typeface="Times New Roman" panose="02020603050405020304" pitchFamily="18" charset="0"/>
                          <a:cs typeface="Times New Roman" panose="02020603050405020304" pitchFamily="18" charset="0"/>
                        </a:rPr>
                        <a:t> </a:t>
                      </a:r>
                      <a:r>
                        <a:rPr lang="en-US" sz="2800" smtClean="0">
                          <a:effectLst/>
                          <a:latin typeface="Times New Roman" panose="02020603050405020304" pitchFamily="18" charset="0"/>
                          <a:cs typeface="Times New Roman" panose="02020603050405020304" pitchFamily="18" charset="0"/>
                        </a:rPr>
                        <a:t>Chiều </a:t>
                      </a:r>
                      <a:r>
                        <a:rPr lang="en-US" sz="2800">
                          <a:effectLst/>
                          <a:latin typeface="Times New Roman" panose="02020603050405020304" pitchFamily="18" charset="0"/>
                          <a:cs typeface="Times New Roman" panose="02020603050405020304" pitchFamily="18" charset="0"/>
                        </a:rPr>
                        <a:t>rộng của B lớn hơn chiều rộng của A </a:t>
                      </a:r>
                      <a:r>
                        <a:rPr lang="en-US" sz="2800" smtClean="0">
                          <a:effectLst/>
                          <a:latin typeface="Times New Roman" panose="02020603050405020304" pitchFamily="18" charset="0"/>
                          <a:cs typeface="Times New Roman" panose="02020603050405020304" pitchFamily="18" charset="0"/>
                        </a:rPr>
                        <a:t>là          </a:t>
                      </a:r>
                      <a:r>
                        <a:rPr lang="en-US" sz="2800">
                          <a:effectLst/>
                          <a:latin typeface="Times New Roman" panose="02020603050405020304" pitchFamily="18" charset="0"/>
                          <a:cs typeface="Times New Roman" panose="02020603050405020304" pitchFamily="18" charset="0"/>
                        </a:rPr>
                        <a:t>(cm)</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114300" marR="114300" marT="0" marB="0">
                    <a:noFill/>
                  </a:tcPr>
                </a:tc>
                <a:extLst>
                  <a:ext uri="{0D108BD9-81ED-4DB2-BD59-A6C34878D82A}">
                    <a16:rowId xmlns:a16="http://schemas.microsoft.com/office/drawing/2014/main" xmlns="" val="1653904691"/>
                  </a:ext>
                </a:extLst>
              </a:tr>
            </a:tbl>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2162298171"/>
              </p:ext>
            </p:extLst>
          </p:nvPr>
        </p:nvGraphicFramePr>
        <p:xfrm>
          <a:off x="10711552" y="5942713"/>
          <a:ext cx="744328" cy="777409"/>
        </p:xfrm>
        <a:graphic>
          <a:graphicData uri="http://schemas.openxmlformats.org/presentationml/2006/ole">
            <mc:AlternateContent xmlns:mc="http://schemas.openxmlformats.org/markup-compatibility/2006">
              <mc:Choice xmlns:v="urn:schemas-microsoft-com:vml" Requires="v">
                <p:oleObj spid="_x0000_s2162" name="Equation" r:id="rId12" imgW="533160" imgH="558720" progId="Equation.DSMT4">
                  <p:embed/>
                </p:oleObj>
              </mc:Choice>
              <mc:Fallback>
                <p:oleObj name="Equation" r:id="rId12" imgW="533160" imgH="558720" progId="Equation.DSMT4">
                  <p:embed/>
                  <p:pic>
                    <p:nvPicPr>
                      <p:cNvPr id="7" name="Object 6"/>
                      <p:cNvPicPr>
                        <a:picLocks noChangeAspect="1" noChangeArrowheads="1"/>
                      </p:cNvPicPr>
                      <p:nvPr/>
                    </p:nvPicPr>
                    <p:blipFill>
                      <a:blip r:embed="rId13"/>
                      <a:srcRect/>
                      <a:stretch>
                        <a:fillRect/>
                      </a:stretch>
                    </p:blipFill>
                    <p:spPr bwMode="auto">
                      <a:xfrm>
                        <a:off x="10711552" y="5942713"/>
                        <a:ext cx="744328" cy="777409"/>
                      </a:xfrm>
                      <a:prstGeom prst="rect">
                        <a:avLst/>
                      </a:prstGeom>
                      <a:noFill/>
                    </p:spPr>
                  </p:pic>
                </p:oleObj>
              </mc:Fallback>
            </mc:AlternateContent>
          </a:graphicData>
        </a:graphic>
      </p:graphicFrame>
      <p:sp>
        <p:nvSpPr>
          <p:cNvPr id="31" name="TextBox 30">
            <a:extLst>
              <a:ext uri="{FF2B5EF4-FFF2-40B4-BE49-F238E27FC236}">
                <a16:creationId xmlns:a16="http://schemas.microsoft.com/office/drawing/2014/main" xmlns="" id="{4AE1ECC2-DB2C-2E1A-EF11-571E621CBAFA}"/>
              </a:ext>
            </a:extLst>
          </p:cNvPr>
          <p:cNvSpPr txBox="1"/>
          <p:nvPr/>
        </p:nvSpPr>
        <p:spPr>
          <a:xfrm>
            <a:off x="5266612" y="3786431"/>
            <a:ext cx="1166649" cy="523220"/>
          </a:xfrm>
          <a:prstGeom prst="rect">
            <a:avLst/>
          </a:prstGeom>
          <a:noFill/>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Giải</a:t>
            </a:r>
          </a:p>
        </p:txBody>
      </p:sp>
      <p:sp>
        <p:nvSpPr>
          <p:cNvPr id="20" name="Google Shape;117;p4">
            <a:extLst>
              <a:ext uri="{FF2B5EF4-FFF2-40B4-BE49-F238E27FC236}">
                <a16:creationId xmlns:a16="http://schemas.microsoft.com/office/drawing/2014/main" xmlns="" id="{A906DCDD-8450-457D-6588-571F3CBB40AC}"/>
              </a:ext>
            </a:extLst>
          </p:cNvPr>
          <p:cNvSpPr txBox="1">
            <a:spLocks/>
          </p:cNvSpPr>
          <p:nvPr/>
        </p:nvSpPr>
        <p:spPr>
          <a:xfrm>
            <a:off x="2682903" y="457200"/>
            <a:ext cx="6049618" cy="4572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Clr>
                <a:srgbClr val="0000FF"/>
              </a:buClr>
              <a:buSzPts val="2400"/>
            </a:pPr>
            <a:r>
              <a:rPr lang="en-US" sz="2400" b="1" smtClean="0">
                <a:solidFill>
                  <a:srgbClr val="0000FF"/>
                </a:solidFill>
                <a:latin typeface="Times New Roman"/>
                <a:ea typeface="Times New Roman"/>
                <a:cs typeface="Times New Roman"/>
                <a:sym typeface="Times New Roman"/>
              </a:rPr>
              <a:t>Bài 6: PHÉP CỘNG, TRỪ PHÂN THỨC</a:t>
            </a:r>
            <a:endParaRPr lang="en-US" sz="2400" b="1">
              <a:solidFill>
                <a:srgbClr val="0000FF"/>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par>
                                <p:cTn id="17" presetID="16" presetClass="entr" presetSubtype="21"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barn(inVertical)">
                                      <p:cBhvr>
                                        <p:cTn id="29" dur="5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3">
                                            <p:txEl>
                                              <p:pRg st="0" end="0"/>
                                            </p:txEl>
                                          </p:spTgt>
                                        </p:tgtEl>
                                        <p:attrNameLst>
                                          <p:attrName>style.visibility</p:attrName>
                                        </p:attrNameLst>
                                      </p:cBhvr>
                                      <p:to>
                                        <p:strVal val="visible"/>
                                      </p:to>
                                    </p:set>
                                    <p:animEffect transition="in" filter="barn(inVertical)">
                                      <p:cBhvr>
                                        <p:cTn id="34" dur="500"/>
                                        <p:tgtEl>
                                          <p:spTgt spid="13">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arn(inVertical)">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3">
                                            <p:txEl>
                                              <p:pRg st="1" end="1"/>
                                            </p:txEl>
                                          </p:spTgt>
                                        </p:tgtEl>
                                        <p:attrNameLst>
                                          <p:attrName>style.visibility</p:attrName>
                                        </p:attrNameLst>
                                      </p:cBhvr>
                                      <p:to>
                                        <p:strVal val="visible"/>
                                      </p:to>
                                    </p:set>
                                    <p:animEffect transition="in" filter="barn(inVertical)">
                                      <p:cBhvr>
                                        <p:cTn id="44" dur="500"/>
                                        <p:tgtEl>
                                          <p:spTgt spid="13">
                                            <p:txEl>
                                              <p:pRg st="1" end="1"/>
                                            </p:txEl>
                                          </p:spTgt>
                                        </p:tgtEl>
                                      </p:cBhvr>
                                    </p:animEffect>
                                  </p:childTnLst>
                                </p:cTn>
                              </p:par>
                              <p:par>
                                <p:cTn id="45" presetID="16" presetClass="entr" presetSubtype="21"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arn(inVertical)">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3">
                                            <p:txEl>
                                              <p:pRg st="2" end="2"/>
                                            </p:txEl>
                                          </p:spTgt>
                                        </p:tgtEl>
                                        <p:attrNameLst>
                                          <p:attrName>style.visibility</p:attrName>
                                        </p:attrNameLst>
                                      </p:cBhvr>
                                      <p:to>
                                        <p:strVal val="visible"/>
                                      </p:to>
                                    </p:set>
                                    <p:animEffect transition="in" filter="barn(inVertical)">
                                      <p:cBhvr>
                                        <p:cTn id="52" dur="500"/>
                                        <p:tgtEl>
                                          <p:spTgt spid="13">
                                            <p:txEl>
                                              <p:pRg st="2" end="2"/>
                                            </p:txEl>
                                          </p:spTgt>
                                        </p:tgtEl>
                                      </p:cBhvr>
                                    </p:animEffect>
                                  </p:childTnLst>
                                </p:cTn>
                              </p:par>
                              <p:par>
                                <p:cTn id="53" presetID="16" presetClass="entr" presetSubtype="21" fill="hold"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barn(inVertical)">
                                      <p:cBhvr>
                                        <p:cTn id="55" dur="500"/>
                                        <p:tgtEl>
                                          <p:spTgt spid="28"/>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barn(inVertical)">
                                      <p:cBhvr>
                                        <p:cTn id="60" dur="500"/>
                                        <p:tgtEl>
                                          <p:spTgt spid="29"/>
                                        </p:tgtEl>
                                      </p:cBhvr>
                                    </p:animEffect>
                                  </p:childTnLst>
                                </p:cTn>
                              </p:par>
                              <p:par>
                                <p:cTn id="61" presetID="16" presetClass="entr" presetSubtype="21" fill="hold"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barn(inVertical)">
                                      <p:cBhvr>
                                        <p:cTn id="6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29" name="Google Shape;116;p4">
            <a:extLst>
              <a:ext uri="{FF2B5EF4-FFF2-40B4-BE49-F238E27FC236}">
                <a16:creationId xmlns:a16="http://schemas.microsoft.com/office/drawing/2014/main" xmlns="" id="{80D60CE5-FB3A-5094-8CEF-5A8C2B0B6B29}"/>
              </a:ext>
            </a:extLst>
          </p:cNvPr>
          <p:cNvSpPr/>
          <p:nvPr/>
        </p:nvSpPr>
        <p:spPr>
          <a:xfrm>
            <a:off x="0" y="304800"/>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30" name="Google Shape;117;p4">
            <a:extLst>
              <a:ext uri="{FF2B5EF4-FFF2-40B4-BE49-F238E27FC236}">
                <a16:creationId xmlns:a16="http://schemas.microsoft.com/office/drawing/2014/main" xmlns="" id="{A906DCDD-8450-457D-6588-571F3CBB40AC}"/>
              </a:ext>
            </a:extLst>
          </p:cNvPr>
          <p:cNvSpPr txBox="1">
            <a:spLocks noGrp="1"/>
          </p:cNvSpPr>
          <p:nvPr>
            <p:ph type="title"/>
          </p:nvPr>
        </p:nvSpPr>
        <p:spPr>
          <a:xfrm>
            <a:off x="2682903" y="457200"/>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a:t>
            </a:r>
            <a:r>
              <a:rPr lang="en-US" sz="2400" b="1" smtClean="0">
                <a:solidFill>
                  <a:srgbClr val="0000FF"/>
                </a:solidFill>
                <a:latin typeface="Times New Roman"/>
                <a:ea typeface="Times New Roman"/>
                <a:cs typeface="Times New Roman"/>
                <a:sym typeface="Times New Roman"/>
              </a:rPr>
              <a:t>6: PHÉP CỘNG, TRỪ PHÂN THỨC</a:t>
            </a:r>
            <a:endParaRPr sz="2400" b="1">
              <a:solidFill>
                <a:srgbClr val="0000FF"/>
              </a:solidFill>
              <a:latin typeface="Times New Roman"/>
              <a:ea typeface="Times New Roman"/>
              <a:cs typeface="Times New Roman"/>
              <a:sym typeface="Times New Roman"/>
            </a:endParaRPr>
          </a:p>
        </p:txBody>
      </p:sp>
      <p:pic>
        <p:nvPicPr>
          <p:cNvPr id="31" name="Google Shape;119;p4" descr="child001 - 04 01">
            <a:extLst>
              <a:ext uri="{FF2B5EF4-FFF2-40B4-BE49-F238E27FC236}">
                <a16:creationId xmlns:a16="http://schemas.microsoft.com/office/drawing/2014/main" xmlns="" id="{2968E0F2-C679-4189-0AAF-1CF9BC52A29E}"/>
              </a:ext>
            </a:extLst>
          </p:cNvPr>
          <p:cNvPicPr preferRelativeResize="0"/>
          <p:nvPr/>
        </p:nvPicPr>
        <p:blipFill rotWithShape="1">
          <a:blip r:embed="rId3">
            <a:alphaModFix/>
          </a:blip>
          <a:srcRect/>
          <a:stretch/>
        </p:blipFill>
        <p:spPr>
          <a:xfrm>
            <a:off x="11049000" y="136197"/>
            <a:ext cx="1143000" cy="1116013"/>
          </a:xfrm>
          <a:prstGeom prst="rect">
            <a:avLst/>
          </a:prstGeom>
          <a:noFill/>
          <a:ln>
            <a:noFill/>
          </a:ln>
        </p:spPr>
      </p:pic>
      <p:pic>
        <p:nvPicPr>
          <p:cNvPr id="32" name="Google Shape;120;p4" descr="child001 - 04 02">
            <a:extLst>
              <a:ext uri="{FF2B5EF4-FFF2-40B4-BE49-F238E27FC236}">
                <a16:creationId xmlns:a16="http://schemas.microsoft.com/office/drawing/2014/main" xmlns="" id="{2418738B-E341-12D7-FCB5-2C30293C607A}"/>
              </a:ext>
            </a:extLst>
          </p:cNvPr>
          <p:cNvPicPr preferRelativeResize="0"/>
          <p:nvPr/>
        </p:nvPicPr>
        <p:blipFill rotWithShape="1">
          <a:blip r:embed="rId4">
            <a:alphaModFix/>
          </a:blip>
          <a:srcRect/>
          <a:stretch/>
        </p:blipFill>
        <p:spPr>
          <a:xfrm>
            <a:off x="267046" y="208280"/>
            <a:ext cx="769937" cy="1219200"/>
          </a:xfrm>
          <a:prstGeom prst="rect">
            <a:avLst/>
          </a:prstGeom>
          <a:noFill/>
          <a:ln>
            <a:noFill/>
          </a:ln>
        </p:spPr>
      </p:pic>
      <p:sp>
        <p:nvSpPr>
          <p:cNvPr id="6" name="Rectangle 2">
            <a:extLst>
              <a:ext uri="{FF2B5EF4-FFF2-40B4-BE49-F238E27FC236}">
                <a16:creationId xmlns:a16="http://schemas.microsoft.com/office/drawing/2014/main" xmlns="" id="{92D23194-3516-D807-8D24-BA3496048CF3}"/>
              </a:ext>
            </a:extLst>
          </p:cNvPr>
          <p:cNvSpPr>
            <a:spLocks noChangeArrowheads="1"/>
          </p:cNvSpPr>
          <p:nvPr/>
        </p:nvSpPr>
        <p:spPr bwMode="auto">
          <a:xfrm>
            <a:off x="1989483" y="2589313"/>
            <a:ext cx="2295609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xmlns="" id="{3B5D5DDC-1710-94FD-D96A-48C822137AB0}"/>
              </a:ext>
            </a:extLst>
          </p:cNvPr>
          <p:cNvSpPr>
            <a:spLocks noChangeArrowheads="1"/>
          </p:cNvSpPr>
          <p:nvPr/>
        </p:nvSpPr>
        <p:spPr bwMode="auto">
          <a:xfrm>
            <a:off x="6096001" y="2971538"/>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a:extLst>
              <a:ext uri="{FF2B5EF4-FFF2-40B4-BE49-F238E27FC236}">
                <a16:creationId xmlns:a16="http://schemas.microsoft.com/office/drawing/2014/main" xmlns="" id="{5CE8532E-FC25-EFF2-D9D7-67633B90FA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04373" y="5466090"/>
            <a:ext cx="1383616" cy="125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2">
            <a:extLst>
              <a:ext uri="{FF2B5EF4-FFF2-40B4-BE49-F238E27FC236}">
                <a16:creationId xmlns:a16="http://schemas.microsoft.com/office/drawing/2014/main" xmlns="" id="{3F716231-2F1F-538B-4051-997AE308004A}"/>
              </a:ext>
            </a:extLst>
          </p:cNvPr>
          <p:cNvSpPr>
            <a:spLocks noChangeArrowheads="1"/>
          </p:cNvSpPr>
          <p:nvPr/>
        </p:nvSpPr>
        <p:spPr bwMode="auto">
          <a:xfrm>
            <a:off x="352924" y="3785936"/>
            <a:ext cx="1800225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xmlns="" id="{F22F28B1-1818-715D-0AB6-87DEF5F42D8A}"/>
              </a:ext>
            </a:extLst>
          </p:cNvPr>
          <p:cNvSpPr>
            <a:spLocks noChangeArrowheads="1"/>
          </p:cNvSpPr>
          <p:nvPr/>
        </p:nvSpPr>
        <p:spPr bwMode="auto">
          <a:xfrm>
            <a:off x="577513" y="591953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5">
            <a:extLst>
              <a:ext uri="{FF2B5EF4-FFF2-40B4-BE49-F238E27FC236}">
                <a16:creationId xmlns:a16="http://schemas.microsoft.com/office/drawing/2014/main" xmlns="" id="{A750C2F3-D2FF-2192-8F3E-5E0D87135A5E}"/>
              </a:ext>
            </a:extLst>
          </p:cNvPr>
          <p:cNvSpPr>
            <a:spLocks noChangeArrowheads="1"/>
          </p:cNvSpPr>
          <p:nvPr/>
        </p:nvSpPr>
        <p:spPr bwMode="auto">
          <a:xfrm>
            <a:off x="577513" y="635451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Google Shape;118;p4"/>
          <p:cNvSpPr txBox="1"/>
          <p:nvPr/>
        </p:nvSpPr>
        <p:spPr>
          <a:xfrm>
            <a:off x="117764" y="1205206"/>
            <a:ext cx="6019372" cy="52318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1. Cộng, trừ hai </a:t>
            </a:r>
            <a:r>
              <a:rPr lang="en-US" sz="2800" b="1" smtClean="0">
                <a:solidFill>
                  <a:srgbClr val="FF0000"/>
                </a:solidFill>
                <a:latin typeface="Times New Roman"/>
                <a:ea typeface="Times New Roman"/>
                <a:cs typeface="Times New Roman"/>
                <a:sym typeface="Times New Roman"/>
              </a:rPr>
              <a:t>phân thức cùng mẫu</a:t>
            </a:r>
            <a:endParaRPr sz="2800" b="1">
              <a:solidFill>
                <a:srgbClr val="FF0000"/>
              </a:solidFill>
              <a:latin typeface="Times New Roman"/>
              <a:ea typeface="Times New Roman"/>
              <a:cs typeface="Times New Roman"/>
              <a:sym typeface="Times New Roman"/>
            </a:endParaRPr>
          </a:p>
        </p:txBody>
      </p:sp>
      <p:pic>
        <p:nvPicPr>
          <p:cNvPr id="3106"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7045" y="2163360"/>
            <a:ext cx="11137075" cy="231636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2" name="Table 21"/>
          <p:cNvGraphicFramePr>
            <a:graphicFrameLocks noGrp="1"/>
          </p:cNvGraphicFramePr>
          <p:nvPr>
            <p:extLst>
              <p:ext uri="{D42A27DB-BD31-4B8C-83A1-F6EECF244321}">
                <p14:modId xmlns:p14="http://schemas.microsoft.com/office/powerpoint/2010/main" val="1129692379"/>
              </p:ext>
            </p:extLst>
          </p:nvPr>
        </p:nvGraphicFramePr>
        <p:xfrm>
          <a:off x="117764" y="1770920"/>
          <a:ext cx="10972800" cy="422593"/>
        </p:xfrm>
        <a:graphic>
          <a:graphicData uri="http://schemas.openxmlformats.org/drawingml/2006/table">
            <a:tbl>
              <a:tblPr>
                <a:tableStyleId>{5C22544A-7EE6-4342-B048-85BDC9FD1C3A}</a:tableStyleId>
              </a:tblPr>
              <a:tblGrid>
                <a:gridCol w="10972800">
                  <a:extLst>
                    <a:ext uri="{9D8B030D-6E8A-4147-A177-3AD203B41FA5}">
                      <a16:colId xmlns:a16="http://schemas.microsoft.com/office/drawing/2014/main" xmlns="" val="820522015"/>
                    </a:ext>
                  </a:extLst>
                </a:gridCol>
              </a:tblGrid>
              <a:tr h="0">
                <a:tc>
                  <a:txBody>
                    <a:bodyPr/>
                    <a:lstStyle/>
                    <a:p>
                      <a:pPr marL="0" lvl="0" indent="0" algn="l">
                        <a:lnSpc>
                          <a:spcPct val="106000"/>
                        </a:lnSpc>
                        <a:spcBef>
                          <a:spcPts val="300"/>
                        </a:spcBef>
                        <a:spcAft>
                          <a:spcPts val="300"/>
                        </a:spcAft>
                        <a:buFont typeface="+mj-lt"/>
                        <a:buNone/>
                      </a:pPr>
                      <a:r>
                        <a:rPr lang="en-US" sz="2800" b="1" smtClean="0">
                          <a:effectLst/>
                          <a:latin typeface="Times New Roman" panose="02020603050405020304" pitchFamily="18" charset="0"/>
                          <a:cs typeface="Times New Roman" panose="02020603050405020304" pitchFamily="18" charset="0"/>
                        </a:rPr>
                        <a:t>* Quy tắc:</a:t>
                      </a:r>
                      <a:r>
                        <a:rPr lang="en-US" sz="2800" b="1" baseline="0" smtClean="0">
                          <a:effectLst/>
                          <a:latin typeface="Times New Roman" panose="02020603050405020304" pitchFamily="18" charset="0"/>
                          <a:cs typeface="Times New Roman" panose="02020603050405020304" pitchFamily="18" charset="0"/>
                        </a:rPr>
                        <a:t> </a:t>
                      </a:r>
                      <a:endParaRPr lang="en-US" sz="2800" b="1">
                        <a:effectLst/>
                        <a:latin typeface="Times New Roman" panose="02020603050405020304" pitchFamily="18" charset="0"/>
                        <a:ea typeface="Arial" panose="020B0604020202020204" pitchFamily="34" charset="0"/>
                        <a:cs typeface="Times New Roman" panose="02020603050405020304" pitchFamily="18" charset="0"/>
                      </a:endParaRPr>
                    </a:p>
                  </a:txBody>
                  <a:tcPr marL="114300" marR="114300" marT="0" marB="0">
                    <a:noFill/>
                  </a:tcPr>
                </a:tc>
                <a:extLst>
                  <a:ext uri="{0D108BD9-81ED-4DB2-BD59-A6C34878D82A}">
                    <a16:rowId xmlns:a16="http://schemas.microsoft.com/office/drawing/2014/main" xmlns="" val="1653904691"/>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890083815"/>
              </p:ext>
            </p:extLst>
          </p:nvPr>
        </p:nvGraphicFramePr>
        <p:xfrm>
          <a:off x="204543" y="4821954"/>
          <a:ext cx="10972800" cy="1403414"/>
        </p:xfrm>
        <a:graphic>
          <a:graphicData uri="http://schemas.openxmlformats.org/drawingml/2006/table">
            <a:tbl>
              <a:tblPr>
                <a:tableStyleId>{5C22544A-7EE6-4342-B048-85BDC9FD1C3A}</a:tableStyleId>
              </a:tblPr>
              <a:tblGrid>
                <a:gridCol w="10972800">
                  <a:extLst>
                    <a:ext uri="{9D8B030D-6E8A-4147-A177-3AD203B41FA5}">
                      <a16:colId xmlns:a16="http://schemas.microsoft.com/office/drawing/2014/main" xmlns="" val="877849722"/>
                    </a:ext>
                  </a:extLst>
                </a:gridCol>
              </a:tblGrid>
              <a:tr h="0">
                <a:tc>
                  <a:txBody>
                    <a:bodyPr/>
                    <a:lstStyle/>
                    <a:p>
                      <a:pPr marL="228600" algn="l">
                        <a:lnSpc>
                          <a:spcPct val="106000"/>
                        </a:lnSpc>
                        <a:spcBef>
                          <a:spcPts val="300"/>
                        </a:spcBef>
                        <a:spcAft>
                          <a:spcPts val="300"/>
                        </a:spcAft>
                      </a:pPr>
                      <a:r>
                        <a:rPr lang="en-US" sz="2800" b="1">
                          <a:effectLst/>
                          <a:latin typeface="Times New Roman" panose="02020603050405020304" pitchFamily="18" charset="0"/>
                          <a:cs typeface="Times New Roman" panose="02020603050405020304" pitchFamily="18" charset="0"/>
                        </a:rPr>
                        <a:t>* Chú ý: </a:t>
                      </a:r>
                      <a:r>
                        <a:rPr lang="en-US" sz="2800">
                          <a:effectLst/>
                          <a:latin typeface="Times New Roman" panose="02020603050405020304" pitchFamily="18" charset="0"/>
                          <a:cs typeface="Times New Roman" panose="02020603050405020304" pitchFamily="18" charset="0"/>
                        </a:rPr>
                        <a:t>Phép cộng phân thức có tính chất giao hoán kết hợp tương tự như đối với phân số. </a:t>
                      </a:r>
                    </a:p>
                    <a:p>
                      <a:pPr marL="228600" algn="l">
                        <a:lnSpc>
                          <a:spcPct val="106000"/>
                        </a:lnSpc>
                        <a:spcBef>
                          <a:spcPts val="300"/>
                        </a:spcBef>
                        <a:spcAft>
                          <a:spcPts val="3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114300" marR="114300" marT="0" marB="0">
                    <a:noFill/>
                  </a:tcPr>
                </a:tc>
                <a:extLst>
                  <a:ext uri="{0D108BD9-81ED-4DB2-BD59-A6C34878D82A}">
                    <a16:rowId xmlns:a16="http://schemas.microsoft.com/office/drawing/2014/main" xmlns="" val="12928423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106"/>
                                        </p:tgtEl>
                                        <p:attrNameLst>
                                          <p:attrName>style.visibility</p:attrName>
                                        </p:attrNameLst>
                                      </p:cBhvr>
                                      <p:to>
                                        <p:strVal val="visible"/>
                                      </p:to>
                                    </p:set>
                                    <p:animEffect transition="in" filter="barn(inVertical)">
                                      <p:cBhvr>
                                        <p:cTn id="17" dur="500"/>
                                        <p:tgtEl>
                                          <p:spTgt spid="310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465" name="Google Shape;122;p4">
            <a:extLst>
              <a:ext uri="{FF2B5EF4-FFF2-40B4-BE49-F238E27FC236}">
                <a16:creationId xmlns:a16="http://schemas.microsoft.com/office/drawing/2014/main" xmlns="" id="{A9DE34FD-7805-E3E5-A086-90C801748197}"/>
              </a:ext>
            </a:extLst>
          </p:cNvPr>
          <p:cNvSpPr/>
          <p:nvPr/>
        </p:nvSpPr>
        <p:spPr>
          <a:xfrm>
            <a:off x="477414" y="1577670"/>
            <a:ext cx="2083569" cy="468770"/>
          </a:xfrm>
          <a:prstGeom prst="homePlate">
            <a:avLst>
              <a:gd name="adj" fmla="val 50000"/>
            </a:avLst>
          </a:prstGeom>
          <a:solidFill>
            <a:srgbClr val="8CB3E3"/>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algn="ctr"/>
            <a:r>
              <a:rPr lang="en-US" sz="2400" b="1">
                <a:solidFill>
                  <a:srgbClr val="A8289F"/>
                </a:solidFill>
                <a:latin typeface="Times New Roman"/>
                <a:ea typeface="Times New Roman"/>
                <a:cs typeface="Times New Roman"/>
                <a:sym typeface="Times New Roman"/>
              </a:rPr>
              <a:t>Thực hành  </a:t>
            </a:r>
            <a:r>
              <a:rPr lang="en-US" sz="2400" b="1" smtClean="0">
                <a:solidFill>
                  <a:srgbClr val="A8289F"/>
                </a:solidFill>
                <a:latin typeface="Times New Roman"/>
                <a:ea typeface="Times New Roman"/>
                <a:cs typeface="Times New Roman"/>
                <a:sym typeface="Times New Roman"/>
              </a:rPr>
              <a:t>1 </a:t>
            </a:r>
            <a:endParaRPr sz="2400" b="1">
              <a:solidFill>
                <a:srgbClr val="A8289F"/>
              </a:solidFill>
              <a:latin typeface="Times New Roman"/>
              <a:ea typeface="Times New Roman"/>
              <a:cs typeface="Times New Roman"/>
              <a:sym typeface="Times New Roman"/>
            </a:endParaRPr>
          </a:p>
        </p:txBody>
      </p:sp>
      <p:sp>
        <p:nvSpPr>
          <p:cNvPr id="466" name="Google Shape;116;p4">
            <a:extLst>
              <a:ext uri="{FF2B5EF4-FFF2-40B4-BE49-F238E27FC236}">
                <a16:creationId xmlns:a16="http://schemas.microsoft.com/office/drawing/2014/main" xmlns="" id="{531F7791-29BA-1419-A9DA-80F87E69DDE9}"/>
              </a:ext>
            </a:extLst>
          </p:cNvPr>
          <p:cNvSpPr/>
          <p:nvPr/>
        </p:nvSpPr>
        <p:spPr>
          <a:xfrm>
            <a:off x="0" y="228600"/>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pic>
        <p:nvPicPr>
          <p:cNvPr id="469" name="Google Shape;119;p4" descr="child001 - 04 01">
            <a:extLst>
              <a:ext uri="{FF2B5EF4-FFF2-40B4-BE49-F238E27FC236}">
                <a16:creationId xmlns:a16="http://schemas.microsoft.com/office/drawing/2014/main" xmlns="" id="{949B097E-3C0C-794E-1670-B1977D1D0CBA}"/>
              </a:ext>
            </a:extLst>
          </p:cNvPr>
          <p:cNvPicPr preferRelativeResize="0"/>
          <p:nvPr/>
        </p:nvPicPr>
        <p:blipFill rotWithShape="1">
          <a:blip r:embed="rId4">
            <a:alphaModFix/>
          </a:blip>
          <a:srcRect/>
          <a:stretch/>
        </p:blipFill>
        <p:spPr>
          <a:xfrm>
            <a:off x="10836964" y="168965"/>
            <a:ext cx="1143000" cy="1116013"/>
          </a:xfrm>
          <a:prstGeom prst="rect">
            <a:avLst/>
          </a:prstGeom>
          <a:noFill/>
          <a:ln>
            <a:noFill/>
          </a:ln>
        </p:spPr>
      </p:pic>
      <p:pic>
        <p:nvPicPr>
          <p:cNvPr id="470" name="Google Shape;120;p4" descr="child001 - 04 02">
            <a:extLst>
              <a:ext uri="{FF2B5EF4-FFF2-40B4-BE49-F238E27FC236}">
                <a16:creationId xmlns:a16="http://schemas.microsoft.com/office/drawing/2014/main" xmlns="" id="{8F7D0496-12A7-8410-0AAC-5ED5C865D7A3}"/>
              </a:ext>
            </a:extLst>
          </p:cNvPr>
          <p:cNvPicPr preferRelativeResize="0"/>
          <p:nvPr/>
        </p:nvPicPr>
        <p:blipFill rotWithShape="1">
          <a:blip r:embed="rId5">
            <a:alphaModFix/>
          </a:blip>
          <a:srcRect/>
          <a:stretch/>
        </p:blipFill>
        <p:spPr>
          <a:xfrm>
            <a:off x="127976" y="-31941"/>
            <a:ext cx="782534" cy="1116013"/>
          </a:xfrm>
          <a:prstGeom prst="rect">
            <a:avLst/>
          </a:prstGeom>
          <a:noFill/>
          <a:ln>
            <a:noFill/>
          </a:ln>
        </p:spPr>
      </p:pic>
      <p:pic>
        <p:nvPicPr>
          <p:cNvPr id="472" name="Picture 13">
            <a:extLst>
              <a:ext uri="{FF2B5EF4-FFF2-40B4-BE49-F238E27FC236}">
                <a16:creationId xmlns:a16="http://schemas.microsoft.com/office/drawing/2014/main" xmlns="" id="{AABBE933-B183-0588-06E2-DC5C5C8949F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40970" y="5203046"/>
            <a:ext cx="1553818" cy="155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5"/>
          <p:cNvGraphicFramePr>
            <a:graphicFrameLocks noChangeAspect="1"/>
          </p:cNvGraphicFramePr>
          <p:nvPr>
            <p:extLst>
              <p:ext uri="{D42A27DB-BD31-4B8C-83A1-F6EECF244321}">
                <p14:modId xmlns:p14="http://schemas.microsoft.com/office/powerpoint/2010/main" val="1698778645"/>
              </p:ext>
            </p:extLst>
          </p:nvPr>
        </p:nvGraphicFramePr>
        <p:xfrm>
          <a:off x="776966" y="2229484"/>
          <a:ext cx="3425825" cy="1287462"/>
        </p:xfrm>
        <a:graphic>
          <a:graphicData uri="http://schemas.openxmlformats.org/presentationml/2006/ole">
            <mc:AlternateContent xmlns:mc="http://schemas.openxmlformats.org/markup-compatibility/2006">
              <mc:Choice xmlns:v="urn:schemas-microsoft-com:vml" Requires="v">
                <p:oleObj spid="_x0000_s23632" name="Equation" r:id="rId7" imgW="952200" imgH="393480" progId="Equation.DSMT4">
                  <p:embed/>
                </p:oleObj>
              </mc:Choice>
              <mc:Fallback>
                <p:oleObj name="Equation" r:id="rId7" imgW="952200" imgH="393480" progId="Equation.DSMT4">
                  <p:embed/>
                  <p:pic>
                    <p:nvPicPr>
                      <p:cNvPr id="6" name="Object 5"/>
                      <p:cNvPicPr>
                        <a:picLocks noChangeAspect="1" noChangeArrowheads="1"/>
                      </p:cNvPicPr>
                      <p:nvPr/>
                    </p:nvPicPr>
                    <p:blipFill>
                      <a:blip r:embed="rId8"/>
                      <a:srcRect/>
                      <a:stretch>
                        <a:fillRect/>
                      </a:stretch>
                    </p:blipFill>
                    <p:spPr bwMode="auto">
                      <a:xfrm>
                        <a:off x="776966" y="2229484"/>
                        <a:ext cx="3425825" cy="1287462"/>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278592838"/>
              </p:ext>
            </p:extLst>
          </p:nvPr>
        </p:nvGraphicFramePr>
        <p:xfrm>
          <a:off x="776966" y="3778883"/>
          <a:ext cx="3300412" cy="1446213"/>
        </p:xfrm>
        <a:graphic>
          <a:graphicData uri="http://schemas.openxmlformats.org/presentationml/2006/ole">
            <mc:AlternateContent xmlns:mc="http://schemas.openxmlformats.org/markup-compatibility/2006">
              <mc:Choice xmlns:v="urn:schemas-microsoft-com:vml" Requires="v">
                <p:oleObj spid="_x0000_s23633" name="Equation" r:id="rId9" imgW="977760" imgH="444240" progId="Equation.DSMT4">
                  <p:embed/>
                </p:oleObj>
              </mc:Choice>
              <mc:Fallback>
                <p:oleObj name="Equation" r:id="rId9" imgW="977760" imgH="444240" progId="Equation.DSMT4">
                  <p:embed/>
                  <p:pic>
                    <p:nvPicPr>
                      <p:cNvPr id="7" name="Object 6"/>
                      <p:cNvPicPr>
                        <a:picLocks noChangeAspect="1" noChangeArrowheads="1"/>
                      </p:cNvPicPr>
                      <p:nvPr/>
                    </p:nvPicPr>
                    <p:blipFill>
                      <a:blip r:embed="rId10"/>
                      <a:srcRect/>
                      <a:stretch>
                        <a:fillRect/>
                      </a:stretch>
                    </p:blipFill>
                    <p:spPr bwMode="auto">
                      <a:xfrm>
                        <a:off x="776966" y="3778883"/>
                        <a:ext cx="3300412" cy="1446213"/>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377721973"/>
              </p:ext>
            </p:extLst>
          </p:nvPr>
        </p:nvGraphicFramePr>
        <p:xfrm>
          <a:off x="910510" y="5410200"/>
          <a:ext cx="3636963" cy="1447800"/>
        </p:xfrm>
        <a:graphic>
          <a:graphicData uri="http://schemas.openxmlformats.org/presentationml/2006/ole">
            <mc:AlternateContent xmlns:mc="http://schemas.openxmlformats.org/markup-compatibility/2006">
              <mc:Choice xmlns:v="urn:schemas-microsoft-com:vml" Requires="v">
                <p:oleObj spid="_x0000_s23634" name="Equation" r:id="rId11" imgW="1650960" imgH="596880" progId="Equation.DSMT4">
                  <p:embed/>
                </p:oleObj>
              </mc:Choice>
              <mc:Fallback>
                <p:oleObj name="Equation" r:id="rId11" imgW="1650960" imgH="596880" progId="Equation.DSMT4">
                  <p:embed/>
                  <p:pic>
                    <p:nvPicPr>
                      <p:cNvPr id="8" name="Object 7"/>
                      <p:cNvPicPr>
                        <a:picLocks noChangeAspect="1" noChangeArrowheads="1"/>
                      </p:cNvPicPr>
                      <p:nvPr/>
                    </p:nvPicPr>
                    <p:blipFill>
                      <a:blip r:embed="rId12"/>
                      <a:srcRect/>
                      <a:stretch>
                        <a:fillRect/>
                      </a:stretch>
                    </p:blipFill>
                    <p:spPr bwMode="auto">
                      <a:xfrm>
                        <a:off x="910510" y="5410200"/>
                        <a:ext cx="3636963" cy="1447800"/>
                      </a:xfrm>
                      <a:prstGeom prst="rect">
                        <a:avLst/>
                      </a:prstGeom>
                      <a:noFill/>
                    </p:spPr>
                  </p:pic>
                </p:oleObj>
              </mc:Fallback>
            </mc:AlternateContent>
          </a:graphicData>
        </a:graphic>
      </p:graphicFrame>
      <p:sp>
        <p:nvSpPr>
          <p:cNvPr id="9" name="Rectangle 41"/>
          <p:cNvSpPr>
            <a:spLocks noChangeArrowheads="1"/>
          </p:cNvSpPr>
          <p:nvPr/>
        </p:nvSpPr>
        <p:spPr bwMode="auto">
          <a:xfrm>
            <a:off x="609599" y="3756024"/>
            <a:ext cx="1365596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3" name="Table 12"/>
          <p:cNvGraphicFramePr>
            <a:graphicFrameLocks noGrp="1"/>
          </p:cNvGraphicFramePr>
          <p:nvPr>
            <p:extLst>
              <p:ext uri="{D42A27DB-BD31-4B8C-83A1-F6EECF244321}">
                <p14:modId xmlns:p14="http://schemas.microsoft.com/office/powerpoint/2010/main" val="4257561276"/>
              </p:ext>
            </p:extLst>
          </p:nvPr>
        </p:nvGraphicFramePr>
        <p:xfrm>
          <a:off x="2427172" y="1604961"/>
          <a:ext cx="6651514" cy="951103"/>
        </p:xfrm>
        <a:graphic>
          <a:graphicData uri="http://schemas.openxmlformats.org/drawingml/2006/table">
            <a:tbl>
              <a:tblPr>
                <a:tableStyleId>{5C22544A-7EE6-4342-B048-85BDC9FD1C3A}</a:tableStyleId>
              </a:tblPr>
              <a:tblGrid>
                <a:gridCol w="6651514">
                  <a:extLst>
                    <a:ext uri="{9D8B030D-6E8A-4147-A177-3AD203B41FA5}">
                      <a16:colId xmlns:a16="http://schemas.microsoft.com/office/drawing/2014/main" xmlns="" val="877849722"/>
                    </a:ext>
                  </a:extLst>
                </a:gridCol>
              </a:tblGrid>
              <a:tr h="0">
                <a:tc>
                  <a:txBody>
                    <a:bodyPr/>
                    <a:lstStyle/>
                    <a:p>
                      <a:pPr marL="228600" algn="l">
                        <a:lnSpc>
                          <a:spcPct val="106000"/>
                        </a:lnSpc>
                        <a:spcBef>
                          <a:spcPts val="300"/>
                        </a:spcBef>
                        <a:spcAft>
                          <a:spcPts val="300"/>
                        </a:spcAft>
                      </a:pPr>
                      <a:r>
                        <a:rPr lang="en-US" sz="2800" b="0" smtClean="0">
                          <a:effectLst/>
                          <a:latin typeface="Times New Roman" panose="02020603050405020304" pitchFamily="18" charset="0"/>
                          <a:cs typeface="Times New Roman" panose="02020603050405020304" pitchFamily="18" charset="0"/>
                        </a:rPr>
                        <a:t>Thực</a:t>
                      </a:r>
                      <a:r>
                        <a:rPr lang="en-US" sz="2800" b="0" baseline="0" smtClean="0">
                          <a:effectLst/>
                          <a:latin typeface="Times New Roman" panose="02020603050405020304" pitchFamily="18" charset="0"/>
                          <a:cs typeface="Times New Roman" panose="02020603050405020304" pitchFamily="18" charset="0"/>
                        </a:rPr>
                        <a:t> hiện cộng, trừ phân thức sau: </a:t>
                      </a:r>
                      <a:r>
                        <a:rPr lang="en-US" sz="2800" b="0" smtClean="0">
                          <a:effectLst/>
                          <a:latin typeface="Times New Roman" panose="02020603050405020304" pitchFamily="18" charset="0"/>
                          <a:cs typeface="Times New Roman" panose="02020603050405020304" pitchFamily="18" charset="0"/>
                        </a:rPr>
                        <a:t> </a:t>
                      </a:r>
                      <a:endParaRPr lang="en-US" sz="2800" b="0">
                        <a:effectLst/>
                        <a:latin typeface="Times New Roman" panose="02020603050405020304" pitchFamily="18" charset="0"/>
                        <a:cs typeface="Times New Roman" panose="02020603050405020304" pitchFamily="18" charset="0"/>
                      </a:endParaRPr>
                    </a:p>
                    <a:p>
                      <a:pPr marL="228600" algn="l">
                        <a:lnSpc>
                          <a:spcPct val="106000"/>
                        </a:lnSpc>
                        <a:spcBef>
                          <a:spcPts val="300"/>
                        </a:spcBef>
                        <a:spcAft>
                          <a:spcPts val="3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114300" marR="114300" marT="0" marB="0">
                    <a:noFill/>
                  </a:tcPr>
                </a:tc>
                <a:extLst>
                  <a:ext uri="{0D108BD9-81ED-4DB2-BD59-A6C34878D82A}">
                    <a16:rowId xmlns:a16="http://schemas.microsoft.com/office/drawing/2014/main" xmlns="" val="1292842303"/>
                  </a:ext>
                </a:extLst>
              </a:tr>
            </a:tbl>
          </a:graphicData>
        </a:graphic>
      </p:graphicFrame>
      <p:sp>
        <p:nvSpPr>
          <p:cNvPr id="14" name="Google Shape;118;p4"/>
          <p:cNvSpPr txBox="1"/>
          <p:nvPr/>
        </p:nvSpPr>
        <p:spPr>
          <a:xfrm>
            <a:off x="117764" y="1090903"/>
            <a:ext cx="6019372" cy="52318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1. Cộng, trừ hai </a:t>
            </a:r>
            <a:r>
              <a:rPr lang="en-US" sz="2800" b="1" smtClean="0">
                <a:solidFill>
                  <a:srgbClr val="FF0000"/>
                </a:solidFill>
                <a:latin typeface="Times New Roman"/>
                <a:ea typeface="Times New Roman"/>
                <a:cs typeface="Times New Roman"/>
                <a:sym typeface="Times New Roman"/>
              </a:rPr>
              <a:t>phân thức cùng mẫu</a:t>
            </a:r>
            <a:endParaRPr sz="2800" b="1">
              <a:solidFill>
                <a:srgbClr val="FF0000"/>
              </a:solidFill>
              <a:latin typeface="Times New Roman"/>
              <a:ea typeface="Times New Roman"/>
              <a:cs typeface="Times New Roman"/>
              <a:sym typeface="Times New Roman"/>
            </a:endParaRPr>
          </a:p>
        </p:txBody>
      </p:sp>
      <p:sp>
        <p:nvSpPr>
          <p:cNvPr id="16" name="Google Shape;117;p4">
            <a:extLst>
              <a:ext uri="{FF2B5EF4-FFF2-40B4-BE49-F238E27FC236}">
                <a16:creationId xmlns:a16="http://schemas.microsoft.com/office/drawing/2014/main" xmlns="" id="{A906DCDD-8450-457D-6588-571F3CBB40AC}"/>
              </a:ext>
            </a:extLst>
          </p:cNvPr>
          <p:cNvSpPr txBox="1">
            <a:spLocks noGrp="1"/>
          </p:cNvSpPr>
          <p:nvPr>
            <p:ph type="title"/>
          </p:nvPr>
        </p:nvSpPr>
        <p:spPr>
          <a:xfrm>
            <a:off x="2852468" y="-588"/>
            <a:ext cx="10972800" cy="11430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a:t>
            </a:r>
            <a:r>
              <a:rPr lang="en-US" sz="2400" b="1" smtClean="0">
                <a:solidFill>
                  <a:srgbClr val="0000FF"/>
                </a:solidFill>
                <a:latin typeface="Times New Roman"/>
                <a:ea typeface="Times New Roman"/>
                <a:cs typeface="Times New Roman"/>
                <a:sym typeface="Times New Roman"/>
              </a:rPr>
              <a:t>6: PHÉP CỘNG, TRỪ PHÂN THỨC</a:t>
            </a:r>
            <a:endParaRPr sz="2400" b="1">
              <a:solidFill>
                <a:srgbClr val="0000FF"/>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4152125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65"/>
                                        </p:tgtEl>
                                        <p:attrNameLst>
                                          <p:attrName>style.visibility</p:attrName>
                                        </p:attrNameLst>
                                      </p:cBhvr>
                                      <p:to>
                                        <p:strVal val="visible"/>
                                      </p:to>
                                    </p:set>
                                    <p:animEffect transition="in" filter="randombar(horizontal)">
                                      <p:cBhvr>
                                        <p:cTn id="7" dur="500"/>
                                        <p:tgtEl>
                                          <p:spTgt spid="46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6" presetClass="entr" presetSubtype="21"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par>
                                <p:cTn id="21" presetID="16" presetClass="entr" presetSubtype="21"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465" name="Google Shape;122;p4">
            <a:extLst>
              <a:ext uri="{FF2B5EF4-FFF2-40B4-BE49-F238E27FC236}">
                <a16:creationId xmlns:a16="http://schemas.microsoft.com/office/drawing/2014/main" xmlns="" id="{A9DE34FD-7805-E3E5-A086-90C801748197}"/>
              </a:ext>
            </a:extLst>
          </p:cNvPr>
          <p:cNvSpPr/>
          <p:nvPr/>
        </p:nvSpPr>
        <p:spPr>
          <a:xfrm>
            <a:off x="477414" y="1577670"/>
            <a:ext cx="2083569" cy="468770"/>
          </a:xfrm>
          <a:prstGeom prst="homePlate">
            <a:avLst>
              <a:gd name="adj" fmla="val 50000"/>
            </a:avLst>
          </a:prstGeom>
          <a:solidFill>
            <a:srgbClr val="8CB3E3"/>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algn="ctr"/>
            <a:r>
              <a:rPr lang="en-US" sz="2400" b="1">
                <a:solidFill>
                  <a:srgbClr val="A8289F"/>
                </a:solidFill>
                <a:latin typeface="Times New Roman"/>
                <a:ea typeface="Times New Roman"/>
                <a:cs typeface="Times New Roman"/>
                <a:sym typeface="Times New Roman"/>
              </a:rPr>
              <a:t>Thực hành  </a:t>
            </a:r>
            <a:r>
              <a:rPr lang="en-US" sz="2400" b="1" smtClean="0">
                <a:solidFill>
                  <a:srgbClr val="A8289F"/>
                </a:solidFill>
                <a:latin typeface="Times New Roman"/>
                <a:ea typeface="Times New Roman"/>
                <a:cs typeface="Times New Roman"/>
                <a:sym typeface="Times New Roman"/>
              </a:rPr>
              <a:t>1 </a:t>
            </a:r>
            <a:endParaRPr sz="2400" b="1">
              <a:solidFill>
                <a:srgbClr val="A8289F"/>
              </a:solidFill>
              <a:latin typeface="Times New Roman"/>
              <a:ea typeface="Times New Roman"/>
              <a:cs typeface="Times New Roman"/>
              <a:sym typeface="Times New Roman"/>
            </a:endParaRPr>
          </a:p>
        </p:txBody>
      </p:sp>
      <p:sp>
        <p:nvSpPr>
          <p:cNvPr id="466" name="Google Shape;116;p4">
            <a:extLst>
              <a:ext uri="{FF2B5EF4-FFF2-40B4-BE49-F238E27FC236}">
                <a16:creationId xmlns:a16="http://schemas.microsoft.com/office/drawing/2014/main" xmlns="" id="{531F7791-29BA-1419-A9DA-80F87E69DDE9}"/>
              </a:ext>
            </a:extLst>
          </p:cNvPr>
          <p:cNvSpPr/>
          <p:nvPr/>
        </p:nvSpPr>
        <p:spPr>
          <a:xfrm>
            <a:off x="0" y="228600"/>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pic>
        <p:nvPicPr>
          <p:cNvPr id="469" name="Google Shape;119;p4" descr="child001 - 04 01">
            <a:extLst>
              <a:ext uri="{FF2B5EF4-FFF2-40B4-BE49-F238E27FC236}">
                <a16:creationId xmlns:a16="http://schemas.microsoft.com/office/drawing/2014/main" xmlns="" id="{949B097E-3C0C-794E-1670-B1977D1D0CBA}"/>
              </a:ext>
            </a:extLst>
          </p:cNvPr>
          <p:cNvPicPr preferRelativeResize="0"/>
          <p:nvPr/>
        </p:nvPicPr>
        <p:blipFill rotWithShape="1">
          <a:blip r:embed="rId4">
            <a:alphaModFix/>
          </a:blip>
          <a:srcRect/>
          <a:stretch/>
        </p:blipFill>
        <p:spPr>
          <a:xfrm>
            <a:off x="10836964" y="168965"/>
            <a:ext cx="1143000" cy="1116013"/>
          </a:xfrm>
          <a:prstGeom prst="rect">
            <a:avLst/>
          </a:prstGeom>
          <a:noFill/>
          <a:ln>
            <a:noFill/>
          </a:ln>
        </p:spPr>
      </p:pic>
      <p:pic>
        <p:nvPicPr>
          <p:cNvPr id="470" name="Google Shape;120;p4" descr="child001 - 04 02">
            <a:extLst>
              <a:ext uri="{FF2B5EF4-FFF2-40B4-BE49-F238E27FC236}">
                <a16:creationId xmlns:a16="http://schemas.microsoft.com/office/drawing/2014/main" xmlns="" id="{8F7D0496-12A7-8410-0AAC-5ED5C865D7A3}"/>
              </a:ext>
            </a:extLst>
          </p:cNvPr>
          <p:cNvPicPr preferRelativeResize="0"/>
          <p:nvPr/>
        </p:nvPicPr>
        <p:blipFill rotWithShape="1">
          <a:blip r:embed="rId5">
            <a:alphaModFix/>
          </a:blip>
          <a:srcRect/>
          <a:stretch/>
        </p:blipFill>
        <p:spPr>
          <a:xfrm>
            <a:off x="127976" y="-31941"/>
            <a:ext cx="782534" cy="1116013"/>
          </a:xfrm>
          <a:prstGeom prst="rect">
            <a:avLst/>
          </a:prstGeom>
          <a:noFill/>
          <a:ln>
            <a:noFill/>
          </a:ln>
        </p:spPr>
      </p:pic>
      <p:pic>
        <p:nvPicPr>
          <p:cNvPr id="472" name="Picture 13">
            <a:extLst>
              <a:ext uri="{FF2B5EF4-FFF2-40B4-BE49-F238E27FC236}">
                <a16:creationId xmlns:a16="http://schemas.microsoft.com/office/drawing/2014/main" xmlns="" id="{AABBE933-B183-0588-06E2-DC5C5C8949F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40970" y="5203046"/>
            <a:ext cx="1553818" cy="155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5"/>
          <p:cNvGraphicFramePr>
            <a:graphicFrameLocks noChangeAspect="1"/>
          </p:cNvGraphicFramePr>
          <p:nvPr>
            <p:extLst>
              <p:ext uri="{D42A27DB-BD31-4B8C-83A1-F6EECF244321}">
                <p14:modId xmlns:p14="http://schemas.microsoft.com/office/powerpoint/2010/main" val="1489031360"/>
              </p:ext>
            </p:extLst>
          </p:nvPr>
        </p:nvGraphicFramePr>
        <p:xfrm>
          <a:off x="4416569" y="2257501"/>
          <a:ext cx="4156075" cy="1287462"/>
        </p:xfrm>
        <a:graphic>
          <a:graphicData uri="http://schemas.openxmlformats.org/presentationml/2006/ole">
            <mc:AlternateContent xmlns:mc="http://schemas.openxmlformats.org/markup-compatibility/2006">
              <mc:Choice xmlns:v="urn:schemas-microsoft-com:vml" Requires="v">
                <p:oleObj spid="_x0000_s4300" name="Equation" r:id="rId7" imgW="1155600" imgH="393480" progId="Equation.DSMT4">
                  <p:embed/>
                </p:oleObj>
              </mc:Choice>
              <mc:Fallback>
                <p:oleObj name="Equation" r:id="rId7" imgW="1155600" imgH="393480" progId="Equation.DSMT4">
                  <p:embed/>
                  <p:pic>
                    <p:nvPicPr>
                      <p:cNvPr id="0" name="Object 40"/>
                      <p:cNvPicPr>
                        <a:picLocks noChangeAspect="1" noChangeArrowheads="1"/>
                      </p:cNvPicPr>
                      <p:nvPr/>
                    </p:nvPicPr>
                    <p:blipFill>
                      <a:blip r:embed="rId8"/>
                      <a:srcRect/>
                      <a:stretch>
                        <a:fillRect/>
                      </a:stretch>
                    </p:blipFill>
                    <p:spPr bwMode="auto">
                      <a:xfrm>
                        <a:off x="4416569" y="2257501"/>
                        <a:ext cx="4156075" cy="1287462"/>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838990906"/>
              </p:ext>
            </p:extLst>
          </p:nvPr>
        </p:nvGraphicFramePr>
        <p:xfrm>
          <a:off x="4259754" y="3783902"/>
          <a:ext cx="6045200" cy="1446213"/>
        </p:xfrm>
        <a:graphic>
          <a:graphicData uri="http://schemas.openxmlformats.org/presentationml/2006/ole">
            <mc:AlternateContent xmlns:mc="http://schemas.openxmlformats.org/markup-compatibility/2006">
              <mc:Choice xmlns:v="urn:schemas-microsoft-com:vml" Requires="v">
                <p:oleObj spid="_x0000_s4301" name="Equation" r:id="rId9" imgW="1790640" imgH="444240" progId="Equation.DSMT4">
                  <p:embed/>
                </p:oleObj>
              </mc:Choice>
              <mc:Fallback>
                <p:oleObj name="Equation" r:id="rId9" imgW="1790640" imgH="444240" progId="Equation.DSMT4">
                  <p:embed/>
                  <p:pic>
                    <p:nvPicPr>
                      <p:cNvPr id="0" name="Object 39"/>
                      <p:cNvPicPr>
                        <a:picLocks noChangeAspect="1" noChangeArrowheads="1"/>
                      </p:cNvPicPr>
                      <p:nvPr/>
                    </p:nvPicPr>
                    <p:blipFill>
                      <a:blip r:embed="rId10"/>
                      <a:srcRect/>
                      <a:stretch>
                        <a:fillRect/>
                      </a:stretch>
                    </p:blipFill>
                    <p:spPr bwMode="auto">
                      <a:xfrm>
                        <a:off x="4259754" y="3783902"/>
                        <a:ext cx="6045200" cy="1446213"/>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634158190"/>
              </p:ext>
            </p:extLst>
          </p:nvPr>
        </p:nvGraphicFramePr>
        <p:xfrm>
          <a:off x="4530680" y="5456898"/>
          <a:ext cx="6042025" cy="1447800"/>
        </p:xfrm>
        <a:graphic>
          <a:graphicData uri="http://schemas.openxmlformats.org/presentationml/2006/ole">
            <mc:AlternateContent xmlns:mc="http://schemas.openxmlformats.org/markup-compatibility/2006">
              <mc:Choice xmlns:v="urn:schemas-microsoft-com:vml" Requires="v">
                <p:oleObj spid="_x0000_s4302" name="Equation" r:id="rId11" imgW="2743200" imgH="596880" progId="Equation.DSMT4">
                  <p:embed/>
                </p:oleObj>
              </mc:Choice>
              <mc:Fallback>
                <p:oleObj name="Equation" r:id="rId11" imgW="2743200" imgH="596880" progId="Equation.DSMT4">
                  <p:embed/>
                  <p:pic>
                    <p:nvPicPr>
                      <p:cNvPr id="0" name="Object 38"/>
                      <p:cNvPicPr>
                        <a:picLocks noChangeAspect="1" noChangeArrowheads="1"/>
                      </p:cNvPicPr>
                      <p:nvPr/>
                    </p:nvPicPr>
                    <p:blipFill>
                      <a:blip r:embed="rId12"/>
                      <a:srcRect/>
                      <a:stretch>
                        <a:fillRect/>
                      </a:stretch>
                    </p:blipFill>
                    <p:spPr bwMode="auto">
                      <a:xfrm>
                        <a:off x="4530680" y="5456898"/>
                        <a:ext cx="6042025" cy="1447800"/>
                      </a:xfrm>
                      <a:prstGeom prst="rect">
                        <a:avLst/>
                      </a:prstGeom>
                      <a:noFill/>
                    </p:spPr>
                  </p:pic>
                </p:oleObj>
              </mc:Fallback>
            </mc:AlternateContent>
          </a:graphicData>
        </a:graphic>
      </p:graphicFrame>
      <p:sp>
        <p:nvSpPr>
          <p:cNvPr id="9" name="Rectangle 41"/>
          <p:cNvSpPr>
            <a:spLocks noChangeArrowheads="1"/>
          </p:cNvSpPr>
          <p:nvPr/>
        </p:nvSpPr>
        <p:spPr bwMode="auto">
          <a:xfrm>
            <a:off x="609599" y="3756024"/>
            <a:ext cx="1365596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25" name="Object 24"/>
          <p:cNvGraphicFramePr>
            <a:graphicFrameLocks noChangeAspect="1"/>
          </p:cNvGraphicFramePr>
          <p:nvPr>
            <p:extLst>
              <p:ext uri="{D42A27DB-BD31-4B8C-83A1-F6EECF244321}">
                <p14:modId xmlns:p14="http://schemas.microsoft.com/office/powerpoint/2010/main" val="3203892823"/>
              </p:ext>
            </p:extLst>
          </p:nvPr>
        </p:nvGraphicFramePr>
        <p:xfrm>
          <a:off x="776966" y="2229484"/>
          <a:ext cx="3425825" cy="1287462"/>
        </p:xfrm>
        <a:graphic>
          <a:graphicData uri="http://schemas.openxmlformats.org/presentationml/2006/ole">
            <mc:AlternateContent xmlns:mc="http://schemas.openxmlformats.org/markup-compatibility/2006">
              <mc:Choice xmlns:v="urn:schemas-microsoft-com:vml" Requires="v">
                <p:oleObj spid="_x0000_s4303" name="Equation" r:id="rId13" imgW="952200" imgH="393480" progId="Equation.DSMT4">
                  <p:embed/>
                </p:oleObj>
              </mc:Choice>
              <mc:Fallback>
                <p:oleObj name="Equation" r:id="rId13" imgW="952200" imgH="393480" progId="Equation.DSMT4">
                  <p:embed/>
                  <p:pic>
                    <p:nvPicPr>
                      <p:cNvPr id="6" name="Object 5"/>
                      <p:cNvPicPr>
                        <a:picLocks noChangeAspect="1" noChangeArrowheads="1"/>
                      </p:cNvPicPr>
                      <p:nvPr/>
                    </p:nvPicPr>
                    <p:blipFill>
                      <a:blip r:embed="rId14"/>
                      <a:srcRect/>
                      <a:stretch>
                        <a:fillRect/>
                      </a:stretch>
                    </p:blipFill>
                    <p:spPr bwMode="auto">
                      <a:xfrm>
                        <a:off x="776966" y="2229484"/>
                        <a:ext cx="3425825" cy="1287462"/>
                      </a:xfrm>
                      <a:prstGeom prst="rect">
                        <a:avLst/>
                      </a:prstGeom>
                      <a:noFill/>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379231212"/>
              </p:ext>
            </p:extLst>
          </p:nvPr>
        </p:nvGraphicFramePr>
        <p:xfrm>
          <a:off x="776966" y="3778883"/>
          <a:ext cx="3300412" cy="1446213"/>
        </p:xfrm>
        <a:graphic>
          <a:graphicData uri="http://schemas.openxmlformats.org/presentationml/2006/ole">
            <mc:AlternateContent xmlns:mc="http://schemas.openxmlformats.org/markup-compatibility/2006">
              <mc:Choice xmlns:v="urn:schemas-microsoft-com:vml" Requires="v">
                <p:oleObj spid="_x0000_s4304" name="Equation" r:id="rId15" imgW="977760" imgH="444240" progId="Equation.DSMT4">
                  <p:embed/>
                </p:oleObj>
              </mc:Choice>
              <mc:Fallback>
                <p:oleObj name="Equation" r:id="rId15" imgW="977760" imgH="444240" progId="Equation.DSMT4">
                  <p:embed/>
                  <p:pic>
                    <p:nvPicPr>
                      <p:cNvPr id="7" name="Object 6"/>
                      <p:cNvPicPr>
                        <a:picLocks noChangeAspect="1" noChangeArrowheads="1"/>
                      </p:cNvPicPr>
                      <p:nvPr/>
                    </p:nvPicPr>
                    <p:blipFill>
                      <a:blip r:embed="rId16"/>
                      <a:srcRect/>
                      <a:stretch>
                        <a:fillRect/>
                      </a:stretch>
                    </p:blipFill>
                    <p:spPr bwMode="auto">
                      <a:xfrm>
                        <a:off x="776966" y="3778883"/>
                        <a:ext cx="3300412" cy="1446213"/>
                      </a:xfrm>
                      <a:prstGeom prst="rect">
                        <a:avLst/>
                      </a:prstGeom>
                      <a:noFill/>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3230639548"/>
              </p:ext>
            </p:extLst>
          </p:nvPr>
        </p:nvGraphicFramePr>
        <p:xfrm>
          <a:off x="910510" y="5410200"/>
          <a:ext cx="3636963" cy="1447800"/>
        </p:xfrm>
        <a:graphic>
          <a:graphicData uri="http://schemas.openxmlformats.org/presentationml/2006/ole">
            <mc:AlternateContent xmlns:mc="http://schemas.openxmlformats.org/markup-compatibility/2006">
              <mc:Choice xmlns:v="urn:schemas-microsoft-com:vml" Requires="v">
                <p:oleObj spid="_x0000_s4305" name="Equation" r:id="rId17" imgW="1650960" imgH="596880" progId="Equation.DSMT4">
                  <p:embed/>
                </p:oleObj>
              </mc:Choice>
              <mc:Fallback>
                <p:oleObj name="Equation" r:id="rId17" imgW="1650960" imgH="596880" progId="Equation.DSMT4">
                  <p:embed/>
                  <p:pic>
                    <p:nvPicPr>
                      <p:cNvPr id="8" name="Object 7"/>
                      <p:cNvPicPr>
                        <a:picLocks noChangeAspect="1" noChangeArrowheads="1"/>
                      </p:cNvPicPr>
                      <p:nvPr/>
                    </p:nvPicPr>
                    <p:blipFill>
                      <a:blip r:embed="rId18"/>
                      <a:srcRect/>
                      <a:stretch>
                        <a:fillRect/>
                      </a:stretch>
                    </p:blipFill>
                    <p:spPr bwMode="auto">
                      <a:xfrm>
                        <a:off x="910510" y="5410200"/>
                        <a:ext cx="3636963" cy="1447800"/>
                      </a:xfrm>
                      <a:prstGeom prst="rect">
                        <a:avLst/>
                      </a:prstGeom>
                      <a:noFill/>
                    </p:spPr>
                  </p:pic>
                </p:oleObj>
              </mc:Fallback>
            </mc:AlternateContent>
          </a:graphicData>
        </a:graphic>
      </p:graphicFrame>
      <p:sp>
        <p:nvSpPr>
          <p:cNvPr id="28" name="Google Shape;118;p4"/>
          <p:cNvSpPr txBox="1"/>
          <p:nvPr/>
        </p:nvSpPr>
        <p:spPr>
          <a:xfrm>
            <a:off x="117764" y="1041916"/>
            <a:ext cx="6019372" cy="52318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1. Cộng, trừ hai </a:t>
            </a:r>
            <a:r>
              <a:rPr lang="en-US" sz="2800" b="1" smtClean="0">
                <a:solidFill>
                  <a:srgbClr val="FF0000"/>
                </a:solidFill>
                <a:latin typeface="Times New Roman"/>
                <a:ea typeface="Times New Roman"/>
                <a:cs typeface="Times New Roman"/>
                <a:sym typeface="Times New Roman"/>
              </a:rPr>
              <a:t>phân thức cùng mẫu</a:t>
            </a:r>
            <a:endParaRPr sz="2800" b="1">
              <a:solidFill>
                <a:srgbClr val="FF0000"/>
              </a:solidFill>
              <a:latin typeface="Times New Roman"/>
              <a:ea typeface="Times New Roman"/>
              <a:cs typeface="Times New Roman"/>
              <a:sym typeface="Times New Roman"/>
            </a:endParaRPr>
          </a:p>
        </p:txBody>
      </p:sp>
      <p:sp>
        <p:nvSpPr>
          <p:cNvPr id="30" name="Google Shape;117;p4">
            <a:extLst>
              <a:ext uri="{FF2B5EF4-FFF2-40B4-BE49-F238E27FC236}">
                <a16:creationId xmlns:a16="http://schemas.microsoft.com/office/drawing/2014/main" xmlns="" id="{A906DCDD-8450-457D-6588-571F3CBB40AC}"/>
              </a:ext>
            </a:extLst>
          </p:cNvPr>
          <p:cNvSpPr txBox="1">
            <a:spLocks noGrp="1"/>
          </p:cNvSpPr>
          <p:nvPr>
            <p:ph type="title"/>
          </p:nvPr>
        </p:nvSpPr>
        <p:spPr>
          <a:xfrm>
            <a:off x="3086244" y="-70113"/>
            <a:ext cx="10972800" cy="11430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a:t>
            </a:r>
            <a:r>
              <a:rPr lang="en-US" sz="2400" b="1" smtClean="0">
                <a:solidFill>
                  <a:srgbClr val="0000FF"/>
                </a:solidFill>
                <a:latin typeface="Times New Roman"/>
                <a:ea typeface="Times New Roman"/>
                <a:cs typeface="Times New Roman"/>
                <a:sym typeface="Times New Roman"/>
              </a:rPr>
              <a:t>6: PHÉP CỘNG, TRỪ PHÂN THỨC</a:t>
            </a:r>
            <a:endParaRPr sz="2400" b="1">
              <a:solidFill>
                <a:srgbClr val="0000FF"/>
              </a:solidFill>
              <a:latin typeface="Times New Roman"/>
              <a:ea typeface="Times New Roman"/>
              <a:cs typeface="Times New Roman"/>
              <a:sym typeface="Times New Roman"/>
            </a:endParaRPr>
          </a:p>
        </p:txBody>
      </p:sp>
      <p:graphicFrame>
        <p:nvGraphicFramePr>
          <p:cNvPr id="31" name="Table 30"/>
          <p:cNvGraphicFramePr>
            <a:graphicFrameLocks noGrp="1"/>
          </p:cNvGraphicFramePr>
          <p:nvPr>
            <p:extLst>
              <p:ext uri="{D42A27DB-BD31-4B8C-83A1-F6EECF244321}">
                <p14:modId xmlns:p14="http://schemas.microsoft.com/office/powerpoint/2010/main" val="729181578"/>
              </p:ext>
            </p:extLst>
          </p:nvPr>
        </p:nvGraphicFramePr>
        <p:xfrm>
          <a:off x="2331073" y="1546921"/>
          <a:ext cx="7612126" cy="980821"/>
        </p:xfrm>
        <a:graphic>
          <a:graphicData uri="http://schemas.openxmlformats.org/drawingml/2006/table">
            <a:tbl>
              <a:tblPr>
                <a:tableStyleId>{5C22544A-7EE6-4342-B048-85BDC9FD1C3A}</a:tableStyleId>
              </a:tblPr>
              <a:tblGrid>
                <a:gridCol w="7612126">
                  <a:extLst>
                    <a:ext uri="{9D8B030D-6E8A-4147-A177-3AD203B41FA5}">
                      <a16:colId xmlns:a16="http://schemas.microsoft.com/office/drawing/2014/main" xmlns="" val="877849722"/>
                    </a:ext>
                  </a:extLst>
                </a:gridCol>
              </a:tblGrid>
              <a:tr h="0">
                <a:tc>
                  <a:txBody>
                    <a:bodyPr/>
                    <a:lstStyle/>
                    <a:p>
                      <a:pPr marL="228600" algn="l">
                        <a:lnSpc>
                          <a:spcPct val="106000"/>
                        </a:lnSpc>
                        <a:spcBef>
                          <a:spcPts val="300"/>
                        </a:spcBef>
                        <a:spcAft>
                          <a:spcPts val="300"/>
                        </a:spcAft>
                      </a:pPr>
                      <a:r>
                        <a:rPr lang="en-US" sz="2800" b="0" smtClean="0">
                          <a:effectLst/>
                          <a:latin typeface="Times New Roman" panose="02020603050405020304" pitchFamily="18" charset="0"/>
                          <a:cs typeface="Times New Roman" panose="02020603050405020304" pitchFamily="18" charset="0"/>
                        </a:rPr>
                        <a:t>Thực</a:t>
                      </a:r>
                      <a:r>
                        <a:rPr lang="en-US" sz="2800" b="0" baseline="0" smtClean="0">
                          <a:effectLst/>
                          <a:latin typeface="Times New Roman" panose="02020603050405020304" pitchFamily="18" charset="0"/>
                          <a:cs typeface="Times New Roman" panose="02020603050405020304" pitchFamily="18" charset="0"/>
                        </a:rPr>
                        <a:t> hiện các phép cộng, trừ phân thức sau: </a:t>
                      </a:r>
                      <a:r>
                        <a:rPr lang="en-US" sz="2800" b="0" smtClean="0">
                          <a:effectLst/>
                          <a:latin typeface="Times New Roman" panose="02020603050405020304" pitchFamily="18" charset="0"/>
                          <a:cs typeface="Times New Roman" panose="02020603050405020304" pitchFamily="18" charset="0"/>
                        </a:rPr>
                        <a:t> </a:t>
                      </a:r>
                      <a:endParaRPr lang="en-US" sz="2800" b="0">
                        <a:effectLst/>
                        <a:latin typeface="Times New Roman" panose="02020603050405020304" pitchFamily="18" charset="0"/>
                        <a:cs typeface="Times New Roman" panose="02020603050405020304" pitchFamily="18" charset="0"/>
                      </a:endParaRPr>
                    </a:p>
                    <a:p>
                      <a:pPr marL="228600" algn="l">
                        <a:lnSpc>
                          <a:spcPct val="106000"/>
                        </a:lnSpc>
                        <a:spcBef>
                          <a:spcPts val="300"/>
                        </a:spcBef>
                        <a:spcAft>
                          <a:spcPts val="3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114300" marR="114300" marT="0" marB="0">
                    <a:noFill/>
                  </a:tcPr>
                </a:tc>
                <a:extLst>
                  <a:ext uri="{0D108BD9-81ED-4DB2-BD59-A6C34878D82A}">
                    <a16:rowId xmlns:a16="http://schemas.microsoft.com/office/drawing/2014/main" xmlns="" val="12928423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10" name="Google Shape;116;p4">
            <a:extLst>
              <a:ext uri="{FF2B5EF4-FFF2-40B4-BE49-F238E27FC236}">
                <a16:creationId xmlns:a16="http://schemas.microsoft.com/office/drawing/2014/main" xmlns="" id="{3017FC18-0D4C-A958-818F-C79BA68B5414}"/>
              </a:ext>
            </a:extLst>
          </p:cNvPr>
          <p:cNvSpPr/>
          <p:nvPr/>
        </p:nvSpPr>
        <p:spPr>
          <a:xfrm>
            <a:off x="0" y="228600"/>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pic>
        <p:nvPicPr>
          <p:cNvPr id="13" name="Google Shape;119;p4" descr="child001 - 04 01">
            <a:extLst>
              <a:ext uri="{FF2B5EF4-FFF2-40B4-BE49-F238E27FC236}">
                <a16:creationId xmlns:a16="http://schemas.microsoft.com/office/drawing/2014/main" xmlns="" id="{1A7E65BF-8967-45E6-3639-F198A9E79186}"/>
              </a:ext>
            </a:extLst>
          </p:cNvPr>
          <p:cNvPicPr preferRelativeResize="0"/>
          <p:nvPr/>
        </p:nvPicPr>
        <p:blipFill rotWithShape="1">
          <a:blip r:embed="rId3">
            <a:alphaModFix/>
          </a:blip>
          <a:srcRect/>
          <a:stretch/>
        </p:blipFill>
        <p:spPr>
          <a:xfrm>
            <a:off x="10836964" y="168965"/>
            <a:ext cx="1143000" cy="1116013"/>
          </a:xfrm>
          <a:prstGeom prst="rect">
            <a:avLst/>
          </a:prstGeom>
          <a:noFill/>
          <a:ln>
            <a:noFill/>
          </a:ln>
        </p:spPr>
      </p:pic>
      <p:pic>
        <p:nvPicPr>
          <p:cNvPr id="14" name="Google Shape;120;p4" descr="child001 - 04 02">
            <a:extLst>
              <a:ext uri="{FF2B5EF4-FFF2-40B4-BE49-F238E27FC236}">
                <a16:creationId xmlns:a16="http://schemas.microsoft.com/office/drawing/2014/main" xmlns="" id="{A9ED334E-242E-B5C1-575E-9CE016F8B5BF}"/>
              </a:ext>
            </a:extLst>
          </p:cNvPr>
          <p:cNvPicPr preferRelativeResize="0"/>
          <p:nvPr/>
        </p:nvPicPr>
        <p:blipFill rotWithShape="1">
          <a:blip r:embed="rId4">
            <a:alphaModFix/>
          </a:blip>
          <a:srcRect/>
          <a:stretch/>
        </p:blipFill>
        <p:spPr>
          <a:xfrm>
            <a:off x="127976" y="-31941"/>
            <a:ext cx="782534" cy="1116013"/>
          </a:xfrm>
          <a:prstGeom prst="rect">
            <a:avLst/>
          </a:prstGeom>
          <a:noFill/>
          <a:ln>
            <a:noFill/>
          </a:ln>
        </p:spPr>
      </p:pic>
      <p:pic>
        <p:nvPicPr>
          <p:cNvPr id="16" name="Google Shape;461;p6">
            <a:extLst>
              <a:ext uri="{FF2B5EF4-FFF2-40B4-BE49-F238E27FC236}">
                <a16:creationId xmlns:a16="http://schemas.microsoft.com/office/drawing/2014/main" xmlns="" id="{8C2D9237-8792-2F8E-57AD-918873F8E6CE}"/>
              </a:ext>
            </a:extLst>
          </p:cNvPr>
          <p:cNvPicPr preferRelativeResize="0"/>
          <p:nvPr/>
        </p:nvPicPr>
        <p:blipFill rotWithShape="1">
          <a:blip r:embed="rId5">
            <a:alphaModFix/>
          </a:blip>
          <a:srcRect/>
          <a:stretch/>
        </p:blipFill>
        <p:spPr>
          <a:xfrm>
            <a:off x="163406" y="1979144"/>
            <a:ext cx="796894" cy="812833"/>
          </a:xfrm>
          <a:prstGeom prst="rect">
            <a:avLst/>
          </a:prstGeom>
          <a:noFill/>
          <a:ln>
            <a:noFill/>
          </a:ln>
        </p:spPr>
      </p:pic>
      <p:sp>
        <p:nvSpPr>
          <p:cNvPr id="17" name="Google Shape;122;p4">
            <a:extLst>
              <a:ext uri="{FF2B5EF4-FFF2-40B4-BE49-F238E27FC236}">
                <a16:creationId xmlns:a16="http://schemas.microsoft.com/office/drawing/2014/main" xmlns="" id="{BE7FB0EB-E6EC-B8CC-06F1-224F5FECC39D}"/>
              </a:ext>
            </a:extLst>
          </p:cNvPr>
          <p:cNvSpPr/>
          <p:nvPr/>
        </p:nvSpPr>
        <p:spPr>
          <a:xfrm>
            <a:off x="1023120" y="2142043"/>
            <a:ext cx="1993900" cy="468770"/>
          </a:xfrm>
          <a:prstGeom prst="homePlate">
            <a:avLst>
              <a:gd name="adj" fmla="val 50000"/>
            </a:avLst>
          </a:prstGeom>
          <a:solidFill>
            <a:srgbClr val="8CB3E3"/>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algn="ctr"/>
            <a:r>
              <a:rPr lang="en-US" sz="2400" b="1">
                <a:solidFill>
                  <a:srgbClr val="A8289F"/>
                </a:solidFill>
                <a:latin typeface="Times New Roman"/>
                <a:ea typeface="Times New Roman"/>
                <a:cs typeface="Times New Roman"/>
                <a:sym typeface="Times New Roman"/>
              </a:rPr>
              <a:t>Khám phá 2 </a:t>
            </a:r>
            <a:endParaRPr sz="2400" b="1">
              <a:solidFill>
                <a:srgbClr val="A8289F"/>
              </a:solidFill>
              <a:latin typeface="Times New Roman"/>
              <a:ea typeface="Times New Roman"/>
              <a:cs typeface="Times New Roman"/>
              <a:sym typeface="Times New Roman"/>
            </a:endParaRPr>
          </a:p>
        </p:txBody>
      </p:sp>
      <p:sp>
        <p:nvSpPr>
          <p:cNvPr id="3" name="Rectangle 2">
            <a:extLst>
              <a:ext uri="{FF2B5EF4-FFF2-40B4-BE49-F238E27FC236}">
                <a16:creationId xmlns:a16="http://schemas.microsoft.com/office/drawing/2014/main" xmlns="" id="{6A6B56FF-9A0C-D192-6DF4-A380BA8978C0}"/>
              </a:ext>
            </a:extLst>
          </p:cNvPr>
          <p:cNvSpPr>
            <a:spLocks noChangeArrowheads="1"/>
          </p:cNvSpPr>
          <p:nvPr/>
        </p:nvSpPr>
        <p:spPr bwMode="auto">
          <a:xfrm>
            <a:off x="4595446" y="269630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3">
            <a:extLst>
              <a:ext uri="{FF2B5EF4-FFF2-40B4-BE49-F238E27FC236}">
                <a16:creationId xmlns:a16="http://schemas.microsoft.com/office/drawing/2014/main" xmlns="" id="{1C64E1DD-F245-38CE-6E6D-51AE14B73773}"/>
              </a:ext>
            </a:extLst>
          </p:cNvPr>
          <p:cNvSpPr>
            <a:spLocks noChangeArrowheads="1"/>
          </p:cNvSpPr>
          <p:nvPr/>
        </p:nvSpPr>
        <p:spPr bwMode="auto">
          <a:xfrm>
            <a:off x="4595446" y="313128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Google Shape;122;p4">
            <a:extLst>
              <a:ext uri="{FF2B5EF4-FFF2-40B4-BE49-F238E27FC236}">
                <a16:creationId xmlns:a16="http://schemas.microsoft.com/office/drawing/2014/main" xmlns="" id="{6956C5DD-AC13-8F58-994E-389C30670A0D}"/>
              </a:ext>
            </a:extLst>
          </p:cNvPr>
          <p:cNvSpPr/>
          <p:nvPr/>
        </p:nvSpPr>
        <p:spPr>
          <a:xfrm>
            <a:off x="8084749" y="1532079"/>
            <a:ext cx="2325853" cy="468770"/>
          </a:xfrm>
          <a:prstGeom prst="homePlate">
            <a:avLst>
              <a:gd name="adj" fmla="val 0"/>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spcFirstLastPara="1" wrap="square" lIns="91425" tIns="45700" rIns="91425" bIns="45700" anchor="ctr" anchorCtr="0">
            <a:noAutofit/>
          </a:bodyPr>
          <a:lstStyle/>
          <a:p>
            <a:pPr algn="ctr"/>
            <a:r>
              <a:rPr lang="en-US" sz="2000" b="1">
                <a:solidFill>
                  <a:srgbClr val="FFFF00"/>
                </a:solidFill>
                <a:latin typeface="Times New Roman"/>
                <a:ea typeface="Times New Roman"/>
                <a:cs typeface="Times New Roman"/>
                <a:sym typeface="Times New Roman"/>
              </a:rPr>
              <a:t>Hoạt động nhóm </a:t>
            </a:r>
            <a:endParaRPr sz="2000" b="1">
              <a:solidFill>
                <a:srgbClr val="FFFF00"/>
              </a:solidFill>
              <a:latin typeface="Times New Roman"/>
              <a:ea typeface="Times New Roman"/>
              <a:cs typeface="Times New Roman"/>
              <a:sym typeface="Times New Roman"/>
            </a:endParaRPr>
          </a:p>
        </p:txBody>
      </p:sp>
      <p:sp>
        <p:nvSpPr>
          <p:cNvPr id="21" name="Google Shape;118;p4"/>
          <p:cNvSpPr txBox="1"/>
          <p:nvPr/>
        </p:nvSpPr>
        <p:spPr>
          <a:xfrm>
            <a:off x="127976" y="959989"/>
            <a:ext cx="6019372" cy="523180"/>
          </a:xfrm>
          <a:prstGeom prst="rect">
            <a:avLst/>
          </a:prstGeom>
          <a:noFill/>
          <a:ln>
            <a:noFill/>
          </a:ln>
        </p:spPr>
        <p:txBody>
          <a:bodyPr spcFirstLastPara="1" wrap="square" lIns="91425" tIns="45700" rIns="91425" bIns="45700" anchor="t" anchorCtr="0">
            <a:spAutoFit/>
          </a:bodyPr>
          <a:lstStyle/>
          <a:p>
            <a:r>
              <a:rPr lang="en-US" sz="2800" b="1" smtClean="0">
                <a:solidFill>
                  <a:srgbClr val="FF0000"/>
                </a:solidFill>
                <a:latin typeface="Times New Roman"/>
                <a:ea typeface="Times New Roman"/>
                <a:cs typeface="Times New Roman"/>
                <a:sym typeface="Times New Roman"/>
              </a:rPr>
              <a:t>2. </a:t>
            </a:r>
            <a:r>
              <a:rPr lang="en-US" sz="2800" b="1">
                <a:solidFill>
                  <a:srgbClr val="FF0000"/>
                </a:solidFill>
                <a:latin typeface="Times New Roman"/>
                <a:ea typeface="Times New Roman"/>
                <a:cs typeface="Times New Roman"/>
                <a:sym typeface="Times New Roman"/>
              </a:rPr>
              <a:t>Cộng, trừ hai </a:t>
            </a:r>
            <a:r>
              <a:rPr lang="en-US" sz="2800" b="1" smtClean="0">
                <a:solidFill>
                  <a:srgbClr val="FF0000"/>
                </a:solidFill>
                <a:latin typeface="Times New Roman"/>
                <a:ea typeface="Times New Roman"/>
                <a:cs typeface="Times New Roman"/>
                <a:sym typeface="Times New Roman"/>
              </a:rPr>
              <a:t>phân thức khác mẫu</a:t>
            </a:r>
            <a:endParaRPr sz="2800" b="1">
              <a:solidFill>
                <a:srgbClr val="FF0000"/>
              </a:solidFill>
              <a:latin typeface="Times New Roman"/>
              <a:ea typeface="Times New Roman"/>
              <a:cs typeface="Times New Roman"/>
              <a:sym typeface="Times New Roman"/>
            </a:endParaRPr>
          </a:p>
        </p:txBody>
      </p:sp>
      <p:pic>
        <p:nvPicPr>
          <p:cNvPr id="2" name="Picture 1"/>
          <p:cNvPicPr>
            <a:picLocks noChangeAspect="1"/>
          </p:cNvPicPr>
          <p:nvPr/>
        </p:nvPicPr>
        <p:blipFill>
          <a:blip r:embed="rId6"/>
          <a:stretch>
            <a:fillRect/>
          </a:stretch>
        </p:blipFill>
        <p:spPr>
          <a:xfrm>
            <a:off x="960300" y="2610813"/>
            <a:ext cx="9450302" cy="2791027"/>
          </a:xfrm>
          <a:prstGeom prst="rect">
            <a:avLst/>
          </a:prstGeom>
        </p:spPr>
      </p:pic>
      <p:sp>
        <p:nvSpPr>
          <p:cNvPr id="6" name="Title 5"/>
          <p:cNvSpPr>
            <a:spLocks noGrp="1"/>
          </p:cNvSpPr>
          <p:nvPr>
            <p:ph type="title"/>
          </p:nvPr>
        </p:nvSpPr>
        <p:spPr/>
        <p:txBody>
          <a:bodyPr/>
          <a:lstStyle/>
          <a:p>
            <a:endParaRPr lang="en-US"/>
          </a:p>
        </p:txBody>
      </p:sp>
      <p:sp>
        <p:nvSpPr>
          <p:cNvPr id="25" name="Google Shape;117;p4">
            <a:extLst>
              <a:ext uri="{FF2B5EF4-FFF2-40B4-BE49-F238E27FC236}">
                <a16:creationId xmlns:a16="http://schemas.microsoft.com/office/drawing/2014/main" xmlns="" id="{A906DCDD-8450-457D-6588-571F3CBB40AC}"/>
              </a:ext>
            </a:extLst>
          </p:cNvPr>
          <p:cNvSpPr txBox="1">
            <a:spLocks/>
          </p:cNvSpPr>
          <p:nvPr/>
        </p:nvSpPr>
        <p:spPr>
          <a:xfrm>
            <a:off x="2682903" y="457200"/>
            <a:ext cx="6049618" cy="4572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Clr>
                <a:srgbClr val="0000FF"/>
              </a:buClr>
              <a:buSzPts val="2400"/>
            </a:pPr>
            <a:r>
              <a:rPr lang="en-US" sz="2400" b="1" smtClean="0">
                <a:solidFill>
                  <a:srgbClr val="0000FF"/>
                </a:solidFill>
                <a:latin typeface="Times New Roman"/>
                <a:ea typeface="Times New Roman"/>
                <a:cs typeface="Times New Roman"/>
                <a:sym typeface="Times New Roman"/>
              </a:rPr>
              <a:t>Bài 6: PHÉP CỘNG, TRỪ PHÂN THỨC</a:t>
            </a:r>
            <a:endParaRPr lang="en-US" sz="2400" b="1">
              <a:solidFill>
                <a:srgbClr val="0000FF"/>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88645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714</TotalTime>
  <Words>1251</Words>
  <Application>Microsoft Office PowerPoint</Application>
  <PresentationFormat>Widescreen</PresentationFormat>
  <Paragraphs>141</Paragraphs>
  <Slides>34</Slides>
  <Notes>17</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0" baseType="lpstr">
      <vt:lpstr>Calibri</vt:lpstr>
      <vt:lpstr>Arial</vt:lpstr>
      <vt:lpstr>Times New Roman</vt:lpstr>
      <vt:lpstr>Palatino Linotype</vt:lpstr>
      <vt:lpstr>Office Theme</vt:lpstr>
      <vt:lpstr>Equation</vt:lpstr>
      <vt:lpstr>PowerPoint Presentation</vt:lpstr>
      <vt:lpstr>PowerPoint Presentation</vt:lpstr>
      <vt:lpstr>PowerPoint Presentation</vt:lpstr>
      <vt:lpstr>PowerPoint Presentation</vt:lpstr>
      <vt:lpstr>PowerPoint Presentation</vt:lpstr>
      <vt:lpstr>Bài 6: PHÉP CỘNG, TRỪ PHÂN THỨC</vt:lpstr>
      <vt:lpstr>Bài 6: PHÉP CỘNG, TRỪ PHÂN THỨC</vt:lpstr>
      <vt:lpstr>Bài 6: PHÉP CỘNG, TRỪ PHÂN THỨC</vt:lpstr>
      <vt:lpstr>PowerPoint Presentation</vt:lpstr>
      <vt:lpstr>PowerPoint Presentation</vt:lpstr>
      <vt:lpstr>Bài 6: PHÉP CỘNG, TRỪ PHÂN THỨC</vt:lpstr>
      <vt:lpstr>PowerPoint Presentation</vt:lpstr>
      <vt:lpstr>Bài 6: PHÉP CỘNG, TRỪ PHÂN THỨC</vt:lpstr>
      <vt:lpstr>Bài 6: PHÉP CỘNG, TRỪ PHÂN THỨC</vt:lpstr>
      <vt:lpstr>PowerPoint Presentation</vt:lpstr>
      <vt:lpstr>PowerPoint Presentation</vt:lpstr>
      <vt:lpstr>Bài 6: PHÉP CỘNG, TRỪ PHÂN THỨC</vt:lpstr>
      <vt:lpstr>PowerPoint Presentation</vt:lpstr>
      <vt:lpstr>Bài 6: PHÉP CỘNG, TRỪ PHÂN THỨC</vt:lpstr>
      <vt:lpstr>PowerPoint Presentation</vt:lpstr>
      <vt:lpstr>PowerPoint Presentation</vt:lpstr>
      <vt:lpstr>PowerPoint Presentation</vt:lpstr>
      <vt:lpstr>PowerPoint Presentation</vt:lpstr>
      <vt:lpstr>PowerPoint Presentation</vt:lpstr>
      <vt:lpstr>PowerPoint Presentation</vt:lpstr>
      <vt:lpstr>GIỚI THIỆU</vt:lpstr>
      <vt:lpstr>PowerPoint Presentation</vt:lpstr>
      <vt:lpstr>PowerPoint Presentation</vt:lpstr>
      <vt:lpstr>PowerPoint Presentation</vt:lpstr>
      <vt:lpstr>PowerPoint Presentation</vt:lpstr>
      <vt:lpstr>PowerPoint Presentation</vt:lpstr>
      <vt:lpstr>PowerPoint Presentation</vt:lpstr>
      <vt:lpstr>Bài 6: PHÉP CỘNG, TRỪ PHÂN THỨC</vt:lpstr>
      <vt:lpstr>b</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KTC</dc:creator>
  <cp:lastModifiedBy>Admin</cp:lastModifiedBy>
  <cp:revision>59</cp:revision>
  <dcterms:created xsi:type="dcterms:W3CDTF">2021-08-10T02:24:18Z</dcterms:created>
  <dcterms:modified xsi:type="dcterms:W3CDTF">2025-04-28T00:59:52Z</dcterms:modified>
</cp:coreProperties>
</file>