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 id="2147483710" r:id="rId5"/>
  </p:sldMasterIdLst>
  <p:notesMasterIdLst>
    <p:notesMasterId r:id="rId42"/>
  </p:notesMasterIdLst>
  <p:sldIdLst>
    <p:sldId id="2007577995" r:id="rId6"/>
    <p:sldId id="2007577997" r:id="rId7"/>
    <p:sldId id="2007579258" r:id="rId8"/>
    <p:sldId id="2007579300" r:id="rId9"/>
    <p:sldId id="2007579299" r:id="rId10"/>
    <p:sldId id="2007578002" r:id="rId11"/>
    <p:sldId id="2007578111" r:id="rId12"/>
    <p:sldId id="2007579279" r:id="rId13"/>
    <p:sldId id="2007577998" r:id="rId14"/>
    <p:sldId id="2007579211" r:id="rId15"/>
    <p:sldId id="2007579260" r:id="rId16"/>
    <p:sldId id="2007579301" r:id="rId17"/>
    <p:sldId id="2007579234" r:id="rId18"/>
    <p:sldId id="2007579243" r:id="rId19"/>
    <p:sldId id="2007578610" r:id="rId20"/>
    <p:sldId id="2007579245" r:id="rId21"/>
    <p:sldId id="2007579302" r:id="rId22"/>
    <p:sldId id="2007579282" r:id="rId23"/>
    <p:sldId id="2007579358" r:id="rId24"/>
    <p:sldId id="2007579359" r:id="rId25"/>
    <p:sldId id="2007579360" r:id="rId26"/>
    <p:sldId id="2007579247" r:id="rId27"/>
    <p:sldId id="2007579361" r:id="rId28"/>
    <p:sldId id="2007579362" r:id="rId29"/>
    <p:sldId id="2007579312" r:id="rId30"/>
    <p:sldId id="2007579363" r:id="rId31"/>
    <p:sldId id="2007579364" r:id="rId32"/>
    <p:sldId id="2007579365" r:id="rId33"/>
    <p:sldId id="2007579366" r:id="rId34"/>
    <p:sldId id="2007579367" r:id="rId35"/>
    <p:sldId id="2007579264" r:id="rId36"/>
    <p:sldId id="2007579287" r:id="rId37"/>
    <p:sldId id="2007579286" r:id="rId38"/>
    <p:sldId id="2007579237" r:id="rId39"/>
    <p:sldId id="2007579265" r:id="rId40"/>
    <p:sldId id="200757924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FC58C0-A985-48A3-B9AF-84BADC296BC2}" type="datetimeFigureOut">
              <a:rPr lang="en-SG" smtClean="0"/>
              <a:t>21/2/2025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446AE-BC16-40E6-B8D4-4B2C9BE44D45}" type="slidenum">
              <a:rPr lang="en-SG" smtClean="0"/>
              <a:t>‹#›</a:t>
            </a:fld>
            <a:endParaRPr lang="en-SG"/>
          </a:p>
        </p:txBody>
      </p:sp>
    </p:spTree>
    <p:extLst>
      <p:ext uri="{BB962C8B-B14F-4D97-AF65-F5344CB8AC3E}">
        <p14:creationId xmlns:p14="http://schemas.microsoft.com/office/powerpoint/2010/main" val="61209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2989e69dc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74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F11BEF3B-82BF-3804-5A4E-C74DA43C1666}"/>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64CDE82A-27D3-B776-7246-16810F04F1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CC10418B-819E-6449-CF04-2BD017C9F0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036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8B472C0A-6E3C-59A5-BF04-3A5B09C4BF27}"/>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0FF77E8E-57BD-0098-4090-5C44DB0F76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0DFDB879-3C73-2482-406D-84EAB71D41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660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EECECCE6-E795-D405-5E0B-70B424CFF140}"/>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116D3155-2F63-7FAE-0686-A8B0AC4E92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4DB2D184-5E2A-45C4-23D0-5E3A3A50C6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773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5A634D40-4BA0-9B24-B573-6E47E8E5B0D8}"/>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8EC758B5-E27E-F325-D601-06C5CB46D7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CD76D0A6-3F3D-6904-3982-5A0DB7AD4A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561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94BF4-2B2A-4240-B72C-B4F1C1F88A70}"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72662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80E3-41B9-D655-FC3D-D87CC3BFA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40812-B988-B57D-1DB7-74ED60019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E68CB-8543-52CC-5D6D-AFA42D7A070D}"/>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8FB91E87-66A6-F92A-4411-AE8522DEB7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94BF4-2B2A-4240-B72C-B4F1C1F88A70}"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4692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2989e69dc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741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2989e69dc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741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BA18058A-8C96-6831-1498-071D97654CE5}"/>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3A63B4FE-E6FF-2E5E-70D6-E7F65F884C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18D58DF3-A85E-0E34-D7D6-7AF119C9C9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040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37414B8A-D53B-7118-432C-B264AAB517E1}"/>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E75595EC-2C75-39F5-CB5C-D284519049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CE635A50-70E5-DA17-D499-274A34BEC0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46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4.xml"/><Relationship Id="rId5" Type="http://schemas.openxmlformats.org/officeDocument/2006/relationships/tags" Target="../tags/tag11.xml"/><Relationship Id="rId4" Type="http://schemas.openxmlformats.org/officeDocument/2006/relationships/tags" Target="../tags/tag10.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4.xml"/><Relationship Id="rId5" Type="http://schemas.openxmlformats.org/officeDocument/2006/relationships/tags" Target="../tags/tag16.xml"/><Relationship Id="rId4" Type="http://schemas.openxmlformats.org/officeDocument/2006/relationships/tags" Target="../tags/tag1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4.xml"/><Relationship Id="rId5" Type="http://schemas.openxmlformats.org/officeDocument/2006/relationships/tags" Target="../tags/tag21.xml"/><Relationship Id="rId4" Type="http://schemas.openxmlformats.org/officeDocument/2006/relationships/tags" Target="../tags/tag2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4.xml"/><Relationship Id="rId4" Type="http://schemas.openxmlformats.org/officeDocument/2006/relationships/tags" Target="../tags/tag39.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4.xml"/><Relationship Id="rId5" Type="http://schemas.openxmlformats.org/officeDocument/2006/relationships/tags" Target="../tags/tag53.xml"/><Relationship Id="rId4" Type="http://schemas.openxmlformats.org/officeDocument/2006/relationships/tags" Target="../tags/tag5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4.xml"/><Relationship Id="rId4" Type="http://schemas.openxmlformats.org/officeDocument/2006/relationships/tags" Target="../tags/tag5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4.xml"/><Relationship Id="rId5" Type="http://schemas.openxmlformats.org/officeDocument/2006/relationships/tags" Target="../tags/tag62.xml"/><Relationship Id="rId4" Type="http://schemas.openxmlformats.org/officeDocument/2006/relationships/tags" Target="../tags/tag6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473C-FFB2-6C1F-0207-4072BB62C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57ADC938-05DD-6BDC-E9C8-2680E0AA26F5}"/>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0DA568F6-C490-2FF4-55D4-16F1A1636EFB}"/>
              </a:ext>
            </a:extLst>
          </p:cNvPr>
          <p:cNvSpPr>
            <a:spLocks noGrp="1"/>
          </p:cNvSpPr>
          <p:nvPr>
            <p:ph type="dt" sz="half" idx="10"/>
          </p:nvPr>
        </p:nvSpPr>
        <p:spPr/>
        <p:txBody>
          <a:bodyPr/>
          <a:lstStyle/>
          <a:p>
            <a:fld id="{E5F0B88C-C49B-4EB2-822F-740654588B07}" type="datetimeFigureOut">
              <a:rPr lang="en-SG" smtClean="0"/>
              <a:t>21/2/2025</a:t>
            </a:fld>
            <a:endParaRPr lang="en-SG"/>
          </a:p>
        </p:txBody>
      </p:sp>
      <p:sp>
        <p:nvSpPr>
          <p:cNvPr id="5" name="Footer Placeholder 4">
            <a:extLst>
              <a:ext uri="{FF2B5EF4-FFF2-40B4-BE49-F238E27FC236}">
                <a16:creationId xmlns:a16="http://schemas.microsoft.com/office/drawing/2014/main" id="{4FB89A4F-18E5-D732-2B78-D683466FA4A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CF9FE62-F88B-7134-D2D4-7CEB34BAB01D}"/>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251587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F57B-C360-B2D4-FF8B-E9D5A2C2B230}"/>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B540CDD-B7BD-9E92-4110-EEFB28389B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121477-4B5D-AE71-8F48-D136D4F7589F}"/>
              </a:ext>
            </a:extLst>
          </p:cNvPr>
          <p:cNvSpPr>
            <a:spLocks noGrp="1"/>
          </p:cNvSpPr>
          <p:nvPr>
            <p:ph type="dt" sz="half" idx="10"/>
          </p:nvPr>
        </p:nvSpPr>
        <p:spPr/>
        <p:txBody>
          <a:bodyPr/>
          <a:lstStyle/>
          <a:p>
            <a:fld id="{E5F0B88C-C49B-4EB2-822F-740654588B07}" type="datetimeFigureOut">
              <a:rPr lang="en-SG" smtClean="0"/>
              <a:t>21/2/2025</a:t>
            </a:fld>
            <a:endParaRPr lang="en-SG"/>
          </a:p>
        </p:txBody>
      </p:sp>
      <p:sp>
        <p:nvSpPr>
          <p:cNvPr id="5" name="Footer Placeholder 4">
            <a:extLst>
              <a:ext uri="{FF2B5EF4-FFF2-40B4-BE49-F238E27FC236}">
                <a16:creationId xmlns:a16="http://schemas.microsoft.com/office/drawing/2014/main" id="{39792BEF-B025-8099-A4A8-4B5E60EDB6A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B7BD71D-C96B-C076-97E7-F74A800DB7B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4025048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E83212-32F1-6F90-2A25-72B7B4245583}"/>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FC25BC8-C182-18FC-F753-E14268BF52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8E0E563-A3FE-6876-86B9-01CA4444B1F1}"/>
              </a:ext>
            </a:extLst>
          </p:cNvPr>
          <p:cNvSpPr>
            <a:spLocks noGrp="1"/>
          </p:cNvSpPr>
          <p:nvPr>
            <p:ph type="dt" sz="half" idx="10"/>
          </p:nvPr>
        </p:nvSpPr>
        <p:spPr/>
        <p:txBody>
          <a:bodyPr/>
          <a:lstStyle/>
          <a:p>
            <a:fld id="{E5F0B88C-C49B-4EB2-822F-740654588B07}" type="datetimeFigureOut">
              <a:rPr lang="en-SG" smtClean="0"/>
              <a:t>21/2/2025</a:t>
            </a:fld>
            <a:endParaRPr lang="en-SG"/>
          </a:p>
        </p:txBody>
      </p:sp>
      <p:sp>
        <p:nvSpPr>
          <p:cNvPr id="5" name="Footer Placeholder 4">
            <a:extLst>
              <a:ext uri="{FF2B5EF4-FFF2-40B4-BE49-F238E27FC236}">
                <a16:creationId xmlns:a16="http://schemas.microsoft.com/office/drawing/2014/main" id="{9C316425-BA3F-A7CD-6E47-B6AAE5BA5FB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DCE325E-8CB8-95A5-564D-A780F5443E5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728822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0" y="-6181"/>
            <a:ext cx="12191921" cy="6883200"/>
            <a:chOff x="7" y="-4636"/>
            <a:chExt cx="9143941" cy="5162400"/>
          </a:xfrm>
        </p:grpSpPr>
        <p:grpSp>
          <p:nvGrpSpPr>
            <p:cNvPr id="10" name="Google Shape;10;p2"/>
            <p:cNvGrpSpPr/>
            <p:nvPr/>
          </p:nvGrpSpPr>
          <p:grpSpPr>
            <a:xfrm>
              <a:off x="152374" y="-4636"/>
              <a:ext cx="8839200" cy="5162400"/>
              <a:chOff x="169975" y="-9450"/>
              <a:chExt cx="8839200" cy="5162400"/>
            </a:xfrm>
          </p:grpSpPr>
          <p:cxnSp>
            <p:nvCxnSpPr>
              <p:cNvPr id="11" name="Google Shape;11;p2"/>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7" name="Google Shape;27;p2"/>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8" name="Google Shape;28;p2"/>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 name="Google Shape;37;p2"/>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 name="Google Shape;38;p2"/>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39;p2"/>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40;p2"/>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1" name="Google Shape;41;p2"/>
            <p:cNvGrpSpPr/>
            <p:nvPr/>
          </p:nvGrpSpPr>
          <p:grpSpPr>
            <a:xfrm>
              <a:off x="7" y="299022"/>
              <a:ext cx="9143941" cy="4555084"/>
              <a:chOff x="17400" y="303833"/>
              <a:chExt cx="9126600" cy="4555084"/>
            </a:xfrm>
          </p:grpSpPr>
          <p:cxnSp>
            <p:nvCxnSpPr>
              <p:cNvPr id="42" name="Google Shape;42;p2"/>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3" name="Google Shape;43;p2"/>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4" name="Google Shape;44;p2"/>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2"/>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2"/>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2"/>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2"/>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2"/>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2"/>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2"/>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2"/>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2"/>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2"/>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2"/>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2"/>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2"/>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8" name="Google Shape;58;p2"/>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9" name="Google Shape;59;p2"/>
          <p:cNvGrpSpPr/>
          <p:nvPr/>
        </p:nvGrpSpPr>
        <p:grpSpPr>
          <a:xfrm>
            <a:off x="83688" y="713368"/>
            <a:ext cx="11461331" cy="5654203"/>
            <a:chOff x="62766" y="535026"/>
            <a:chExt cx="8595998" cy="4240652"/>
          </a:xfrm>
        </p:grpSpPr>
        <p:grpSp>
          <p:nvGrpSpPr>
            <p:cNvPr id="60" name="Google Shape;60;p2"/>
            <p:cNvGrpSpPr/>
            <p:nvPr/>
          </p:nvGrpSpPr>
          <p:grpSpPr>
            <a:xfrm rot="-10512066">
              <a:off x="113611" y="2561820"/>
              <a:ext cx="549997" cy="1238580"/>
              <a:chOff x="4239602" y="2466006"/>
              <a:chExt cx="241153" cy="543071"/>
            </a:xfrm>
          </p:grpSpPr>
          <p:sp>
            <p:nvSpPr>
              <p:cNvPr id="61" name="Google Shape;61;p2"/>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62;p2"/>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63;p2"/>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 name="Google Shape;64;p2"/>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5" name="Google Shape;65;p2"/>
            <p:cNvGrpSpPr/>
            <p:nvPr/>
          </p:nvGrpSpPr>
          <p:grpSpPr>
            <a:xfrm>
              <a:off x="8300354" y="4432301"/>
              <a:ext cx="358410" cy="343377"/>
              <a:chOff x="6797500" y="536688"/>
              <a:chExt cx="625935" cy="599680"/>
            </a:xfrm>
          </p:grpSpPr>
          <p:sp>
            <p:nvSpPr>
              <p:cNvPr id="66" name="Google Shape;66;p2"/>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 name="Google Shape;67;p2"/>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 name="Google Shape;68;p2"/>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 name="Google Shape;69;p2"/>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 name="Google Shape;70;p2"/>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1" name="Google Shape;71;p2"/>
            <p:cNvSpPr/>
            <p:nvPr/>
          </p:nvSpPr>
          <p:spPr>
            <a:xfrm>
              <a:off x="8328587" y="1426201"/>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2" name="Google Shape;72;p2"/>
            <p:cNvGrpSpPr/>
            <p:nvPr/>
          </p:nvGrpSpPr>
          <p:grpSpPr>
            <a:xfrm flipH="1">
              <a:off x="8348762" y="3753779"/>
              <a:ext cx="261606" cy="334456"/>
              <a:chOff x="2539291" y="2154860"/>
              <a:chExt cx="148784" cy="190226"/>
            </a:xfrm>
          </p:grpSpPr>
          <p:sp>
            <p:nvSpPr>
              <p:cNvPr id="73" name="Google Shape;73;p2"/>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 name="Google Shape;74;p2"/>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 name="Google Shape;75;p2"/>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6" name="Google Shape;76;p2"/>
            <p:cNvSpPr/>
            <p:nvPr/>
          </p:nvSpPr>
          <p:spPr>
            <a:xfrm>
              <a:off x="8328573" y="62130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7" name="Google Shape;77;p2"/>
            <p:cNvGrpSpPr/>
            <p:nvPr/>
          </p:nvGrpSpPr>
          <p:grpSpPr>
            <a:xfrm>
              <a:off x="483166" y="535026"/>
              <a:ext cx="358410" cy="343382"/>
              <a:chOff x="6797500" y="536688"/>
              <a:chExt cx="625935" cy="599688"/>
            </a:xfrm>
          </p:grpSpPr>
          <p:sp>
            <p:nvSpPr>
              <p:cNvPr id="78" name="Google Shape;78;p2"/>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 name="Google Shape;79;p2"/>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 name="Google Shape;80;p2"/>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 name="Google Shape;81;p2"/>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 name="Google Shape;82;p2"/>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83" name="Google Shape;83;p2"/>
          <p:cNvSpPr txBox="1">
            <a:spLocks noGrp="1"/>
          </p:cNvSpPr>
          <p:nvPr>
            <p:ph type="ctrTitle"/>
          </p:nvPr>
        </p:nvSpPr>
        <p:spPr>
          <a:xfrm>
            <a:off x="1862600" y="1962400"/>
            <a:ext cx="8466800" cy="2298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7466" b="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84" name="Google Shape;84;p2"/>
          <p:cNvSpPr txBox="1">
            <a:spLocks noGrp="1"/>
          </p:cNvSpPr>
          <p:nvPr>
            <p:ph type="subTitle" idx="1"/>
          </p:nvPr>
        </p:nvSpPr>
        <p:spPr>
          <a:xfrm>
            <a:off x="3076900" y="4261200"/>
            <a:ext cx="6038400" cy="6344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314301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5"/>
        <p:cNvGrpSpPr/>
        <p:nvPr/>
      </p:nvGrpSpPr>
      <p:grpSpPr>
        <a:xfrm>
          <a:off x="0" y="0"/>
          <a:ext cx="0" cy="0"/>
          <a:chOff x="0" y="0"/>
          <a:chExt cx="0" cy="0"/>
        </a:xfrm>
      </p:grpSpPr>
      <p:grpSp>
        <p:nvGrpSpPr>
          <p:cNvPr id="86" name="Google Shape;86;p3"/>
          <p:cNvGrpSpPr/>
          <p:nvPr/>
        </p:nvGrpSpPr>
        <p:grpSpPr>
          <a:xfrm>
            <a:off x="10" y="-6181"/>
            <a:ext cx="12191921" cy="6883200"/>
            <a:chOff x="7" y="-4636"/>
            <a:chExt cx="9143941" cy="5162400"/>
          </a:xfrm>
        </p:grpSpPr>
        <p:grpSp>
          <p:nvGrpSpPr>
            <p:cNvPr id="87" name="Google Shape;87;p3"/>
            <p:cNvGrpSpPr/>
            <p:nvPr/>
          </p:nvGrpSpPr>
          <p:grpSpPr>
            <a:xfrm>
              <a:off x="152374" y="-4636"/>
              <a:ext cx="8839200" cy="5162400"/>
              <a:chOff x="169975" y="-9450"/>
              <a:chExt cx="8839200" cy="5162400"/>
            </a:xfrm>
          </p:grpSpPr>
          <p:cxnSp>
            <p:nvCxnSpPr>
              <p:cNvPr id="88" name="Google Shape;88;p3"/>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3"/>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3"/>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3"/>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3"/>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3"/>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4" name="Google Shape;94;p3"/>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5" name="Google Shape;95;p3"/>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3"/>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3"/>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3"/>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3"/>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3"/>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3"/>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3"/>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3"/>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4" name="Google Shape;104;p3"/>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5" name="Google Shape;105;p3"/>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6" name="Google Shape;106;p3"/>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7" name="Google Shape;107;p3"/>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8" name="Google Shape;108;p3"/>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9" name="Google Shape;109;p3"/>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0" name="Google Shape;110;p3"/>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1" name="Google Shape;111;p3"/>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2" name="Google Shape;112;p3"/>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3" name="Google Shape;113;p3"/>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4" name="Google Shape;114;p3"/>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3"/>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3"/>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3"/>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118" name="Google Shape;118;p3"/>
            <p:cNvGrpSpPr/>
            <p:nvPr/>
          </p:nvGrpSpPr>
          <p:grpSpPr>
            <a:xfrm>
              <a:off x="7" y="299022"/>
              <a:ext cx="9143941" cy="4555084"/>
              <a:chOff x="17400" y="303833"/>
              <a:chExt cx="9126600" cy="4555084"/>
            </a:xfrm>
          </p:grpSpPr>
          <p:cxnSp>
            <p:nvCxnSpPr>
              <p:cNvPr id="119" name="Google Shape;119;p3"/>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3"/>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3"/>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3"/>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3"/>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3"/>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3"/>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3"/>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3"/>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3"/>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3"/>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0" name="Google Shape;130;p3"/>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1" name="Google Shape;131;p3"/>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3"/>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3"/>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3"/>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135" name="Google Shape;135;p3"/>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 name="Google Shape;136;p3"/>
          <p:cNvSpPr txBox="1">
            <a:spLocks noGrp="1"/>
          </p:cNvSpPr>
          <p:nvPr>
            <p:ph type="title"/>
          </p:nvPr>
        </p:nvSpPr>
        <p:spPr>
          <a:xfrm>
            <a:off x="2569800" y="3498128"/>
            <a:ext cx="7052400" cy="13692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7" name="Google Shape;137;p3"/>
          <p:cNvSpPr txBox="1">
            <a:spLocks noGrp="1"/>
          </p:cNvSpPr>
          <p:nvPr>
            <p:ph type="title" idx="2" hasCustomPrompt="1"/>
          </p:nvPr>
        </p:nvSpPr>
        <p:spPr>
          <a:xfrm>
            <a:off x="4349133" y="1248300"/>
            <a:ext cx="3493600" cy="136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3"/>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38" name="Google Shape;138;p3"/>
          <p:cNvSpPr txBox="1">
            <a:spLocks noGrp="1"/>
          </p:cNvSpPr>
          <p:nvPr>
            <p:ph type="subTitle" idx="1"/>
          </p:nvPr>
        </p:nvSpPr>
        <p:spPr>
          <a:xfrm>
            <a:off x="2569800" y="4882367"/>
            <a:ext cx="7052400" cy="5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9" name="Google Shape;139;p3"/>
          <p:cNvGrpSpPr/>
          <p:nvPr/>
        </p:nvGrpSpPr>
        <p:grpSpPr>
          <a:xfrm>
            <a:off x="355088" y="-54586"/>
            <a:ext cx="11620349" cy="6584791"/>
            <a:chOff x="266316" y="-40940"/>
            <a:chExt cx="8715262" cy="4938593"/>
          </a:xfrm>
        </p:grpSpPr>
        <p:grpSp>
          <p:nvGrpSpPr>
            <p:cNvPr id="140" name="Google Shape;140;p3"/>
            <p:cNvGrpSpPr/>
            <p:nvPr/>
          </p:nvGrpSpPr>
          <p:grpSpPr>
            <a:xfrm rot="-10512066">
              <a:off x="8380736" y="-20105"/>
              <a:ext cx="549997" cy="1238580"/>
              <a:chOff x="4239602" y="2466006"/>
              <a:chExt cx="241153" cy="543071"/>
            </a:xfrm>
          </p:grpSpPr>
          <p:sp>
            <p:nvSpPr>
              <p:cNvPr id="141" name="Google Shape;141;p3"/>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2" name="Google Shape;142;p3"/>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3" name="Google Shape;143;p3"/>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 name="Google Shape;144;p3"/>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45" name="Google Shape;145;p3"/>
            <p:cNvGrpSpPr/>
            <p:nvPr/>
          </p:nvGrpSpPr>
          <p:grpSpPr>
            <a:xfrm>
              <a:off x="8476529" y="4554276"/>
              <a:ext cx="358410" cy="343377"/>
              <a:chOff x="6797500" y="536688"/>
              <a:chExt cx="625935" cy="599680"/>
            </a:xfrm>
          </p:grpSpPr>
          <p:sp>
            <p:nvSpPr>
              <p:cNvPr id="146" name="Google Shape;146;p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7" name="Google Shape;147;p3"/>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 name="Google Shape;148;p3"/>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 name="Google Shape;149;p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 name="Google Shape;150;p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1" name="Google Shape;151;p3"/>
            <p:cNvSpPr/>
            <p:nvPr/>
          </p:nvSpPr>
          <p:spPr>
            <a:xfrm>
              <a:off x="8658787" y="4028451"/>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52" name="Google Shape;152;p3"/>
            <p:cNvGrpSpPr/>
            <p:nvPr/>
          </p:nvGrpSpPr>
          <p:grpSpPr>
            <a:xfrm flipH="1">
              <a:off x="8524937" y="3694004"/>
              <a:ext cx="261606" cy="334456"/>
              <a:chOff x="2539291" y="2154860"/>
              <a:chExt cx="148784" cy="190226"/>
            </a:xfrm>
          </p:grpSpPr>
          <p:sp>
            <p:nvSpPr>
              <p:cNvPr id="153" name="Google Shape;153;p3"/>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4" name="Google Shape;154;p3"/>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 name="Google Shape;155;p3"/>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6" name="Google Shape;156;p3"/>
            <p:cNvSpPr/>
            <p:nvPr/>
          </p:nvSpPr>
          <p:spPr>
            <a:xfrm>
              <a:off x="8050723" y="4581637"/>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57" name="Google Shape;157;p3"/>
            <p:cNvGrpSpPr/>
            <p:nvPr/>
          </p:nvGrpSpPr>
          <p:grpSpPr>
            <a:xfrm>
              <a:off x="266316" y="738326"/>
              <a:ext cx="358410" cy="343382"/>
              <a:chOff x="6797500" y="536688"/>
              <a:chExt cx="625935" cy="599688"/>
            </a:xfrm>
          </p:grpSpPr>
          <p:sp>
            <p:nvSpPr>
              <p:cNvPr id="158" name="Google Shape;158;p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9" name="Google Shape;159;p3"/>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0" name="Google Shape;160;p3"/>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 name="Google Shape;161;p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 name="Google Shape;162;p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3" name="Google Shape;163;p3"/>
            <p:cNvSpPr/>
            <p:nvPr/>
          </p:nvSpPr>
          <p:spPr>
            <a:xfrm>
              <a:off x="322762" y="1189026"/>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64" name="Google Shape;164;p3"/>
            <p:cNvGrpSpPr/>
            <p:nvPr/>
          </p:nvGrpSpPr>
          <p:grpSpPr>
            <a:xfrm flipH="1">
              <a:off x="266337" y="296554"/>
              <a:ext cx="261606" cy="334456"/>
              <a:chOff x="2539291" y="2154860"/>
              <a:chExt cx="148784" cy="190226"/>
            </a:xfrm>
          </p:grpSpPr>
          <p:sp>
            <p:nvSpPr>
              <p:cNvPr id="165" name="Google Shape;165;p3"/>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 name="Google Shape;166;p3"/>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7" name="Google Shape;167;p3"/>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8" name="Google Shape;168;p3"/>
            <p:cNvSpPr/>
            <p:nvPr/>
          </p:nvSpPr>
          <p:spPr>
            <a:xfrm>
              <a:off x="420298" y="1609087"/>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922910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9"/>
        <p:cNvGrpSpPr/>
        <p:nvPr/>
      </p:nvGrpSpPr>
      <p:grpSpPr>
        <a:xfrm>
          <a:off x="0" y="0"/>
          <a:ext cx="0" cy="0"/>
          <a:chOff x="0" y="0"/>
          <a:chExt cx="0" cy="0"/>
        </a:xfrm>
      </p:grpSpPr>
      <p:grpSp>
        <p:nvGrpSpPr>
          <p:cNvPr id="170" name="Google Shape;170;p4"/>
          <p:cNvGrpSpPr/>
          <p:nvPr/>
        </p:nvGrpSpPr>
        <p:grpSpPr>
          <a:xfrm>
            <a:off x="10" y="-6181"/>
            <a:ext cx="12191921" cy="6883200"/>
            <a:chOff x="7" y="-4636"/>
            <a:chExt cx="9143941" cy="5162400"/>
          </a:xfrm>
        </p:grpSpPr>
        <p:grpSp>
          <p:nvGrpSpPr>
            <p:cNvPr id="171" name="Google Shape;171;p4"/>
            <p:cNvGrpSpPr/>
            <p:nvPr/>
          </p:nvGrpSpPr>
          <p:grpSpPr>
            <a:xfrm>
              <a:off x="152374" y="-4636"/>
              <a:ext cx="8839200" cy="5162400"/>
              <a:chOff x="169975" y="-9450"/>
              <a:chExt cx="8839200" cy="5162400"/>
            </a:xfrm>
          </p:grpSpPr>
          <p:cxnSp>
            <p:nvCxnSpPr>
              <p:cNvPr id="172" name="Google Shape;172;p4"/>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3" name="Google Shape;173;p4"/>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4" name="Google Shape;174;p4"/>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5" name="Google Shape;175;p4"/>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6" name="Google Shape;176;p4"/>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7" name="Google Shape;177;p4"/>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8" name="Google Shape;178;p4"/>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9" name="Google Shape;179;p4"/>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0" name="Google Shape;180;p4"/>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1" name="Google Shape;181;p4"/>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2" name="Google Shape;182;p4"/>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3" name="Google Shape;183;p4"/>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4" name="Google Shape;184;p4"/>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5" name="Google Shape;185;p4"/>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6" name="Google Shape;186;p4"/>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7" name="Google Shape;187;p4"/>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4"/>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4"/>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4"/>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4"/>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4"/>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4"/>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4"/>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4"/>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4"/>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4"/>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4"/>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4"/>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4"/>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4"/>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202" name="Google Shape;202;p4"/>
            <p:cNvGrpSpPr/>
            <p:nvPr/>
          </p:nvGrpSpPr>
          <p:grpSpPr>
            <a:xfrm>
              <a:off x="7" y="299022"/>
              <a:ext cx="9143941" cy="4555084"/>
              <a:chOff x="17400" y="303833"/>
              <a:chExt cx="9126600" cy="4555084"/>
            </a:xfrm>
          </p:grpSpPr>
          <p:cxnSp>
            <p:nvCxnSpPr>
              <p:cNvPr id="203" name="Google Shape;203;p4"/>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4" name="Google Shape;204;p4"/>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4"/>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4"/>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4"/>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4"/>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4"/>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4"/>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4"/>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4"/>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3" name="Google Shape;213;p4"/>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4" name="Google Shape;214;p4"/>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5" name="Google Shape;215;p4"/>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6" name="Google Shape;216;p4"/>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7" name="Google Shape;217;p4"/>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8" name="Google Shape;218;p4"/>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219" name="Google Shape;219;p4"/>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0" name="Google Shape;220;p4"/>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4"/>
          <p:cNvSpPr txBox="1">
            <a:spLocks noGrp="1"/>
          </p:cNvSpPr>
          <p:nvPr>
            <p:ph type="body" idx="1"/>
          </p:nvPr>
        </p:nvSpPr>
        <p:spPr>
          <a:xfrm>
            <a:off x="960000" y="1417800"/>
            <a:ext cx="4895200" cy="2984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Font typeface="Albert Sans Light"/>
              <a:buChar char="●"/>
              <a:defRPr sz="1600"/>
            </a:lvl1pPr>
            <a:lvl2pPr marL="1219170" lvl="1" indent="-406390" rtl="0">
              <a:lnSpc>
                <a:spcPct val="115000"/>
              </a:lnSpc>
              <a:spcBef>
                <a:spcPts val="0"/>
              </a:spcBef>
              <a:spcAft>
                <a:spcPts val="0"/>
              </a:spcAft>
              <a:buSzPts val="1200"/>
              <a:buFont typeface="Nunito Light"/>
              <a:buChar char="○"/>
              <a:defRPr sz="1600"/>
            </a:lvl2pPr>
            <a:lvl3pPr marL="1828754" lvl="2" indent="-406390" rtl="0">
              <a:lnSpc>
                <a:spcPct val="115000"/>
              </a:lnSpc>
              <a:spcBef>
                <a:spcPts val="2133"/>
              </a:spcBef>
              <a:spcAft>
                <a:spcPts val="0"/>
              </a:spcAft>
              <a:buSzPts val="1200"/>
              <a:buFont typeface="Nunito Light"/>
              <a:buChar char="■"/>
              <a:defRPr sz="1600"/>
            </a:lvl3pPr>
            <a:lvl4pPr marL="2438339" lvl="3" indent="-406390" rtl="0">
              <a:lnSpc>
                <a:spcPct val="115000"/>
              </a:lnSpc>
              <a:spcBef>
                <a:spcPts val="2133"/>
              </a:spcBef>
              <a:spcAft>
                <a:spcPts val="0"/>
              </a:spcAft>
              <a:buSzPts val="1200"/>
              <a:buFont typeface="Nunito Light"/>
              <a:buChar char="●"/>
              <a:defRPr sz="1600"/>
            </a:lvl4pPr>
            <a:lvl5pPr marL="3047924" lvl="4" indent="-406390" rtl="0">
              <a:lnSpc>
                <a:spcPct val="115000"/>
              </a:lnSpc>
              <a:spcBef>
                <a:spcPts val="2133"/>
              </a:spcBef>
              <a:spcAft>
                <a:spcPts val="0"/>
              </a:spcAft>
              <a:buSzPts val="1200"/>
              <a:buFont typeface="Nunito Light"/>
              <a:buChar char="○"/>
              <a:defRPr sz="1600"/>
            </a:lvl5pPr>
            <a:lvl6pPr marL="3657509" lvl="5" indent="-406390" rtl="0">
              <a:lnSpc>
                <a:spcPct val="115000"/>
              </a:lnSpc>
              <a:spcBef>
                <a:spcPts val="2133"/>
              </a:spcBef>
              <a:spcAft>
                <a:spcPts val="0"/>
              </a:spcAft>
              <a:buSzPts val="1200"/>
              <a:buFont typeface="Nunito Light"/>
              <a:buChar char="■"/>
              <a:defRPr sz="1600"/>
            </a:lvl6pPr>
            <a:lvl7pPr marL="4267093" lvl="6" indent="-406390" rtl="0">
              <a:lnSpc>
                <a:spcPct val="115000"/>
              </a:lnSpc>
              <a:spcBef>
                <a:spcPts val="2133"/>
              </a:spcBef>
              <a:spcAft>
                <a:spcPts val="0"/>
              </a:spcAft>
              <a:buSzPts val="1200"/>
              <a:buFont typeface="Nunito Light"/>
              <a:buChar char="●"/>
              <a:defRPr sz="1600"/>
            </a:lvl7pPr>
            <a:lvl8pPr marL="4876678" lvl="7" indent="-406390" rtl="0">
              <a:lnSpc>
                <a:spcPct val="115000"/>
              </a:lnSpc>
              <a:spcBef>
                <a:spcPts val="2133"/>
              </a:spcBef>
              <a:spcAft>
                <a:spcPts val="0"/>
              </a:spcAft>
              <a:buSzPts val="1200"/>
              <a:buFont typeface="Nunito Light"/>
              <a:buChar char="○"/>
              <a:defRPr sz="1600"/>
            </a:lvl8pPr>
            <a:lvl9pPr marL="5486263" lvl="8" indent="-406390" rtl="0">
              <a:lnSpc>
                <a:spcPct val="115000"/>
              </a:lnSpc>
              <a:spcBef>
                <a:spcPts val="2133"/>
              </a:spcBef>
              <a:spcAft>
                <a:spcPts val="2133"/>
              </a:spcAft>
              <a:buSzPts val="1200"/>
              <a:buFont typeface="Nunito Light"/>
              <a:buChar char="■"/>
              <a:defRPr sz="1600"/>
            </a:lvl9pPr>
          </a:lstStyle>
          <a:p>
            <a:endParaRPr/>
          </a:p>
        </p:txBody>
      </p:sp>
    </p:spTree>
    <p:extLst>
      <p:ext uri="{BB962C8B-B14F-4D97-AF65-F5344CB8AC3E}">
        <p14:creationId xmlns:p14="http://schemas.microsoft.com/office/powerpoint/2010/main" val="570745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2"/>
        <p:cNvGrpSpPr/>
        <p:nvPr/>
      </p:nvGrpSpPr>
      <p:grpSpPr>
        <a:xfrm>
          <a:off x="0" y="0"/>
          <a:ext cx="0" cy="0"/>
          <a:chOff x="0" y="0"/>
          <a:chExt cx="0" cy="0"/>
        </a:xfrm>
      </p:grpSpPr>
      <p:grpSp>
        <p:nvGrpSpPr>
          <p:cNvPr id="223" name="Google Shape;223;p5"/>
          <p:cNvGrpSpPr/>
          <p:nvPr/>
        </p:nvGrpSpPr>
        <p:grpSpPr>
          <a:xfrm>
            <a:off x="10" y="-6181"/>
            <a:ext cx="12191921" cy="6883200"/>
            <a:chOff x="7" y="-4636"/>
            <a:chExt cx="9143941" cy="5162400"/>
          </a:xfrm>
        </p:grpSpPr>
        <p:grpSp>
          <p:nvGrpSpPr>
            <p:cNvPr id="224" name="Google Shape;224;p5"/>
            <p:cNvGrpSpPr/>
            <p:nvPr/>
          </p:nvGrpSpPr>
          <p:grpSpPr>
            <a:xfrm>
              <a:off x="152374" y="-4636"/>
              <a:ext cx="8839200" cy="5162400"/>
              <a:chOff x="169975" y="-9450"/>
              <a:chExt cx="8839200" cy="5162400"/>
            </a:xfrm>
          </p:grpSpPr>
          <p:cxnSp>
            <p:nvCxnSpPr>
              <p:cNvPr id="225" name="Google Shape;225;p5"/>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6" name="Google Shape;226;p5"/>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5"/>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5"/>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5"/>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0" name="Google Shape;230;p5"/>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1" name="Google Shape;231;p5"/>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5"/>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5"/>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5"/>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5" name="Google Shape;235;p5"/>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6" name="Google Shape;236;p5"/>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7" name="Google Shape;237;p5"/>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8" name="Google Shape;238;p5"/>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9" name="Google Shape;239;p5"/>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0" name="Google Shape;240;p5"/>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1" name="Google Shape;241;p5"/>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2" name="Google Shape;242;p5"/>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3" name="Google Shape;243;p5"/>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4" name="Google Shape;244;p5"/>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5" name="Google Shape;245;p5"/>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6" name="Google Shape;246;p5"/>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7" name="Google Shape;247;p5"/>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8" name="Google Shape;248;p5"/>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9" name="Google Shape;249;p5"/>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0" name="Google Shape;250;p5"/>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1" name="Google Shape;251;p5"/>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2" name="Google Shape;252;p5"/>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3" name="Google Shape;253;p5"/>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4" name="Google Shape;254;p5"/>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255" name="Google Shape;255;p5"/>
            <p:cNvGrpSpPr/>
            <p:nvPr/>
          </p:nvGrpSpPr>
          <p:grpSpPr>
            <a:xfrm>
              <a:off x="7" y="299022"/>
              <a:ext cx="9143941" cy="4555084"/>
              <a:chOff x="17400" y="303833"/>
              <a:chExt cx="9126600" cy="4555084"/>
            </a:xfrm>
          </p:grpSpPr>
          <p:cxnSp>
            <p:nvCxnSpPr>
              <p:cNvPr id="256" name="Google Shape;256;p5"/>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7" name="Google Shape;257;p5"/>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5"/>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5"/>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5"/>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5"/>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5"/>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5"/>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5"/>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5"/>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5"/>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5"/>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5"/>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5"/>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5"/>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5"/>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272" name="Google Shape;272;p5"/>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73" name="Google Shape;273;p5"/>
          <p:cNvGrpSpPr/>
          <p:nvPr/>
        </p:nvGrpSpPr>
        <p:grpSpPr>
          <a:xfrm>
            <a:off x="289577" y="4436744"/>
            <a:ext cx="11543295" cy="2054275"/>
            <a:chOff x="217182" y="3327558"/>
            <a:chExt cx="8657471" cy="1540706"/>
          </a:xfrm>
        </p:grpSpPr>
        <p:sp>
          <p:nvSpPr>
            <p:cNvPr id="274" name="Google Shape;274;p5"/>
            <p:cNvSpPr/>
            <p:nvPr/>
          </p:nvSpPr>
          <p:spPr>
            <a:xfrm>
              <a:off x="8592373" y="457962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75" name="Google Shape;275;p5"/>
            <p:cNvGrpSpPr/>
            <p:nvPr/>
          </p:nvGrpSpPr>
          <p:grpSpPr>
            <a:xfrm>
              <a:off x="281235" y="3327558"/>
              <a:ext cx="358420" cy="358420"/>
              <a:chOff x="2560313" y="3108720"/>
              <a:chExt cx="146653" cy="146653"/>
            </a:xfrm>
          </p:grpSpPr>
          <p:sp>
            <p:nvSpPr>
              <p:cNvPr id="276" name="Google Shape;276;p5"/>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7" name="Google Shape;277;p5"/>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8" name="Google Shape;278;p5"/>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79" name="Google Shape;279;p5"/>
            <p:cNvSpPr/>
            <p:nvPr/>
          </p:nvSpPr>
          <p:spPr>
            <a:xfrm>
              <a:off x="349040" y="4306328"/>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0" name="Google Shape;280;p5"/>
            <p:cNvSpPr/>
            <p:nvPr/>
          </p:nvSpPr>
          <p:spPr>
            <a:xfrm rot="4693672">
              <a:off x="349090" y="4618695"/>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1" name="Google Shape;281;p5"/>
            <p:cNvSpPr/>
            <p:nvPr/>
          </p:nvSpPr>
          <p:spPr>
            <a:xfrm rot="-4259938">
              <a:off x="251146" y="3983607"/>
              <a:ext cx="222860" cy="230804"/>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82" name="Google Shape;282;p5"/>
            <p:cNvGrpSpPr/>
            <p:nvPr/>
          </p:nvGrpSpPr>
          <p:grpSpPr>
            <a:xfrm>
              <a:off x="507966" y="3845270"/>
              <a:ext cx="200212" cy="301758"/>
              <a:chOff x="6797500" y="609371"/>
              <a:chExt cx="349654" cy="526997"/>
            </a:xfrm>
          </p:grpSpPr>
          <p:sp>
            <p:nvSpPr>
              <p:cNvPr id="283" name="Google Shape;283;p5"/>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4" name="Google Shape;284;p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5" name="Google Shape;285;p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86" name="Google Shape;286;p5"/>
            <p:cNvSpPr/>
            <p:nvPr/>
          </p:nvSpPr>
          <p:spPr>
            <a:xfrm rot="4693672">
              <a:off x="8616640" y="3798870"/>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87" name="Google Shape;287;p5"/>
            <p:cNvGrpSpPr/>
            <p:nvPr/>
          </p:nvGrpSpPr>
          <p:grpSpPr>
            <a:xfrm>
              <a:off x="8674441" y="3479895"/>
              <a:ext cx="200212" cy="301758"/>
              <a:chOff x="6797500" y="609371"/>
              <a:chExt cx="349654" cy="526997"/>
            </a:xfrm>
          </p:grpSpPr>
          <p:sp>
            <p:nvSpPr>
              <p:cNvPr id="288" name="Google Shape;288;p5"/>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9" name="Google Shape;289;p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0" name="Google Shape;290;p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91" name="Google Shape;291;p5"/>
            <p:cNvSpPr/>
            <p:nvPr/>
          </p:nvSpPr>
          <p:spPr>
            <a:xfrm>
              <a:off x="8501390" y="4046753"/>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2" name="Google Shape;292;p5"/>
            <p:cNvSpPr/>
            <p:nvPr/>
          </p:nvSpPr>
          <p:spPr>
            <a:xfrm rot="-6613492">
              <a:off x="8616693" y="4299546"/>
              <a:ext cx="222611" cy="23054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93" name="Google Shape;293;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4" name="Google Shape;294;p5"/>
          <p:cNvSpPr txBox="1">
            <a:spLocks noGrp="1"/>
          </p:cNvSpPr>
          <p:nvPr>
            <p:ph type="subTitle" idx="1"/>
          </p:nvPr>
        </p:nvSpPr>
        <p:spPr>
          <a:xfrm>
            <a:off x="960000" y="4700269"/>
            <a:ext cx="51104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5" name="Google Shape;295;p5"/>
          <p:cNvSpPr txBox="1">
            <a:spLocks noGrp="1"/>
          </p:cNvSpPr>
          <p:nvPr>
            <p:ph type="subTitle" idx="2"/>
          </p:nvPr>
        </p:nvSpPr>
        <p:spPr>
          <a:xfrm>
            <a:off x="960000" y="2869636"/>
            <a:ext cx="51104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6" name="Google Shape;296;p5"/>
          <p:cNvSpPr txBox="1">
            <a:spLocks noGrp="1"/>
          </p:cNvSpPr>
          <p:nvPr>
            <p:ph type="subTitle" idx="3"/>
          </p:nvPr>
        </p:nvSpPr>
        <p:spPr>
          <a:xfrm>
            <a:off x="960000" y="4338100"/>
            <a:ext cx="51104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97" name="Google Shape;297;p5"/>
          <p:cNvSpPr txBox="1">
            <a:spLocks noGrp="1"/>
          </p:cNvSpPr>
          <p:nvPr>
            <p:ph type="subTitle" idx="4"/>
          </p:nvPr>
        </p:nvSpPr>
        <p:spPr>
          <a:xfrm>
            <a:off x="960000" y="2507467"/>
            <a:ext cx="51104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720826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8"/>
        <p:cNvGrpSpPr/>
        <p:nvPr/>
      </p:nvGrpSpPr>
      <p:grpSpPr>
        <a:xfrm>
          <a:off x="0" y="0"/>
          <a:ext cx="0" cy="0"/>
          <a:chOff x="0" y="0"/>
          <a:chExt cx="0" cy="0"/>
        </a:xfrm>
      </p:grpSpPr>
      <p:grpSp>
        <p:nvGrpSpPr>
          <p:cNvPr id="299" name="Google Shape;299;p6"/>
          <p:cNvGrpSpPr/>
          <p:nvPr/>
        </p:nvGrpSpPr>
        <p:grpSpPr>
          <a:xfrm>
            <a:off x="203165" y="-5685703"/>
            <a:ext cx="11785600" cy="17837348"/>
            <a:chOff x="152374" y="-4264278"/>
            <a:chExt cx="8839200" cy="13378011"/>
          </a:xfrm>
        </p:grpSpPr>
        <p:grpSp>
          <p:nvGrpSpPr>
            <p:cNvPr id="300" name="Google Shape;300;p6"/>
            <p:cNvGrpSpPr/>
            <p:nvPr/>
          </p:nvGrpSpPr>
          <p:grpSpPr>
            <a:xfrm>
              <a:off x="152374" y="-4636"/>
              <a:ext cx="8839200" cy="5162400"/>
              <a:chOff x="169975" y="-9450"/>
              <a:chExt cx="8839200" cy="5162400"/>
            </a:xfrm>
          </p:grpSpPr>
          <p:cxnSp>
            <p:nvCxnSpPr>
              <p:cNvPr id="301" name="Google Shape;301;p6"/>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6"/>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6"/>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6"/>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6"/>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6"/>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6"/>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6"/>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9" name="Google Shape;309;p6"/>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0" name="Google Shape;310;p6"/>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6"/>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6"/>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6"/>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6"/>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6"/>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6"/>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6"/>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6"/>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9" name="Google Shape;319;p6"/>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0" name="Google Shape;320;p6"/>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1" name="Google Shape;321;p6"/>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2" name="Google Shape;322;p6"/>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3" name="Google Shape;323;p6"/>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4" name="Google Shape;324;p6"/>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5" name="Google Shape;325;p6"/>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6" name="Google Shape;326;p6"/>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7" name="Google Shape;327;p6"/>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8" name="Google Shape;328;p6"/>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6"/>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6"/>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331" name="Google Shape;331;p6"/>
            <p:cNvGrpSpPr/>
            <p:nvPr/>
          </p:nvGrpSpPr>
          <p:grpSpPr>
            <a:xfrm>
              <a:off x="4563274" y="-4264278"/>
              <a:ext cx="0" cy="13378011"/>
              <a:chOff x="4580700" y="-4259467"/>
              <a:chExt cx="0" cy="13378011"/>
            </a:xfrm>
          </p:grpSpPr>
          <p:cxnSp>
            <p:nvCxnSpPr>
              <p:cNvPr id="332" name="Google Shape;332;p6"/>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6"/>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6"/>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6"/>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6"/>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6"/>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6"/>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6"/>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4" name="Google Shape;344;p6"/>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5" name="Google Shape;345;p6"/>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6"/>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348" name="Google Shape;348;p6"/>
          <p:cNvSpPr/>
          <p:nvPr/>
        </p:nvSpPr>
        <p:spPr>
          <a:xfrm>
            <a:off x="244400" y="1"/>
            <a:ext cx="11701672" cy="6615768"/>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grpSp>
        <p:nvGrpSpPr>
          <p:cNvPr id="355" name="Google Shape;355;p6"/>
          <p:cNvGrpSpPr/>
          <p:nvPr/>
        </p:nvGrpSpPr>
        <p:grpSpPr>
          <a:xfrm flipH="1">
            <a:off x="67927" y="6566407"/>
            <a:ext cx="297227" cy="269131"/>
            <a:chOff x="1750909" y="1599631"/>
            <a:chExt cx="149983" cy="135805"/>
          </a:xfrm>
        </p:grpSpPr>
        <p:sp>
          <p:nvSpPr>
            <p:cNvPr id="356" name="Google Shape;356;p6"/>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357" name="Google Shape;357;p6"/>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58" name="Google Shape;358;p6"/>
          <p:cNvGrpSpPr/>
          <p:nvPr/>
        </p:nvGrpSpPr>
        <p:grpSpPr>
          <a:xfrm flipH="1">
            <a:off x="11333061" y="770619"/>
            <a:ext cx="477880" cy="457843"/>
            <a:chOff x="6797500" y="536688"/>
            <a:chExt cx="625935" cy="599688"/>
          </a:xfrm>
        </p:grpSpPr>
        <p:sp>
          <p:nvSpPr>
            <p:cNvPr id="359" name="Google Shape;359;p6"/>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0" name="Google Shape;360;p6"/>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1" name="Google Shape;361;p6"/>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2" name="Google Shape;362;p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3" name="Google Shape;363;p6"/>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64" name="Google Shape;364;p6"/>
          <p:cNvGrpSpPr/>
          <p:nvPr/>
        </p:nvGrpSpPr>
        <p:grpSpPr>
          <a:xfrm rot="10800000" flipH="1">
            <a:off x="484877" y="6074519"/>
            <a:ext cx="477880" cy="457843"/>
            <a:chOff x="6797500" y="536688"/>
            <a:chExt cx="625935" cy="599688"/>
          </a:xfrm>
        </p:grpSpPr>
        <p:sp>
          <p:nvSpPr>
            <p:cNvPr id="365" name="Google Shape;365;p6"/>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6" name="Google Shape;366;p6"/>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7" name="Google Shape;367;p6"/>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8" name="Google Shape;368;p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9" name="Google Shape;369;p6"/>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370" name="Google Shape;370;p6"/>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80972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1"/>
        <p:cNvGrpSpPr/>
        <p:nvPr/>
      </p:nvGrpSpPr>
      <p:grpSpPr>
        <a:xfrm>
          <a:off x="0" y="0"/>
          <a:ext cx="0" cy="0"/>
          <a:chOff x="0" y="0"/>
          <a:chExt cx="0" cy="0"/>
        </a:xfrm>
      </p:grpSpPr>
      <p:grpSp>
        <p:nvGrpSpPr>
          <p:cNvPr id="372" name="Google Shape;372;p7"/>
          <p:cNvGrpSpPr/>
          <p:nvPr/>
        </p:nvGrpSpPr>
        <p:grpSpPr>
          <a:xfrm>
            <a:off x="10" y="-6181"/>
            <a:ext cx="12191921" cy="6883200"/>
            <a:chOff x="7" y="-4636"/>
            <a:chExt cx="9143941" cy="5162400"/>
          </a:xfrm>
        </p:grpSpPr>
        <p:grpSp>
          <p:nvGrpSpPr>
            <p:cNvPr id="373" name="Google Shape;373;p7"/>
            <p:cNvGrpSpPr/>
            <p:nvPr/>
          </p:nvGrpSpPr>
          <p:grpSpPr>
            <a:xfrm>
              <a:off x="152374" y="-4636"/>
              <a:ext cx="8839200" cy="5162400"/>
              <a:chOff x="169975" y="-9450"/>
              <a:chExt cx="8839200" cy="5162400"/>
            </a:xfrm>
          </p:grpSpPr>
          <p:cxnSp>
            <p:nvCxnSpPr>
              <p:cNvPr id="374" name="Google Shape;374;p7"/>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5" name="Google Shape;375;p7"/>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6" name="Google Shape;376;p7"/>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7" name="Google Shape;377;p7"/>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8" name="Google Shape;378;p7"/>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9" name="Google Shape;379;p7"/>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0" name="Google Shape;380;p7"/>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1" name="Google Shape;381;p7"/>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2" name="Google Shape;382;p7"/>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3" name="Google Shape;383;p7"/>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4" name="Google Shape;384;p7"/>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5" name="Google Shape;385;p7"/>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6" name="Google Shape;386;p7"/>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7" name="Google Shape;387;p7"/>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8" name="Google Shape;388;p7"/>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9" name="Google Shape;389;p7"/>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0" name="Google Shape;390;p7"/>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1" name="Google Shape;391;p7"/>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2" name="Google Shape;392;p7"/>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3" name="Google Shape;393;p7"/>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4" name="Google Shape;394;p7"/>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5" name="Google Shape;395;p7"/>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6" name="Google Shape;396;p7"/>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7" name="Google Shape;397;p7"/>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8" name="Google Shape;398;p7"/>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9" name="Google Shape;399;p7"/>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0" name="Google Shape;400;p7"/>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1" name="Google Shape;401;p7"/>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2" name="Google Shape;402;p7"/>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7"/>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04" name="Google Shape;404;p7"/>
            <p:cNvGrpSpPr/>
            <p:nvPr/>
          </p:nvGrpSpPr>
          <p:grpSpPr>
            <a:xfrm>
              <a:off x="7" y="299022"/>
              <a:ext cx="9143941" cy="4555084"/>
              <a:chOff x="17400" y="303833"/>
              <a:chExt cx="9126600" cy="4555084"/>
            </a:xfrm>
          </p:grpSpPr>
          <p:cxnSp>
            <p:nvCxnSpPr>
              <p:cNvPr id="405" name="Google Shape;405;p7"/>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7"/>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7"/>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7"/>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7"/>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7"/>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7"/>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7"/>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7"/>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7"/>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7"/>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7"/>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7"/>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8" name="Google Shape;418;p7"/>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9" name="Google Shape;419;p7"/>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7"/>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421" name="Google Shape;421;p7"/>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22" name="Google Shape;422;p7"/>
          <p:cNvGrpSpPr/>
          <p:nvPr/>
        </p:nvGrpSpPr>
        <p:grpSpPr>
          <a:xfrm>
            <a:off x="-133179" y="3803535"/>
            <a:ext cx="11989403" cy="2726669"/>
            <a:chOff x="-99884" y="2852651"/>
            <a:chExt cx="8992052" cy="2045002"/>
          </a:xfrm>
        </p:grpSpPr>
        <p:grpSp>
          <p:nvGrpSpPr>
            <p:cNvPr id="423" name="Google Shape;423;p7"/>
            <p:cNvGrpSpPr/>
            <p:nvPr/>
          </p:nvGrpSpPr>
          <p:grpSpPr>
            <a:xfrm rot="-10512066">
              <a:off x="-49039" y="3375020"/>
              <a:ext cx="549997" cy="1238580"/>
              <a:chOff x="4239602" y="2466006"/>
              <a:chExt cx="241153" cy="543071"/>
            </a:xfrm>
          </p:grpSpPr>
          <p:sp>
            <p:nvSpPr>
              <p:cNvPr id="424" name="Google Shape;424;p7"/>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5" name="Google Shape;425;p7"/>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6" name="Google Shape;426;p7"/>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7" name="Google Shape;427;p7"/>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28" name="Google Shape;428;p7"/>
            <p:cNvGrpSpPr/>
            <p:nvPr/>
          </p:nvGrpSpPr>
          <p:grpSpPr>
            <a:xfrm>
              <a:off x="8496879" y="4554276"/>
              <a:ext cx="358410" cy="343377"/>
              <a:chOff x="6797500" y="536688"/>
              <a:chExt cx="625935" cy="599680"/>
            </a:xfrm>
          </p:grpSpPr>
          <p:sp>
            <p:nvSpPr>
              <p:cNvPr id="429" name="Google Shape;429;p7"/>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0" name="Google Shape;430;p7"/>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1" name="Google Shape;431;p7"/>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2" name="Google Shape;432;p7"/>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3" name="Google Shape;433;p7"/>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4" name="Google Shape;434;p7"/>
            <p:cNvSpPr/>
            <p:nvPr/>
          </p:nvSpPr>
          <p:spPr>
            <a:xfrm rot="-3419093">
              <a:off x="312228" y="3581074"/>
              <a:ext cx="301991" cy="31275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35" name="Google Shape;435;p7"/>
            <p:cNvGrpSpPr/>
            <p:nvPr/>
          </p:nvGrpSpPr>
          <p:grpSpPr>
            <a:xfrm flipH="1">
              <a:off x="8630562" y="4004529"/>
              <a:ext cx="261606" cy="334456"/>
              <a:chOff x="2539291" y="2154860"/>
              <a:chExt cx="148784" cy="190226"/>
            </a:xfrm>
          </p:grpSpPr>
          <p:sp>
            <p:nvSpPr>
              <p:cNvPr id="436" name="Google Shape;436;p7"/>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7" name="Google Shape;437;p7"/>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8" name="Google Shape;438;p7"/>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9" name="Google Shape;439;p7"/>
            <p:cNvSpPr/>
            <p:nvPr/>
          </p:nvSpPr>
          <p:spPr>
            <a:xfrm>
              <a:off x="8496873" y="374535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40" name="Google Shape;440;p7"/>
            <p:cNvGrpSpPr/>
            <p:nvPr/>
          </p:nvGrpSpPr>
          <p:grpSpPr>
            <a:xfrm>
              <a:off x="249816" y="2852651"/>
              <a:ext cx="358410" cy="343382"/>
              <a:chOff x="6797500" y="536688"/>
              <a:chExt cx="625935" cy="599688"/>
            </a:xfrm>
          </p:grpSpPr>
          <p:sp>
            <p:nvSpPr>
              <p:cNvPr id="441" name="Google Shape;441;p7"/>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2" name="Google Shape;442;p7"/>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3" name="Google Shape;443;p7"/>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4" name="Google Shape;444;p7"/>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5" name="Google Shape;445;p7"/>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46" name="Google Shape;446;p7"/>
            <p:cNvSpPr/>
            <p:nvPr/>
          </p:nvSpPr>
          <p:spPr>
            <a:xfrm>
              <a:off x="551798" y="4581637"/>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47" name="Google Shape;447;p7"/>
          <p:cNvSpPr>
            <a:spLocks noGrp="1"/>
          </p:cNvSpPr>
          <p:nvPr>
            <p:ph type="pic" idx="2"/>
          </p:nvPr>
        </p:nvSpPr>
        <p:spPr>
          <a:xfrm>
            <a:off x="1428551" y="1251400"/>
            <a:ext cx="3954800" cy="4355200"/>
          </a:xfrm>
          <a:prstGeom prst="rect">
            <a:avLst/>
          </a:prstGeom>
          <a:noFill/>
          <a:ln>
            <a:noFill/>
          </a:ln>
        </p:spPr>
      </p:sp>
      <p:sp>
        <p:nvSpPr>
          <p:cNvPr id="448" name="Google Shape;448;p7"/>
          <p:cNvSpPr txBox="1">
            <a:spLocks noGrp="1"/>
          </p:cNvSpPr>
          <p:nvPr>
            <p:ph type="title"/>
          </p:nvPr>
        </p:nvSpPr>
        <p:spPr>
          <a:xfrm>
            <a:off x="5753451" y="1239851"/>
            <a:ext cx="5010000" cy="1616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9" name="Google Shape;449;p7"/>
          <p:cNvSpPr txBox="1">
            <a:spLocks noGrp="1"/>
          </p:cNvSpPr>
          <p:nvPr>
            <p:ph type="subTitle" idx="1"/>
          </p:nvPr>
        </p:nvSpPr>
        <p:spPr>
          <a:xfrm>
            <a:off x="5753467" y="2820151"/>
            <a:ext cx="5010000" cy="2798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Albert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3296126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0"/>
        <p:cNvGrpSpPr/>
        <p:nvPr/>
      </p:nvGrpSpPr>
      <p:grpSpPr>
        <a:xfrm>
          <a:off x="0" y="0"/>
          <a:ext cx="0" cy="0"/>
          <a:chOff x="0" y="0"/>
          <a:chExt cx="0" cy="0"/>
        </a:xfrm>
      </p:grpSpPr>
      <p:grpSp>
        <p:nvGrpSpPr>
          <p:cNvPr id="451" name="Google Shape;451;p8"/>
          <p:cNvGrpSpPr/>
          <p:nvPr/>
        </p:nvGrpSpPr>
        <p:grpSpPr>
          <a:xfrm>
            <a:off x="10" y="-6181"/>
            <a:ext cx="12191921" cy="6883200"/>
            <a:chOff x="7" y="-4636"/>
            <a:chExt cx="9143941" cy="5162400"/>
          </a:xfrm>
        </p:grpSpPr>
        <p:grpSp>
          <p:nvGrpSpPr>
            <p:cNvPr id="452" name="Google Shape;452;p8"/>
            <p:cNvGrpSpPr/>
            <p:nvPr/>
          </p:nvGrpSpPr>
          <p:grpSpPr>
            <a:xfrm>
              <a:off x="152374" y="-4636"/>
              <a:ext cx="8839200" cy="5162400"/>
              <a:chOff x="169975" y="-9450"/>
              <a:chExt cx="8839200" cy="5162400"/>
            </a:xfrm>
          </p:grpSpPr>
          <p:cxnSp>
            <p:nvCxnSpPr>
              <p:cNvPr id="453" name="Google Shape;453;p8"/>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4" name="Google Shape;454;p8"/>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5" name="Google Shape;455;p8"/>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6" name="Google Shape;456;p8"/>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7" name="Google Shape;457;p8"/>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8" name="Google Shape;458;p8"/>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9" name="Google Shape;459;p8"/>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0" name="Google Shape;460;p8"/>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1" name="Google Shape;461;p8"/>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2" name="Google Shape;462;p8"/>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3" name="Google Shape;463;p8"/>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4" name="Google Shape;464;p8"/>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5" name="Google Shape;465;p8"/>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6" name="Google Shape;466;p8"/>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7" name="Google Shape;467;p8"/>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8" name="Google Shape;468;p8"/>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9" name="Google Shape;469;p8"/>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0" name="Google Shape;470;p8"/>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1" name="Google Shape;471;p8"/>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2" name="Google Shape;472;p8"/>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3" name="Google Shape;473;p8"/>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4" name="Google Shape;474;p8"/>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5" name="Google Shape;475;p8"/>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6" name="Google Shape;476;p8"/>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7" name="Google Shape;477;p8"/>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8" name="Google Shape;478;p8"/>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9" name="Google Shape;479;p8"/>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0" name="Google Shape;480;p8"/>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1" name="Google Shape;481;p8"/>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2" name="Google Shape;482;p8"/>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83" name="Google Shape;483;p8"/>
            <p:cNvGrpSpPr/>
            <p:nvPr/>
          </p:nvGrpSpPr>
          <p:grpSpPr>
            <a:xfrm>
              <a:off x="7" y="299022"/>
              <a:ext cx="9143941" cy="4555084"/>
              <a:chOff x="17400" y="303833"/>
              <a:chExt cx="9126600" cy="4555084"/>
            </a:xfrm>
          </p:grpSpPr>
          <p:cxnSp>
            <p:nvCxnSpPr>
              <p:cNvPr id="484" name="Google Shape;484;p8"/>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5" name="Google Shape;485;p8"/>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6" name="Google Shape;486;p8"/>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7" name="Google Shape;487;p8"/>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8" name="Google Shape;488;p8"/>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9" name="Google Shape;489;p8"/>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0" name="Google Shape;490;p8"/>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1" name="Google Shape;491;p8"/>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2" name="Google Shape;492;p8"/>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3" name="Google Shape;493;p8"/>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4" name="Google Shape;494;p8"/>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5" name="Google Shape;495;p8"/>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6" name="Google Shape;496;p8"/>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7" name="Google Shape;497;p8"/>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8" name="Google Shape;498;p8"/>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9" name="Google Shape;499;p8"/>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00" name="Google Shape;500;p8"/>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01" name="Google Shape;501;p8"/>
          <p:cNvGrpSpPr/>
          <p:nvPr/>
        </p:nvGrpSpPr>
        <p:grpSpPr>
          <a:xfrm>
            <a:off x="358121" y="366766"/>
            <a:ext cx="11602959" cy="6139365"/>
            <a:chOff x="268590" y="275074"/>
            <a:chExt cx="8702219" cy="4604524"/>
          </a:xfrm>
        </p:grpSpPr>
        <p:grpSp>
          <p:nvGrpSpPr>
            <p:cNvPr id="502" name="Google Shape;502;p8"/>
            <p:cNvGrpSpPr/>
            <p:nvPr/>
          </p:nvGrpSpPr>
          <p:grpSpPr>
            <a:xfrm flipH="1">
              <a:off x="268590" y="4123695"/>
              <a:ext cx="358420" cy="358420"/>
              <a:chOff x="2560313" y="3108720"/>
              <a:chExt cx="146653" cy="146653"/>
            </a:xfrm>
          </p:grpSpPr>
          <p:sp>
            <p:nvSpPr>
              <p:cNvPr id="503" name="Google Shape;503;p8"/>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4" name="Google Shape;504;p8"/>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5" name="Google Shape;505;p8"/>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06" name="Google Shape;506;p8"/>
            <p:cNvGrpSpPr/>
            <p:nvPr/>
          </p:nvGrpSpPr>
          <p:grpSpPr>
            <a:xfrm flipH="1">
              <a:off x="8165520" y="4677751"/>
              <a:ext cx="222920" cy="201848"/>
              <a:chOff x="1750909" y="1599631"/>
              <a:chExt cx="149983" cy="135805"/>
            </a:xfrm>
          </p:grpSpPr>
          <p:sp>
            <p:nvSpPr>
              <p:cNvPr id="507" name="Google Shape;507;p8"/>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8" name="Google Shape;508;p8"/>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09" name="Google Shape;509;p8"/>
            <p:cNvGrpSpPr/>
            <p:nvPr/>
          </p:nvGrpSpPr>
          <p:grpSpPr>
            <a:xfrm flipH="1">
              <a:off x="4469806" y="275074"/>
              <a:ext cx="204375" cy="221040"/>
              <a:chOff x="2642037" y="391134"/>
              <a:chExt cx="137506" cy="148718"/>
            </a:xfrm>
          </p:grpSpPr>
          <p:sp>
            <p:nvSpPr>
              <p:cNvPr id="510" name="Google Shape;510;p8"/>
              <p:cNvSpPr/>
              <p:nvPr/>
            </p:nvSpPr>
            <p:spPr>
              <a:xfrm>
                <a:off x="2642037" y="391134"/>
                <a:ext cx="129964" cy="125855"/>
              </a:xfrm>
              <a:custGeom>
                <a:avLst/>
                <a:gdLst/>
                <a:ahLst/>
                <a:cxnLst/>
                <a:rect l="l" t="t" r="r" b="b"/>
                <a:pathLst>
                  <a:path w="172709" h="167249" extrusionOk="0">
                    <a:moveTo>
                      <a:pt x="108718" y="58389"/>
                    </a:moveTo>
                    <a:lnTo>
                      <a:pt x="83913" y="28853"/>
                    </a:lnTo>
                    <a:lnTo>
                      <a:pt x="96749" y="161"/>
                    </a:lnTo>
                    <a:cubicBezTo>
                      <a:pt x="70458" y="-1515"/>
                      <a:pt x="49955" y="10098"/>
                      <a:pt x="34801" y="24622"/>
                    </a:cubicBezTo>
                    <a:cubicBezTo>
                      <a:pt x="17876" y="37030"/>
                      <a:pt x="2888" y="55227"/>
                      <a:pt x="0" y="81411"/>
                    </a:cubicBezTo>
                    <a:lnTo>
                      <a:pt x="30475" y="73721"/>
                    </a:lnTo>
                    <a:lnTo>
                      <a:pt x="55280" y="103257"/>
                    </a:lnTo>
                    <a:lnTo>
                      <a:pt x="49706" y="167249"/>
                    </a:lnTo>
                    <a:lnTo>
                      <a:pt x="110667" y="116058"/>
                    </a:lnTo>
                    <a:lnTo>
                      <a:pt x="111749" y="115143"/>
                    </a:lnTo>
                    <a:lnTo>
                      <a:pt x="172710" y="63951"/>
                    </a:lnTo>
                    <a:lnTo>
                      <a:pt x="108718" y="583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1" name="Google Shape;511;p8"/>
              <p:cNvSpPr/>
              <p:nvPr/>
            </p:nvSpPr>
            <p:spPr>
              <a:xfrm>
                <a:off x="2720147" y="473453"/>
                <a:ext cx="59396" cy="66399"/>
              </a:xfrm>
              <a:custGeom>
                <a:avLst/>
                <a:gdLst/>
                <a:ahLst/>
                <a:cxnLst/>
                <a:rect l="l" t="t" r="r" b="b"/>
                <a:pathLst>
                  <a:path w="78932" h="88238" extrusionOk="0">
                    <a:moveTo>
                      <a:pt x="78932" y="88239"/>
                    </a:moveTo>
                    <a:lnTo>
                      <a:pt x="0" y="12539"/>
                    </a:lnTo>
                    <a:lnTo>
                      <a:pt x="14928" y="0"/>
                    </a:lnTo>
                    <a:lnTo>
                      <a:pt x="78932" y="882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12" name="Google Shape;512;p8"/>
            <p:cNvGrpSpPr/>
            <p:nvPr/>
          </p:nvGrpSpPr>
          <p:grpSpPr>
            <a:xfrm rot="-8100000" flipH="1">
              <a:off x="8543473" y="3738764"/>
              <a:ext cx="358420" cy="343386"/>
              <a:chOff x="6797500" y="536688"/>
              <a:chExt cx="625935" cy="599680"/>
            </a:xfrm>
          </p:grpSpPr>
          <p:sp>
            <p:nvSpPr>
              <p:cNvPr id="513" name="Google Shape;513;p8"/>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4" name="Google Shape;514;p8"/>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5" name="Google Shape;515;p8"/>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6" name="Google Shape;516;p8"/>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7" name="Google Shape;517;p8"/>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18" name="Google Shape;518;p8"/>
            <p:cNvGrpSpPr/>
            <p:nvPr/>
          </p:nvGrpSpPr>
          <p:grpSpPr>
            <a:xfrm rot="10800000" flipH="1">
              <a:off x="272720" y="3061492"/>
              <a:ext cx="350187" cy="856395"/>
              <a:chOff x="2394592" y="1351461"/>
              <a:chExt cx="153544" cy="375497"/>
            </a:xfrm>
          </p:grpSpPr>
          <p:sp>
            <p:nvSpPr>
              <p:cNvPr id="519" name="Google Shape;519;p8"/>
              <p:cNvSpPr/>
              <p:nvPr/>
            </p:nvSpPr>
            <p:spPr>
              <a:xfrm>
                <a:off x="2476567" y="1351461"/>
                <a:ext cx="71569" cy="96969"/>
              </a:xfrm>
              <a:custGeom>
                <a:avLst/>
                <a:gdLst/>
                <a:ahLst/>
                <a:cxnLst/>
                <a:rect l="l" t="t" r="r" b="b"/>
                <a:pathLst>
                  <a:path w="95108" h="128863" extrusionOk="0">
                    <a:moveTo>
                      <a:pt x="87787" y="6882"/>
                    </a:moveTo>
                    <a:lnTo>
                      <a:pt x="84257" y="5848"/>
                    </a:lnTo>
                    <a:lnTo>
                      <a:pt x="67831" y="1034"/>
                    </a:lnTo>
                    <a:lnTo>
                      <a:pt x="64301" y="0"/>
                    </a:lnTo>
                    <a:cubicBezTo>
                      <a:pt x="64301" y="0"/>
                      <a:pt x="33886" y="79669"/>
                      <a:pt x="9152" y="72419"/>
                    </a:cubicBezTo>
                    <a:lnTo>
                      <a:pt x="0" y="103654"/>
                    </a:lnTo>
                    <a:lnTo>
                      <a:pt x="41707" y="115885"/>
                    </a:lnTo>
                    <a:lnTo>
                      <a:pt x="44250" y="116634"/>
                    </a:lnTo>
                    <a:lnTo>
                      <a:pt x="85957" y="128864"/>
                    </a:lnTo>
                    <a:lnTo>
                      <a:pt x="95109" y="97628"/>
                    </a:lnTo>
                    <a:cubicBezTo>
                      <a:pt x="70375" y="90378"/>
                      <a:pt x="87775" y="6894"/>
                      <a:pt x="87775" y="68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0" name="Google Shape;520;p8"/>
              <p:cNvSpPr/>
              <p:nvPr/>
            </p:nvSpPr>
            <p:spPr>
              <a:xfrm rot="983372">
                <a:off x="2434154" y="1433203"/>
                <a:ext cx="67464" cy="290131"/>
              </a:xfrm>
              <a:custGeom>
                <a:avLst/>
                <a:gdLst/>
                <a:ahLst/>
                <a:cxnLst/>
                <a:rect l="l" t="t" r="r" b="b"/>
                <a:pathLst>
                  <a:path w="89581" h="385248" extrusionOk="0">
                    <a:moveTo>
                      <a:pt x="0" y="0"/>
                    </a:moveTo>
                    <a:lnTo>
                      <a:pt x="89582" y="0"/>
                    </a:lnTo>
                    <a:lnTo>
                      <a:pt x="89582" y="385249"/>
                    </a:lnTo>
                    <a:lnTo>
                      <a:pt x="0" y="38524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1" name="Google Shape;521;p8"/>
              <p:cNvSpPr/>
              <p:nvPr/>
            </p:nvSpPr>
            <p:spPr>
              <a:xfrm rot="983372">
                <a:off x="2470638" y="1449189"/>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2" name="Google Shape;522;p8"/>
              <p:cNvSpPr/>
              <p:nvPr/>
            </p:nvSpPr>
            <p:spPr>
              <a:xfrm rot="983372">
                <a:off x="2399500" y="1691836"/>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3" name="Google Shape;523;p8"/>
              <p:cNvSpPr/>
              <p:nvPr/>
            </p:nvSpPr>
            <p:spPr>
              <a:xfrm>
                <a:off x="2442715" y="1495159"/>
                <a:ext cx="50238" cy="145046"/>
              </a:xfrm>
              <a:custGeom>
                <a:avLst/>
                <a:gdLst/>
                <a:ahLst/>
                <a:cxnLst/>
                <a:rect l="l" t="t" r="r" b="b"/>
                <a:pathLst>
                  <a:path w="66762" h="192752" extrusionOk="0">
                    <a:moveTo>
                      <a:pt x="15547" y="91153"/>
                    </a:moveTo>
                    <a:cubicBezTo>
                      <a:pt x="31129" y="38000"/>
                      <a:pt x="51739" y="-2744"/>
                      <a:pt x="61592" y="145"/>
                    </a:cubicBezTo>
                    <a:cubicBezTo>
                      <a:pt x="71445" y="3033"/>
                      <a:pt x="66798" y="48460"/>
                      <a:pt x="51216" y="101600"/>
                    </a:cubicBezTo>
                    <a:cubicBezTo>
                      <a:pt x="35634" y="154753"/>
                      <a:pt x="15024" y="195496"/>
                      <a:pt x="5171" y="192608"/>
                    </a:cubicBezTo>
                    <a:cubicBezTo>
                      <a:pt x="-4682" y="189720"/>
                      <a:pt x="-35" y="144293"/>
                      <a:pt x="15547" y="91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4" name="Google Shape;524;p8"/>
              <p:cNvSpPr/>
              <p:nvPr/>
            </p:nvSpPr>
            <p:spPr>
              <a:xfrm>
                <a:off x="2417184" y="1641802"/>
                <a:ext cx="5631" cy="9700"/>
              </a:xfrm>
              <a:custGeom>
                <a:avLst/>
                <a:gdLst/>
                <a:ahLst/>
                <a:cxnLst/>
                <a:rect l="l" t="t" r="r" b="b"/>
                <a:pathLst>
                  <a:path w="7483" h="12891" extrusionOk="0">
                    <a:moveTo>
                      <a:pt x="7467" y="2616"/>
                    </a:moveTo>
                    <a:cubicBezTo>
                      <a:pt x="7455" y="2521"/>
                      <a:pt x="7431" y="2402"/>
                      <a:pt x="7407" y="2307"/>
                    </a:cubicBezTo>
                    <a:cubicBezTo>
                      <a:pt x="7336" y="1475"/>
                      <a:pt x="6979" y="714"/>
                      <a:pt x="6218" y="298"/>
                    </a:cubicBezTo>
                    <a:cubicBezTo>
                      <a:pt x="5826" y="84"/>
                      <a:pt x="5434" y="-11"/>
                      <a:pt x="4994" y="1"/>
                    </a:cubicBezTo>
                    <a:cubicBezTo>
                      <a:pt x="4483" y="1"/>
                      <a:pt x="3865" y="156"/>
                      <a:pt x="3485" y="524"/>
                    </a:cubicBezTo>
                    <a:cubicBezTo>
                      <a:pt x="3402" y="607"/>
                      <a:pt x="3318" y="690"/>
                      <a:pt x="3223" y="785"/>
                    </a:cubicBezTo>
                    <a:lnTo>
                      <a:pt x="3794" y="429"/>
                    </a:lnTo>
                    <a:cubicBezTo>
                      <a:pt x="3295" y="679"/>
                      <a:pt x="2879" y="976"/>
                      <a:pt x="2546" y="1439"/>
                    </a:cubicBezTo>
                    <a:cubicBezTo>
                      <a:pt x="2356" y="1713"/>
                      <a:pt x="2177" y="2093"/>
                      <a:pt x="2011" y="2414"/>
                    </a:cubicBezTo>
                    <a:cubicBezTo>
                      <a:pt x="1868" y="2687"/>
                      <a:pt x="1726" y="2972"/>
                      <a:pt x="1583" y="3258"/>
                    </a:cubicBezTo>
                    <a:cubicBezTo>
                      <a:pt x="1298" y="3864"/>
                      <a:pt x="1060" y="4494"/>
                      <a:pt x="870" y="5136"/>
                    </a:cubicBezTo>
                    <a:cubicBezTo>
                      <a:pt x="620" y="5991"/>
                      <a:pt x="406" y="6859"/>
                      <a:pt x="228" y="7739"/>
                    </a:cubicBezTo>
                    <a:cubicBezTo>
                      <a:pt x="14" y="8856"/>
                      <a:pt x="-212" y="10033"/>
                      <a:pt x="371" y="11090"/>
                    </a:cubicBezTo>
                    <a:cubicBezTo>
                      <a:pt x="882" y="12041"/>
                      <a:pt x="1678" y="12742"/>
                      <a:pt x="2795" y="12873"/>
                    </a:cubicBezTo>
                    <a:cubicBezTo>
                      <a:pt x="3865" y="12992"/>
                      <a:pt x="4970" y="12528"/>
                      <a:pt x="5600" y="11649"/>
                    </a:cubicBezTo>
                    <a:cubicBezTo>
                      <a:pt x="6028" y="11055"/>
                      <a:pt x="6302" y="10413"/>
                      <a:pt x="6337" y="9676"/>
                    </a:cubicBezTo>
                    <a:cubicBezTo>
                      <a:pt x="6337" y="9426"/>
                      <a:pt x="6361" y="9177"/>
                      <a:pt x="6385" y="8939"/>
                    </a:cubicBezTo>
                    <a:cubicBezTo>
                      <a:pt x="6421" y="8428"/>
                      <a:pt x="6480" y="7917"/>
                      <a:pt x="6563" y="7406"/>
                    </a:cubicBezTo>
                    <a:cubicBezTo>
                      <a:pt x="6706" y="6479"/>
                      <a:pt x="6920" y="5552"/>
                      <a:pt x="7146" y="4625"/>
                    </a:cubicBezTo>
                    <a:cubicBezTo>
                      <a:pt x="7181" y="4506"/>
                      <a:pt x="7205" y="4387"/>
                      <a:pt x="7241" y="4268"/>
                    </a:cubicBezTo>
                    <a:cubicBezTo>
                      <a:pt x="7336" y="3959"/>
                      <a:pt x="7443" y="3650"/>
                      <a:pt x="7478" y="3317"/>
                    </a:cubicBezTo>
                    <a:cubicBezTo>
                      <a:pt x="7490" y="3163"/>
                      <a:pt x="7478" y="3056"/>
                      <a:pt x="7467" y="2925"/>
                    </a:cubicBezTo>
                    <a:cubicBezTo>
                      <a:pt x="7467" y="2865"/>
                      <a:pt x="7467" y="2806"/>
                      <a:pt x="7478" y="2735"/>
                    </a:cubicBezTo>
                    <a:cubicBezTo>
                      <a:pt x="7478" y="2699"/>
                      <a:pt x="7455" y="2663"/>
                      <a:pt x="7455" y="2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5" name="Google Shape;525;p8"/>
              <p:cNvSpPr/>
              <p:nvPr/>
            </p:nvSpPr>
            <p:spPr>
              <a:xfrm>
                <a:off x="2411261" y="1656772"/>
                <a:ext cx="5657" cy="10774"/>
              </a:xfrm>
              <a:custGeom>
                <a:avLst/>
                <a:gdLst/>
                <a:ahLst/>
                <a:cxnLst/>
                <a:rect l="l" t="t" r="r" b="b"/>
                <a:pathLst>
                  <a:path w="7517" h="14318" extrusionOk="0">
                    <a:moveTo>
                      <a:pt x="4268" y="14"/>
                    </a:moveTo>
                    <a:cubicBezTo>
                      <a:pt x="3115" y="121"/>
                      <a:pt x="2260" y="1060"/>
                      <a:pt x="1903" y="2094"/>
                    </a:cubicBezTo>
                    <a:cubicBezTo>
                      <a:pt x="1784" y="2450"/>
                      <a:pt x="1654" y="2807"/>
                      <a:pt x="1535" y="3163"/>
                    </a:cubicBezTo>
                    <a:cubicBezTo>
                      <a:pt x="1202" y="4197"/>
                      <a:pt x="1012" y="5255"/>
                      <a:pt x="810" y="6325"/>
                    </a:cubicBezTo>
                    <a:cubicBezTo>
                      <a:pt x="655" y="7145"/>
                      <a:pt x="465" y="7965"/>
                      <a:pt x="322" y="8785"/>
                    </a:cubicBezTo>
                    <a:cubicBezTo>
                      <a:pt x="251" y="9201"/>
                      <a:pt x="180" y="9605"/>
                      <a:pt x="108" y="10021"/>
                    </a:cubicBezTo>
                    <a:cubicBezTo>
                      <a:pt x="25" y="10509"/>
                      <a:pt x="-46" y="10877"/>
                      <a:pt x="37" y="11424"/>
                    </a:cubicBezTo>
                    <a:cubicBezTo>
                      <a:pt x="192" y="12434"/>
                      <a:pt x="726" y="13028"/>
                      <a:pt x="1440" y="13694"/>
                    </a:cubicBezTo>
                    <a:cubicBezTo>
                      <a:pt x="2283" y="14490"/>
                      <a:pt x="3710" y="14431"/>
                      <a:pt x="4696" y="14039"/>
                    </a:cubicBezTo>
                    <a:cubicBezTo>
                      <a:pt x="5540" y="13706"/>
                      <a:pt x="6218" y="12993"/>
                      <a:pt x="6550" y="12149"/>
                    </a:cubicBezTo>
                    <a:cubicBezTo>
                      <a:pt x="6717" y="11745"/>
                      <a:pt x="6776" y="11246"/>
                      <a:pt x="6859" y="10806"/>
                    </a:cubicBezTo>
                    <a:cubicBezTo>
                      <a:pt x="6943" y="10366"/>
                      <a:pt x="7014" y="9926"/>
                      <a:pt x="7085" y="9486"/>
                    </a:cubicBezTo>
                    <a:cubicBezTo>
                      <a:pt x="7228" y="8643"/>
                      <a:pt x="7299" y="7775"/>
                      <a:pt x="7394" y="6919"/>
                    </a:cubicBezTo>
                    <a:cubicBezTo>
                      <a:pt x="7513" y="5826"/>
                      <a:pt x="7549" y="4768"/>
                      <a:pt x="7489" y="3675"/>
                    </a:cubicBezTo>
                    <a:cubicBezTo>
                      <a:pt x="7466" y="3247"/>
                      <a:pt x="7442" y="2807"/>
                      <a:pt x="7382" y="2391"/>
                    </a:cubicBezTo>
                    <a:cubicBezTo>
                      <a:pt x="7145" y="857"/>
                      <a:pt x="5766" y="-129"/>
                      <a:pt x="4268" y="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6" name="Google Shape;526;p8"/>
              <p:cNvSpPr/>
              <p:nvPr/>
            </p:nvSpPr>
            <p:spPr>
              <a:xfrm>
                <a:off x="2418814" y="1653345"/>
                <a:ext cx="5440" cy="9275"/>
              </a:xfrm>
              <a:custGeom>
                <a:avLst/>
                <a:gdLst/>
                <a:ahLst/>
                <a:cxnLst/>
                <a:rect l="l" t="t" r="r" b="b"/>
                <a:pathLst>
                  <a:path w="7229" h="12326" extrusionOk="0">
                    <a:moveTo>
                      <a:pt x="7120" y="2106"/>
                    </a:moveTo>
                    <a:cubicBezTo>
                      <a:pt x="7120" y="2106"/>
                      <a:pt x="7085" y="1999"/>
                      <a:pt x="7073" y="1952"/>
                    </a:cubicBezTo>
                    <a:cubicBezTo>
                      <a:pt x="7013" y="1536"/>
                      <a:pt x="6847" y="1179"/>
                      <a:pt x="6585" y="846"/>
                    </a:cubicBezTo>
                    <a:cubicBezTo>
                      <a:pt x="6336" y="537"/>
                      <a:pt x="6015" y="312"/>
                      <a:pt x="5646" y="157"/>
                    </a:cubicBezTo>
                    <a:cubicBezTo>
                      <a:pt x="4850" y="-164"/>
                      <a:pt x="4101" y="38"/>
                      <a:pt x="3412" y="478"/>
                    </a:cubicBezTo>
                    <a:cubicBezTo>
                      <a:pt x="3293" y="537"/>
                      <a:pt x="3174" y="621"/>
                      <a:pt x="3067" y="692"/>
                    </a:cubicBezTo>
                    <a:cubicBezTo>
                      <a:pt x="3056" y="692"/>
                      <a:pt x="3044" y="716"/>
                      <a:pt x="3020" y="716"/>
                    </a:cubicBezTo>
                    <a:cubicBezTo>
                      <a:pt x="3020" y="716"/>
                      <a:pt x="3032" y="716"/>
                      <a:pt x="3044" y="716"/>
                    </a:cubicBezTo>
                    <a:cubicBezTo>
                      <a:pt x="2830" y="870"/>
                      <a:pt x="2616" y="1025"/>
                      <a:pt x="2449" y="1251"/>
                    </a:cubicBezTo>
                    <a:cubicBezTo>
                      <a:pt x="2259" y="1500"/>
                      <a:pt x="2105" y="1869"/>
                      <a:pt x="1962" y="2166"/>
                    </a:cubicBezTo>
                    <a:cubicBezTo>
                      <a:pt x="1843" y="2404"/>
                      <a:pt x="1724" y="2653"/>
                      <a:pt x="1617" y="2903"/>
                    </a:cubicBezTo>
                    <a:cubicBezTo>
                      <a:pt x="1380" y="3426"/>
                      <a:pt x="1154" y="3961"/>
                      <a:pt x="952" y="4495"/>
                    </a:cubicBezTo>
                    <a:cubicBezTo>
                      <a:pt x="762" y="5030"/>
                      <a:pt x="583" y="5577"/>
                      <a:pt x="429" y="6124"/>
                    </a:cubicBezTo>
                    <a:cubicBezTo>
                      <a:pt x="203" y="6944"/>
                      <a:pt x="84" y="7728"/>
                      <a:pt x="13" y="8572"/>
                    </a:cubicBezTo>
                    <a:cubicBezTo>
                      <a:pt x="-59" y="9464"/>
                      <a:pt x="167" y="10391"/>
                      <a:pt x="750" y="11092"/>
                    </a:cubicBezTo>
                    <a:cubicBezTo>
                      <a:pt x="1261" y="11722"/>
                      <a:pt x="2152" y="12257"/>
                      <a:pt x="2984" y="12316"/>
                    </a:cubicBezTo>
                    <a:cubicBezTo>
                      <a:pt x="3864" y="12376"/>
                      <a:pt x="4826" y="12185"/>
                      <a:pt x="5504" y="11579"/>
                    </a:cubicBezTo>
                    <a:cubicBezTo>
                      <a:pt x="6134" y="11021"/>
                      <a:pt x="6681" y="10224"/>
                      <a:pt x="6728" y="9345"/>
                    </a:cubicBezTo>
                    <a:cubicBezTo>
                      <a:pt x="6764" y="8762"/>
                      <a:pt x="6847" y="8180"/>
                      <a:pt x="6847" y="7609"/>
                    </a:cubicBezTo>
                    <a:cubicBezTo>
                      <a:pt x="6847" y="7063"/>
                      <a:pt x="6871" y="6528"/>
                      <a:pt x="6906" y="5981"/>
                    </a:cubicBezTo>
                    <a:cubicBezTo>
                      <a:pt x="6942" y="5446"/>
                      <a:pt x="6990" y="4911"/>
                      <a:pt x="7061" y="4376"/>
                    </a:cubicBezTo>
                    <a:cubicBezTo>
                      <a:pt x="7096" y="4115"/>
                      <a:pt x="7144" y="3854"/>
                      <a:pt x="7180" y="3580"/>
                    </a:cubicBezTo>
                    <a:cubicBezTo>
                      <a:pt x="7263" y="3069"/>
                      <a:pt x="7239" y="2570"/>
                      <a:pt x="7120" y="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7" name="Google Shape;527;p8"/>
              <p:cNvSpPr/>
              <p:nvPr/>
            </p:nvSpPr>
            <p:spPr>
              <a:xfrm>
                <a:off x="2426744" y="1642625"/>
                <a:ext cx="6064" cy="11272"/>
              </a:xfrm>
              <a:custGeom>
                <a:avLst/>
                <a:gdLst/>
                <a:ahLst/>
                <a:cxnLst/>
                <a:rect l="l" t="t" r="r" b="b"/>
                <a:pathLst>
                  <a:path w="8059" h="14980" extrusionOk="0">
                    <a:moveTo>
                      <a:pt x="6156" y="74"/>
                    </a:moveTo>
                    <a:cubicBezTo>
                      <a:pt x="4967" y="-223"/>
                      <a:pt x="3731" y="395"/>
                      <a:pt x="3267" y="1536"/>
                    </a:cubicBezTo>
                    <a:cubicBezTo>
                      <a:pt x="3172" y="1774"/>
                      <a:pt x="3077" y="2011"/>
                      <a:pt x="2982" y="2249"/>
                    </a:cubicBezTo>
                    <a:cubicBezTo>
                      <a:pt x="2946" y="2344"/>
                      <a:pt x="2911" y="2427"/>
                      <a:pt x="2875" y="2523"/>
                    </a:cubicBezTo>
                    <a:cubicBezTo>
                      <a:pt x="2851" y="2570"/>
                      <a:pt x="2851" y="2558"/>
                      <a:pt x="2816" y="2641"/>
                    </a:cubicBezTo>
                    <a:cubicBezTo>
                      <a:pt x="2542" y="3141"/>
                      <a:pt x="2317" y="3664"/>
                      <a:pt x="2126" y="4198"/>
                    </a:cubicBezTo>
                    <a:cubicBezTo>
                      <a:pt x="1817" y="5042"/>
                      <a:pt x="1544" y="5910"/>
                      <a:pt x="1247" y="6766"/>
                    </a:cubicBezTo>
                    <a:cubicBezTo>
                      <a:pt x="878" y="7835"/>
                      <a:pt x="569" y="8905"/>
                      <a:pt x="296" y="10010"/>
                    </a:cubicBezTo>
                    <a:cubicBezTo>
                      <a:pt x="129" y="10700"/>
                      <a:pt x="-84" y="11306"/>
                      <a:pt x="34" y="12043"/>
                    </a:cubicBezTo>
                    <a:cubicBezTo>
                      <a:pt x="237" y="13350"/>
                      <a:pt x="1187" y="14575"/>
                      <a:pt x="2483" y="14895"/>
                    </a:cubicBezTo>
                    <a:cubicBezTo>
                      <a:pt x="3755" y="15216"/>
                      <a:pt x="5276" y="14598"/>
                      <a:pt x="6013" y="13505"/>
                    </a:cubicBezTo>
                    <a:cubicBezTo>
                      <a:pt x="6524" y="12744"/>
                      <a:pt x="6655" y="11853"/>
                      <a:pt x="6869" y="10973"/>
                    </a:cubicBezTo>
                    <a:cubicBezTo>
                      <a:pt x="7095" y="10094"/>
                      <a:pt x="7249" y="9214"/>
                      <a:pt x="7392" y="8311"/>
                    </a:cubicBezTo>
                    <a:cubicBezTo>
                      <a:pt x="7534" y="7420"/>
                      <a:pt x="7689" y="6528"/>
                      <a:pt x="7820" y="5637"/>
                    </a:cubicBezTo>
                    <a:cubicBezTo>
                      <a:pt x="7879" y="5197"/>
                      <a:pt x="7915" y="4733"/>
                      <a:pt x="7938" y="4294"/>
                    </a:cubicBezTo>
                    <a:cubicBezTo>
                      <a:pt x="7938" y="4080"/>
                      <a:pt x="7938" y="3913"/>
                      <a:pt x="7938" y="3782"/>
                    </a:cubicBezTo>
                    <a:lnTo>
                      <a:pt x="7962" y="3509"/>
                    </a:lnTo>
                    <a:cubicBezTo>
                      <a:pt x="7986" y="3248"/>
                      <a:pt x="8010" y="2998"/>
                      <a:pt x="8045" y="2736"/>
                    </a:cubicBezTo>
                    <a:cubicBezTo>
                      <a:pt x="8176" y="1512"/>
                      <a:pt x="7380" y="383"/>
                      <a:pt x="6191" y="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8" name="Google Shape;528;p8"/>
              <p:cNvSpPr/>
              <p:nvPr/>
            </p:nvSpPr>
            <p:spPr>
              <a:xfrm>
                <a:off x="2425205" y="1630443"/>
                <a:ext cx="4939" cy="10027"/>
              </a:xfrm>
              <a:custGeom>
                <a:avLst/>
                <a:gdLst/>
                <a:ahLst/>
                <a:cxnLst/>
                <a:rect l="l" t="t" r="r" b="b"/>
                <a:pathLst>
                  <a:path w="6563" h="13325" extrusionOk="0">
                    <a:moveTo>
                      <a:pt x="6345" y="1837"/>
                    </a:moveTo>
                    <a:cubicBezTo>
                      <a:pt x="6261" y="934"/>
                      <a:pt x="5346" y="78"/>
                      <a:pt x="4455" y="7"/>
                    </a:cubicBezTo>
                    <a:cubicBezTo>
                      <a:pt x="3492" y="-65"/>
                      <a:pt x="2541" y="446"/>
                      <a:pt x="2185" y="1361"/>
                    </a:cubicBezTo>
                    <a:cubicBezTo>
                      <a:pt x="2149" y="1457"/>
                      <a:pt x="2113" y="1552"/>
                      <a:pt x="2066" y="1659"/>
                    </a:cubicBezTo>
                    <a:cubicBezTo>
                      <a:pt x="1971" y="1896"/>
                      <a:pt x="1995" y="1861"/>
                      <a:pt x="2161" y="1552"/>
                    </a:cubicBezTo>
                    <a:lnTo>
                      <a:pt x="1864" y="2087"/>
                    </a:lnTo>
                    <a:cubicBezTo>
                      <a:pt x="1828" y="2182"/>
                      <a:pt x="1792" y="2277"/>
                      <a:pt x="1745" y="2384"/>
                    </a:cubicBezTo>
                    <a:cubicBezTo>
                      <a:pt x="1614" y="2728"/>
                      <a:pt x="1448" y="3061"/>
                      <a:pt x="1353" y="3418"/>
                    </a:cubicBezTo>
                    <a:cubicBezTo>
                      <a:pt x="1115" y="4273"/>
                      <a:pt x="853" y="5129"/>
                      <a:pt x="687" y="5997"/>
                    </a:cubicBezTo>
                    <a:cubicBezTo>
                      <a:pt x="556" y="6686"/>
                      <a:pt x="438" y="7376"/>
                      <a:pt x="319" y="8065"/>
                    </a:cubicBezTo>
                    <a:lnTo>
                      <a:pt x="117" y="9182"/>
                    </a:lnTo>
                    <a:cubicBezTo>
                      <a:pt x="93" y="9337"/>
                      <a:pt x="57" y="9503"/>
                      <a:pt x="33" y="9658"/>
                    </a:cubicBezTo>
                    <a:cubicBezTo>
                      <a:pt x="-73" y="10371"/>
                      <a:pt x="93" y="10882"/>
                      <a:pt x="295" y="11559"/>
                    </a:cubicBezTo>
                    <a:cubicBezTo>
                      <a:pt x="580" y="12522"/>
                      <a:pt x="1745" y="13200"/>
                      <a:pt x="2672" y="13307"/>
                    </a:cubicBezTo>
                    <a:cubicBezTo>
                      <a:pt x="3682" y="13425"/>
                      <a:pt x="4859" y="12986"/>
                      <a:pt x="5430" y="12106"/>
                    </a:cubicBezTo>
                    <a:cubicBezTo>
                      <a:pt x="5786" y="11559"/>
                      <a:pt x="6000" y="11108"/>
                      <a:pt x="6083" y="10454"/>
                    </a:cubicBezTo>
                    <a:cubicBezTo>
                      <a:pt x="6107" y="10299"/>
                      <a:pt x="6119" y="10133"/>
                      <a:pt x="6131" y="9967"/>
                    </a:cubicBezTo>
                    <a:cubicBezTo>
                      <a:pt x="6166" y="9622"/>
                      <a:pt x="6202" y="9265"/>
                      <a:pt x="6250" y="8921"/>
                    </a:cubicBezTo>
                    <a:cubicBezTo>
                      <a:pt x="6321" y="8255"/>
                      <a:pt x="6392" y="7578"/>
                      <a:pt x="6475" y="6912"/>
                    </a:cubicBezTo>
                    <a:cubicBezTo>
                      <a:pt x="6547" y="6235"/>
                      <a:pt x="6547" y="5569"/>
                      <a:pt x="6559" y="4892"/>
                    </a:cubicBezTo>
                    <a:cubicBezTo>
                      <a:pt x="6582" y="3858"/>
                      <a:pt x="6535" y="2859"/>
                      <a:pt x="6226" y="1861"/>
                    </a:cubicBezTo>
                    <a:cubicBezTo>
                      <a:pt x="6285" y="2063"/>
                      <a:pt x="6345" y="2265"/>
                      <a:pt x="6404" y="2455"/>
                    </a:cubicBezTo>
                    <a:cubicBezTo>
                      <a:pt x="6392" y="2253"/>
                      <a:pt x="6368" y="2039"/>
                      <a:pt x="6345" y="18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9" name="Google Shape;529;p8"/>
              <p:cNvSpPr/>
              <p:nvPr/>
            </p:nvSpPr>
            <p:spPr>
              <a:xfrm>
                <a:off x="2418584" y="1667897"/>
                <a:ext cx="141" cy="102"/>
              </a:xfrm>
              <a:custGeom>
                <a:avLst/>
                <a:gdLst/>
                <a:ahLst/>
                <a:cxnLst/>
                <a:rect l="l" t="t" r="r" b="b"/>
                <a:pathLst>
                  <a:path w="188" h="136" extrusionOk="0">
                    <a:moveTo>
                      <a:pt x="10" y="131"/>
                    </a:moveTo>
                    <a:cubicBezTo>
                      <a:pt x="70" y="83"/>
                      <a:pt x="117" y="59"/>
                      <a:pt x="188" y="0"/>
                    </a:cubicBezTo>
                    <a:cubicBezTo>
                      <a:pt x="34" y="107"/>
                      <a:pt x="-26" y="155"/>
                      <a:pt x="10" y="1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0" name="Google Shape;530;p8"/>
              <p:cNvSpPr/>
              <p:nvPr/>
            </p:nvSpPr>
            <p:spPr>
              <a:xfrm>
                <a:off x="2415898" y="1667720"/>
                <a:ext cx="5257" cy="10852"/>
              </a:xfrm>
              <a:custGeom>
                <a:avLst/>
                <a:gdLst/>
                <a:ahLst/>
                <a:cxnLst/>
                <a:rect l="l" t="t" r="r" b="b"/>
                <a:pathLst>
                  <a:path w="6986" h="14421" extrusionOk="0">
                    <a:moveTo>
                      <a:pt x="6168" y="899"/>
                    </a:moveTo>
                    <a:cubicBezTo>
                      <a:pt x="6061" y="709"/>
                      <a:pt x="5918" y="567"/>
                      <a:pt x="5740" y="448"/>
                    </a:cubicBezTo>
                    <a:cubicBezTo>
                      <a:pt x="6037" y="709"/>
                      <a:pt x="5989" y="673"/>
                      <a:pt x="5621" y="317"/>
                    </a:cubicBezTo>
                    <a:cubicBezTo>
                      <a:pt x="5264" y="55"/>
                      <a:pt x="4872" y="-28"/>
                      <a:pt x="4432" y="8"/>
                    </a:cubicBezTo>
                    <a:cubicBezTo>
                      <a:pt x="4266" y="8"/>
                      <a:pt x="4100" y="67"/>
                      <a:pt x="3945" y="139"/>
                    </a:cubicBezTo>
                    <a:cubicBezTo>
                      <a:pt x="3731" y="281"/>
                      <a:pt x="3612" y="353"/>
                      <a:pt x="3577" y="364"/>
                    </a:cubicBezTo>
                    <a:cubicBezTo>
                      <a:pt x="3291" y="567"/>
                      <a:pt x="3089" y="697"/>
                      <a:pt x="2792" y="1042"/>
                    </a:cubicBezTo>
                    <a:cubicBezTo>
                      <a:pt x="2412" y="1482"/>
                      <a:pt x="2139" y="2040"/>
                      <a:pt x="1901" y="2563"/>
                    </a:cubicBezTo>
                    <a:cubicBezTo>
                      <a:pt x="1461" y="3526"/>
                      <a:pt x="1128" y="4560"/>
                      <a:pt x="950" y="5594"/>
                    </a:cubicBezTo>
                    <a:cubicBezTo>
                      <a:pt x="641" y="7401"/>
                      <a:pt x="344" y="9195"/>
                      <a:pt x="35" y="11002"/>
                    </a:cubicBezTo>
                    <a:cubicBezTo>
                      <a:pt x="-239" y="12595"/>
                      <a:pt x="1140" y="14306"/>
                      <a:pt x="2733" y="14413"/>
                    </a:cubicBezTo>
                    <a:cubicBezTo>
                      <a:pt x="4432" y="14532"/>
                      <a:pt x="5906" y="13415"/>
                      <a:pt x="6144" y="11715"/>
                    </a:cubicBezTo>
                    <a:cubicBezTo>
                      <a:pt x="6417" y="9849"/>
                      <a:pt x="6738" y="7983"/>
                      <a:pt x="6952" y="6105"/>
                    </a:cubicBezTo>
                    <a:cubicBezTo>
                      <a:pt x="7000" y="5665"/>
                      <a:pt x="6988" y="5226"/>
                      <a:pt x="6976" y="4774"/>
                    </a:cubicBezTo>
                    <a:cubicBezTo>
                      <a:pt x="6976" y="4108"/>
                      <a:pt x="6976" y="3419"/>
                      <a:pt x="6857" y="2753"/>
                    </a:cubicBezTo>
                    <a:cubicBezTo>
                      <a:pt x="6738" y="2100"/>
                      <a:pt x="6548" y="1410"/>
                      <a:pt x="6156" y="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1" name="Google Shape;531;p8"/>
              <p:cNvSpPr/>
              <p:nvPr/>
            </p:nvSpPr>
            <p:spPr>
              <a:xfrm>
                <a:off x="2476558" y="1429498"/>
                <a:ext cx="64700" cy="18970"/>
              </a:xfrm>
              <a:custGeom>
                <a:avLst/>
                <a:gdLst/>
                <a:ahLst/>
                <a:cxnLst/>
                <a:rect l="l" t="t" r="r" b="b"/>
                <a:pathLst>
                  <a:path w="85980" h="25209" extrusionOk="0">
                    <a:moveTo>
                      <a:pt x="85981" y="252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32" name="Google Shape;532;p8"/>
            <p:cNvSpPr/>
            <p:nvPr/>
          </p:nvSpPr>
          <p:spPr>
            <a:xfrm flipH="1">
              <a:off x="8560045" y="4566695"/>
              <a:ext cx="325250" cy="312896"/>
            </a:xfrm>
            <a:custGeom>
              <a:avLst/>
              <a:gdLst/>
              <a:ahLst/>
              <a:cxnLst/>
              <a:rect l="l" t="t" r="r" b="b"/>
              <a:pathLst>
                <a:path w="133299" h="128236" extrusionOk="0">
                  <a:moveTo>
                    <a:pt x="63445" y="72530"/>
                  </a:moveTo>
                  <a:cubicBezTo>
                    <a:pt x="57240" y="65458"/>
                    <a:pt x="51702" y="57899"/>
                    <a:pt x="45771" y="50637"/>
                  </a:cubicBezTo>
                  <a:cubicBezTo>
                    <a:pt x="44594" y="49199"/>
                    <a:pt x="42015" y="50684"/>
                    <a:pt x="42942" y="52408"/>
                  </a:cubicBezTo>
                  <a:cubicBezTo>
                    <a:pt x="51654" y="68584"/>
                    <a:pt x="64812" y="82977"/>
                    <a:pt x="78088" y="95541"/>
                  </a:cubicBezTo>
                  <a:cubicBezTo>
                    <a:pt x="83935" y="101067"/>
                    <a:pt x="91578" y="108056"/>
                    <a:pt x="100361" y="105620"/>
                  </a:cubicBezTo>
                  <a:cubicBezTo>
                    <a:pt x="107231" y="103718"/>
                    <a:pt x="110916" y="96527"/>
                    <a:pt x="110761" y="89752"/>
                  </a:cubicBezTo>
                  <a:cubicBezTo>
                    <a:pt x="110559" y="81123"/>
                    <a:pt x="104629" y="74360"/>
                    <a:pt x="98769" y="68667"/>
                  </a:cubicBezTo>
                  <a:cubicBezTo>
                    <a:pt x="91269" y="61369"/>
                    <a:pt x="83722" y="54119"/>
                    <a:pt x="76269" y="46774"/>
                  </a:cubicBezTo>
                  <a:cubicBezTo>
                    <a:pt x="68746" y="39369"/>
                    <a:pt x="61222" y="31952"/>
                    <a:pt x="53710" y="24524"/>
                  </a:cubicBezTo>
                  <a:cubicBezTo>
                    <a:pt x="46948" y="17832"/>
                    <a:pt x="40411" y="9988"/>
                    <a:pt x="32435" y="4699"/>
                  </a:cubicBezTo>
                  <a:cubicBezTo>
                    <a:pt x="25601" y="170"/>
                    <a:pt x="16402" y="-1910"/>
                    <a:pt x="8854" y="2238"/>
                  </a:cubicBezTo>
                  <a:cubicBezTo>
                    <a:pt x="1866" y="6077"/>
                    <a:pt x="-1772" y="14077"/>
                    <a:pt x="855" y="21743"/>
                  </a:cubicBezTo>
                  <a:cubicBezTo>
                    <a:pt x="2151" y="25511"/>
                    <a:pt x="4658" y="28743"/>
                    <a:pt x="7238" y="31715"/>
                  </a:cubicBezTo>
                  <a:cubicBezTo>
                    <a:pt x="10506" y="35506"/>
                    <a:pt x="13858" y="39238"/>
                    <a:pt x="17186" y="42982"/>
                  </a:cubicBezTo>
                  <a:cubicBezTo>
                    <a:pt x="24008" y="50649"/>
                    <a:pt x="30854" y="58279"/>
                    <a:pt x="37760" y="65862"/>
                  </a:cubicBezTo>
                  <a:cubicBezTo>
                    <a:pt x="51678" y="81171"/>
                    <a:pt x="65774" y="96325"/>
                    <a:pt x="80037" y="111325"/>
                  </a:cubicBezTo>
                  <a:cubicBezTo>
                    <a:pt x="86075" y="117672"/>
                    <a:pt x="92493" y="124553"/>
                    <a:pt x="101146" y="127156"/>
                  </a:cubicBezTo>
                  <a:cubicBezTo>
                    <a:pt x="109810" y="129771"/>
                    <a:pt x="118071" y="127596"/>
                    <a:pt x="124335" y="121083"/>
                  </a:cubicBezTo>
                  <a:cubicBezTo>
                    <a:pt x="130230" y="114950"/>
                    <a:pt x="134949" y="107474"/>
                    <a:pt x="132750" y="98655"/>
                  </a:cubicBezTo>
                  <a:cubicBezTo>
                    <a:pt x="130598" y="90014"/>
                    <a:pt x="124168" y="83310"/>
                    <a:pt x="118404" y="76856"/>
                  </a:cubicBezTo>
                  <a:cubicBezTo>
                    <a:pt x="104830" y="61667"/>
                    <a:pt x="90865" y="46905"/>
                    <a:pt x="76578" y="32392"/>
                  </a:cubicBezTo>
                  <a:cubicBezTo>
                    <a:pt x="73013" y="28767"/>
                    <a:pt x="69435" y="25154"/>
                    <a:pt x="65822" y="21576"/>
                  </a:cubicBezTo>
                  <a:cubicBezTo>
                    <a:pt x="63706" y="19484"/>
                    <a:pt x="60081" y="22408"/>
                    <a:pt x="62209" y="24536"/>
                  </a:cubicBezTo>
                  <a:cubicBezTo>
                    <a:pt x="74748" y="37146"/>
                    <a:pt x="86848" y="50185"/>
                    <a:pt x="98710" y="63437"/>
                  </a:cubicBezTo>
                  <a:cubicBezTo>
                    <a:pt x="104759" y="70200"/>
                    <a:pt x="110714" y="77058"/>
                    <a:pt x="116550" y="84000"/>
                  </a:cubicBezTo>
                  <a:cubicBezTo>
                    <a:pt x="120995" y="89289"/>
                    <a:pt x="126653" y="95814"/>
                    <a:pt x="126795" y="103135"/>
                  </a:cubicBezTo>
                  <a:cubicBezTo>
                    <a:pt x="126878" y="106986"/>
                    <a:pt x="124905" y="110148"/>
                    <a:pt x="122623" y="113072"/>
                  </a:cubicBezTo>
                  <a:cubicBezTo>
                    <a:pt x="120163" y="116210"/>
                    <a:pt x="117275" y="119514"/>
                    <a:pt x="113507" y="121071"/>
                  </a:cubicBezTo>
                  <a:cubicBezTo>
                    <a:pt x="106079" y="124125"/>
                    <a:pt x="98186" y="119882"/>
                    <a:pt x="92576" y="115164"/>
                  </a:cubicBezTo>
                  <a:cubicBezTo>
                    <a:pt x="85885" y="109530"/>
                    <a:pt x="80061" y="102684"/>
                    <a:pt x="74035" y="96361"/>
                  </a:cubicBezTo>
                  <a:cubicBezTo>
                    <a:pt x="67973" y="89990"/>
                    <a:pt x="61947" y="83584"/>
                    <a:pt x="55957" y="77142"/>
                  </a:cubicBezTo>
                  <a:cubicBezTo>
                    <a:pt x="43727" y="63996"/>
                    <a:pt x="31639" y="50732"/>
                    <a:pt x="19706" y="37325"/>
                  </a:cubicBezTo>
                  <a:cubicBezTo>
                    <a:pt x="16889" y="34163"/>
                    <a:pt x="14036" y="31014"/>
                    <a:pt x="11279" y="27793"/>
                  </a:cubicBezTo>
                  <a:cubicBezTo>
                    <a:pt x="8866" y="24976"/>
                    <a:pt x="6251" y="21814"/>
                    <a:pt x="5633" y="18034"/>
                  </a:cubicBezTo>
                  <a:cubicBezTo>
                    <a:pt x="4302" y="10000"/>
                    <a:pt x="12586" y="4948"/>
                    <a:pt x="19706" y="5602"/>
                  </a:cubicBezTo>
                  <a:cubicBezTo>
                    <a:pt x="28014" y="6375"/>
                    <a:pt x="34171" y="12912"/>
                    <a:pt x="39781" y="18439"/>
                  </a:cubicBezTo>
                  <a:cubicBezTo>
                    <a:pt x="46353" y="24928"/>
                    <a:pt x="52950" y="31406"/>
                    <a:pt x="59511" y="37919"/>
                  </a:cubicBezTo>
                  <a:cubicBezTo>
                    <a:pt x="65941" y="44290"/>
                    <a:pt x="72359" y="50672"/>
                    <a:pt x="78777" y="57055"/>
                  </a:cubicBezTo>
                  <a:cubicBezTo>
                    <a:pt x="85100" y="63331"/>
                    <a:pt x="91661" y="69523"/>
                    <a:pt x="97556" y="76203"/>
                  </a:cubicBezTo>
                  <a:cubicBezTo>
                    <a:pt x="102228" y="81504"/>
                    <a:pt x="106899" y="88956"/>
                    <a:pt x="103012" y="96052"/>
                  </a:cubicBezTo>
                  <a:cubicBezTo>
                    <a:pt x="98056" y="105085"/>
                    <a:pt x="87620" y="96444"/>
                    <a:pt x="82723" y="92058"/>
                  </a:cubicBezTo>
                  <a:cubicBezTo>
                    <a:pt x="75901" y="85949"/>
                    <a:pt x="69483" y="79400"/>
                    <a:pt x="63445" y="7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3" name="Google Shape;533;p8"/>
            <p:cNvSpPr/>
            <p:nvPr/>
          </p:nvSpPr>
          <p:spPr>
            <a:xfrm rot="-878030" flipH="1">
              <a:off x="807295" y="4617236"/>
              <a:ext cx="204526" cy="211816"/>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4" name="Google Shape;534;p8"/>
            <p:cNvSpPr/>
            <p:nvPr/>
          </p:nvSpPr>
          <p:spPr>
            <a:xfrm flipH="1">
              <a:off x="8560046" y="4158587"/>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5" name="Google Shape;535;p8"/>
            <p:cNvSpPr/>
            <p:nvPr/>
          </p:nvSpPr>
          <p:spPr>
            <a:xfrm flipH="1">
              <a:off x="345596" y="4566700"/>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36" name="Google Shape;536;p8"/>
          <p:cNvSpPr txBox="1">
            <a:spLocks noGrp="1"/>
          </p:cNvSpPr>
          <p:nvPr>
            <p:ph type="title"/>
          </p:nvPr>
        </p:nvSpPr>
        <p:spPr>
          <a:xfrm>
            <a:off x="1599300" y="1742800"/>
            <a:ext cx="89936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2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37"/>
        <p:cNvGrpSpPr/>
        <p:nvPr/>
      </p:nvGrpSpPr>
      <p:grpSpPr>
        <a:xfrm>
          <a:off x="0" y="0"/>
          <a:ext cx="0" cy="0"/>
          <a:chOff x="0" y="0"/>
          <a:chExt cx="0" cy="0"/>
        </a:xfrm>
      </p:grpSpPr>
      <p:grpSp>
        <p:nvGrpSpPr>
          <p:cNvPr id="538" name="Google Shape;538;p9"/>
          <p:cNvGrpSpPr/>
          <p:nvPr/>
        </p:nvGrpSpPr>
        <p:grpSpPr>
          <a:xfrm>
            <a:off x="10" y="-6181"/>
            <a:ext cx="12191921" cy="6883200"/>
            <a:chOff x="7" y="-4636"/>
            <a:chExt cx="9143941" cy="5162400"/>
          </a:xfrm>
        </p:grpSpPr>
        <p:grpSp>
          <p:nvGrpSpPr>
            <p:cNvPr id="539" name="Google Shape;539;p9"/>
            <p:cNvGrpSpPr/>
            <p:nvPr/>
          </p:nvGrpSpPr>
          <p:grpSpPr>
            <a:xfrm>
              <a:off x="152374" y="-4636"/>
              <a:ext cx="8839200" cy="5162400"/>
              <a:chOff x="169975" y="-9450"/>
              <a:chExt cx="8839200" cy="5162400"/>
            </a:xfrm>
          </p:grpSpPr>
          <p:cxnSp>
            <p:nvCxnSpPr>
              <p:cNvPr id="540" name="Google Shape;540;p9"/>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1" name="Google Shape;541;p9"/>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2" name="Google Shape;542;p9"/>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3" name="Google Shape;543;p9"/>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4" name="Google Shape;544;p9"/>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5" name="Google Shape;545;p9"/>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6" name="Google Shape;546;p9"/>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7" name="Google Shape;547;p9"/>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8" name="Google Shape;548;p9"/>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9"/>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9"/>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9"/>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9"/>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9"/>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9"/>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9"/>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9"/>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9"/>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9"/>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9"/>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9"/>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9"/>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9"/>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9"/>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4" name="Google Shape;564;p9"/>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5" name="Google Shape;565;p9"/>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9"/>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9"/>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9"/>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9"/>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570" name="Google Shape;570;p9"/>
            <p:cNvGrpSpPr/>
            <p:nvPr/>
          </p:nvGrpSpPr>
          <p:grpSpPr>
            <a:xfrm>
              <a:off x="7" y="299022"/>
              <a:ext cx="9143941" cy="4555084"/>
              <a:chOff x="17400" y="303833"/>
              <a:chExt cx="9126600" cy="4555084"/>
            </a:xfrm>
          </p:grpSpPr>
          <p:cxnSp>
            <p:nvCxnSpPr>
              <p:cNvPr id="571" name="Google Shape;571;p9"/>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9"/>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9"/>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4" name="Google Shape;574;p9"/>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5" name="Google Shape;575;p9"/>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6" name="Google Shape;576;p9"/>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7" name="Google Shape;577;p9"/>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8" name="Google Shape;578;p9"/>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9" name="Google Shape;579;p9"/>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0" name="Google Shape;580;p9"/>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1" name="Google Shape;581;p9"/>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2" name="Google Shape;582;p9"/>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3" name="Google Shape;583;p9"/>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4" name="Google Shape;584;p9"/>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5" name="Google Shape;585;p9"/>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6" name="Google Shape;586;p9"/>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87" name="Google Shape;587;p9"/>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88" name="Google Shape;588;p9"/>
          <p:cNvGrpSpPr/>
          <p:nvPr/>
        </p:nvGrpSpPr>
        <p:grpSpPr>
          <a:xfrm>
            <a:off x="174665" y="382559"/>
            <a:ext cx="11935332" cy="6278853"/>
            <a:chOff x="130998" y="286919"/>
            <a:chExt cx="8951499" cy="4709140"/>
          </a:xfrm>
        </p:grpSpPr>
        <p:grpSp>
          <p:nvGrpSpPr>
            <p:cNvPr id="589" name="Google Shape;589;p9"/>
            <p:cNvGrpSpPr/>
            <p:nvPr/>
          </p:nvGrpSpPr>
          <p:grpSpPr>
            <a:xfrm rot="-622165">
              <a:off x="8186242" y="347294"/>
              <a:ext cx="787245" cy="1282697"/>
              <a:chOff x="6044657" y="1017651"/>
              <a:chExt cx="787219" cy="1282655"/>
            </a:xfrm>
          </p:grpSpPr>
          <p:grpSp>
            <p:nvGrpSpPr>
              <p:cNvPr id="590" name="Google Shape;590;p9"/>
              <p:cNvGrpSpPr/>
              <p:nvPr/>
            </p:nvGrpSpPr>
            <p:grpSpPr>
              <a:xfrm>
                <a:off x="6044657" y="1017651"/>
                <a:ext cx="787219" cy="833748"/>
                <a:chOff x="1768711" y="666395"/>
                <a:chExt cx="405282" cy="429236"/>
              </a:xfrm>
            </p:grpSpPr>
            <p:sp>
              <p:nvSpPr>
                <p:cNvPr id="591" name="Google Shape;591;p9"/>
                <p:cNvSpPr/>
                <p:nvPr/>
              </p:nvSpPr>
              <p:spPr>
                <a:xfrm rot="1471361">
                  <a:off x="2109805" y="841945"/>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2" name="Google Shape;592;p9"/>
                <p:cNvSpPr/>
                <p:nvPr/>
              </p:nvSpPr>
              <p:spPr>
                <a:xfrm rot="1471361">
                  <a:off x="2125561" y="807384"/>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3" name="Google Shape;593;p9"/>
                <p:cNvSpPr/>
                <p:nvPr/>
              </p:nvSpPr>
              <p:spPr>
                <a:xfrm rot="1471361">
                  <a:off x="2138886" y="778143"/>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4" name="Google Shape;594;p9"/>
                <p:cNvSpPr/>
                <p:nvPr/>
              </p:nvSpPr>
              <p:spPr>
                <a:xfrm rot="1471361">
                  <a:off x="1829510" y="705679"/>
                  <a:ext cx="265503" cy="350669"/>
                </a:xfrm>
                <a:custGeom>
                  <a:avLst/>
                  <a:gdLst/>
                  <a:ahLst/>
                  <a:cxnLst/>
                  <a:rect l="l" t="t" r="r" b="b"/>
                  <a:pathLst>
                    <a:path w="352634" h="465749" extrusionOk="0">
                      <a:moveTo>
                        <a:pt x="0" y="0"/>
                      </a:moveTo>
                      <a:lnTo>
                        <a:pt x="352634" y="0"/>
                      </a:lnTo>
                      <a:lnTo>
                        <a:pt x="352634" y="465750"/>
                      </a:lnTo>
                      <a:lnTo>
                        <a:pt x="0" y="46575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5" name="Google Shape;595;p9"/>
                <p:cNvSpPr/>
                <p:nvPr/>
              </p:nvSpPr>
              <p:spPr>
                <a:xfrm rot="-3928639">
                  <a:off x="1902921" y="681071"/>
                  <a:ext cx="11758" cy="32064"/>
                </a:xfrm>
                <a:custGeom>
                  <a:avLst/>
                  <a:gdLst/>
                  <a:ahLst/>
                  <a:cxnLst/>
                  <a:rect l="l" t="t" r="r" b="b"/>
                  <a:pathLst>
                    <a:path w="15617" h="42586" extrusionOk="0">
                      <a:moveTo>
                        <a:pt x="3197" y="12"/>
                      </a:moveTo>
                      <a:lnTo>
                        <a:pt x="12421" y="12"/>
                      </a:lnTo>
                      <a:cubicBezTo>
                        <a:pt x="14180" y="12"/>
                        <a:pt x="15618" y="1438"/>
                        <a:pt x="15618" y="3209"/>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6" name="Google Shape;596;p9"/>
                <p:cNvSpPr/>
                <p:nvPr/>
              </p:nvSpPr>
              <p:spPr>
                <a:xfrm>
                  <a:off x="1879240" y="715140"/>
                  <a:ext cx="32466" cy="22421"/>
                </a:xfrm>
                <a:custGeom>
                  <a:avLst/>
                  <a:gdLst/>
                  <a:ahLst/>
                  <a:cxnLst/>
                  <a:rect l="l" t="t" r="r" b="b"/>
                  <a:pathLst>
                    <a:path w="43144" h="29796" extrusionOk="0">
                      <a:moveTo>
                        <a:pt x="8349" y="291"/>
                      </a:moveTo>
                      <a:lnTo>
                        <a:pt x="41272" y="15302"/>
                      </a:lnTo>
                      <a:cubicBezTo>
                        <a:pt x="42877" y="16039"/>
                        <a:pt x="43590" y="17929"/>
                        <a:pt x="42853" y="19534"/>
                      </a:cubicBezTo>
                      <a:lnTo>
                        <a:pt x="39026" y="27925"/>
                      </a:lnTo>
                      <a:cubicBezTo>
                        <a:pt x="38289" y="29529"/>
                        <a:pt x="36399" y="30242"/>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7" name="Google Shape;597;p9"/>
                <p:cNvSpPr/>
                <p:nvPr/>
              </p:nvSpPr>
              <p:spPr>
                <a:xfrm>
                  <a:off x="1865917" y="744374"/>
                  <a:ext cx="32466" cy="22421"/>
                </a:xfrm>
                <a:custGeom>
                  <a:avLst/>
                  <a:gdLst/>
                  <a:ahLst/>
                  <a:cxnLst/>
                  <a:rect l="l" t="t" r="r" b="b"/>
                  <a:pathLst>
                    <a:path w="43144" h="29796" extrusionOk="0">
                      <a:moveTo>
                        <a:pt x="8349" y="291"/>
                      </a:moveTo>
                      <a:lnTo>
                        <a:pt x="41272" y="15302"/>
                      </a:lnTo>
                      <a:cubicBezTo>
                        <a:pt x="42877" y="16039"/>
                        <a:pt x="43590" y="17929"/>
                        <a:pt x="42853" y="19534"/>
                      </a:cubicBezTo>
                      <a:lnTo>
                        <a:pt x="39026" y="27925"/>
                      </a:lnTo>
                      <a:cubicBezTo>
                        <a:pt x="38289" y="29529"/>
                        <a:pt x="36399" y="30243"/>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8" name="Google Shape;598;p9"/>
                <p:cNvSpPr/>
                <p:nvPr/>
              </p:nvSpPr>
              <p:spPr>
                <a:xfrm rot="-3928639">
                  <a:off x="1862938" y="768770"/>
                  <a:ext cx="11758" cy="32064"/>
                </a:xfrm>
                <a:custGeom>
                  <a:avLst/>
                  <a:gdLst/>
                  <a:ahLst/>
                  <a:cxnLst/>
                  <a:rect l="l" t="t" r="r" b="b"/>
                  <a:pathLst>
                    <a:path w="15617" h="42586" extrusionOk="0">
                      <a:moveTo>
                        <a:pt x="3197" y="0"/>
                      </a:moveTo>
                      <a:lnTo>
                        <a:pt x="12420" y="0"/>
                      </a:lnTo>
                      <a:cubicBezTo>
                        <a:pt x="14179" y="0"/>
                        <a:pt x="15618" y="1426"/>
                        <a:pt x="15618" y="3197"/>
                      </a:cubicBezTo>
                      <a:lnTo>
                        <a:pt x="15618" y="39389"/>
                      </a:lnTo>
                      <a:cubicBezTo>
                        <a:pt x="15618" y="41148"/>
                        <a:pt x="14191" y="42586"/>
                        <a:pt x="12420"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9" name="Google Shape;599;p9"/>
                <p:cNvSpPr/>
                <p:nvPr/>
              </p:nvSpPr>
              <p:spPr>
                <a:xfrm rot="-3928639">
                  <a:off x="1849612" y="798003"/>
                  <a:ext cx="11749" cy="32055"/>
                </a:xfrm>
                <a:custGeom>
                  <a:avLst/>
                  <a:gdLst/>
                  <a:ahLst/>
                  <a:cxnLst/>
                  <a:rect l="l" t="t" r="r" b="b"/>
                  <a:pathLst>
                    <a:path w="15605" h="42574" extrusionOk="0">
                      <a:moveTo>
                        <a:pt x="12409" y="0"/>
                      </a:moveTo>
                      <a:cubicBezTo>
                        <a:pt x="14174" y="0"/>
                        <a:pt x="15606" y="1431"/>
                        <a:pt x="15606" y="3197"/>
                      </a:cubicBezTo>
                      <a:lnTo>
                        <a:pt x="15606" y="39377"/>
                      </a:lnTo>
                      <a:cubicBezTo>
                        <a:pt x="15606" y="41143"/>
                        <a:pt x="14174" y="42574"/>
                        <a:pt x="12409" y="42574"/>
                      </a:cubicBezTo>
                      <a:lnTo>
                        <a:pt x="3197" y="42574"/>
                      </a:lnTo>
                      <a:cubicBezTo>
                        <a:pt x="1431" y="42574"/>
                        <a:pt x="0" y="41143"/>
                        <a:pt x="0" y="39377"/>
                      </a:cubicBezTo>
                      <a:lnTo>
                        <a:pt x="0" y="3197"/>
                      </a:lnTo>
                      <a:cubicBezTo>
                        <a:pt x="0" y="1431"/>
                        <a:pt x="1431"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0" name="Google Shape;600;p9"/>
                <p:cNvSpPr/>
                <p:nvPr/>
              </p:nvSpPr>
              <p:spPr>
                <a:xfrm rot="-3928639">
                  <a:off x="1836275" y="827234"/>
                  <a:ext cx="11749" cy="32055"/>
                </a:xfrm>
                <a:custGeom>
                  <a:avLst/>
                  <a:gdLst/>
                  <a:ahLst/>
                  <a:cxnLst/>
                  <a:rect l="l" t="t" r="r" b="b"/>
                  <a:pathLst>
                    <a:path w="15605" h="42574" extrusionOk="0">
                      <a:moveTo>
                        <a:pt x="12409" y="0"/>
                      </a:moveTo>
                      <a:cubicBezTo>
                        <a:pt x="14174" y="0"/>
                        <a:pt x="15606" y="1431"/>
                        <a:pt x="15606" y="3197"/>
                      </a:cubicBezTo>
                      <a:lnTo>
                        <a:pt x="15606" y="39377"/>
                      </a:lnTo>
                      <a:cubicBezTo>
                        <a:pt x="15606" y="41143"/>
                        <a:pt x="14174" y="42574"/>
                        <a:pt x="12409" y="42574"/>
                      </a:cubicBezTo>
                      <a:lnTo>
                        <a:pt x="3197" y="42574"/>
                      </a:lnTo>
                      <a:cubicBezTo>
                        <a:pt x="1432" y="42574"/>
                        <a:pt x="0" y="41143"/>
                        <a:pt x="0" y="39377"/>
                      </a:cubicBezTo>
                      <a:lnTo>
                        <a:pt x="0" y="3197"/>
                      </a:lnTo>
                      <a:cubicBezTo>
                        <a:pt x="0" y="1431"/>
                        <a:pt x="1432"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1" name="Google Shape;601;p9"/>
                <p:cNvSpPr/>
                <p:nvPr/>
              </p:nvSpPr>
              <p:spPr>
                <a:xfrm rot="-3928639">
                  <a:off x="1822948" y="856462"/>
                  <a:ext cx="11758" cy="32064"/>
                </a:xfrm>
                <a:custGeom>
                  <a:avLst/>
                  <a:gdLst/>
                  <a:ahLst/>
                  <a:cxnLst/>
                  <a:rect l="l" t="t" r="r" b="b"/>
                  <a:pathLst>
                    <a:path w="15617" h="42586" extrusionOk="0">
                      <a:moveTo>
                        <a:pt x="3197" y="0"/>
                      </a:moveTo>
                      <a:lnTo>
                        <a:pt x="12421" y="0"/>
                      </a:lnTo>
                      <a:cubicBezTo>
                        <a:pt x="14180" y="0"/>
                        <a:pt x="15618" y="1426"/>
                        <a:pt x="15618" y="3197"/>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2" name="Google Shape;602;p9"/>
                <p:cNvSpPr/>
                <p:nvPr/>
              </p:nvSpPr>
              <p:spPr>
                <a:xfrm rot="-3928639">
                  <a:off x="1809614" y="885679"/>
                  <a:ext cx="11758" cy="32064"/>
                </a:xfrm>
                <a:custGeom>
                  <a:avLst/>
                  <a:gdLst/>
                  <a:ahLst/>
                  <a:cxnLst/>
                  <a:rect l="l" t="t" r="r" b="b"/>
                  <a:pathLst>
                    <a:path w="15617" h="42586" extrusionOk="0">
                      <a:moveTo>
                        <a:pt x="3197" y="0"/>
                      </a:moveTo>
                      <a:lnTo>
                        <a:pt x="12421" y="0"/>
                      </a:lnTo>
                      <a:cubicBezTo>
                        <a:pt x="14180" y="0"/>
                        <a:pt x="15618" y="1426"/>
                        <a:pt x="15618" y="3197"/>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3" name="Google Shape;603;p9"/>
                <p:cNvSpPr/>
                <p:nvPr/>
              </p:nvSpPr>
              <p:spPr>
                <a:xfrm rot="-3928639">
                  <a:off x="1796295" y="914931"/>
                  <a:ext cx="11758" cy="32064"/>
                </a:xfrm>
                <a:custGeom>
                  <a:avLst/>
                  <a:gdLst/>
                  <a:ahLst/>
                  <a:cxnLst/>
                  <a:rect l="l" t="t" r="r" b="b"/>
                  <a:pathLst>
                    <a:path w="15617" h="42586" extrusionOk="0">
                      <a:moveTo>
                        <a:pt x="3197" y="0"/>
                      </a:moveTo>
                      <a:lnTo>
                        <a:pt x="12420" y="0"/>
                      </a:lnTo>
                      <a:cubicBezTo>
                        <a:pt x="14179" y="0"/>
                        <a:pt x="15618" y="1426"/>
                        <a:pt x="15618" y="3197"/>
                      </a:cubicBezTo>
                      <a:lnTo>
                        <a:pt x="15618" y="39389"/>
                      </a:lnTo>
                      <a:cubicBezTo>
                        <a:pt x="15618" y="41148"/>
                        <a:pt x="14191" y="42586"/>
                        <a:pt x="12420"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4" name="Google Shape;604;p9"/>
                <p:cNvSpPr/>
                <p:nvPr/>
              </p:nvSpPr>
              <p:spPr>
                <a:xfrm>
                  <a:off x="1772614" y="949002"/>
                  <a:ext cx="32465" cy="22421"/>
                </a:xfrm>
                <a:custGeom>
                  <a:avLst/>
                  <a:gdLst/>
                  <a:ahLst/>
                  <a:cxnLst/>
                  <a:rect l="l" t="t" r="r" b="b"/>
                  <a:pathLst>
                    <a:path w="43143" h="29796" extrusionOk="0">
                      <a:moveTo>
                        <a:pt x="8349" y="291"/>
                      </a:moveTo>
                      <a:lnTo>
                        <a:pt x="41272" y="15302"/>
                      </a:lnTo>
                      <a:cubicBezTo>
                        <a:pt x="42877" y="16039"/>
                        <a:pt x="43590" y="17929"/>
                        <a:pt x="42853" y="19534"/>
                      </a:cubicBezTo>
                      <a:lnTo>
                        <a:pt x="39026" y="27925"/>
                      </a:lnTo>
                      <a:cubicBezTo>
                        <a:pt x="38289" y="29529"/>
                        <a:pt x="36399" y="30243"/>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5" name="Google Shape;605;p9"/>
                <p:cNvSpPr/>
                <p:nvPr/>
              </p:nvSpPr>
              <p:spPr>
                <a:xfrm rot="1471361">
                  <a:off x="1902428" y="765888"/>
                  <a:ext cx="172418" cy="114670"/>
                </a:xfrm>
                <a:custGeom>
                  <a:avLst/>
                  <a:gdLst/>
                  <a:ahLst/>
                  <a:cxnLst/>
                  <a:rect l="l" t="t" r="r" b="b"/>
                  <a:pathLst>
                    <a:path w="229000" h="152302" extrusionOk="0">
                      <a:moveTo>
                        <a:pt x="0" y="0"/>
                      </a:moveTo>
                      <a:lnTo>
                        <a:pt x="229000" y="0"/>
                      </a:lnTo>
                      <a:lnTo>
                        <a:pt x="229000" y="152302"/>
                      </a:lnTo>
                      <a:lnTo>
                        <a:pt x="0" y="15230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6" name="Google Shape;606;p9"/>
                <p:cNvSpPr/>
                <p:nvPr/>
              </p:nvSpPr>
              <p:spPr>
                <a:xfrm rot="1471361">
                  <a:off x="1910370" y="773705"/>
                  <a:ext cx="156524" cy="99019"/>
                </a:xfrm>
                <a:custGeom>
                  <a:avLst/>
                  <a:gdLst/>
                  <a:ahLst/>
                  <a:cxnLst/>
                  <a:rect l="l" t="t" r="r" b="b"/>
                  <a:pathLst>
                    <a:path w="207891" h="131514" extrusionOk="0">
                      <a:moveTo>
                        <a:pt x="0" y="0"/>
                      </a:moveTo>
                      <a:lnTo>
                        <a:pt x="207891" y="0"/>
                      </a:lnTo>
                      <a:lnTo>
                        <a:pt x="207891" y="131514"/>
                      </a:lnTo>
                      <a:lnTo>
                        <a:pt x="0" y="131514"/>
                      </a:lnTo>
                      <a:close/>
                    </a:path>
                  </a:pathLst>
                </a:custGeom>
                <a:no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7" name="Google Shape;607;p9"/>
                <p:cNvSpPr/>
                <p:nvPr/>
              </p:nvSpPr>
              <p:spPr>
                <a:xfrm rot="-3928639">
                  <a:off x="1946830" y="756574"/>
                  <a:ext cx="84638" cy="130886"/>
                </a:xfrm>
                <a:custGeom>
                  <a:avLst/>
                  <a:gdLst/>
                  <a:ahLst/>
                  <a:cxnLst/>
                  <a:rect l="l" t="t" r="r" b="b"/>
                  <a:pathLst>
                    <a:path w="112414" h="173839" extrusionOk="0">
                      <a:moveTo>
                        <a:pt x="112414" y="86919"/>
                      </a:moveTo>
                      <a:cubicBezTo>
                        <a:pt x="112414" y="134924"/>
                        <a:pt x="87249" y="173839"/>
                        <a:pt x="56207" y="173839"/>
                      </a:cubicBezTo>
                      <a:cubicBezTo>
                        <a:pt x="25165" y="173839"/>
                        <a:pt x="0" y="134924"/>
                        <a:pt x="0" y="86919"/>
                      </a:cubicBezTo>
                      <a:cubicBezTo>
                        <a:pt x="0" y="38915"/>
                        <a:pt x="25165" y="0"/>
                        <a:pt x="56207" y="0"/>
                      </a:cubicBezTo>
                      <a:cubicBezTo>
                        <a:pt x="87249" y="0"/>
                        <a:pt x="112414" y="38915"/>
                        <a:pt x="112414" y="869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08" name="Google Shape;608;p9"/>
              <p:cNvGrpSpPr/>
              <p:nvPr/>
            </p:nvGrpSpPr>
            <p:grpSpPr>
              <a:xfrm>
                <a:off x="6309752" y="1637259"/>
                <a:ext cx="520274" cy="663046"/>
                <a:chOff x="3766078" y="682754"/>
                <a:chExt cx="350046" cy="446105"/>
              </a:xfrm>
            </p:grpSpPr>
            <p:sp>
              <p:nvSpPr>
                <p:cNvPr id="609" name="Google Shape;609;p9"/>
                <p:cNvSpPr/>
                <p:nvPr/>
              </p:nvSpPr>
              <p:spPr>
                <a:xfrm>
                  <a:off x="3797649" y="693946"/>
                  <a:ext cx="318475" cy="433772"/>
                </a:xfrm>
                <a:custGeom>
                  <a:avLst/>
                  <a:gdLst/>
                  <a:ahLst/>
                  <a:cxnLst/>
                  <a:rect l="l" t="t" r="r" b="b"/>
                  <a:pathLst>
                    <a:path w="423223" h="576441" extrusionOk="0">
                      <a:moveTo>
                        <a:pt x="0" y="496272"/>
                      </a:moveTo>
                      <a:lnTo>
                        <a:pt x="218624" y="573980"/>
                      </a:lnTo>
                      <a:cubicBezTo>
                        <a:pt x="240684" y="581825"/>
                        <a:pt x="264918" y="570296"/>
                        <a:pt x="272763" y="548236"/>
                      </a:cubicBezTo>
                      <a:lnTo>
                        <a:pt x="420762" y="131847"/>
                      </a:lnTo>
                      <a:cubicBezTo>
                        <a:pt x="428607" y="109787"/>
                        <a:pt x="417078" y="85553"/>
                        <a:pt x="395018" y="77708"/>
                      </a:cubicBezTo>
                      <a:lnTo>
                        <a:pt x="176394" y="0"/>
                      </a:lnTo>
                      <a:lnTo>
                        <a:pt x="0" y="4962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0" name="Google Shape;610;p9"/>
                <p:cNvSpPr/>
                <p:nvPr/>
              </p:nvSpPr>
              <p:spPr>
                <a:xfrm rot="6574626">
                  <a:off x="3650591" y="858109"/>
                  <a:ext cx="396892" cy="34948"/>
                </a:xfrm>
                <a:custGeom>
                  <a:avLst/>
                  <a:gdLst/>
                  <a:ahLst/>
                  <a:cxnLst/>
                  <a:rect l="l" t="t" r="r" b="b"/>
                  <a:pathLst>
                    <a:path w="526687" h="46377" extrusionOk="0">
                      <a:moveTo>
                        <a:pt x="0" y="0"/>
                      </a:moveTo>
                      <a:lnTo>
                        <a:pt x="526687" y="0"/>
                      </a:lnTo>
                      <a:lnTo>
                        <a:pt x="526687" y="46378"/>
                      </a:lnTo>
                      <a:lnTo>
                        <a:pt x="0" y="4637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1" name="Google Shape;611;p9"/>
                <p:cNvSpPr/>
                <p:nvPr/>
              </p:nvSpPr>
              <p:spPr>
                <a:xfrm rot="6574626">
                  <a:off x="4003494" y="694789"/>
                  <a:ext cx="7013" cy="143761"/>
                </a:xfrm>
                <a:custGeom>
                  <a:avLst/>
                  <a:gdLst/>
                  <a:ahLst/>
                  <a:cxnLst/>
                  <a:rect l="l" t="t" r="r" b="b"/>
                  <a:pathLst>
                    <a:path w="9306" h="190775" extrusionOk="0">
                      <a:moveTo>
                        <a:pt x="0" y="0"/>
                      </a:moveTo>
                      <a:lnTo>
                        <a:pt x="9307" y="0"/>
                      </a:lnTo>
                      <a:lnTo>
                        <a:pt x="9307" y="190776"/>
                      </a:lnTo>
                      <a:lnTo>
                        <a:pt x="0" y="1907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2" name="Google Shape;612;p9"/>
                <p:cNvSpPr/>
                <p:nvPr/>
              </p:nvSpPr>
              <p:spPr>
                <a:xfrm rot="6574626">
                  <a:off x="3996745" y="713762"/>
                  <a:ext cx="7013" cy="143761"/>
                </a:xfrm>
                <a:custGeom>
                  <a:avLst/>
                  <a:gdLst/>
                  <a:ahLst/>
                  <a:cxnLst/>
                  <a:rect l="l" t="t" r="r" b="b"/>
                  <a:pathLst>
                    <a:path w="9306" h="190775" extrusionOk="0">
                      <a:moveTo>
                        <a:pt x="0" y="0"/>
                      </a:moveTo>
                      <a:lnTo>
                        <a:pt x="9306" y="0"/>
                      </a:lnTo>
                      <a:lnTo>
                        <a:pt x="9306" y="190776"/>
                      </a:lnTo>
                      <a:lnTo>
                        <a:pt x="0" y="1907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3" name="Google Shape;613;p9"/>
                <p:cNvSpPr/>
                <p:nvPr/>
              </p:nvSpPr>
              <p:spPr>
                <a:xfrm rot="6574626">
                  <a:off x="3813639" y="929440"/>
                  <a:ext cx="405794" cy="12360"/>
                </a:xfrm>
                <a:custGeom>
                  <a:avLst/>
                  <a:gdLst/>
                  <a:ahLst/>
                  <a:cxnLst/>
                  <a:rect l="l" t="t" r="r" b="b"/>
                  <a:pathLst>
                    <a:path w="538501" h="16402" extrusionOk="0">
                      <a:moveTo>
                        <a:pt x="0" y="0"/>
                      </a:moveTo>
                      <a:lnTo>
                        <a:pt x="538501" y="0"/>
                      </a:lnTo>
                      <a:lnTo>
                        <a:pt x="538501" y="16402"/>
                      </a:lnTo>
                      <a:lnTo>
                        <a:pt x="0" y="1640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4" name="Google Shape;614;p9"/>
                <p:cNvSpPr/>
                <p:nvPr/>
              </p:nvSpPr>
              <p:spPr>
                <a:xfrm>
                  <a:off x="3792951" y="1071400"/>
                  <a:ext cx="43798" cy="53592"/>
                </a:xfrm>
                <a:custGeom>
                  <a:avLst/>
                  <a:gdLst/>
                  <a:ahLst/>
                  <a:cxnLst/>
                  <a:rect l="l" t="t" r="r" b="b"/>
                  <a:pathLst>
                    <a:path w="58203" h="71218" extrusionOk="0">
                      <a:moveTo>
                        <a:pt x="58204" y="13383"/>
                      </a:moveTo>
                      <a:lnTo>
                        <a:pt x="37642" y="71219"/>
                      </a:lnTo>
                      <a:lnTo>
                        <a:pt x="22737" y="46687"/>
                      </a:lnTo>
                      <a:lnTo>
                        <a:pt x="0" y="57835"/>
                      </a:lnTo>
                      <a:lnTo>
                        <a:pt x="20550" y="0"/>
                      </a:lnTo>
                      <a:lnTo>
                        <a:pt x="58204" y="1338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615" name="Google Shape;615;p9"/>
            <p:cNvSpPr/>
            <p:nvPr/>
          </p:nvSpPr>
          <p:spPr>
            <a:xfrm rot="6566078" flipH="1">
              <a:off x="110873" y="4262889"/>
              <a:ext cx="807645" cy="528773"/>
            </a:xfrm>
            <a:custGeom>
              <a:avLst/>
              <a:gdLst/>
              <a:ahLst/>
              <a:cxnLst/>
              <a:rect l="l" t="t" r="r" b="b"/>
              <a:pathLst>
                <a:path w="274213" h="179530" extrusionOk="0">
                  <a:moveTo>
                    <a:pt x="268863" y="147392"/>
                  </a:moveTo>
                  <a:cubicBezTo>
                    <a:pt x="265119" y="156258"/>
                    <a:pt x="254779" y="160727"/>
                    <a:pt x="245746" y="158005"/>
                  </a:cubicBezTo>
                  <a:cubicBezTo>
                    <a:pt x="234823" y="154713"/>
                    <a:pt x="231305" y="144004"/>
                    <a:pt x="231281" y="133604"/>
                  </a:cubicBezTo>
                  <a:cubicBezTo>
                    <a:pt x="231257" y="122158"/>
                    <a:pt x="233623" y="110772"/>
                    <a:pt x="236867" y="99837"/>
                  </a:cubicBezTo>
                  <a:cubicBezTo>
                    <a:pt x="238507" y="94298"/>
                    <a:pt x="240409" y="88843"/>
                    <a:pt x="242442" y="83435"/>
                  </a:cubicBezTo>
                  <a:cubicBezTo>
                    <a:pt x="244414" y="78194"/>
                    <a:pt x="246851" y="73047"/>
                    <a:pt x="248574" y="67710"/>
                  </a:cubicBezTo>
                  <a:cubicBezTo>
                    <a:pt x="249811" y="63848"/>
                    <a:pt x="250500" y="59248"/>
                    <a:pt x="248515" y="55504"/>
                  </a:cubicBezTo>
                  <a:cubicBezTo>
                    <a:pt x="246364" y="51439"/>
                    <a:pt x="241978" y="49680"/>
                    <a:pt x="237556" y="50345"/>
                  </a:cubicBezTo>
                  <a:cubicBezTo>
                    <a:pt x="232981" y="51035"/>
                    <a:pt x="228904" y="53745"/>
                    <a:pt x="225433" y="56681"/>
                  </a:cubicBezTo>
                  <a:cubicBezTo>
                    <a:pt x="221297" y="60175"/>
                    <a:pt x="217303" y="63871"/>
                    <a:pt x="213334" y="67556"/>
                  </a:cubicBezTo>
                  <a:cubicBezTo>
                    <a:pt x="197360" y="82401"/>
                    <a:pt x="182336" y="98256"/>
                    <a:pt x="168370" y="115015"/>
                  </a:cubicBezTo>
                  <a:cubicBezTo>
                    <a:pt x="162392" y="122194"/>
                    <a:pt x="156675" y="129575"/>
                    <a:pt x="151077" y="137051"/>
                  </a:cubicBezTo>
                  <a:cubicBezTo>
                    <a:pt x="167871" y="102880"/>
                    <a:pt x="183513" y="68138"/>
                    <a:pt x="197882" y="32862"/>
                  </a:cubicBezTo>
                  <a:cubicBezTo>
                    <a:pt x="199119" y="29831"/>
                    <a:pt x="200355" y="26812"/>
                    <a:pt x="201555" y="23769"/>
                  </a:cubicBezTo>
                  <a:cubicBezTo>
                    <a:pt x="202494" y="21392"/>
                    <a:pt x="203314" y="18872"/>
                    <a:pt x="203041" y="16269"/>
                  </a:cubicBezTo>
                  <a:cubicBezTo>
                    <a:pt x="202470" y="10743"/>
                    <a:pt x="197371" y="8900"/>
                    <a:pt x="192486" y="9673"/>
                  </a:cubicBezTo>
                  <a:cubicBezTo>
                    <a:pt x="181373" y="11432"/>
                    <a:pt x="171342" y="18100"/>
                    <a:pt x="162820" y="25077"/>
                  </a:cubicBezTo>
                  <a:cubicBezTo>
                    <a:pt x="144314" y="40243"/>
                    <a:pt x="128934" y="59105"/>
                    <a:pt x="114362" y="77944"/>
                  </a:cubicBezTo>
                  <a:cubicBezTo>
                    <a:pt x="100135" y="96343"/>
                    <a:pt x="86455" y="115217"/>
                    <a:pt x="71241" y="132820"/>
                  </a:cubicBezTo>
                  <a:cubicBezTo>
                    <a:pt x="73095" y="126211"/>
                    <a:pt x="75710" y="119805"/>
                    <a:pt x="78646" y="113636"/>
                  </a:cubicBezTo>
                  <a:cubicBezTo>
                    <a:pt x="83400" y="103664"/>
                    <a:pt x="88594" y="93894"/>
                    <a:pt x="93610" y="84053"/>
                  </a:cubicBezTo>
                  <a:cubicBezTo>
                    <a:pt x="98804" y="73879"/>
                    <a:pt x="103986" y="63693"/>
                    <a:pt x="109180" y="53519"/>
                  </a:cubicBezTo>
                  <a:cubicBezTo>
                    <a:pt x="111735" y="48515"/>
                    <a:pt x="114291" y="43511"/>
                    <a:pt x="116834" y="38507"/>
                  </a:cubicBezTo>
                  <a:cubicBezTo>
                    <a:pt x="119271" y="33718"/>
                    <a:pt x="122064" y="28951"/>
                    <a:pt x="123752" y="23829"/>
                  </a:cubicBezTo>
                  <a:cubicBezTo>
                    <a:pt x="126509" y="15414"/>
                    <a:pt x="123954" y="6654"/>
                    <a:pt x="115848" y="2447"/>
                  </a:cubicBezTo>
                  <a:cubicBezTo>
                    <a:pt x="107623" y="-1809"/>
                    <a:pt x="98566" y="-14"/>
                    <a:pt x="90639" y="4015"/>
                  </a:cubicBezTo>
                  <a:cubicBezTo>
                    <a:pt x="81914" y="8461"/>
                    <a:pt x="73820" y="14617"/>
                    <a:pt x="65976" y="20441"/>
                  </a:cubicBezTo>
                  <a:cubicBezTo>
                    <a:pt x="58191" y="26218"/>
                    <a:pt x="50631" y="32303"/>
                    <a:pt x="43381" y="38733"/>
                  </a:cubicBezTo>
                  <a:cubicBezTo>
                    <a:pt x="27133" y="53127"/>
                    <a:pt x="12170" y="69315"/>
                    <a:pt x="344" y="87559"/>
                  </a:cubicBezTo>
                  <a:cubicBezTo>
                    <a:pt x="-1071" y="89734"/>
                    <a:pt x="2245" y="91482"/>
                    <a:pt x="3731" y="89544"/>
                  </a:cubicBezTo>
                  <a:cubicBezTo>
                    <a:pt x="26230" y="60353"/>
                    <a:pt x="53139" y="35429"/>
                    <a:pt x="84030" y="15307"/>
                  </a:cubicBezTo>
                  <a:cubicBezTo>
                    <a:pt x="91102" y="10695"/>
                    <a:pt x="99838" y="4610"/>
                    <a:pt x="108764" y="6606"/>
                  </a:cubicBezTo>
                  <a:cubicBezTo>
                    <a:pt x="112056" y="7343"/>
                    <a:pt x="115325" y="9007"/>
                    <a:pt x="117167" y="11943"/>
                  </a:cubicBezTo>
                  <a:cubicBezTo>
                    <a:pt x="119723" y="16020"/>
                    <a:pt x="118213" y="21071"/>
                    <a:pt x="116406" y="25136"/>
                  </a:cubicBezTo>
                  <a:cubicBezTo>
                    <a:pt x="112128" y="34716"/>
                    <a:pt x="106922" y="43975"/>
                    <a:pt x="102179" y="53329"/>
                  </a:cubicBezTo>
                  <a:cubicBezTo>
                    <a:pt x="97342" y="62849"/>
                    <a:pt x="92516" y="72370"/>
                    <a:pt x="87679" y="81890"/>
                  </a:cubicBezTo>
                  <a:cubicBezTo>
                    <a:pt x="77766" y="101406"/>
                    <a:pt x="65334" y="121326"/>
                    <a:pt x="62945" y="143505"/>
                  </a:cubicBezTo>
                  <a:cubicBezTo>
                    <a:pt x="62660" y="146144"/>
                    <a:pt x="66463" y="147510"/>
                    <a:pt x="68151" y="145656"/>
                  </a:cubicBezTo>
                  <a:cubicBezTo>
                    <a:pt x="98638" y="112234"/>
                    <a:pt x="121921" y="72750"/>
                    <a:pt x="154274" y="40968"/>
                  </a:cubicBezTo>
                  <a:cubicBezTo>
                    <a:pt x="162214" y="33171"/>
                    <a:pt x="170629" y="25445"/>
                    <a:pt x="180541" y="20227"/>
                  </a:cubicBezTo>
                  <a:cubicBezTo>
                    <a:pt x="182800" y="19039"/>
                    <a:pt x="185117" y="18005"/>
                    <a:pt x="187530" y="17173"/>
                  </a:cubicBezTo>
                  <a:cubicBezTo>
                    <a:pt x="189848" y="16376"/>
                    <a:pt x="192795" y="15188"/>
                    <a:pt x="195291" y="15426"/>
                  </a:cubicBezTo>
                  <a:cubicBezTo>
                    <a:pt x="199927" y="15877"/>
                    <a:pt x="193841" y="27050"/>
                    <a:pt x="192950" y="29237"/>
                  </a:cubicBezTo>
                  <a:cubicBezTo>
                    <a:pt x="183429" y="52699"/>
                    <a:pt x="173338" y="75947"/>
                    <a:pt x="162725" y="98934"/>
                  </a:cubicBezTo>
                  <a:cubicBezTo>
                    <a:pt x="150851" y="124631"/>
                    <a:pt x="138312" y="150018"/>
                    <a:pt x="125131" y="175073"/>
                  </a:cubicBezTo>
                  <a:cubicBezTo>
                    <a:pt x="123348" y="178472"/>
                    <a:pt x="128256" y="181372"/>
                    <a:pt x="130289" y="178092"/>
                  </a:cubicBezTo>
                  <a:cubicBezTo>
                    <a:pt x="153501" y="140474"/>
                    <a:pt x="181575" y="105958"/>
                    <a:pt x="213678" y="75555"/>
                  </a:cubicBezTo>
                  <a:cubicBezTo>
                    <a:pt x="217636" y="71811"/>
                    <a:pt x="221654" y="68126"/>
                    <a:pt x="225730" y="64501"/>
                  </a:cubicBezTo>
                  <a:cubicBezTo>
                    <a:pt x="229367" y="61280"/>
                    <a:pt x="233408" y="57132"/>
                    <a:pt x="238448" y="56336"/>
                  </a:cubicBezTo>
                  <a:cubicBezTo>
                    <a:pt x="249787" y="54517"/>
                    <a:pt x="238745" y="76161"/>
                    <a:pt x="237331" y="79834"/>
                  </a:cubicBezTo>
                  <a:cubicBezTo>
                    <a:pt x="233147" y="90745"/>
                    <a:pt x="229451" y="101905"/>
                    <a:pt x="227276" y="113411"/>
                  </a:cubicBezTo>
                  <a:cubicBezTo>
                    <a:pt x="225303" y="123894"/>
                    <a:pt x="223722" y="135708"/>
                    <a:pt x="226788" y="146144"/>
                  </a:cubicBezTo>
                  <a:cubicBezTo>
                    <a:pt x="229855" y="156555"/>
                    <a:pt x="238959" y="164376"/>
                    <a:pt x="249977" y="164863"/>
                  </a:cubicBezTo>
                  <a:cubicBezTo>
                    <a:pt x="260698" y="165339"/>
                    <a:pt x="269945" y="158386"/>
                    <a:pt x="273998" y="148782"/>
                  </a:cubicBezTo>
                  <a:cubicBezTo>
                    <a:pt x="275317" y="145656"/>
                    <a:pt x="270218" y="144301"/>
                    <a:pt x="268911" y="1473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616" name="Google Shape;616;p9"/>
            <p:cNvGrpSpPr/>
            <p:nvPr/>
          </p:nvGrpSpPr>
          <p:grpSpPr>
            <a:xfrm rot="-1391156">
              <a:off x="257839" y="3205594"/>
              <a:ext cx="621064" cy="771731"/>
              <a:chOff x="2685213" y="1388649"/>
              <a:chExt cx="417845" cy="519213"/>
            </a:xfrm>
          </p:grpSpPr>
          <p:sp>
            <p:nvSpPr>
              <p:cNvPr id="617" name="Google Shape;617;p9"/>
              <p:cNvSpPr/>
              <p:nvPr/>
            </p:nvSpPr>
            <p:spPr>
              <a:xfrm>
                <a:off x="2731547" y="1420604"/>
                <a:ext cx="352927" cy="414658"/>
              </a:xfrm>
              <a:custGeom>
                <a:avLst/>
                <a:gdLst/>
                <a:ahLst/>
                <a:cxnLst/>
                <a:rect l="l" t="t" r="r" b="b"/>
                <a:pathLst>
                  <a:path w="469006" h="551040" extrusionOk="0">
                    <a:moveTo>
                      <a:pt x="401734" y="12"/>
                    </a:moveTo>
                    <a:lnTo>
                      <a:pt x="0" y="511200"/>
                    </a:lnTo>
                    <a:cubicBezTo>
                      <a:pt x="0" y="511200"/>
                      <a:pt x="15142" y="501157"/>
                      <a:pt x="24080" y="515812"/>
                    </a:cubicBezTo>
                    <a:cubicBezTo>
                      <a:pt x="26553" y="519865"/>
                      <a:pt x="41825" y="508027"/>
                      <a:pt x="45534" y="530669"/>
                    </a:cubicBezTo>
                    <a:cubicBezTo>
                      <a:pt x="45534" y="530669"/>
                      <a:pt x="68830" y="528708"/>
                      <a:pt x="63849" y="551041"/>
                    </a:cubicBezTo>
                    <a:lnTo>
                      <a:pt x="469007" y="43371"/>
                    </a:lnTo>
                    <a:lnTo>
                      <a:pt x="40173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8" name="Google Shape;618;p9"/>
              <p:cNvSpPr/>
              <p:nvPr/>
            </p:nvSpPr>
            <p:spPr>
              <a:xfrm>
                <a:off x="2685213" y="1802960"/>
                <a:ext cx="94893" cy="104877"/>
              </a:xfrm>
              <a:custGeom>
                <a:avLst/>
                <a:gdLst/>
                <a:ahLst/>
                <a:cxnLst/>
                <a:rect l="l" t="t" r="r" b="b"/>
                <a:pathLst>
                  <a:path w="126103" h="139372" extrusionOk="0">
                    <a:moveTo>
                      <a:pt x="107078" y="22810"/>
                    </a:moveTo>
                    <a:cubicBezTo>
                      <a:pt x="103369" y="156"/>
                      <a:pt x="88096" y="12006"/>
                      <a:pt x="85624" y="7953"/>
                    </a:cubicBezTo>
                    <a:cubicBezTo>
                      <a:pt x="81274" y="822"/>
                      <a:pt x="75462" y="-450"/>
                      <a:pt x="70636" y="120"/>
                    </a:cubicBezTo>
                    <a:lnTo>
                      <a:pt x="61556" y="3342"/>
                    </a:lnTo>
                    <a:lnTo>
                      <a:pt x="0" y="139372"/>
                    </a:lnTo>
                    <a:lnTo>
                      <a:pt x="125405" y="43194"/>
                    </a:lnTo>
                    <a:cubicBezTo>
                      <a:pt x="130385" y="20861"/>
                      <a:pt x="107090" y="22822"/>
                      <a:pt x="107090" y="228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9" name="Google Shape;619;p9"/>
              <p:cNvSpPr/>
              <p:nvPr/>
            </p:nvSpPr>
            <p:spPr>
              <a:xfrm>
                <a:off x="2685213" y="1874788"/>
                <a:ext cx="28003" cy="33074"/>
              </a:xfrm>
              <a:custGeom>
                <a:avLst/>
                <a:gdLst/>
                <a:ahLst/>
                <a:cxnLst/>
                <a:rect l="l" t="t" r="r" b="b"/>
                <a:pathLst>
                  <a:path w="37213" h="43952" extrusionOk="0">
                    <a:moveTo>
                      <a:pt x="37202" y="15416"/>
                    </a:moveTo>
                    <a:cubicBezTo>
                      <a:pt x="32293" y="8783"/>
                      <a:pt x="26374" y="3494"/>
                      <a:pt x="19885" y="0"/>
                    </a:cubicBezTo>
                    <a:lnTo>
                      <a:pt x="0" y="43953"/>
                    </a:lnTo>
                    <a:lnTo>
                      <a:pt x="37214" y="1541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0" name="Google Shape;620;p9"/>
              <p:cNvSpPr/>
              <p:nvPr/>
            </p:nvSpPr>
            <p:spPr>
              <a:xfrm>
                <a:off x="2731547" y="1420613"/>
                <a:ext cx="317062" cy="388139"/>
              </a:xfrm>
              <a:custGeom>
                <a:avLst/>
                <a:gdLst/>
                <a:ahLst/>
                <a:cxnLst/>
                <a:rect l="l" t="t" r="r" b="b"/>
                <a:pathLst>
                  <a:path w="421345" h="515800" extrusionOk="0">
                    <a:moveTo>
                      <a:pt x="401734" y="0"/>
                    </a:moveTo>
                    <a:lnTo>
                      <a:pt x="0" y="511188"/>
                    </a:lnTo>
                    <a:cubicBezTo>
                      <a:pt x="0" y="511188"/>
                      <a:pt x="15154" y="501157"/>
                      <a:pt x="24080" y="515800"/>
                    </a:cubicBezTo>
                    <a:lnTo>
                      <a:pt x="421345" y="12646"/>
                    </a:lnTo>
                    <a:lnTo>
                      <a:pt x="401734" y="0"/>
                    </a:lnTo>
                    <a:close/>
                  </a:path>
                </a:pathLst>
              </a:custGeom>
              <a:solidFill>
                <a:srgbClr val="FFC7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1" name="Google Shape;621;p9"/>
              <p:cNvSpPr/>
              <p:nvPr/>
            </p:nvSpPr>
            <p:spPr>
              <a:xfrm>
                <a:off x="3070811" y="1444352"/>
                <a:ext cx="13827" cy="8908"/>
              </a:xfrm>
              <a:custGeom>
                <a:avLst/>
                <a:gdLst/>
                <a:ahLst/>
                <a:cxnLst/>
                <a:rect l="l" t="t" r="r" b="b"/>
                <a:pathLst>
                  <a:path w="18375" h="11838" extrusionOk="0">
                    <a:moveTo>
                      <a:pt x="0" y="0"/>
                    </a:moveTo>
                    <a:lnTo>
                      <a:pt x="0" y="0"/>
                    </a:lnTo>
                    <a:lnTo>
                      <a:pt x="18375" y="11838"/>
                    </a:lnTo>
                    <a:lnTo>
                      <a:pt x="0" y="0"/>
                    </a:lnTo>
                    <a:close/>
                  </a:path>
                </a:pathLst>
              </a:custGeom>
              <a:noFill/>
              <a:ln w="9525" cap="flat" cmpd="sng">
                <a:solidFill>
                  <a:srgbClr val="0F0F0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2" name="Google Shape;622;p9"/>
              <p:cNvSpPr/>
              <p:nvPr/>
            </p:nvSpPr>
            <p:spPr>
              <a:xfrm>
                <a:off x="2765828" y="1444344"/>
                <a:ext cx="318663" cy="390939"/>
              </a:xfrm>
              <a:custGeom>
                <a:avLst/>
                <a:gdLst/>
                <a:ahLst/>
                <a:cxnLst/>
                <a:rect l="l" t="t" r="r" b="b"/>
                <a:pathLst>
                  <a:path w="423472" h="519520" extrusionOk="0">
                    <a:moveTo>
                      <a:pt x="405098" y="12"/>
                    </a:moveTo>
                    <a:lnTo>
                      <a:pt x="0" y="499148"/>
                    </a:lnTo>
                    <a:cubicBezTo>
                      <a:pt x="0" y="499148"/>
                      <a:pt x="23296" y="497187"/>
                      <a:pt x="18316" y="519520"/>
                    </a:cubicBezTo>
                    <a:lnTo>
                      <a:pt x="423473" y="11850"/>
                    </a:lnTo>
                    <a:lnTo>
                      <a:pt x="40509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3" name="Google Shape;623;p9"/>
              <p:cNvSpPr/>
              <p:nvPr/>
            </p:nvSpPr>
            <p:spPr>
              <a:xfrm>
                <a:off x="3033989" y="1388649"/>
                <a:ext cx="69069" cy="64584"/>
              </a:xfrm>
              <a:custGeom>
                <a:avLst/>
                <a:gdLst/>
                <a:ahLst/>
                <a:cxnLst/>
                <a:rect l="l" t="t" r="r" b="b"/>
                <a:pathLst>
                  <a:path w="91786" h="85826" extrusionOk="0">
                    <a:moveTo>
                      <a:pt x="67285" y="85826"/>
                    </a:moveTo>
                    <a:cubicBezTo>
                      <a:pt x="67285" y="85826"/>
                      <a:pt x="114637" y="35954"/>
                      <a:pt x="77685" y="5693"/>
                    </a:cubicBezTo>
                    <a:cubicBezTo>
                      <a:pt x="47721" y="-18839"/>
                      <a:pt x="357" y="43941"/>
                      <a:pt x="0" y="42456"/>
                    </a:cubicBezTo>
                    <a:lnTo>
                      <a:pt x="67273" y="858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4" name="Google Shape;624;p9"/>
              <p:cNvSpPr/>
              <p:nvPr/>
            </p:nvSpPr>
            <p:spPr>
              <a:xfrm>
                <a:off x="3003985" y="1420604"/>
                <a:ext cx="80621" cy="77141"/>
              </a:xfrm>
              <a:custGeom>
                <a:avLst/>
                <a:gdLst/>
                <a:ahLst/>
                <a:cxnLst/>
                <a:rect l="l" t="t" r="r" b="b"/>
                <a:pathLst>
                  <a:path w="107137" h="102513" extrusionOk="0">
                    <a:moveTo>
                      <a:pt x="39864" y="12"/>
                    </a:moveTo>
                    <a:lnTo>
                      <a:pt x="0" y="50740"/>
                    </a:lnTo>
                    <a:cubicBezTo>
                      <a:pt x="23272" y="59357"/>
                      <a:pt x="43644" y="74963"/>
                      <a:pt x="56528" y="96535"/>
                    </a:cubicBezTo>
                    <a:cubicBezTo>
                      <a:pt x="57669" y="98449"/>
                      <a:pt x="58834" y="100445"/>
                      <a:pt x="59939" y="102513"/>
                    </a:cubicBezTo>
                    <a:lnTo>
                      <a:pt x="107137" y="43371"/>
                    </a:lnTo>
                    <a:lnTo>
                      <a:pt x="39864"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5" name="Google Shape;625;p9"/>
              <p:cNvSpPr/>
              <p:nvPr/>
            </p:nvSpPr>
            <p:spPr>
              <a:xfrm>
                <a:off x="3009658" y="1448388"/>
                <a:ext cx="48520" cy="39639"/>
              </a:xfrm>
              <a:custGeom>
                <a:avLst/>
                <a:gdLst/>
                <a:ahLst/>
                <a:cxnLst/>
                <a:rect l="l" t="t" r="r" b="b"/>
                <a:pathLst>
                  <a:path w="64479" h="52677" extrusionOk="0">
                    <a:moveTo>
                      <a:pt x="9485" y="2960"/>
                    </a:moveTo>
                    <a:cubicBezTo>
                      <a:pt x="7131" y="1878"/>
                      <a:pt x="4719" y="903"/>
                      <a:pt x="2270" y="0"/>
                    </a:cubicBezTo>
                    <a:lnTo>
                      <a:pt x="0" y="2888"/>
                    </a:lnTo>
                    <a:cubicBezTo>
                      <a:pt x="1640" y="3483"/>
                      <a:pt x="3257" y="4089"/>
                      <a:pt x="4861" y="4778"/>
                    </a:cubicBezTo>
                    <a:cubicBezTo>
                      <a:pt x="12599" y="8070"/>
                      <a:pt x="19885" y="12361"/>
                      <a:pt x="26743" y="17210"/>
                    </a:cubicBezTo>
                    <a:cubicBezTo>
                      <a:pt x="40245" y="26743"/>
                      <a:pt x="53010" y="38438"/>
                      <a:pt x="61662" y="52677"/>
                    </a:cubicBezTo>
                    <a:lnTo>
                      <a:pt x="64479" y="49147"/>
                    </a:lnTo>
                    <a:cubicBezTo>
                      <a:pt x="60961" y="43668"/>
                      <a:pt x="56849" y="38569"/>
                      <a:pt x="52356" y="33874"/>
                    </a:cubicBezTo>
                    <a:cubicBezTo>
                      <a:pt x="40221" y="21180"/>
                      <a:pt x="25483" y="10257"/>
                      <a:pt x="9485" y="29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6" name="Google Shape;626;p9"/>
              <p:cNvSpPr/>
              <p:nvPr/>
            </p:nvSpPr>
            <p:spPr>
              <a:xfrm>
                <a:off x="3017587" y="1438294"/>
                <a:ext cx="48297" cy="40095"/>
              </a:xfrm>
              <a:custGeom>
                <a:avLst/>
                <a:gdLst/>
                <a:ahLst/>
                <a:cxnLst/>
                <a:rect l="l" t="t" r="r" b="b"/>
                <a:pathLst>
                  <a:path w="64182" h="53283" extrusionOk="0">
                    <a:moveTo>
                      <a:pt x="8534" y="2591"/>
                    </a:moveTo>
                    <a:cubicBezTo>
                      <a:pt x="6489" y="1652"/>
                      <a:pt x="4398" y="796"/>
                      <a:pt x="2282" y="0"/>
                    </a:cubicBezTo>
                    <a:lnTo>
                      <a:pt x="0" y="2900"/>
                    </a:lnTo>
                    <a:cubicBezTo>
                      <a:pt x="1307" y="3387"/>
                      <a:pt x="2615" y="3863"/>
                      <a:pt x="3910" y="4410"/>
                    </a:cubicBezTo>
                    <a:cubicBezTo>
                      <a:pt x="11648" y="7702"/>
                      <a:pt x="18934" y="11993"/>
                      <a:pt x="25792" y="16842"/>
                    </a:cubicBezTo>
                    <a:cubicBezTo>
                      <a:pt x="39615" y="26600"/>
                      <a:pt x="52689" y="38593"/>
                      <a:pt x="61342" y="53283"/>
                    </a:cubicBezTo>
                    <a:cubicBezTo>
                      <a:pt x="61342" y="53283"/>
                      <a:pt x="61342" y="53283"/>
                      <a:pt x="61342" y="53283"/>
                    </a:cubicBezTo>
                    <a:lnTo>
                      <a:pt x="64182" y="49729"/>
                    </a:lnTo>
                    <a:cubicBezTo>
                      <a:pt x="60533" y="43882"/>
                      <a:pt x="56171" y="38462"/>
                      <a:pt x="51405" y="33494"/>
                    </a:cubicBezTo>
                    <a:cubicBezTo>
                      <a:pt x="39270" y="20800"/>
                      <a:pt x="24532" y="9877"/>
                      <a:pt x="8534" y="25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7" name="Google Shape;627;p9"/>
              <p:cNvSpPr/>
              <p:nvPr/>
            </p:nvSpPr>
            <p:spPr>
              <a:xfrm>
                <a:off x="3024602" y="1429382"/>
                <a:ext cx="49102" cy="39147"/>
              </a:xfrm>
              <a:custGeom>
                <a:avLst/>
                <a:gdLst/>
                <a:ahLst/>
                <a:cxnLst/>
                <a:rect l="l" t="t" r="r" b="b"/>
                <a:pathLst>
                  <a:path w="65252" h="52023" extrusionOk="0">
                    <a:moveTo>
                      <a:pt x="53889" y="34373"/>
                    </a:moveTo>
                    <a:cubicBezTo>
                      <a:pt x="41754" y="21679"/>
                      <a:pt x="27016" y="10757"/>
                      <a:pt x="11018" y="3459"/>
                    </a:cubicBezTo>
                    <a:cubicBezTo>
                      <a:pt x="8166" y="2151"/>
                      <a:pt x="5218" y="1022"/>
                      <a:pt x="2247" y="0"/>
                    </a:cubicBezTo>
                    <a:lnTo>
                      <a:pt x="0" y="2853"/>
                    </a:lnTo>
                    <a:cubicBezTo>
                      <a:pt x="2151" y="3589"/>
                      <a:pt x="4291" y="4386"/>
                      <a:pt x="6395" y="5277"/>
                    </a:cubicBezTo>
                    <a:cubicBezTo>
                      <a:pt x="14132" y="8570"/>
                      <a:pt x="21418" y="12860"/>
                      <a:pt x="28276" y="17710"/>
                    </a:cubicBezTo>
                    <a:cubicBezTo>
                      <a:pt x="41410" y="26992"/>
                      <a:pt x="53830" y="38319"/>
                      <a:pt x="62459" y="52023"/>
                    </a:cubicBezTo>
                    <a:lnTo>
                      <a:pt x="65252" y="48529"/>
                    </a:lnTo>
                    <a:cubicBezTo>
                      <a:pt x="61900" y="43478"/>
                      <a:pt x="58073" y="38735"/>
                      <a:pt x="53889" y="343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28" name="Google Shape;628;p9"/>
            <p:cNvGrpSpPr/>
            <p:nvPr/>
          </p:nvGrpSpPr>
          <p:grpSpPr>
            <a:xfrm rot="343950">
              <a:off x="265298" y="3236848"/>
              <a:ext cx="200234" cy="301792"/>
              <a:chOff x="6797500" y="609371"/>
              <a:chExt cx="349654" cy="526997"/>
            </a:xfrm>
          </p:grpSpPr>
          <p:sp>
            <p:nvSpPr>
              <p:cNvPr id="629" name="Google Shape;629;p9"/>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0" name="Google Shape;630;p9"/>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1" name="Google Shape;631;p9"/>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632" name="Google Shape;632;p9"/>
          <p:cNvSpPr txBox="1">
            <a:spLocks noGrp="1"/>
          </p:cNvSpPr>
          <p:nvPr>
            <p:ph type="title"/>
          </p:nvPr>
        </p:nvSpPr>
        <p:spPr>
          <a:xfrm>
            <a:off x="2564729" y="1882200"/>
            <a:ext cx="7076400" cy="147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33" name="Google Shape;633;p9"/>
          <p:cNvSpPr txBox="1">
            <a:spLocks noGrp="1"/>
          </p:cNvSpPr>
          <p:nvPr>
            <p:ph type="subTitle" idx="1"/>
          </p:nvPr>
        </p:nvSpPr>
        <p:spPr>
          <a:xfrm>
            <a:off x="2551033" y="3300807"/>
            <a:ext cx="7076400" cy="122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58982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1A14-6F57-6106-1432-C44A1DACB0C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2201F87A-0ADA-BF7B-31FE-B82D21CED3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7BE5C0D-3C1A-4D46-AAF2-72C7BB5BE3CF}"/>
              </a:ext>
            </a:extLst>
          </p:cNvPr>
          <p:cNvSpPr>
            <a:spLocks noGrp="1"/>
          </p:cNvSpPr>
          <p:nvPr>
            <p:ph type="dt" sz="half" idx="10"/>
          </p:nvPr>
        </p:nvSpPr>
        <p:spPr/>
        <p:txBody>
          <a:bodyPr/>
          <a:lstStyle/>
          <a:p>
            <a:fld id="{E5F0B88C-C49B-4EB2-822F-740654588B07}" type="datetimeFigureOut">
              <a:rPr lang="en-SG" smtClean="0"/>
              <a:t>21/2/2025</a:t>
            </a:fld>
            <a:endParaRPr lang="en-SG"/>
          </a:p>
        </p:txBody>
      </p:sp>
      <p:sp>
        <p:nvSpPr>
          <p:cNvPr id="5" name="Footer Placeholder 4">
            <a:extLst>
              <a:ext uri="{FF2B5EF4-FFF2-40B4-BE49-F238E27FC236}">
                <a16:creationId xmlns:a16="http://schemas.microsoft.com/office/drawing/2014/main" id="{A6B50875-2277-78C2-7860-CF4A940BF49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72DF4B6-F9C0-C9A6-259E-F131667E0E39}"/>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267803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34"/>
        <p:cNvGrpSpPr/>
        <p:nvPr/>
      </p:nvGrpSpPr>
      <p:grpSpPr>
        <a:xfrm>
          <a:off x="0" y="0"/>
          <a:ext cx="0" cy="0"/>
          <a:chOff x="0" y="0"/>
          <a:chExt cx="0" cy="0"/>
        </a:xfrm>
      </p:grpSpPr>
      <p:sp>
        <p:nvSpPr>
          <p:cNvPr id="635" name="Google Shape;635;p10"/>
          <p:cNvSpPr>
            <a:spLocks noGrp="1"/>
          </p:cNvSpPr>
          <p:nvPr>
            <p:ph type="pic" idx="2"/>
          </p:nvPr>
        </p:nvSpPr>
        <p:spPr>
          <a:xfrm>
            <a:off x="-9" y="0"/>
            <a:ext cx="12192000" cy="6858000"/>
          </a:xfrm>
          <a:prstGeom prst="rect">
            <a:avLst/>
          </a:prstGeom>
          <a:noFill/>
          <a:ln>
            <a:noFill/>
          </a:ln>
        </p:spPr>
      </p:sp>
      <p:sp>
        <p:nvSpPr>
          <p:cNvPr id="636" name="Google Shape;636;p10"/>
          <p:cNvSpPr txBox="1">
            <a:spLocks noGrp="1"/>
          </p:cNvSpPr>
          <p:nvPr>
            <p:ph type="title"/>
          </p:nvPr>
        </p:nvSpPr>
        <p:spPr>
          <a:xfrm>
            <a:off x="960000" y="5352600"/>
            <a:ext cx="10272000" cy="763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04990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7"/>
        <p:cNvGrpSpPr/>
        <p:nvPr/>
      </p:nvGrpSpPr>
      <p:grpSpPr>
        <a:xfrm>
          <a:off x="0" y="0"/>
          <a:ext cx="0" cy="0"/>
          <a:chOff x="0" y="0"/>
          <a:chExt cx="0" cy="0"/>
        </a:xfrm>
      </p:grpSpPr>
      <p:grpSp>
        <p:nvGrpSpPr>
          <p:cNvPr id="638" name="Google Shape;638;p11"/>
          <p:cNvGrpSpPr/>
          <p:nvPr/>
        </p:nvGrpSpPr>
        <p:grpSpPr>
          <a:xfrm>
            <a:off x="10" y="-6181"/>
            <a:ext cx="12191921" cy="6883200"/>
            <a:chOff x="7" y="-4636"/>
            <a:chExt cx="9143941" cy="5162400"/>
          </a:xfrm>
        </p:grpSpPr>
        <p:grpSp>
          <p:nvGrpSpPr>
            <p:cNvPr id="639" name="Google Shape;639;p11"/>
            <p:cNvGrpSpPr/>
            <p:nvPr/>
          </p:nvGrpSpPr>
          <p:grpSpPr>
            <a:xfrm>
              <a:off x="152374" y="-4636"/>
              <a:ext cx="8839200" cy="5162400"/>
              <a:chOff x="169975" y="-9450"/>
              <a:chExt cx="8839200" cy="5162400"/>
            </a:xfrm>
          </p:grpSpPr>
          <p:cxnSp>
            <p:nvCxnSpPr>
              <p:cNvPr id="640" name="Google Shape;640;p11"/>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11"/>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11"/>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11"/>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11"/>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11"/>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6" name="Google Shape;646;p11"/>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7" name="Google Shape;647;p11"/>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8" name="Google Shape;648;p11"/>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9" name="Google Shape;649;p11"/>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0" name="Google Shape;650;p11"/>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1" name="Google Shape;651;p11"/>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2" name="Google Shape;652;p11"/>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11"/>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11"/>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11"/>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11"/>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11"/>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11"/>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11"/>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11"/>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11"/>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11"/>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11"/>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11"/>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11"/>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11"/>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11"/>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8" name="Google Shape;668;p11"/>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9" name="Google Shape;669;p11"/>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670" name="Google Shape;670;p11"/>
            <p:cNvGrpSpPr/>
            <p:nvPr/>
          </p:nvGrpSpPr>
          <p:grpSpPr>
            <a:xfrm>
              <a:off x="7" y="299022"/>
              <a:ext cx="9143941" cy="4555084"/>
              <a:chOff x="17400" y="303833"/>
              <a:chExt cx="9126600" cy="4555084"/>
            </a:xfrm>
          </p:grpSpPr>
          <p:cxnSp>
            <p:nvCxnSpPr>
              <p:cNvPr id="671" name="Google Shape;671;p11"/>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11"/>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11"/>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11"/>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11"/>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11"/>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11"/>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8" name="Google Shape;678;p11"/>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9" name="Google Shape;679;p11"/>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0" name="Google Shape;680;p11"/>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1" name="Google Shape;681;p11"/>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2" name="Google Shape;682;p11"/>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3" name="Google Shape;683;p11"/>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4" name="Google Shape;684;p11"/>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5" name="Google Shape;685;p11"/>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6" name="Google Shape;686;p11"/>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687" name="Google Shape;687;p11"/>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8" name="Google Shape;688;p11"/>
          <p:cNvSpPr txBox="1">
            <a:spLocks noGrp="1"/>
          </p:cNvSpPr>
          <p:nvPr>
            <p:ph type="title" hasCustomPrompt="1"/>
          </p:nvPr>
        </p:nvSpPr>
        <p:spPr>
          <a:xfrm>
            <a:off x="2720133" y="2276900"/>
            <a:ext cx="6751600" cy="1509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689" name="Google Shape;689;p11"/>
          <p:cNvSpPr txBox="1">
            <a:spLocks noGrp="1"/>
          </p:cNvSpPr>
          <p:nvPr>
            <p:ph type="subTitle" idx="1"/>
          </p:nvPr>
        </p:nvSpPr>
        <p:spPr>
          <a:xfrm>
            <a:off x="2720133" y="3962900"/>
            <a:ext cx="6751600" cy="51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690" name="Google Shape;690;p11"/>
          <p:cNvGrpSpPr/>
          <p:nvPr/>
        </p:nvGrpSpPr>
        <p:grpSpPr>
          <a:xfrm flipH="1">
            <a:off x="266244" y="346609"/>
            <a:ext cx="11580816" cy="6197748"/>
            <a:chOff x="288913" y="259956"/>
            <a:chExt cx="8685612" cy="4648311"/>
          </a:xfrm>
        </p:grpSpPr>
        <p:grpSp>
          <p:nvGrpSpPr>
            <p:cNvPr id="691" name="Google Shape;691;p11"/>
            <p:cNvGrpSpPr/>
            <p:nvPr/>
          </p:nvGrpSpPr>
          <p:grpSpPr>
            <a:xfrm>
              <a:off x="8501797" y="3290145"/>
              <a:ext cx="358420" cy="358420"/>
              <a:chOff x="2560313" y="3108720"/>
              <a:chExt cx="146653" cy="146653"/>
            </a:xfrm>
          </p:grpSpPr>
          <p:sp>
            <p:nvSpPr>
              <p:cNvPr id="692" name="Google Shape;692;p11"/>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3" name="Google Shape;693;p11"/>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4" name="Google Shape;694;p11"/>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95" name="Google Shape;695;p11"/>
            <p:cNvGrpSpPr/>
            <p:nvPr/>
          </p:nvGrpSpPr>
          <p:grpSpPr>
            <a:xfrm>
              <a:off x="785768" y="4677751"/>
              <a:ext cx="222920" cy="201848"/>
              <a:chOff x="1750909" y="1599631"/>
              <a:chExt cx="149983" cy="135805"/>
            </a:xfrm>
          </p:grpSpPr>
          <p:sp>
            <p:nvSpPr>
              <p:cNvPr id="696" name="Google Shape;696;p11"/>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7" name="Google Shape;697;p11"/>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98" name="Google Shape;698;p11"/>
            <p:cNvGrpSpPr/>
            <p:nvPr/>
          </p:nvGrpSpPr>
          <p:grpSpPr>
            <a:xfrm>
              <a:off x="288927" y="4088224"/>
              <a:ext cx="204375" cy="221040"/>
              <a:chOff x="2642037" y="391134"/>
              <a:chExt cx="137506" cy="148718"/>
            </a:xfrm>
          </p:grpSpPr>
          <p:sp>
            <p:nvSpPr>
              <p:cNvPr id="699" name="Google Shape;699;p11"/>
              <p:cNvSpPr/>
              <p:nvPr/>
            </p:nvSpPr>
            <p:spPr>
              <a:xfrm>
                <a:off x="2642037" y="391134"/>
                <a:ext cx="129964" cy="125855"/>
              </a:xfrm>
              <a:custGeom>
                <a:avLst/>
                <a:gdLst/>
                <a:ahLst/>
                <a:cxnLst/>
                <a:rect l="l" t="t" r="r" b="b"/>
                <a:pathLst>
                  <a:path w="172709" h="167249" extrusionOk="0">
                    <a:moveTo>
                      <a:pt x="108718" y="58389"/>
                    </a:moveTo>
                    <a:lnTo>
                      <a:pt x="83913" y="28853"/>
                    </a:lnTo>
                    <a:lnTo>
                      <a:pt x="96749" y="161"/>
                    </a:lnTo>
                    <a:cubicBezTo>
                      <a:pt x="70458" y="-1515"/>
                      <a:pt x="49955" y="10098"/>
                      <a:pt x="34801" y="24622"/>
                    </a:cubicBezTo>
                    <a:cubicBezTo>
                      <a:pt x="17876" y="37030"/>
                      <a:pt x="2888" y="55227"/>
                      <a:pt x="0" y="81411"/>
                    </a:cubicBezTo>
                    <a:lnTo>
                      <a:pt x="30475" y="73721"/>
                    </a:lnTo>
                    <a:lnTo>
                      <a:pt x="55280" y="103257"/>
                    </a:lnTo>
                    <a:lnTo>
                      <a:pt x="49706" y="167249"/>
                    </a:lnTo>
                    <a:lnTo>
                      <a:pt x="110667" y="116058"/>
                    </a:lnTo>
                    <a:lnTo>
                      <a:pt x="111749" y="115143"/>
                    </a:lnTo>
                    <a:lnTo>
                      <a:pt x="172710" y="63951"/>
                    </a:lnTo>
                    <a:lnTo>
                      <a:pt x="108718" y="583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0" name="Google Shape;700;p11"/>
              <p:cNvSpPr/>
              <p:nvPr/>
            </p:nvSpPr>
            <p:spPr>
              <a:xfrm>
                <a:off x="2720147" y="473453"/>
                <a:ext cx="59396" cy="66399"/>
              </a:xfrm>
              <a:custGeom>
                <a:avLst/>
                <a:gdLst/>
                <a:ahLst/>
                <a:cxnLst/>
                <a:rect l="l" t="t" r="r" b="b"/>
                <a:pathLst>
                  <a:path w="78932" h="88238" extrusionOk="0">
                    <a:moveTo>
                      <a:pt x="78932" y="88239"/>
                    </a:moveTo>
                    <a:lnTo>
                      <a:pt x="0" y="12539"/>
                    </a:lnTo>
                    <a:lnTo>
                      <a:pt x="14928" y="0"/>
                    </a:lnTo>
                    <a:lnTo>
                      <a:pt x="78932" y="882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01" name="Google Shape;701;p11"/>
            <p:cNvGrpSpPr/>
            <p:nvPr/>
          </p:nvGrpSpPr>
          <p:grpSpPr>
            <a:xfrm rot="8100000">
              <a:off x="8547189" y="336389"/>
              <a:ext cx="358420" cy="343386"/>
              <a:chOff x="6797500" y="536688"/>
              <a:chExt cx="625935" cy="599680"/>
            </a:xfrm>
          </p:grpSpPr>
          <p:sp>
            <p:nvSpPr>
              <p:cNvPr id="702" name="Google Shape;702;p11"/>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3" name="Google Shape;703;p11"/>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4" name="Google Shape;704;p11"/>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5" name="Google Shape;705;p11"/>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6" name="Google Shape;706;p11"/>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07" name="Google Shape;707;p11"/>
            <p:cNvGrpSpPr/>
            <p:nvPr/>
          </p:nvGrpSpPr>
          <p:grpSpPr>
            <a:xfrm rot="10800000">
              <a:off x="8147202" y="3880204"/>
              <a:ext cx="804898" cy="1028063"/>
              <a:chOff x="2394592" y="1276191"/>
              <a:chExt cx="352917" cy="450766"/>
            </a:xfrm>
          </p:grpSpPr>
          <p:sp>
            <p:nvSpPr>
              <p:cNvPr id="708" name="Google Shape;708;p11"/>
              <p:cNvSpPr/>
              <p:nvPr/>
            </p:nvSpPr>
            <p:spPr>
              <a:xfrm>
                <a:off x="2541164" y="1276191"/>
                <a:ext cx="206345" cy="135096"/>
              </a:xfrm>
              <a:custGeom>
                <a:avLst/>
                <a:gdLst/>
                <a:ahLst/>
                <a:cxnLst/>
                <a:rect l="l" t="t" r="r" b="b"/>
                <a:pathLst>
                  <a:path w="274213" h="179530" extrusionOk="0">
                    <a:moveTo>
                      <a:pt x="268863" y="147392"/>
                    </a:moveTo>
                    <a:cubicBezTo>
                      <a:pt x="265119" y="156258"/>
                      <a:pt x="254779" y="160727"/>
                      <a:pt x="245746" y="158005"/>
                    </a:cubicBezTo>
                    <a:cubicBezTo>
                      <a:pt x="234823" y="154713"/>
                      <a:pt x="231305" y="144004"/>
                      <a:pt x="231281" y="133604"/>
                    </a:cubicBezTo>
                    <a:cubicBezTo>
                      <a:pt x="231257" y="122158"/>
                      <a:pt x="233623" y="110772"/>
                      <a:pt x="236867" y="99837"/>
                    </a:cubicBezTo>
                    <a:cubicBezTo>
                      <a:pt x="238507" y="94298"/>
                      <a:pt x="240409" y="88843"/>
                      <a:pt x="242442" y="83435"/>
                    </a:cubicBezTo>
                    <a:cubicBezTo>
                      <a:pt x="244414" y="78194"/>
                      <a:pt x="246851" y="73047"/>
                      <a:pt x="248574" y="67710"/>
                    </a:cubicBezTo>
                    <a:cubicBezTo>
                      <a:pt x="249811" y="63848"/>
                      <a:pt x="250500" y="59248"/>
                      <a:pt x="248515" y="55504"/>
                    </a:cubicBezTo>
                    <a:cubicBezTo>
                      <a:pt x="246364" y="51439"/>
                      <a:pt x="241978" y="49680"/>
                      <a:pt x="237556" y="50345"/>
                    </a:cubicBezTo>
                    <a:cubicBezTo>
                      <a:pt x="232981" y="51035"/>
                      <a:pt x="228904" y="53745"/>
                      <a:pt x="225433" y="56681"/>
                    </a:cubicBezTo>
                    <a:cubicBezTo>
                      <a:pt x="221297" y="60175"/>
                      <a:pt x="217303" y="63871"/>
                      <a:pt x="213334" y="67556"/>
                    </a:cubicBezTo>
                    <a:cubicBezTo>
                      <a:pt x="197360" y="82401"/>
                      <a:pt x="182336" y="98256"/>
                      <a:pt x="168370" y="115015"/>
                    </a:cubicBezTo>
                    <a:cubicBezTo>
                      <a:pt x="162392" y="122194"/>
                      <a:pt x="156675" y="129575"/>
                      <a:pt x="151077" y="137051"/>
                    </a:cubicBezTo>
                    <a:cubicBezTo>
                      <a:pt x="167871" y="102880"/>
                      <a:pt x="183513" y="68138"/>
                      <a:pt x="197882" y="32862"/>
                    </a:cubicBezTo>
                    <a:cubicBezTo>
                      <a:pt x="199119" y="29831"/>
                      <a:pt x="200355" y="26812"/>
                      <a:pt x="201555" y="23769"/>
                    </a:cubicBezTo>
                    <a:cubicBezTo>
                      <a:pt x="202494" y="21392"/>
                      <a:pt x="203314" y="18872"/>
                      <a:pt x="203041" y="16269"/>
                    </a:cubicBezTo>
                    <a:cubicBezTo>
                      <a:pt x="202470" y="10743"/>
                      <a:pt x="197371" y="8900"/>
                      <a:pt x="192486" y="9673"/>
                    </a:cubicBezTo>
                    <a:cubicBezTo>
                      <a:pt x="181373" y="11432"/>
                      <a:pt x="171342" y="18100"/>
                      <a:pt x="162820" y="25077"/>
                    </a:cubicBezTo>
                    <a:cubicBezTo>
                      <a:pt x="144314" y="40243"/>
                      <a:pt x="128934" y="59105"/>
                      <a:pt x="114362" y="77944"/>
                    </a:cubicBezTo>
                    <a:cubicBezTo>
                      <a:pt x="100135" y="96343"/>
                      <a:pt x="86455" y="115217"/>
                      <a:pt x="71241" y="132820"/>
                    </a:cubicBezTo>
                    <a:cubicBezTo>
                      <a:pt x="73095" y="126211"/>
                      <a:pt x="75710" y="119805"/>
                      <a:pt x="78646" y="113636"/>
                    </a:cubicBezTo>
                    <a:cubicBezTo>
                      <a:pt x="83400" y="103664"/>
                      <a:pt x="88594" y="93894"/>
                      <a:pt x="93610" y="84053"/>
                    </a:cubicBezTo>
                    <a:cubicBezTo>
                      <a:pt x="98804" y="73879"/>
                      <a:pt x="103986" y="63693"/>
                      <a:pt x="109180" y="53519"/>
                    </a:cubicBezTo>
                    <a:cubicBezTo>
                      <a:pt x="111735" y="48515"/>
                      <a:pt x="114291" y="43511"/>
                      <a:pt x="116834" y="38507"/>
                    </a:cubicBezTo>
                    <a:cubicBezTo>
                      <a:pt x="119271" y="33718"/>
                      <a:pt x="122064" y="28951"/>
                      <a:pt x="123752" y="23829"/>
                    </a:cubicBezTo>
                    <a:cubicBezTo>
                      <a:pt x="126509" y="15414"/>
                      <a:pt x="123954" y="6654"/>
                      <a:pt x="115848" y="2447"/>
                    </a:cubicBezTo>
                    <a:cubicBezTo>
                      <a:pt x="107623" y="-1809"/>
                      <a:pt x="98566" y="-14"/>
                      <a:pt x="90639" y="4015"/>
                    </a:cubicBezTo>
                    <a:cubicBezTo>
                      <a:pt x="81914" y="8461"/>
                      <a:pt x="73820" y="14617"/>
                      <a:pt x="65976" y="20441"/>
                    </a:cubicBezTo>
                    <a:cubicBezTo>
                      <a:pt x="58191" y="26218"/>
                      <a:pt x="50631" y="32303"/>
                      <a:pt x="43381" y="38733"/>
                    </a:cubicBezTo>
                    <a:cubicBezTo>
                      <a:pt x="27133" y="53127"/>
                      <a:pt x="12170" y="69315"/>
                      <a:pt x="344" y="87559"/>
                    </a:cubicBezTo>
                    <a:cubicBezTo>
                      <a:pt x="-1071" y="89734"/>
                      <a:pt x="2245" y="91482"/>
                      <a:pt x="3731" y="89544"/>
                    </a:cubicBezTo>
                    <a:cubicBezTo>
                      <a:pt x="26230" y="60353"/>
                      <a:pt x="53139" y="35429"/>
                      <a:pt x="84030" y="15307"/>
                    </a:cubicBezTo>
                    <a:cubicBezTo>
                      <a:pt x="91102" y="10695"/>
                      <a:pt x="99838" y="4610"/>
                      <a:pt x="108764" y="6606"/>
                    </a:cubicBezTo>
                    <a:cubicBezTo>
                      <a:pt x="112056" y="7343"/>
                      <a:pt x="115325" y="9007"/>
                      <a:pt x="117167" y="11943"/>
                    </a:cubicBezTo>
                    <a:cubicBezTo>
                      <a:pt x="119723" y="16020"/>
                      <a:pt x="118213" y="21071"/>
                      <a:pt x="116406" y="25136"/>
                    </a:cubicBezTo>
                    <a:cubicBezTo>
                      <a:pt x="112128" y="34716"/>
                      <a:pt x="106922" y="43975"/>
                      <a:pt x="102179" y="53329"/>
                    </a:cubicBezTo>
                    <a:cubicBezTo>
                      <a:pt x="97342" y="62849"/>
                      <a:pt x="92516" y="72370"/>
                      <a:pt x="87679" y="81890"/>
                    </a:cubicBezTo>
                    <a:cubicBezTo>
                      <a:pt x="77766" y="101406"/>
                      <a:pt x="65334" y="121326"/>
                      <a:pt x="62945" y="143505"/>
                    </a:cubicBezTo>
                    <a:cubicBezTo>
                      <a:pt x="62660" y="146144"/>
                      <a:pt x="66463" y="147510"/>
                      <a:pt x="68151" y="145656"/>
                    </a:cubicBezTo>
                    <a:cubicBezTo>
                      <a:pt x="98638" y="112234"/>
                      <a:pt x="121921" y="72750"/>
                      <a:pt x="154274" y="40968"/>
                    </a:cubicBezTo>
                    <a:cubicBezTo>
                      <a:pt x="162214" y="33171"/>
                      <a:pt x="170629" y="25445"/>
                      <a:pt x="180541" y="20227"/>
                    </a:cubicBezTo>
                    <a:cubicBezTo>
                      <a:pt x="182800" y="19039"/>
                      <a:pt x="185117" y="18005"/>
                      <a:pt x="187530" y="17173"/>
                    </a:cubicBezTo>
                    <a:cubicBezTo>
                      <a:pt x="189848" y="16376"/>
                      <a:pt x="192795" y="15188"/>
                      <a:pt x="195291" y="15426"/>
                    </a:cubicBezTo>
                    <a:cubicBezTo>
                      <a:pt x="199927" y="15877"/>
                      <a:pt x="193841" y="27050"/>
                      <a:pt x="192950" y="29237"/>
                    </a:cubicBezTo>
                    <a:cubicBezTo>
                      <a:pt x="183429" y="52699"/>
                      <a:pt x="173338" y="75947"/>
                      <a:pt x="162725" y="98934"/>
                    </a:cubicBezTo>
                    <a:cubicBezTo>
                      <a:pt x="150851" y="124631"/>
                      <a:pt x="138312" y="150018"/>
                      <a:pt x="125131" y="175073"/>
                    </a:cubicBezTo>
                    <a:cubicBezTo>
                      <a:pt x="123348" y="178472"/>
                      <a:pt x="128256" y="181372"/>
                      <a:pt x="130289" y="178092"/>
                    </a:cubicBezTo>
                    <a:cubicBezTo>
                      <a:pt x="153501" y="140474"/>
                      <a:pt x="181575" y="105958"/>
                      <a:pt x="213678" y="75555"/>
                    </a:cubicBezTo>
                    <a:cubicBezTo>
                      <a:pt x="217636" y="71811"/>
                      <a:pt x="221654" y="68126"/>
                      <a:pt x="225730" y="64501"/>
                    </a:cubicBezTo>
                    <a:cubicBezTo>
                      <a:pt x="229367" y="61280"/>
                      <a:pt x="233408" y="57132"/>
                      <a:pt x="238448" y="56336"/>
                    </a:cubicBezTo>
                    <a:cubicBezTo>
                      <a:pt x="249787" y="54517"/>
                      <a:pt x="238745" y="76161"/>
                      <a:pt x="237331" y="79834"/>
                    </a:cubicBezTo>
                    <a:cubicBezTo>
                      <a:pt x="233147" y="90745"/>
                      <a:pt x="229451" y="101905"/>
                      <a:pt x="227276" y="113411"/>
                    </a:cubicBezTo>
                    <a:cubicBezTo>
                      <a:pt x="225303" y="123894"/>
                      <a:pt x="223722" y="135708"/>
                      <a:pt x="226788" y="146144"/>
                    </a:cubicBezTo>
                    <a:cubicBezTo>
                      <a:pt x="229855" y="156555"/>
                      <a:pt x="238959" y="164376"/>
                      <a:pt x="249977" y="164863"/>
                    </a:cubicBezTo>
                    <a:cubicBezTo>
                      <a:pt x="260698" y="165339"/>
                      <a:pt x="269945" y="158386"/>
                      <a:pt x="273998" y="148782"/>
                    </a:cubicBezTo>
                    <a:cubicBezTo>
                      <a:pt x="275317" y="145656"/>
                      <a:pt x="270218" y="144301"/>
                      <a:pt x="268911" y="1473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09" name="Google Shape;709;p11"/>
              <p:cNvGrpSpPr/>
              <p:nvPr/>
            </p:nvGrpSpPr>
            <p:grpSpPr>
              <a:xfrm>
                <a:off x="2394592" y="1351461"/>
                <a:ext cx="153544" cy="375497"/>
                <a:chOff x="2394592" y="1351461"/>
                <a:chExt cx="153544" cy="375497"/>
              </a:xfrm>
            </p:grpSpPr>
            <p:sp>
              <p:nvSpPr>
                <p:cNvPr id="710" name="Google Shape;710;p11"/>
                <p:cNvSpPr/>
                <p:nvPr/>
              </p:nvSpPr>
              <p:spPr>
                <a:xfrm>
                  <a:off x="2476567" y="1351461"/>
                  <a:ext cx="71569" cy="96969"/>
                </a:xfrm>
                <a:custGeom>
                  <a:avLst/>
                  <a:gdLst/>
                  <a:ahLst/>
                  <a:cxnLst/>
                  <a:rect l="l" t="t" r="r" b="b"/>
                  <a:pathLst>
                    <a:path w="95108" h="128863" extrusionOk="0">
                      <a:moveTo>
                        <a:pt x="87787" y="6882"/>
                      </a:moveTo>
                      <a:lnTo>
                        <a:pt x="84257" y="5848"/>
                      </a:lnTo>
                      <a:lnTo>
                        <a:pt x="67831" y="1034"/>
                      </a:lnTo>
                      <a:lnTo>
                        <a:pt x="64301" y="0"/>
                      </a:lnTo>
                      <a:cubicBezTo>
                        <a:pt x="64301" y="0"/>
                        <a:pt x="33886" y="79669"/>
                        <a:pt x="9152" y="72419"/>
                      </a:cubicBezTo>
                      <a:lnTo>
                        <a:pt x="0" y="103654"/>
                      </a:lnTo>
                      <a:lnTo>
                        <a:pt x="41707" y="115885"/>
                      </a:lnTo>
                      <a:lnTo>
                        <a:pt x="44250" y="116634"/>
                      </a:lnTo>
                      <a:lnTo>
                        <a:pt x="85957" y="128864"/>
                      </a:lnTo>
                      <a:lnTo>
                        <a:pt x="95109" y="97628"/>
                      </a:lnTo>
                      <a:cubicBezTo>
                        <a:pt x="70375" y="90378"/>
                        <a:pt x="87775" y="6894"/>
                        <a:pt x="87775" y="68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1" name="Google Shape;711;p11"/>
                <p:cNvSpPr/>
                <p:nvPr/>
              </p:nvSpPr>
              <p:spPr>
                <a:xfrm rot="983372">
                  <a:off x="2434154" y="1433203"/>
                  <a:ext cx="67464" cy="290131"/>
                </a:xfrm>
                <a:custGeom>
                  <a:avLst/>
                  <a:gdLst/>
                  <a:ahLst/>
                  <a:cxnLst/>
                  <a:rect l="l" t="t" r="r" b="b"/>
                  <a:pathLst>
                    <a:path w="89581" h="385248" extrusionOk="0">
                      <a:moveTo>
                        <a:pt x="0" y="0"/>
                      </a:moveTo>
                      <a:lnTo>
                        <a:pt x="89582" y="0"/>
                      </a:lnTo>
                      <a:lnTo>
                        <a:pt x="89582" y="385249"/>
                      </a:lnTo>
                      <a:lnTo>
                        <a:pt x="0" y="38524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2" name="Google Shape;712;p11"/>
                <p:cNvSpPr/>
                <p:nvPr/>
              </p:nvSpPr>
              <p:spPr>
                <a:xfrm rot="983372">
                  <a:off x="2470638" y="1449189"/>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3" name="Google Shape;713;p11"/>
                <p:cNvSpPr/>
                <p:nvPr/>
              </p:nvSpPr>
              <p:spPr>
                <a:xfrm rot="983372">
                  <a:off x="2399500" y="1691836"/>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4" name="Google Shape;714;p11"/>
                <p:cNvSpPr/>
                <p:nvPr/>
              </p:nvSpPr>
              <p:spPr>
                <a:xfrm>
                  <a:off x="2442715" y="1495159"/>
                  <a:ext cx="50238" cy="145046"/>
                </a:xfrm>
                <a:custGeom>
                  <a:avLst/>
                  <a:gdLst/>
                  <a:ahLst/>
                  <a:cxnLst/>
                  <a:rect l="l" t="t" r="r" b="b"/>
                  <a:pathLst>
                    <a:path w="66762" h="192752" extrusionOk="0">
                      <a:moveTo>
                        <a:pt x="15547" y="91153"/>
                      </a:moveTo>
                      <a:cubicBezTo>
                        <a:pt x="31129" y="38000"/>
                        <a:pt x="51739" y="-2744"/>
                        <a:pt x="61592" y="145"/>
                      </a:cubicBezTo>
                      <a:cubicBezTo>
                        <a:pt x="71445" y="3033"/>
                        <a:pt x="66798" y="48460"/>
                        <a:pt x="51216" y="101600"/>
                      </a:cubicBezTo>
                      <a:cubicBezTo>
                        <a:pt x="35634" y="154753"/>
                        <a:pt x="15024" y="195496"/>
                        <a:pt x="5171" y="192608"/>
                      </a:cubicBezTo>
                      <a:cubicBezTo>
                        <a:pt x="-4682" y="189720"/>
                        <a:pt x="-35" y="144293"/>
                        <a:pt x="15547" y="91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5" name="Google Shape;715;p11"/>
                <p:cNvSpPr/>
                <p:nvPr/>
              </p:nvSpPr>
              <p:spPr>
                <a:xfrm>
                  <a:off x="2417184" y="1641802"/>
                  <a:ext cx="5631" cy="9700"/>
                </a:xfrm>
                <a:custGeom>
                  <a:avLst/>
                  <a:gdLst/>
                  <a:ahLst/>
                  <a:cxnLst/>
                  <a:rect l="l" t="t" r="r" b="b"/>
                  <a:pathLst>
                    <a:path w="7483" h="12891" extrusionOk="0">
                      <a:moveTo>
                        <a:pt x="7467" y="2616"/>
                      </a:moveTo>
                      <a:cubicBezTo>
                        <a:pt x="7455" y="2521"/>
                        <a:pt x="7431" y="2402"/>
                        <a:pt x="7407" y="2307"/>
                      </a:cubicBezTo>
                      <a:cubicBezTo>
                        <a:pt x="7336" y="1475"/>
                        <a:pt x="6979" y="714"/>
                        <a:pt x="6218" y="298"/>
                      </a:cubicBezTo>
                      <a:cubicBezTo>
                        <a:pt x="5826" y="84"/>
                        <a:pt x="5434" y="-11"/>
                        <a:pt x="4994" y="1"/>
                      </a:cubicBezTo>
                      <a:cubicBezTo>
                        <a:pt x="4483" y="1"/>
                        <a:pt x="3865" y="156"/>
                        <a:pt x="3485" y="524"/>
                      </a:cubicBezTo>
                      <a:cubicBezTo>
                        <a:pt x="3402" y="607"/>
                        <a:pt x="3318" y="690"/>
                        <a:pt x="3223" y="785"/>
                      </a:cubicBezTo>
                      <a:lnTo>
                        <a:pt x="3794" y="429"/>
                      </a:lnTo>
                      <a:cubicBezTo>
                        <a:pt x="3295" y="679"/>
                        <a:pt x="2879" y="976"/>
                        <a:pt x="2546" y="1439"/>
                      </a:cubicBezTo>
                      <a:cubicBezTo>
                        <a:pt x="2356" y="1713"/>
                        <a:pt x="2177" y="2093"/>
                        <a:pt x="2011" y="2414"/>
                      </a:cubicBezTo>
                      <a:cubicBezTo>
                        <a:pt x="1868" y="2687"/>
                        <a:pt x="1726" y="2972"/>
                        <a:pt x="1583" y="3258"/>
                      </a:cubicBezTo>
                      <a:cubicBezTo>
                        <a:pt x="1298" y="3864"/>
                        <a:pt x="1060" y="4494"/>
                        <a:pt x="870" y="5136"/>
                      </a:cubicBezTo>
                      <a:cubicBezTo>
                        <a:pt x="620" y="5991"/>
                        <a:pt x="406" y="6859"/>
                        <a:pt x="228" y="7739"/>
                      </a:cubicBezTo>
                      <a:cubicBezTo>
                        <a:pt x="14" y="8856"/>
                        <a:pt x="-212" y="10033"/>
                        <a:pt x="371" y="11090"/>
                      </a:cubicBezTo>
                      <a:cubicBezTo>
                        <a:pt x="882" y="12041"/>
                        <a:pt x="1678" y="12742"/>
                        <a:pt x="2795" y="12873"/>
                      </a:cubicBezTo>
                      <a:cubicBezTo>
                        <a:pt x="3865" y="12992"/>
                        <a:pt x="4970" y="12528"/>
                        <a:pt x="5600" y="11649"/>
                      </a:cubicBezTo>
                      <a:cubicBezTo>
                        <a:pt x="6028" y="11055"/>
                        <a:pt x="6302" y="10413"/>
                        <a:pt x="6337" y="9676"/>
                      </a:cubicBezTo>
                      <a:cubicBezTo>
                        <a:pt x="6337" y="9426"/>
                        <a:pt x="6361" y="9177"/>
                        <a:pt x="6385" y="8939"/>
                      </a:cubicBezTo>
                      <a:cubicBezTo>
                        <a:pt x="6421" y="8428"/>
                        <a:pt x="6480" y="7917"/>
                        <a:pt x="6563" y="7406"/>
                      </a:cubicBezTo>
                      <a:cubicBezTo>
                        <a:pt x="6706" y="6479"/>
                        <a:pt x="6920" y="5552"/>
                        <a:pt x="7146" y="4625"/>
                      </a:cubicBezTo>
                      <a:cubicBezTo>
                        <a:pt x="7181" y="4506"/>
                        <a:pt x="7205" y="4387"/>
                        <a:pt x="7241" y="4268"/>
                      </a:cubicBezTo>
                      <a:cubicBezTo>
                        <a:pt x="7336" y="3959"/>
                        <a:pt x="7443" y="3650"/>
                        <a:pt x="7478" y="3317"/>
                      </a:cubicBezTo>
                      <a:cubicBezTo>
                        <a:pt x="7490" y="3163"/>
                        <a:pt x="7478" y="3056"/>
                        <a:pt x="7467" y="2925"/>
                      </a:cubicBezTo>
                      <a:cubicBezTo>
                        <a:pt x="7467" y="2865"/>
                        <a:pt x="7467" y="2806"/>
                        <a:pt x="7478" y="2735"/>
                      </a:cubicBezTo>
                      <a:cubicBezTo>
                        <a:pt x="7478" y="2699"/>
                        <a:pt x="7455" y="2663"/>
                        <a:pt x="7455" y="2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6" name="Google Shape;716;p11"/>
                <p:cNvSpPr/>
                <p:nvPr/>
              </p:nvSpPr>
              <p:spPr>
                <a:xfrm>
                  <a:off x="2411261" y="1656772"/>
                  <a:ext cx="5657" cy="10774"/>
                </a:xfrm>
                <a:custGeom>
                  <a:avLst/>
                  <a:gdLst/>
                  <a:ahLst/>
                  <a:cxnLst/>
                  <a:rect l="l" t="t" r="r" b="b"/>
                  <a:pathLst>
                    <a:path w="7517" h="14318" extrusionOk="0">
                      <a:moveTo>
                        <a:pt x="4268" y="14"/>
                      </a:moveTo>
                      <a:cubicBezTo>
                        <a:pt x="3115" y="121"/>
                        <a:pt x="2260" y="1060"/>
                        <a:pt x="1903" y="2094"/>
                      </a:cubicBezTo>
                      <a:cubicBezTo>
                        <a:pt x="1784" y="2450"/>
                        <a:pt x="1654" y="2807"/>
                        <a:pt x="1535" y="3163"/>
                      </a:cubicBezTo>
                      <a:cubicBezTo>
                        <a:pt x="1202" y="4197"/>
                        <a:pt x="1012" y="5255"/>
                        <a:pt x="810" y="6325"/>
                      </a:cubicBezTo>
                      <a:cubicBezTo>
                        <a:pt x="655" y="7145"/>
                        <a:pt x="465" y="7965"/>
                        <a:pt x="322" y="8785"/>
                      </a:cubicBezTo>
                      <a:cubicBezTo>
                        <a:pt x="251" y="9201"/>
                        <a:pt x="180" y="9605"/>
                        <a:pt x="108" y="10021"/>
                      </a:cubicBezTo>
                      <a:cubicBezTo>
                        <a:pt x="25" y="10509"/>
                        <a:pt x="-46" y="10877"/>
                        <a:pt x="37" y="11424"/>
                      </a:cubicBezTo>
                      <a:cubicBezTo>
                        <a:pt x="192" y="12434"/>
                        <a:pt x="726" y="13028"/>
                        <a:pt x="1440" y="13694"/>
                      </a:cubicBezTo>
                      <a:cubicBezTo>
                        <a:pt x="2283" y="14490"/>
                        <a:pt x="3710" y="14431"/>
                        <a:pt x="4696" y="14039"/>
                      </a:cubicBezTo>
                      <a:cubicBezTo>
                        <a:pt x="5540" y="13706"/>
                        <a:pt x="6218" y="12993"/>
                        <a:pt x="6550" y="12149"/>
                      </a:cubicBezTo>
                      <a:cubicBezTo>
                        <a:pt x="6717" y="11745"/>
                        <a:pt x="6776" y="11246"/>
                        <a:pt x="6859" y="10806"/>
                      </a:cubicBezTo>
                      <a:cubicBezTo>
                        <a:pt x="6943" y="10366"/>
                        <a:pt x="7014" y="9926"/>
                        <a:pt x="7085" y="9486"/>
                      </a:cubicBezTo>
                      <a:cubicBezTo>
                        <a:pt x="7228" y="8643"/>
                        <a:pt x="7299" y="7775"/>
                        <a:pt x="7394" y="6919"/>
                      </a:cubicBezTo>
                      <a:cubicBezTo>
                        <a:pt x="7513" y="5826"/>
                        <a:pt x="7549" y="4768"/>
                        <a:pt x="7489" y="3675"/>
                      </a:cubicBezTo>
                      <a:cubicBezTo>
                        <a:pt x="7466" y="3247"/>
                        <a:pt x="7442" y="2807"/>
                        <a:pt x="7382" y="2391"/>
                      </a:cubicBezTo>
                      <a:cubicBezTo>
                        <a:pt x="7145" y="857"/>
                        <a:pt x="5766" y="-129"/>
                        <a:pt x="4268" y="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7" name="Google Shape;717;p11"/>
                <p:cNvSpPr/>
                <p:nvPr/>
              </p:nvSpPr>
              <p:spPr>
                <a:xfrm>
                  <a:off x="2418814" y="1653345"/>
                  <a:ext cx="5440" cy="9275"/>
                </a:xfrm>
                <a:custGeom>
                  <a:avLst/>
                  <a:gdLst/>
                  <a:ahLst/>
                  <a:cxnLst/>
                  <a:rect l="l" t="t" r="r" b="b"/>
                  <a:pathLst>
                    <a:path w="7229" h="12326" extrusionOk="0">
                      <a:moveTo>
                        <a:pt x="7120" y="2106"/>
                      </a:moveTo>
                      <a:cubicBezTo>
                        <a:pt x="7120" y="2106"/>
                        <a:pt x="7085" y="1999"/>
                        <a:pt x="7073" y="1952"/>
                      </a:cubicBezTo>
                      <a:cubicBezTo>
                        <a:pt x="7013" y="1536"/>
                        <a:pt x="6847" y="1179"/>
                        <a:pt x="6585" y="846"/>
                      </a:cubicBezTo>
                      <a:cubicBezTo>
                        <a:pt x="6336" y="537"/>
                        <a:pt x="6015" y="312"/>
                        <a:pt x="5646" y="157"/>
                      </a:cubicBezTo>
                      <a:cubicBezTo>
                        <a:pt x="4850" y="-164"/>
                        <a:pt x="4101" y="38"/>
                        <a:pt x="3412" y="478"/>
                      </a:cubicBezTo>
                      <a:cubicBezTo>
                        <a:pt x="3293" y="537"/>
                        <a:pt x="3174" y="621"/>
                        <a:pt x="3067" y="692"/>
                      </a:cubicBezTo>
                      <a:cubicBezTo>
                        <a:pt x="3056" y="692"/>
                        <a:pt x="3044" y="716"/>
                        <a:pt x="3020" y="716"/>
                      </a:cubicBezTo>
                      <a:cubicBezTo>
                        <a:pt x="3020" y="716"/>
                        <a:pt x="3032" y="716"/>
                        <a:pt x="3044" y="716"/>
                      </a:cubicBezTo>
                      <a:cubicBezTo>
                        <a:pt x="2830" y="870"/>
                        <a:pt x="2616" y="1025"/>
                        <a:pt x="2449" y="1251"/>
                      </a:cubicBezTo>
                      <a:cubicBezTo>
                        <a:pt x="2259" y="1500"/>
                        <a:pt x="2105" y="1869"/>
                        <a:pt x="1962" y="2166"/>
                      </a:cubicBezTo>
                      <a:cubicBezTo>
                        <a:pt x="1843" y="2404"/>
                        <a:pt x="1724" y="2653"/>
                        <a:pt x="1617" y="2903"/>
                      </a:cubicBezTo>
                      <a:cubicBezTo>
                        <a:pt x="1380" y="3426"/>
                        <a:pt x="1154" y="3961"/>
                        <a:pt x="952" y="4495"/>
                      </a:cubicBezTo>
                      <a:cubicBezTo>
                        <a:pt x="762" y="5030"/>
                        <a:pt x="583" y="5577"/>
                        <a:pt x="429" y="6124"/>
                      </a:cubicBezTo>
                      <a:cubicBezTo>
                        <a:pt x="203" y="6944"/>
                        <a:pt x="84" y="7728"/>
                        <a:pt x="13" y="8572"/>
                      </a:cubicBezTo>
                      <a:cubicBezTo>
                        <a:pt x="-59" y="9464"/>
                        <a:pt x="167" y="10391"/>
                        <a:pt x="750" y="11092"/>
                      </a:cubicBezTo>
                      <a:cubicBezTo>
                        <a:pt x="1261" y="11722"/>
                        <a:pt x="2152" y="12257"/>
                        <a:pt x="2984" y="12316"/>
                      </a:cubicBezTo>
                      <a:cubicBezTo>
                        <a:pt x="3864" y="12376"/>
                        <a:pt x="4826" y="12185"/>
                        <a:pt x="5504" y="11579"/>
                      </a:cubicBezTo>
                      <a:cubicBezTo>
                        <a:pt x="6134" y="11021"/>
                        <a:pt x="6681" y="10224"/>
                        <a:pt x="6728" y="9345"/>
                      </a:cubicBezTo>
                      <a:cubicBezTo>
                        <a:pt x="6764" y="8762"/>
                        <a:pt x="6847" y="8180"/>
                        <a:pt x="6847" y="7609"/>
                      </a:cubicBezTo>
                      <a:cubicBezTo>
                        <a:pt x="6847" y="7063"/>
                        <a:pt x="6871" y="6528"/>
                        <a:pt x="6906" y="5981"/>
                      </a:cubicBezTo>
                      <a:cubicBezTo>
                        <a:pt x="6942" y="5446"/>
                        <a:pt x="6990" y="4911"/>
                        <a:pt x="7061" y="4376"/>
                      </a:cubicBezTo>
                      <a:cubicBezTo>
                        <a:pt x="7096" y="4115"/>
                        <a:pt x="7144" y="3854"/>
                        <a:pt x="7180" y="3580"/>
                      </a:cubicBezTo>
                      <a:cubicBezTo>
                        <a:pt x="7263" y="3069"/>
                        <a:pt x="7239" y="2570"/>
                        <a:pt x="7120" y="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8" name="Google Shape;718;p11"/>
                <p:cNvSpPr/>
                <p:nvPr/>
              </p:nvSpPr>
              <p:spPr>
                <a:xfrm>
                  <a:off x="2426744" y="1642625"/>
                  <a:ext cx="6064" cy="11272"/>
                </a:xfrm>
                <a:custGeom>
                  <a:avLst/>
                  <a:gdLst/>
                  <a:ahLst/>
                  <a:cxnLst/>
                  <a:rect l="l" t="t" r="r" b="b"/>
                  <a:pathLst>
                    <a:path w="8059" h="14980" extrusionOk="0">
                      <a:moveTo>
                        <a:pt x="6156" y="74"/>
                      </a:moveTo>
                      <a:cubicBezTo>
                        <a:pt x="4967" y="-223"/>
                        <a:pt x="3731" y="395"/>
                        <a:pt x="3267" y="1536"/>
                      </a:cubicBezTo>
                      <a:cubicBezTo>
                        <a:pt x="3172" y="1774"/>
                        <a:pt x="3077" y="2011"/>
                        <a:pt x="2982" y="2249"/>
                      </a:cubicBezTo>
                      <a:cubicBezTo>
                        <a:pt x="2946" y="2344"/>
                        <a:pt x="2911" y="2427"/>
                        <a:pt x="2875" y="2523"/>
                      </a:cubicBezTo>
                      <a:cubicBezTo>
                        <a:pt x="2851" y="2570"/>
                        <a:pt x="2851" y="2558"/>
                        <a:pt x="2816" y="2641"/>
                      </a:cubicBezTo>
                      <a:cubicBezTo>
                        <a:pt x="2542" y="3141"/>
                        <a:pt x="2317" y="3664"/>
                        <a:pt x="2126" y="4198"/>
                      </a:cubicBezTo>
                      <a:cubicBezTo>
                        <a:pt x="1817" y="5042"/>
                        <a:pt x="1544" y="5910"/>
                        <a:pt x="1247" y="6766"/>
                      </a:cubicBezTo>
                      <a:cubicBezTo>
                        <a:pt x="878" y="7835"/>
                        <a:pt x="569" y="8905"/>
                        <a:pt x="296" y="10010"/>
                      </a:cubicBezTo>
                      <a:cubicBezTo>
                        <a:pt x="129" y="10700"/>
                        <a:pt x="-84" y="11306"/>
                        <a:pt x="34" y="12043"/>
                      </a:cubicBezTo>
                      <a:cubicBezTo>
                        <a:pt x="237" y="13350"/>
                        <a:pt x="1187" y="14575"/>
                        <a:pt x="2483" y="14895"/>
                      </a:cubicBezTo>
                      <a:cubicBezTo>
                        <a:pt x="3755" y="15216"/>
                        <a:pt x="5276" y="14598"/>
                        <a:pt x="6013" y="13505"/>
                      </a:cubicBezTo>
                      <a:cubicBezTo>
                        <a:pt x="6524" y="12744"/>
                        <a:pt x="6655" y="11853"/>
                        <a:pt x="6869" y="10973"/>
                      </a:cubicBezTo>
                      <a:cubicBezTo>
                        <a:pt x="7095" y="10094"/>
                        <a:pt x="7249" y="9214"/>
                        <a:pt x="7392" y="8311"/>
                      </a:cubicBezTo>
                      <a:cubicBezTo>
                        <a:pt x="7534" y="7420"/>
                        <a:pt x="7689" y="6528"/>
                        <a:pt x="7820" y="5637"/>
                      </a:cubicBezTo>
                      <a:cubicBezTo>
                        <a:pt x="7879" y="5197"/>
                        <a:pt x="7915" y="4733"/>
                        <a:pt x="7938" y="4294"/>
                      </a:cubicBezTo>
                      <a:cubicBezTo>
                        <a:pt x="7938" y="4080"/>
                        <a:pt x="7938" y="3913"/>
                        <a:pt x="7938" y="3782"/>
                      </a:cubicBezTo>
                      <a:lnTo>
                        <a:pt x="7962" y="3509"/>
                      </a:lnTo>
                      <a:cubicBezTo>
                        <a:pt x="7986" y="3248"/>
                        <a:pt x="8010" y="2998"/>
                        <a:pt x="8045" y="2736"/>
                      </a:cubicBezTo>
                      <a:cubicBezTo>
                        <a:pt x="8176" y="1512"/>
                        <a:pt x="7380" y="383"/>
                        <a:pt x="6191" y="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9" name="Google Shape;719;p11"/>
                <p:cNvSpPr/>
                <p:nvPr/>
              </p:nvSpPr>
              <p:spPr>
                <a:xfrm>
                  <a:off x="2425205" y="1630443"/>
                  <a:ext cx="4939" cy="10027"/>
                </a:xfrm>
                <a:custGeom>
                  <a:avLst/>
                  <a:gdLst/>
                  <a:ahLst/>
                  <a:cxnLst/>
                  <a:rect l="l" t="t" r="r" b="b"/>
                  <a:pathLst>
                    <a:path w="6563" h="13325" extrusionOk="0">
                      <a:moveTo>
                        <a:pt x="6345" y="1837"/>
                      </a:moveTo>
                      <a:cubicBezTo>
                        <a:pt x="6261" y="934"/>
                        <a:pt x="5346" y="78"/>
                        <a:pt x="4455" y="7"/>
                      </a:cubicBezTo>
                      <a:cubicBezTo>
                        <a:pt x="3492" y="-65"/>
                        <a:pt x="2541" y="446"/>
                        <a:pt x="2185" y="1361"/>
                      </a:cubicBezTo>
                      <a:cubicBezTo>
                        <a:pt x="2149" y="1457"/>
                        <a:pt x="2113" y="1552"/>
                        <a:pt x="2066" y="1659"/>
                      </a:cubicBezTo>
                      <a:cubicBezTo>
                        <a:pt x="1971" y="1896"/>
                        <a:pt x="1995" y="1861"/>
                        <a:pt x="2161" y="1552"/>
                      </a:cubicBezTo>
                      <a:lnTo>
                        <a:pt x="1864" y="2087"/>
                      </a:lnTo>
                      <a:cubicBezTo>
                        <a:pt x="1828" y="2182"/>
                        <a:pt x="1792" y="2277"/>
                        <a:pt x="1745" y="2384"/>
                      </a:cubicBezTo>
                      <a:cubicBezTo>
                        <a:pt x="1614" y="2728"/>
                        <a:pt x="1448" y="3061"/>
                        <a:pt x="1353" y="3418"/>
                      </a:cubicBezTo>
                      <a:cubicBezTo>
                        <a:pt x="1115" y="4273"/>
                        <a:pt x="853" y="5129"/>
                        <a:pt x="687" y="5997"/>
                      </a:cubicBezTo>
                      <a:cubicBezTo>
                        <a:pt x="556" y="6686"/>
                        <a:pt x="438" y="7376"/>
                        <a:pt x="319" y="8065"/>
                      </a:cubicBezTo>
                      <a:lnTo>
                        <a:pt x="117" y="9182"/>
                      </a:lnTo>
                      <a:cubicBezTo>
                        <a:pt x="93" y="9337"/>
                        <a:pt x="57" y="9503"/>
                        <a:pt x="33" y="9658"/>
                      </a:cubicBezTo>
                      <a:cubicBezTo>
                        <a:pt x="-73" y="10371"/>
                        <a:pt x="93" y="10882"/>
                        <a:pt x="295" y="11559"/>
                      </a:cubicBezTo>
                      <a:cubicBezTo>
                        <a:pt x="580" y="12522"/>
                        <a:pt x="1745" y="13200"/>
                        <a:pt x="2672" y="13307"/>
                      </a:cubicBezTo>
                      <a:cubicBezTo>
                        <a:pt x="3682" y="13425"/>
                        <a:pt x="4859" y="12986"/>
                        <a:pt x="5430" y="12106"/>
                      </a:cubicBezTo>
                      <a:cubicBezTo>
                        <a:pt x="5786" y="11559"/>
                        <a:pt x="6000" y="11108"/>
                        <a:pt x="6083" y="10454"/>
                      </a:cubicBezTo>
                      <a:cubicBezTo>
                        <a:pt x="6107" y="10299"/>
                        <a:pt x="6119" y="10133"/>
                        <a:pt x="6131" y="9967"/>
                      </a:cubicBezTo>
                      <a:cubicBezTo>
                        <a:pt x="6166" y="9622"/>
                        <a:pt x="6202" y="9265"/>
                        <a:pt x="6250" y="8921"/>
                      </a:cubicBezTo>
                      <a:cubicBezTo>
                        <a:pt x="6321" y="8255"/>
                        <a:pt x="6392" y="7578"/>
                        <a:pt x="6475" y="6912"/>
                      </a:cubicBezTo>
                      <a:cubicBezTo>
                        <a:pt x="6547" y="6235"/>
                        <a:pt x="6547" y="5569"/>
                        <a:pt x="6559" y="4892"/>
                      </a:cubicBezTo>
                      <a:cubicBezTo>
                        <a:pt x="6582" y="3858"/>
                        <a:pt x="6535" y="2859"/>
                        <a:pt x="6226" y="1861"/>
                      </a:cubicBezTo>
                      <a:cubicBezTo>
                        <a:pt x="6285" y="2063"/>
                        <a:pt x="6345" y="2265"/>
                        <a:pt x="6404" y="2455"/>
                      </a:cubicBezTo>
                      <a:cubicBezTo>
                        <a:pt x="6392" y="2253"/>
                        <a:pt x="6368" y="2039"/>
                        <a:pt x="6345" y="18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0" name="Google Shape;720;p11"/>
                <p:cNvSpPr/>
                <p:nvPr/>
              </p:nvSpPr>
              <p:spPr>
                <a:xfrm>
                  <a:off x="2418584" y="1667897"/>
                  <a:ext cx="141" cy="102"/>
                </a:xfrm>
                <a:custGeom>
                  <a:avLst/>
                  <a:gdLst/>
                  <a:ahLst/>
                  <a:cxnLst/>
                  <a:rect l="l" t="t" r="r" b="b"/>
                  <a:pathLst>
                    <a:path w="188" h="136" extrusionOk="0">
                      <a:moveTo>
                        <a:pt x="10" y="131"/>
                      </a:moveTo>
                      <a:cubicBezTo>
                        <a:pt x="70" y="83"/>
                        <a:pt x="117" y="59"/>
                        <a:pt x="188" y="0"/>
                      </a:cubicBezTo>
                      <a:cubicBezTo>
                        <a:pt x="34" y="107"/>
                        <a:pt x="-26" y="155"/>
                        <a:pt x="10" y="1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1" name="Google Shape;721;p11"/>
                <p:cNvSpPr/>
                <p:nvPr/>
              </p:nvSpPr>
              <p:spPr>
                <a:xfrm>
                  <a:off x="2415898" y="1667720"/>
                  <a:ext cx="5257" cy="10852"/>
                </a:xfrm>
                <a:custGeom>
                  <a:avLst/>
                  <a:gdLst/>
                  <a:ahLst/>
                  <a:cxnLst/>
                  <a:rect l="l" t="t" r="r" b="b"/>
                  <a:pathLst>
                    <a:path w="6986" h="14421" extrusionOk="0">
                      <a:moveTo>
                        <a:pt x="6168" y="899"/>
                      </a:moveTo>
                      <a:cubicBezTo>
                        <a:pt x="6061" y="709"/>
                        <a:pt x="5918" y="567"/>
                        <a:pt x="5740" y="448"/>
                      </a:cubicBezTo>
                      <a:cubicBezTo>
                        <a:pt x="6037" y="709"/>
                        <a:pt x="5989" y="673"/>
                        <a:pt x="5621" y="317"/>
                      </a:cubicBezTo>
                      <a:cubicBezTo>
                        <a:pt x="5264" y="55"/>
                        <a:pt x="4872" y="-28"/>
                        <a:pt x="4432" y="8"/>
                      </a:cubicBezTo>
                      <a:cubicBezTo>
                        <a:pt x="4266" y="8"/>
                        <a:pt x="4100" y="67"/>
                        <a:pt x="3945" y="139"/>
                      </a:cubicBezTo>
                      <a:cubicBezTo>
                        <a:pt x="3731" y="281"/>
                        <a:pt x="3612" y="353"/>
                        <a:pt x="3577" y="364"/>
                      </a:cubicBezTo>
                      <a:cubicBezTo>
                        <a:pt x="3291" y="567"/>
                        <a:pt x="3089" y="697"/>
                        <a:pt x="2792" y="1042"/>
                      </a:cubicBezTo>
                      <a:cubicBezTo>
                        <a:pt x="2412" y="1482"/>
                        <a:pt x="2139" y="2040"/>
                        <a:pt x="1901" y="2563"/>
                      </a:cubicBezTo>
                      <a:cubicBezTo>
                        <a:pt x="1461" y="3526"/>
                        <a:pt x="1128" y="4560"/>
                        <a:pt x="950" y="5594"/>
                      </a:cubicBezTo>
                      <a:cubicBezTo>
                        <a:pt x="641" y="7401"/>
                        <a:pt x="344" y="9195"/>
                        <a:pt x="35" y="11002"/>
                      </a:cubicBezTo>
                      <a:cubicBezTo>
                        <a:pt x="-239" y="12595"/>
                        <a:pt x="1140" y="14306"/>
                        <a:pt x="2733" y="14413"/>
                      </a:cubicBezTo>
                      <a:cubicBezTo>
                        <a:pt x="4432" y="14532"/>
                        <a:pt x="5906" y="13415"/>
                        <a:pt x="6144" y="11715"/>
                      </a:cubicBezTo>
                      <a:cubicBezTo>
                        <a:pt x="6417" y="9849"/>
                        <a:pt x="6738" y="7983"/>
                        <a:pt x="6952" y="6105"/>
                      </a:cubicBezTo>
                      <a:cubicBezTo>
                        <a:pt x="7000" y="5665"/>
                        <a:pt x="6988" y="5226"/>
                        <a:pt x="6976" y="4774"/>
                      </a:cubicBezTo>
                      <a:cubicBezTo>
                        <a:pt x="6976" y="4108"/>
                        <a:pt x="6976" y="3419"/>
                        <a:pt x="6857" y="2753"/>
                      </a:cubicBezTo>
                      <a:cubicBezTo>
                        <a:pt x="6738" y="2100"/>
                        <a:pt x="6548" y="1410"/>
                        <a:pt x="6156" y="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2" name="Google Shape;722;p11"/>
                <p:cNvSpPr/>
                <p:nvPr/>
              </p:nvSpPr>
              <p:spPr>
                <a:xfrm>
                  <a:off x="2476558" y="1429498"/>
                  <a:ext cx="64700" cy="18970"/>
                </a:xfrm>
                <a:custGeom>
                  <a:avLst/>
                  <a:gdLst/>
                  <a:ahLst/>
                  <a:cxnLst/>
                  <a:rect l="l" t="t" r="r" b="b"/>
                  <a:pathLst>
                    <a:path w="85980" h="25209" extrusionOk="0">
                      <a:moveTo>
                        <a:pt x="85981" y="252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723" name="Google Shape;723;p11"/>
            <p:cNvSpPr/>
            <p:nvPr/>
          </p:nvSpPr>
          <p:spPr>
            <a:xfrm>
              <a:off x="288913" y="4566695"/>
              <a:ext cx="325250" cy="312896"/>
            </a:xfrm>
            <a:custGeom>
              <a:avLst/>
              <a:gdLst/>
              <a:ahLst/>
              <a:cxnLst/>
              <a:rect l="l" t="t" r="r" b="b"/>
              <a:pathLst>
                <a:path w="133299" h="128236" extrusionOk="0">
                  <a:moveTo>
                    <a:pt x="63445" y="72530"/>
                  </a:moveTo>
                  <a:cubicBezTo>
                    <a:pt x="57240" y="65458"/>
                    <a:pt x="51702" y="57899"/>
                    <a:pt x="45771" y="50637"/>
                  </a:cubicBezTo>
                  <a:cubicBezTo>
                    <a:pt x="44594" y="49199"/>
                    <a:pt x="42015" y="50684"/>
                    <a:pt x="42942" y="52408"/>
                  </a:cubicBezTo>
                  <a:cubicBezTo>
                    <a:pt x="51654" y="68584"/>
                    <a:pt x="64812" y="82977"/>
                    <a:pt x="78088" y="95541"/>
                  </a:cubicBezTo>
                  <a:cubicBezTo>
                    <a:pt x="83935" y="101067"/>
                    <a:pt x="91578" y="108056"/>
                    <a:pt x="100361" y="105620"/>
                  </a:cubicBezTo>
                  <a:cubicBezTo>
                    <a:pt x="107231" y="103718"/>
                    <a:pt x="110916" y="96527"/>
                    <a:pt x="110761" y="89752"/>
                  </a:cubicBezTo>
                  <a:cubicBezTo>
                    <a:pt x="110559" y="81123"/>
                    <a:pt x="104629" y="74360"/>
                    <a:pt x="98769" y="68667"/>
                  </a:cubicBezTo>
                  <a:cubicBezTo>
                    <a:pt x="91269" y="61369"/>
                    <a:pt x="83722" y="54119"/>
                    <a:pt x="76269" y="46774"/>
                  </a:cubicBezTo>
                  <a:cubicBezTo>
                    <a:pt x="68746" y="39369"/>
                    <a:pt x="61222" y="31952"/>
                    <a:pt x="53710" y="24524"/>
                  </a:cubicBezTo>
                  <a:cubicBezTo>
                    <a:pt x="46948" y="17832"/>
                    <a:pt x="40411" y="9988"/>
                    <a:pt x="32435" y="4699"/>
                  </a:cubicBezTo>
                  <a:cubicBezTo>
                    <a:pt x="25601" y="170"/>
                    <a:pt x="16402" y="-1910"/>
                    <a:pt x="8854" y="2238"/>
                  </a:cubicBezTo>
                  <a:cubicBezTo>
                    <a:pt x="1866" y="6077"/>
                    <a:pt x="-1772" y="14077"/>
                    <a:pt x="855" y="21743"/>
                  </a:cubicBezTo>
                  <a:cubicBezTo>
                    <a:pt x="2151" y="25511"/>
                    <a:pt x="4658" y="28743"/>
                    <a:pt x="7238" y="31715"/>
                  </a:cubicBezTo>
                  <a:cubicBezTo>
                    <a:pt x="10506" y="35506"/>
                    <a:pt x="13858" y="39238"/>
                    <a:pt x="17186" y="42982"/>
                  </a:cubicBezTo>
                  <a:cubicBezTo>
                    <a:pt x="24008" y="50649"/>
                    <a:pt x="30854" y="58279"/>
                    <a:pt x="37760" y="65862"/>
                  </a:cubicBezTo>
                  <a:cubicBezTo>
                    <a:pt x="51678" y="81171"/>
                    <a:pt x="65774" y="96325"/>
                    <a:pt x="80037" y="111325"/>
                  </a:cubicBezTo>
                  <a:cubicBezTo>
                    <a:pt x="86075" y="117672"/>
                    <a:pt x="92493" y="124553"/>
                    <a:pt x="101146" y="127156"/>
                  </a:cubicBezTo>
                  <a:cubicBezTo>
                    <a:pt x="109810" y="129771"/>
                    <a:pt x="118071" y="127596"/>
                    <a:pt x="124335" y="121083"/>
                  </a:cubicBezTo>
                  <a:cubicBezTo>
                    <a:pt x="130230" y="114950"/>
                    <a:pt x="134949" y="107474"/>
                    <a:pt x="132750" y="98655"/>
                  </a:cubicBezTo>
                  <a:cubicBezTo>
                    <a:pt x="130598" y="90014"/>
                    <a:pt x="124168" y="83310"/>
                    <a:pt x="118404" y="76856"/>
                  </a:cubicBezTo>
                  <a:cubicBezTo>
                    <a:pt x="104830" y="61667"/>
                    <a:pt x="90865" y="46905"/>
                    <a:pt x="76578" y="32392"/>
                  </a:cubicBezTo>
                  <a:cubicBezTo>
                    <a:pt x="73013" y="28767"/>
                    <a:pt x="69435" y="25154"/>
                    <a:pt x="65822" y="21576"/>
                  </a:cubicBezTo>
                  <a:cubicBezTo>
                    <a:pt x="63706" y="19484"/>
                    <a:pt x="60081" y="22408"/>
                    <a:pt x="62209" y="24536"/>
                  </a:cubicBezTo>
                  <a:cubicBezTo>
                    <a:pt x="74748" y="37146"/>
                    <a:pt x="86848" y="50185"/>
                    <a:pt x="98710" y="63437"/>
                  </a:cubicBezTo>
                  <a:cubicBezTo>
                    <a:pt x="104759" y="70200"/>
                    <a:pt x="110714" y="77058"/>
                    <a:pt x="116550" y="84000"/>
                  </a:cubicBezTo>
                  <a:cubicBezTo>
                    <a:pt x="120995" y="89289"/>
                    <a:pt x="126653" y="95814"/>
                    <a:pt x="126795" y="103135"/>
                  </a:cubicBezTo>
                  <a:cubicBezTo>
                    <a:pt x="126878" y="106986"/>
                    <a:pt x="124905" y="110148"/>
                    <a:pt x="122623" y="113072"/>
                  </a:cubicBezTo>
                  <a:cubicBezTo>
                    <a:pt x="120163" y="116210"/>
                    <a:pt x="117275" y="119514"/>
                    <a:pt x="113507" y="121071"/>
                  </a:cubicBezTo>
                  <a:cubicBezTo>
                    <a:pt x="106079" y="124125"/>
                    <a:pt x="98186" y="119882"/>
                    <a:pt x="92576" y="115164"/>
                  </a:cubicBezTo>
                  <a:cubicBezTo>
                    <a:pt x="85885" y="109530"/>
                    <a:pt x="80061" y="102684"/>
                    <a:pt x="74035" y="96361"/>
                  </a:cubicBezTo>
                  <a:cubicBezTo>
                    <a:pt x="67973" y="89990"/>
                    <a:pt x="61947" y="83584"/>
                    <a:pt x="55957" y="77142"/>
                  </a:cubicBezTo>
                  <a:cubicBezTo>
                    <a:pt x="43727" y="63996"/>
                    <a:pt x="31639" y="50732"/>
                    <a:pt x="19706" y="37325"/>
                  </a:cubicBezTo>
                  <a:cubicBezTo>
                    <a:pt x="16889" y="34163"/>
                    <a:pt x="14036" y="31014"/>
                    <a:pt x="11279" y="27793"/>
                  </a:cubicBezTo>
                  <a:cubicBezTo>
                    <a:pt x="8866" y="24976"/>
                    <a:pt x="6251" y="21814"/>
                    <a:pt x="5633" y="18034"/>
                  </a:cubicBezTo>
                  <a:cubicBezTo>
                    <a:pt x="4302" y="10000"/>
                    <a:pt x="12586" y="4948"/>
                    <a:pt x="19706" y="5602"/>
                  </a:cubicBezTo>
                  <a:cubicBezTo>
                    <a:pt x="28014" y="6375"/>
                    <a:pt x="34171" y="12912"/>
                    <a:pt x="39781" y="18439"/>
                  </a:cubicBezTo>
                  <a:cubicBezTo>
                    <a:pt x="46353" y="24928"/>
                    <a:pt x="52950" y="31406"/>
                    <a:pt x="59511" y="37919"/>
                  </a:cubicBezTo>
                  <a:cubicBezTo>
                    <a:pt x="65941" y="44290"/>
                    <a:pt x="72359" y="50672"/>
                    <a:pt x="78777" y="57055"/>
                  </a:cubicBezTo>
                  <a:cubicBezTo>
                    <a:pt x="85100" y="63331"/>
                    <a:pt x="91661" y="69523"/>
                    <a:pt x="97556" y="76203"/>
                  </a:cubicBezTo>
                  <a:cubicBezTo>
                    <a:pt x="102228" y="81504"/>
                    <a:pt x="106899" y="88956"/>
                    <a:pt x="103012" y="96052"/>
                  </a:cubicBezTo>
                  <a:cubicBezTo>
                    <a:pt x="98056" y="105085"/>
                    <a:pt x="87620" y="96444"/>
                    <a:pt x="82723" y="92058"/>
                  </a:cubicBezTo>
                  <a:cubicBezTo>
                    <a:pt x="75901" y="85949"/>
                    <a:pt x="69483" y="79400"/>
                    <a:pt x="63445" y="7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4" name="Google Shape;724;p11"/>
            <p:cNvSpPr/>
            <p:nvPr/>
          </p:nvSpPr>
          <p:spPr>
            <a:xfrm rot="878030">
              <a:off x="7715137" y="4672774"/>
              <a:ext cx="204526" cy="211816"/>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5" name="Google Shape;725;p11"/>
            <p:cNvSpPr/>
            <p:nvPr/>
          </p:nvSpPr>
          <p:spPr>
            <a:xfrm>
              <a:off x="465235" y="4389100"/>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6" name="Google Shape;726;p11"/>
            <p:cNvSpPr/>
            <p:nvPr/>
          </p:nvSpPr>
          <p:spPr>
            <a:xfrm>
              <a:off x="8447448" y="384137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784216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8"/>
        <p:cNvGrpSpPr/>
        <p:nvPr/>
      </p:nvGrpSpPr>
      <p:grpSpPr>
        <a:xfrm>
          <a:off x="0" y="0"/>
          <a:ext cx="0" cy="0"/>
          <a:chOff x="0" y="0"/>
          <a:chExt cx="0" cy="0"/>
        </a:xfrm>
      </p:grpSpPr>
      <p:grpSp>
        <p:nvGrpSpPr>
          <p:cNvPr id="729" name="Google Shape;729;p13"/>
          <p:cNvGrpSpPr/>
          <p:nvPr/>
        </p:nvGrpSpPr>
        <p:grpSpPr>
          <a:xfrm>
            <a:off x="10" y="-6181"/>
            <a:ext cx="12191921" cy="6883200"/>
            <a:chOff x="7" y="-4636"/>
            <a:chExt cx="9143941" cy="5162400"/>
          </a:xfrm>
        </p:grpSpPr>
        <p:grpSp>
          <p:nvGrpSpPr>
            <p:cNvPr id="730" name="Google Shape;730;p13"/>
            <p:cNvGrpSpPr/>
            <p:nvPr/>
          </p:nvGrpSpPr>
          <p:grpSpPr>
            <a:xfrm>
              <a:off x="152374" y="-4636"/>
              <a:ext cx="8839200" cy="5162400"/>
              <a:chOff x="169975" y="-9450"/>
              <a:chExt cx="8839200" cy="5162400"/>
            </a:xfrm>
          </p:grpSpPr>
          <p:cxnSp>
            <p:nvCxnSpPr>
              <p:cNvPr id="731" name="Google Shape;731;p13"/>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2" name="Google Shape;732;p13"/>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3" name="Google Shape;733;p13"/>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4" name="Google Shape;734;p13"/>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5" name="Google Shape;735;p13"/>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6" name="Google Shape;736;p13"/>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7" name="Google Shape;737;p13"/>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8" name="Google Shape;738;p13"/>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9" name="Google Shape;739;p13"/>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0" name="Google Shape;740;p13"/>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1" name="Google Shape;741;p13"/>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2" name="Google Shape;742;p13"/>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3" name="Google Shape;743;p13"/>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4" name="Google Shape;744;p13"/>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5" name="Google Shape;745;p13"/>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6" name="Google Shape;746;p13"/>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7" name="Google Shape;747;p13"/>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8" name="Google Shape;748;p13"/>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9" name="Google Shape;749;p13"/>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0" name="Google Shape;750;p13"/>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1" name="Google Shape;751;p13"/>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2" name="Google Shape;752;p13"/>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3" name="Google Shape;753;p13"/>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4" name="Google Shape;754;p13"/>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5" name="Google Shape;755;p13"/>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6" name="Google Shape;756;p13"/>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7" name="Google Shape;757;p13"/>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8" name="Google Shape;758;p13"/>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9" name="Google Shape;759;p13"/>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60" name="Google Shape;760;p13"/>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761" name="Google Shape;761;p13"/>
            <p:cNvGrpSpPr/>
            <p:nvPr/>
          </p:nvGrpSpPr>
          <p:grpSpPr>
            <a:xfrm>
              <a:off x="7" y="299022"/>
              <a:ext cx="9143941" cy="4555084"/>
              <a:chOff x="17400" y="303833"/>
              <a:chExt cx="9126600" cy="4555084"/>
            </a:xfrm>
          </p:grpSpPr>
          <p:cxnSp>
            <p:nvCxnSpPr>
              <p:cNvPr id="762" name="Google Shape;762;p13"/>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3" name="Google Shape;763;p13"/>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4" name="Google Shape;764;p13"/>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5" name="Google Shape;765;p13"/>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6" name="Google Shape;766;p13"/>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7" name="Google Shape;767;p13"/>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8" name="Google Shape;768;p13"/>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9" name="Google Shape;769;p13"/>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0" name="Google Shape;770;p13"/>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1" name="Google Shape;771;p13"/>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2" name="Google Shape;772;p13"/>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3" name="Google Shape;773;p13"/>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4" name="Google Shape;774;p13"/>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5" name="Google Shape;775;p13"/>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6" name="Google Shape;776;p13"/>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7" name="Google Shape;777;p13"/>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778" name="Google Shape;778;p13"/>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79" name="Google Shape;779;p13"/>
          <p:cNvGrpSpPr/>
          <p:nvPr/>
        </p:nvGrpSpPr>
        <p:grpSpPr>
          <a:xfrm>
            <a:off x="348625" y="791617"/>
            <a:ext cx="11452259" cy="5790456"/>
            <a:chOff x="288576" y="539500"/>
            <a:chExt cx="8589194" cy="4342842"/>
          </a:xfrm>
        </p:grpSpPr>
        <p:grpSp>
          <p:nvGrpSpPr>
            <p:cNvPr id="780" name="Google Shape;780;p13"/>
            <p:cNvGrpSpPr/>
            <p:nvPr/>
          </p:nvGrpSpPr>
          <p:grpSpPr>
            <a:xfrm>
              <a:off x="8654851" y="828147"/>
              <a:ext cx="222919" cy="334442"/>
              <a:chOff x="2223940" y="2184624"/>
              <a:chExt cx="124335" cy="186547"/>
            </a:xfrm>
          </p:grpSpPr>
          <p:sp>
            <p:nvSpPr>
              <p:cNvPr id="781" name="Google Shape;781;p13"/>
              <p:cNvSpPr/>
              <p:nvPr/>
            </p:nvSpPr>
            <p:spPr>
              <a:xfrm rot="-4535700">
                <a:off x="2258741" y="2282914"/>
                <a:ext cx="62518" cy="92860"/>
              </a:xfrm>
              <a:custGeom>
                <a:avLst/>
                <a:gdLst/>
                <a:ahLst/>
                <a:cxnLst/>
                <a:rect l="l" t="t" r="r" b="b"/>
                <a:pathLst>
                  <a:path w="82949" h="123206" extrusionOk="0">
                    <a:moveTo>
                      <a:pt x="0" y="0"/>
                    </a:moveTo>
                    <a:lnTo>
                      <a:pt x="82950" y="0"/>
                    </a:lnTo>
                    <a:lnTo>
                      <a:pt x="82950" y="123206"/>
                    </a:lnTo>
                    <a:lnTo>
                      <a:pt x="0" y="12320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2" name="Google Shape;782;p13"/>
              <p:cNvSpPr/>
              <p:nvPr/>
            </p:nvSpPr>
            <p:spPr>
              <a:xfrm>
                <a:off x="2223940" y="2287641"/>
                <a:ext cx="28727" cy="60496"/>
              </a:xfrm>
              <a:custGeom>
                <a:avLst/>
                <a:gdLst/>
                <a:ahLst/>
                <a:cxnLst/>
                <a:rect l="l" t="t" r="r" b="b"/>
                <a:pathLst>
                  <a:path w="38176" h="80394" extrusionOk="0">
                    <a:moveTo>
                      <a:pt x="38177" y="0"/>
                    </a:moveTo>
                    <a:lnTo>
                      <a:pt x="0" y="75878"/>
                    </a:lnTo>
                    <a:lnTo>
                      <a:pt x="17721" y="80394"/>
                    </a:lnTo>
                    <a:lnTo>
                      <a:pt x="3817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3" name="Google Shape;783;p13"/>
              <p:cNvSpPr/>
              <p:nvPr/>
            </p:nvSpPr>
            <p:spPr>
              <a:xfrm>
                <a:off x="2276407" y="2184624"/>
                <a:ext cx="71868" cy="130666"/>
              </a:xfrm>
              <a:custGeom>
                <a:avLst/>
                <a:gdLst/>
                <a:ahLst/>
                <a:cxnLst/>
                <a:rect l="l" t="t" r="r" b="b"/>
                <a:pathLst>
                  <a:path w="95505" h="173642" extrusionOk="0">
                    <a:moveTo>
                      <a:pt x="60434" y="173643"/>
                    </a:moveTo>
                    <a:cubicBezTo>
                      <a:pt x="60244" y="173643"/>
                      <a:pt x="60042" y="173631"/>
                      <a:pt x="59851" y="173595"/>
                    </a:cubicBezTo>
                    <a:cubicBezTo>
                      <a:pt x="57498" y="173274"/>
                      <a:pt x="55858" y="171112"/>
                      <a:pt x="56179" y="168758"/>
                    </a:cubicBezTo>
                    <a:lnTo>
                      <a:pt x="70822" y="61716"/>
                    </a:lnTo>
                    <a:cubicBezTo>
                      <a:pt x="70929" y="60932"/>
                      <a:pt x="71262" y="60183"/>
                      <a:pt x="71761" y="59565"/>
                    </a:cubicBezTo>
                    <a:cubicBezTo>
                      <a:pt x="77133" y="53004"/>
                      <a:pt x="90207" y="33262"/>
                      <a:pt x="86131" y="20865"/>
                    </a:cubicBezTo>
                    <a:cubicBezTo>
                      <a:pt x="84360" y="15481"/>
                      <a:pt x="79486" y="11844"/>
                      <a:pt x="71238" y="9740"/>
                    </a:cubicBezTo>
                    <a:cubicBezTo>
                      <a:pt x="62680" y="7577"/>
                      <a:pt x="56321" y="8457"/>
                      <a:pt x="51793" y="12474"/>
                    </a:cubicBezTo>
                    <a:cubicBezTo>
                      <a:pt x="42391" y="20818"/>
                      <a:pt x="42772" y="41534"/>
                      <a:pt x="43699" y="48820"/>
                    </a:cubicBezTo>
                    <a:cubicBezTo>
                      <a:pt x="43782" y="49462"/>
                      <a:pt x="43723" y="50128"/>
                      <a:pt x="43520" y="50734"/>
                    </a:cubicBezTo>
                    <a:lnTo>
                      <a:pt x="8375" y="156421"/>
                    </a:lnTo>
                    <a:cubicBezTo>
                      <a:pt x="7626" y="158667"/>
                      <a:pt x="5189" y="159903"/>
                      <a:pt x="2943" y="159143"/>
                    </a:cubicBezTo>
                    <a:cubicBezTo>
                      <a:pt x="685" y="158394"/>
                      <a:pt x="-528" y="155957"/>
                      <a:pt x="221" y="153699"/>
                    </a:cubicBezTo>
                    <a:lnTo>
                      <a:pt x="35070" y="48915"/>
                    </a:lnTo>
                    <a:cubicBezTo>
                      <a:pt x="34511" y="43424"/>
                      <a:pt x="32693" y="17930"/>
                      <a:pt x="46088" y="6044"/>
                    </a:cubicBezTo>
                    <a:cubicBezTo>
                      <a:pt x="52827" y="77"/>
                      <a:pt x="62015" y="-1479"/>
                      <a:pt x="73365" y="1409"/>
                    </a:cubicBezTo>
                    <a:cubicBezTo>
                      <a:pt x="84550" y="4261"/>
                      <a:pt x="91598" y="9895"/>
                      <a:pt x="94320" y="18191"/>
                    </a:cubicBezTo>
                    <a:cubicBezTo>
                      <a:pt x="100084" y="35758"/>
                      <a:pt x="83159" y="58947"/>
                      <a:pt x="79201" y="64046"/>
                    </a:cubicBezTo>
                    <a:lnTo>
                      <a:pt x="64725" y="169911"/>
                    </a:lnTo>
                    <a:cubicBezTo>
                      <a:pt x="64427" y="172074"/>
                      <a:pt x="62585" y="173631"/>
                      <a:pt x="60469" y="173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84" name="Google Shape;784;p13"/>
            <p:cNvSpPr/>
            <p:nvPr/>
          </p:nvSpPr>
          <p:spPr>
            <a:xfrm>
              <a:off x="8487823" y="53950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85" name="Google Shape;785;p13"/>
            <p:cNvGrpSpPr/>
            <p:nvPr/>
          </p:nvGrpSpPr>
          <p:grpSpPr>
            <a:xfrm>
              <a:off x="288576" y="3983472"/>
              <a:ext cx="693584" cy="898869"/>
              <a:chOff x="288576" y="3983472"/>
              <a:chExt cx="693584" cy="898869"/>
            </a:xfrm>
          </p:grpSpPr>
          <p:grpSp>
            <p:nvGrpSpPr>
              <p:cNvPr id="786" name="Google Shape;786;p13"/>
              <p:cNvGrpSpPr/>
              <p:nvPr/>
            </p:nvGrpSpPr>
            <p:grpSpPr>
              <a:xfrm>
                <a:off x="319966" y="4403236"/>
                <a:ext cx="288092" cy="404372"/>
                <a:chOff x="6797500" y="430173"/>
                <a:chExt cx="503129" cy="706203"/>
              </a:xfrm>
            </p:grpSpPr>
            <p:sp>
              <p:nvSpPr>
                <p:cNvPr id="787" name="Google Shape;787;p1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8" name="Google Shape;788;p13"/>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9" name="Google Shape;789;p13"/>
                <p:cNvSpPr/>
                <p:nvPr/>
              </p:nvSpPr>
              <p:spPr>
                <a:xfrm>
                  <a:off x="7170441" y="430173"/>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0" name="Google Shape;790;p1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1" name="Google Shape;791;p1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92" name="Google Shape;792;p13"/>
              <p:cNvSpPr/>
              <p:nvPr/>
            </p:nvSpPr>
            <p:spPr>
              <a:xfrm>
                <a:off x="759350" y="4651589"/>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93" name="Google Shape;793;p13"/>
              <p:cNvGrpSpPr/>
              <p:nvPr/>
            </p:nvGrpSpPr>
            <p:grpSpPr>
              <a:xfrm>
                <a:off x="288576" y="3983472"/>
                <a:ext cx="288643" cy="288643"/>
                <a:chOff x="2560313" y="3108720"/>
                <a:chExt cx="146653" cy="146653"/>
              </a:xfrm>
            </p:grpSpPr>
            <p:sp>
              <p:nvSpPr>
                <p:cNvPr id="794" name="Google Shape;794;p13"/>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5" name="Google Shape;795;p13"/>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6" name="Google Shape;796;p13"/>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grpSp>
      <p:sp>
        <p:nvSpPr>
          <p:cNvPr id="797" name="Google Shape;797;p13"/>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36207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887"/>
        <p:cNvGrpSpPr/>
        <p:nvPr/>
      </p:nvGrpSpPr>
      <p:grpSpPr>
        <a:xfrm>
          <a:off x="0" y="0"/>
          <a:ext cx="0" cy="0"/>
          <a:chOff x="0" y="0"/>
          <a:chExt cx="0" cy="0"/>
        </a:xfrm>
      </p:grpSpPr>
      <p:grpSp>
        <p:nvGrpSpPr>
          <p:cNvPr id="888" name="Google Shape;888;p15"/>
          <p:cNvGrpSpPr/>
          <p:nvPr/>
        </p:nvGrpSpPr>
        <p:grpSpPr>
          <a:xfrm>
            <a:off x="10" y="-6181"/>
            <a:ext cx="12191921" cy="6883200"/>
            <a:chOff x="7" y="-4636"/>
            <a:chExt cx="9143941" cy="5162400"/>
          </a:xfrm>
        </p:grpSpPr>
        <p:grpSp>
          <p:nvGrpSpPr>
            <p:cNvPr id="889" name="Google Shape;889;p15"/>
            <p:cNvGrpSpPr/>
            <p:nvPr/>
          </p:nvGrpSpPr>
          <p:grpSpPr>
            <a:xfrm>
              <a:off x="152374" y="-4636"/>
              <a:ext cx="8839200" cy="5162400"/>
              <a:chOff x="169975" y="-9450"/>
              <a:chExt cx="8839200" cy="5162400"/>
            </a:xfrm>
          </p:grpSpPr>
          <p:cxnSp>
            <p:nvCxnSpPr>
              <p:cNvPr id="890" name="Google Shape;890;p15"/>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1" name="Google Shape;891;p15"/>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2" name="Google Shape;892;p15"/>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3" name="Google Shape;893;p15"/>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4" name="Google Shape;894;p15"/>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5" name="Google Shape;895;p15"/>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6" name="Google Shape;896;p15"/>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7" name="Google Shape;897;p15"/>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8" name="Google Shape;898;p15"/>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9" name="Google Shape;899;p15"/>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0" name="Google Shape;900;p15"/>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1" name="Google Shape;901;p15"/>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2" name="Google Shape;902;p15"/>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3" name="Google Shape;903;p15"/>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4" name="Google Shape;904;p15"/>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5" name="Google Shape;905;p15"/>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6" name="Google Shape;906;p15"/>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7" name="Google Shape;907;p15"/>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8" name="Google Shape;908;p15"/>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9" name="Google Shape;909;p15"/>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0" name="Google Shape;910;p15"/>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1" name="Google Shape;911;p15"/>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2" name="Google Shape;912;p15"/>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3" name="Google Shape;913;p15"/>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4" name="Google Shape;914;p15"/>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5" name="Google Shape;915;p15"/>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6" name="Google Shape;916;p15"/>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7" name="Google Shape;917;p15"/>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8" name="Google Shape;918;p15"/>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9" name="Google Shape;919;p15"/>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920" name="Google Shape;920;p15"/>
            <p:cNvGrpSpPr/>
            <p:nvPr/>
          </p:nvGrpSpPr>
          <p:grpSpPr>
            <a:xfrm>
              <a:off x="7" y="299022"/>
              <a:ext cx="9143941" cy="4555084"/>
              <a:chOff x="17400" y="303833"/>
              <a:chExt cx="9126600" cy="4555084"/>
            </a:xfrm>
          </p:grpSpPr>
          <p:cxnSp>
            <p:nvCxnSpPr>
              <p:cNvPr id="921" name="Google Shape;921;p15"/>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2" name="Google Shape;922;p15"/>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3" name="Google Shape;923;p15"/>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4" name="Google Shape;924;p15"/>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5" name="Google Shape;925;p15"/>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6" name="Google Shape;926;p15"/>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7" name="Google Shape;927;p15"/>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8" name="Google Shape;928;p15"/>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9" name="Google Shape;929;p15"/>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0" name="Google Shape;930;p15"/>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1" name="Google Shape;931;p15"/>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2" name="Google Shape;932;p15"/>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3" name="Google Shape;933;p15"/>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4" name="Google Shape;934;p15"/>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5" name="Google Shape;935;p15"/>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6" name="Google Shape;936;p15"/>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937" name="Google Shape;937;p15"/>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938" name="Google Shape;938;p15"/>
          <p:cNvGrpSpPr/>
          <p:nvPr/>
        </p:nvGrpSpPr>
        <p:grpSpPr>
          <a:xfrm>
            <a:off x="337022" y="719336"/>
            <a:ext cx="11482761" cy="4343849"/>
            <a:chOff x="252766" y="539501"/>
            <a:chExt cx="8612071" cy="3257887"/>
          </a:xfrm>
        </p:grpSpPr>
        <p:grpSp>
          <p:nvGrpSpPr>
            <p:cNvPr id="939" name="Google Shape;939;p15"/>
            <p:cNvGrpSpPr/>
            <p:nvPr/>
          </p:nvGrpSpPr>
          <p:grpSpPr>
            <a:xfrm rot="5400000">
              <a:off x="8506405" y="720679"/>
              <a:ext cx="358410" cy="343377"/>
              <a:chOff x="6797500" y="536688"/>
              <a:chExt cx="625935" cy="599680"/>
            </a:xfrm>
          </p:grpSpPr>
          <p:sp>
            <p:nvSpPr>
              <p:cNvPr id="940" name="Google Shape;940;p15"/>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1" name="Google Shape;941;p1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2" name="Google Shape;942;p15"/>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3" name="Google Shape;943;p1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4" name="Google Shape;944;p15"/>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45" name="Google Shape;945;p15"/>
            <p:cNvGrpSpPr/>
            <p:nvPr/>
          </p:nvGrpSpPr>
          <p:grpSpPr>
            <a:xfrm>
              <a:off x="388251" y="1017647"/>
              <a:ext cx="222919" cy="334442"/>
              <a:chOff x="2223940" y="2184624"/>
              <a:chExt cx="124335" cy="186547"/>
            </a:xfrm>
          </p:grpSpPr>
          <p:sp>
            <p:nvSpPr>
              <p:cNvPr id="946" name="Google Shape;946;p15"/>
              <p:cNvSpPr/>
              <p:nvPr/>
            </p:nvSpPr>
            <p:spPr>
              <a:xfrm rot="-4535700">
                <a:off x="2258741" y="2282914"/>
                <a:ext cx="62518" cy="92860"/>
              </a:xfrm>
              <a:custGeom>
                <a:avLst/>
                <a:gdLst/>
                <a:ahLst/>
                <a:cxnLst/>
                <a:rect l="l" t="t" r="r" b="b"/>
                <a:pathLst>
                  <a:path w="82949" h="123206" extrusionOk="0">
                    <a:moveTo>
                      <a:pt x="0" y="0"/>
                    </a:moveTo>
                    <a:lnTo>
                      <a:pt x="82950" y="0"/>
                    </a:lnTo>
                    <a:lnTo>
                      <a:pt x="82950" y="123206"/>
                    </a:lnTo>
                    <a:lnTo>
                      <a:pt x="0" y="12320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7" name="Google Shape;947;p15"/>
              <p:cNvSpPr/>
              <p:nvPr/>
            </p:nvSpPr>
            <p:spPr>
              <a:xfrm>
                <a:off x="2223940" y="2287641"/>
                <a:ext cx="28727" cy="60496"/>
              </a:xfrm>
              <a:custGeom>
                <a:avLst/>
                <a:gdLst/>
                <a:ahLst/>
                <a:cxnLst/>
                <a:rect l="l" t="t" r="r" b="b"/>
                <a:pathLst>
                  <a:path w="38176" h="80394" extrusionOk="0">
                    <a:moveTo>
                      <a:pt x="38177" y="0"/>
                    </a:moveTo>
                    <a:lnTo>
                      <a:pt x="0" y="75878"/>
                    </a:lnTo>
                    <a:lnTo>
                      <a:pt x="17721" y="80394"/>
                    </a:lnTo>
                    <a:lnTo>
                      <a:pt x="3817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8" name="Google Shape;948;p15"/>
              <p:cNvSpPr/>
              <p:nvPr/>
            </p:nvSpPr>
            <p:spPr>
              <a:xfrm>
                <a:off x="2276407" y="2184624"/>
                <a:ext cx="71868" cy="130666"/>
              </a:xfrm>
              <a:custGeom>
                <a:avLst/>
                <a:gdLst/>
                <a:ahLst/>
                <a:cxnLst/>
                <a:rect l="l" t="t" r="r" b="b"/>
                <a:pathLst>
                  <a:path w="95505" h="173642" extrusionOk="0">
                    <a:moveTo>
                      <a:pt x="60434" y="173643"/>
                    </a:moveTo>
                    <a:cubicBezTo>
                      <a:pt x="60244" y="173643"/>
                      <a:pt x="60042" y="173631"/>
                      <a:pt x="59851" y="173595"/>
                    </a:cubicBezTo>
                    <a:cubicBezTo>
                      <a:pt x="57498" y="173274"/>
                      <a:pt x="55858" y="171112"/>
                      <a:pt x="56179" y="168758"/>
                    </a:cubicBezTo>
                    <a:lnTo>
                      <a:pt x="70822" y="61716"/>
                    </a:lnTo>
                    <a:cubicBezTo>
                      <a:pt x="70929" y="60932"/>
                      <a:pt x="71262" y="60183"/>
                      <a:pt x="71761" y="59565"/>
                    </a:cubicBezTo>
                    <a:cubicBezTo>
                      <a:pt x="77133" y="53004"/>
                      <a:pt x="90207" y="33262"/>
                      <a:pt x="86131" y="20865"/>
                    </a:cubicBezTo>
                    <a:cubicBezTo>
                      <a:pt x="84360" y="15481"/>
                      <a:pt x="79486" y="11844"/>
                      <a:pt x="71238" y="9740"/>
                    </a:cubicBezTo>
                    <a:cubicBezTo>
                      <a:pt x="62680" y="7577"/>
                      <a:pt x="56321" y="8457"/>
                      <a:pt x="51793" y="12474"/>
                    </a:cubicBezTo>
                    <a:cubicBezTo>
                      <a:pt x="42391" y="20818"/>
                      <a:pt x="42772" y="41534"/>
                      <a:pt x="43699" y="48820"/>
                    </a:cubicBezTo>
                    <a:cubicBezTo>
                      <a:pt x="43782" y="49462"/>
                      <a:pt x="43723" y="50128"/>
                      <a:pt x="43520" y="50734"/>
                    </a:cubicBezTo>
                    <a:lnTo>
                      <a:pt x="8375" y="156421"/>
                    </a:lnTo>
                    <a:cubicBezTo>
                      <a:pt x="7626" y="158667"/>
                      <a:pt x="5189" y="159903"/>
                      <a:pt x="2943" y="159143"/>
                    </a:cubicBezTo>
                    <a:cubicBezTo>
                      <a:pt x="685" y="158394"/>
                      <a:pt x="-528" y="155957"/>
                      <a:pt x="221" y="153699"/>
                    </a:cubicBezTo>
                    <a:lnTo>
                      <a:pt x="35070" y="48915"/>
                    </a:lnTo>
                    <a:cubicBezTo>
                      <a:pt x="34511" y="43424"/>
                      <a:pt x="32693" y="17930"/>
                      <a:pt x="46088" y="6044"/>
                    </a:cubicBezTo>
                    <a:cubicBezTo>
                      <a:pt x="52827" y="77"/>
                      <a:pt x="62015" y="-1479"/>
                      <a:pt x="73365" y="1409"/>
                    </a:cubicBezTo>
                    <a:cubicBezTo>
                      <a:pt x="84550" y="4261"/>
                      <a:pt x="91598" y="9895"/>
                      <a:pt x="94320" y="18191"/>
                    </a:cubicBezTo>
                    <a:cubicBezTo>
                      <a:pt x="100084" y="35758"/>
                      <a:pt x="83159" y="58947"/>
                      <a:pt x="79201" y="64046"/>
                    </a:cubicBezTo>
                    <a:lnTo>
                      <a:pt x="64725" y="169911"/>
                    </a:lnTo>
                    <a:cubicBezTo>
                      <a:pt x="64427" y="172074"/>
                      <a:pt x="62585" y="173631"/>
                      <a:pt x="60469" y="173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49" name="Google Shape;949;p15"/>
            <p:cNvGrpSpPr/>
            <p:nvPr/>
          </p:nvGrpSpPr>
          <p:grpSpPr>
            <a:xfrm>
              <a:off x="252766" y="539501"/>
              <a:ext cx="358410" cy="343382"/>
              <a:chOff x="6797500" y="536688"/>
              <a:chExt cx="625935" cy="599688"/>
            </a:xfrm>
          </p:grpSpPr>
          <p:sp>
            <p:nvSpPr>
              <p:cNvPr id="950" name="Google Shape;950;p15"/>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1" name="Google Shape;951;p15"/>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2" name="Google Shape;952;p15"/>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3" name="Google Shape;953;p1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4" name="Google Shape;954;p15"/>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55" name="Google Shape;955;p15"/>
            <p:cNvSpPr/>
            <p:nvPr/>
          </p:nvSpPr>
          <p:spPr>
            <a:xfrm>
              <a:off x="8660410" y="350875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56" name="Google Shape;956;p15"/>
          <p:cNvSpPr txBox="1">
            <a:spLocks noGrp="1"/>
          </p:cNvSpPr>
          <p:nvPr>
            <p:ph type="title"/>
          </p:nvPr>
        </p:nvSpPr>
        <p:spPr>
          <a:xfrm>
            <a:off x="951013" y="719333"/>
            <a:ext cx="5535600" cy="1411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8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7" name="Google Shape;957;p15"/>
          <p:cNvSpPr txBox="1">
            <a:spLocks noGrp="1"/>
          </p:cNvSpPr>
          <p:nvPr>
            <p:ph type="subTitle" idx="1"/>
          </p:nvPr>
        </p:nvSpPr>
        <p:spPr>
          <a:xfrm>
            <a:off x="950967" y="1907667"/>
            <a:ext cx="5535600" cy="16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8" name="Google Shape;958;p15"/>
          <p:cNvSpPr txBox="1"/>
          <p:nvPr/>
        </p:nvSpPr>
        <p:spPr>
          <a:xfrm>
            <a:off x="951000" y="4815267"/>
            <a:ext cx="5535600" cy="967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600" b="1">
                <a:solidFill>
                  <a:schemeClr val="dk1"/>
                </a:solidFill>
                <a:latin typeface="Albert Sans"/>
                <a:ea typeface="Albert Sans"/>
                <a:cs typeface="Albert Sans"/>
                <a:sym typeface="Albert Sans"/>
              </a:rPr>
              <a:t>CREDITS:</a:t>
            </a:r>
            <a:r>
              <a:rPr lang="en" sz="1600">
                <a:solidFill>
                  <a:schemeClr val="dk1"/>
                </a:solidFill>
                <a:latin typeface="Albert Sans"/>
                <a:ea typeface="Albert Sans"/>
                <a:cs typeface="Albert Sans"/>
                <a:sym typeface="Albert Sans"/>
              </a:rPr>
              <a:t> This presentation template was created by </a:t>
            </a:r>
            <a:r>
              <a:rPr lang="en" sz="1600" b="1" u="sng">
                <a:solidFill>
                  <a:schemeClr val="dk1"/>
                </a:solidFill>
                <a:latin typeface="Albert Sans"/>
                <a:ea typeface="Albert Sans"/>
                <a:cs typeface="Albert Sans"/>
                <a:sym typeface="Albert Sans"/>
                <a:hlinkClick r:id="rId2">
                  <a:extLst>
                    <a:ext uri="{A12FA001-AC4F-418D-AE19-62706E023703}">
                      <ahyp:hlinkClr xmlns:ahyp="http://schemas.microsoft.com/office/drawing/2018/hyperlinkcolor" xmlns="" val="tx"/>
                    </a:ext>
                  </a:extLst>
                </a:hlinkClick>
              </a:rPr>
              <a:t>Slidesgo</a:t>
            </a:r>
            <a:r>
              <a:rPr lang="en" sz="1600">
                <a:solidFill>
                  <a:schemeClr val="dk1"/>
                </a:solidFill>
                <a:latin typeface="Albert Sans"/>
                <a:ea typeface="Albert Sans"/>
                <a:cs typeface="Albert Sans"/>
                <a:sym typeface="Albert Sans"/>
              </a:rPr>
              <a:t>, and includes icons by </a:t>
            </a:r>
            <a:r>
              <a:rPr lang="en" sz="1600" b="1" u="sng">
                <a:solidFill>
                  <a:schemeClr val="dk1"/>
                </a:solidFill>
                <a:latin typeface="Albert Sans"/>
                <a:ea typeface="Albert Sans"/>
                <a:cs typeface="Albert Sans"/>
                <a:sym typeface="Albert Sans"/>
                <a:hlinkClick r:id="rId3">
                  <a:extLst>
                    <a:ext uri="{A12FA001-AC4F-418D-AE19-62706E023703}">
                      <ahyp:hlinkClr xmlns:ahyp="http://schemas.microsoft.com/office/drawing/2018/hyperlinkcolor" xmlns="" val="tx"/>
                    </a:ext>
                  </a:extLst>
                </a:hlinkClick>
              </a:rPr>
              <a:t>Flaticon</a:t>
            </a:r>
            <a:r>
              <a:rPr lang="en" sz="1600">
                <a:solidFill>
                  <a:schemeClr val="dk1"/>
                </a:solidFill>
                <a:latin typeface="Albert Sans"/>
                <a:ea typeface="Albert Sans"/>
                <a:cs typeface="Albert Sans"/>
                <a:sym typeface="Albert Sans"/>
              </a:rPr>
              <a:t>, and infographics &amp; images by </a:t>
            </a:r>
            <a:r>
              <a:rPr lang="en" sz="1600" b="1" u="sng">
                <a:solidFill>
                  <a:schemeClr val="dk1"/>
                </a:solidFill>
                <a:latin typeface="Albert Sans"/>
                <a:ea typeface="Albert Sans"/>
                <a:cs typeface="Albert Sans"/>
                <a:sym typeface="Albert Sans"/>
                <a:hlinkClick r:id="rId4">
                  <a:extLst>
                    <a:ext uri="{A12FA001-AC4F-418D-AE19-62706E023703}">
                      <ahyp:hlinkClr xmlns:ahyp="http://schemas.microsoft.com/office/drawing/2018/hyperlinkcolor" xmlns="" val="tx"/>
                    </a:ext>
                  </a:extLst>
                </a:hlinkClick>
              </a:rPr>
              <a:t>Freepik</a:t>
            </a:r>
            <a:r>
              <a:rPr lang="en" sz="1600" u="sng">
                <a:solidFill>
                  <a:schemeClr val="dk1"/>
                </a:solidFill>
                <a:latin typeface="Albert Sans"/>
                <a:ea typeface="Albert Sans"/>
                <a:cs typeface="Albert Sans"/>
                <a:sym typeface="Albert Sans"/>
              </a:rPr>
              <a:t> </a:t>
            </a:r>
            <a:endParaRPr sz="1600" b="1" u="sng">
              <a:solidFill>
                <a:schemeClr val="dk1"/>
              </a:solidFill>
              <a:latin typeface="Albert Sans"/>
              <a:ea typeface="Albert Sans"/>
              <a:cs typeface="Albert Sans"/>
              <a:sym typeface="Albert Sans"/>
            </a:endParaRPr>
          </a:p>
        </p:txBody>
      </p:sp>
    </p:spTree>
    <p:extLst>
      <p:ext uri="{BB962C8B-B14F-4D97-AF65-F5344CB8AC3E}">
        <p14:creationId xmlns:p14="http://schemas.microsoft.com/office/powerpoint/2010/main" val="901809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59"/>
        <p:cNvGrpSpPr/>
        <p:nvPr/>
      </p:nvGrpSpPr>
      <p:grpSpPr>
        <a:xfrm>
          <a:off x="0" y="0"/>
          <a:ext cx="0" cy="0"/>
          <a:chOff x="0" y="0"/>
          <a:chExt cx="0" cy="0"/>
        </a:xfrm>
      </p:grpSpPr>
      <p:grpSp>
        <p:nvGrpSpPr>
          <p:cNvPr id="960" name="Google Shape;960;p16"/>
          <p:cNvGrpSpPr/>
          <p:nvPr/>
        </p:nvGrpSpPr>
        <p:grpSpPr>
          <a:xfrm>
            <a:off x="10" y="-6181"/>
            <a:ext cx="12191921" cy="6883200"/>
            <a:chOff x="7" y="-4636"/>
            <a:chExt cx="9143941" cy="5162400"/>
          </a:xfrm>
        </p:grpSpPr>
        <p:grpSp>
          <p:nvGrpSpPr>
            <p:cNvPr id="961" name="Google Shape;961;p16"/>
            <p:cNvGrpSpPr/>
            <p:nvPr/>
          </p:nvGrpSpPr>
          <p:grpSpPr>
            <a:xfrm>
              <a:off x="152374" y="-4636"/>
              <a:ext cx="8839200" cy="5162400"/>
              <a:chOff x="169975" y="-9450"/>
              <a:chExt cx="8839200" cy="5162400"/>
            </a:xfrm>
          </p:grpSpPr>
          <p:cxnSp>
            <p:nvCxnSpPr>
              <p:cNvPr id="962" name="Google Shape;962;p16"/>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3" name="Google Shape;963;p16"/>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4" name="Google Shape;964;p16"/>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5" name="Google Shape;965;p16"/>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6" name="Google Shape;966;p16"/>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7" name="Google Shape;967;p16"/>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8" name="Google Shape;968;p16"/>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9" name="Google Shape;969;p16"/>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0" name="Google Shape;970;p16"/>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1" name="Google Shape;971;p16"/>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2" name="Google Shape;972;p16"/>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3" name="Google Shape;973;p16"/>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4" name="Google Shape;974;p16"/>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5" name="Google Shape;975;p16"/>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6" name="Google Shape;976;p16"/>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7" name="Google Shape;977;p16"/>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8" name="Google Shape;978;p16"/>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9" name="Google Shape;979;p16"/>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0" name="Google Shape;980;p16"/>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1" name="Google Shape;981;p16"/>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2" name="Google Shape;982;p16"/>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3" name="Google Shape;983;p16"/>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4" name="Google Shape;984;p16"/>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5" name="Google Shape;985;p16"/>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6" name="Google Shape;986;p16"/>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7" name="Google Shape;987;p16"/>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8" name="Google Shape;988;p16"/>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9" name="Google Shape;989;p16"/>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0" name="Google Shape;990;p16"/>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1" name="Google Shape;991;p16"/>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992" name="Google Shape;992;p16"/>
            <p:cNvGrpSpPr/>
            <p:nvPr/>
          </p:nvGrpSpPr>
          <p:grpSpPr>
            <a:xfrm>
              <a:off x="7" y="299022"/>
              <a:ext cx="9143941" cy="4555084"/>
              <a:chOff x="17400" y="303833"/>
              <a:chExt cx="9126600" cy="4555084"/>
            </a:xfrm>
          </p:grpSpPr>
          <p:cxnSp>
            <p:nvCxnSpPr>
              <p:cNvPr id="993" name="Google Shape;993;p16"/>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4" name="Google Shape;994;p16"/>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5" name="Google Shape;995;p16"/>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6" name="Google Shape;996;p16"/>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7" name="Google Shape;997;p16"/>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8" name="Google Shape;998;p16"/>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99" name="Google Shape;999;p16"/>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0" name="Google Shape;1000;p16"/>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1" name="Google Shape;1001;p16"/>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2" name="Google Shape;1002;p16"/>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3" name="Google Shape;1003;p16"/>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4" name="Google Shape;1004;p16"/>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5" name="Google Shape;1005;p16"/>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6" name="Google Shape;1006;p16"/>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7" name="Google Shape;1007;p16"/>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008" name="Google Shape;1008;p16"/>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1009" name="Google Shape;1009;p16"/>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10" name="Google Shape;1010;p16"/>
          <p:cNvGrpSpPr/>
          <p:nvPr/>
        </p:nvGrpSpPr>
        <p:grpSpPr>
          <a:xfrm>
            <a:off x="289577" y="474261"/>
            <a:ext cx="11543295" cy="6014519"/>
            <a:chOff x="217182" y="355695"/>
            <a:chExt cx="8657471" cy="4510889"/>
          </a:xfrm>
        </p:grpSpPr>
        <p:sp>
          <p:nvSpPr>
            <p:cNvPr id="1011" name="Google Shape;1011;p16"/>
            <p:cNvSpPr/>
            <p:nvPr/>
          </p:nvSpPr>
          <p:spPr>
            <a:xfrm>
              <a:off x="8592373" y="145542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12" name="Google Shape;1012;p16"/>
            <p:cNvGrpSpPr/>
            <p:nvPr/>
          </p:nvGrpSpPr>
          <p:grpSpPr>
            <a:xfrm>
              <a:off x="281235" y="3327558"/>
              <a:ext cx="358420" cy="358420"/>
              <a:chOff x="2560313" y="3108720"/>
              <a:chExt cx="146653" cy="146653"/>
            </a:xfrm>
          </p:grpSpPr>
          <p:sp>
            <p:nvSpPr>
              <p:cNvPr id="1013" name="Google Shape;1013;p16"/>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4" name="Google Shape;1014;p16"/>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5" name="Google Shape;1015;p16"/>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016" name="Google Shape;1016;p16"/>
            <p:cNvSpPr/>
            <p:nvPr/>
          </p:nvSpPr>
          <p:spPr>
            <a:xfrm>
              <a:off x="349040" y="4306328"/>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7" name="Google Shape;1017;p16"/>
            <p:cNvSpPr/>
            <p:nvPr/>
          </p:nvSpPr>
          <p:spPr>
            <a:xfrm rot="4693672">
              <a:off x="349090" y="4618695"/>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8" name="Google Shape;1018;p16"/>
            <p:cNvSpPr/>
            <p:nvPr/>
          </p:nvSpPr>
          <p:spPr>
            <a:xfrm rot="-4259938">
              <a:off x="251146" y="3983607"/>
              <a:ext cx="222860" cy="230804"/>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19" name="Google Shape;1019;p16"/>
            <p:cNvGrpSpPr/>
            <p:nvPr/>
          </p:nvGrpSpPr>
          <p:grpSpPr>
            <a:xfrm>
              <a:off x="507966" y="3845270"/>
              <a:ext cx="200212" cy="301758"/>
              <a:chOff x="6797500" y="609371"/>
              <a:chExt cx="349654" cy="526997"/>
            </a:xfrm>
          </p:grpSpPr>
          <p:sp>
            <p:nvSpPr>
              <p:cNvPr id="1020" name="Google Shape;1020;p16"/>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1" name="Google Shape;1021;p16"/>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2" name="Google Shape;1022;p1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023" name="Google Shape;1023;p16"/>
            <p:cNvSpPr/>
            <p:nvPr/>
          </p:nvSpPr>
          <p:spPr>
            <a:xfrm rot="4693672">
              <a:off x="8616640" y="674670"/>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024" name="Google Shape;1024;p16"/>
            <p:cNvGrpSpPr/>
            <p:nvPr/>
          </p:nvGrpSpPr>
          <p:grpSpPr>
            <a:xfrm>
              <a:off x="8674441" y="355695"/>
              <a:ext cx="200212" cy="301758"/>
              <a:chOff x="6797500" y="609371"/>
              <a:chExt cx="349654" cy="526997"/>
            </a:xfrm>
          </p:grpSpPr>
          <p:sp>
            <p:nvSpPr>
              <p:cNvPr id="1025" name="Google Shape;1025;p16"/>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6" name="Google Shape;1026;p16"/>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7" name="Google Shape;1027;p1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028" name="Google Shape;1028;p16"/>
            <p:cNvSpPr/>
            <p:nvPr/>
          </p:nvSpPr>
          <p:spPr>
            <a:xfrm>
              <a:off x="8501390" y="922553"/>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9" name="Google Shape;1029;p16"/>
            <p:cNvSpPr/>
            <p:nvPr/>
          </p:nvSpPr>
          <p:spPr>
            <a:xfrm rot="-6613492">
              <a:off x="8616693" y="1175346"/>
              <a:ext cx="222611" cy="23054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161465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0321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2517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5460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4344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948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46B9-A13C-DEE9-B559-334B7C2C27B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D092525-46B5-6E2F-F237-D8AE6ED2DFD3}"/>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89F8B7-DDDA-2A68-00C2-DB869AB61C3D}"/>
              </a:ext>
            </a:extLst>
          </p:cNvPr>
          <p:cNvSpPr>
            <a:spLocks noGrp="1"/>
          </p:cNvSpPr>
          <p:nvPr>
            <p:ph type="dt" sz="half" idx="10"/>
          </p:nvPr>
        </p:nvSpPr>
        <p:spPr/>
        <p:txBody>
          <a:bodyPr/>
          <a:lstStyle/>
          <a:p>
            <a:fld id="{E5F0B88C-C49B-4EB2-822F-740654588B07}" type="datetimeFigureOut">
              <a:rPr lang="en-SG" smtClean="0"/>
              <a:t>21/2/2025</a:t>
            </a:fld>
            <a:endParaRPr lang="en-SG"/>
          </a:p>
        </p:txBody>
      </p:sp>
      <p:sp>
        <p:nvSpPr>
          <p:cNvPr id="5" name="Footer Placeholder 4">
            <a:extLst>
              <a:ext uri="{FF2B5EF4-FFF2-40B4-BE49-F238E27FC236}">
                <a16:creationId xmlns:a16="http://schemas.microsoft.com/office/drawing/2014/main" id="{E975D1AE-CDC3-8B39-5B7A-ADE7796164E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3B69829-B1A6-D2CA-06F0-E1FBF5268E3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000266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7910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2796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8692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5563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7538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801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2025/2/21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4652263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2025/2/21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2101795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2025/2/21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0384841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2025/2/21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397039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0C47-E523-AD22-D330-60479124F8E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2E12672-A1CC-BCA5-8F4E-8BA8D41477F2}"/>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0BA804C-3904-BFE4-0549-A1F346ABAE3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E85C310-BFD1-7016-CFA5-9845472C78A9}"/>
              </a:ext>
            </a:extLst>
          </p:cNvPr>
          <p:cNvSpPr>
            <a:spLocks noGrp="1"/>
          </p:cNvSpPr>
          <p:nvPr>
            <p:ph type="dt" sz="half" idx="10"/>
          </p:nvPr>
        </p:nvSpPr>
        <p:spPr/>
        <p:txBody>
          <a:bodyPr/>
          <a:lstStyle/>
          <a:p>
            <a:fld id="{E5F0B88C-C49B-4EB2-822F-740654588B07}" type="datetimeFigureOut">
              <a:rPr lang="en-SG" smtClean="0"/>
              <a:t>21/2/2025</a:t>
            </a:fld>
            <a:endParaRPr lang="en-SG"/>
          </a:p>
        </p:txBody>
      </p:sp>
      <p:sp>
        <p:nvSpPr>
          <p:cNvPr id="6" name="Footer Placeholder 5">
            <a:extLst>
              <a:ext uri="{FF2B5EF4-FFF2-40B4-BE49-F238E27FC236}">
                <a16:creationId xmlns:a16="http://schemas.microsoft.com/office/drawing/2014/main" id="{10E067EB-0032-D2DB-94BD-38073B16223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65F43E0A-2070-DE58-EB7F-9E6B10387EF2}"/>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16283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2025/2/21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759228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2025/2/21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6263172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2025/2/21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9266852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2025/2/21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68059977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2025/2/21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89966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2025/2/21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94646888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2025/2/21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0749045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1416-FB0E-71B5-C19D-0BDFE57B5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BA5B74-1A23-FE6F-18F5-AEEA3BABB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268FA-B352-9B34-9A13-E9CBF306CEC3}"/>
              </a:ext>
            </a:extLst>
          </p:cNvPr>
          <p:cNvSpPr>
            <a:spLocks noGrp="1"/>
          </p:cNvSpPr>
          <p:nvPr>
            <p:ph type="dt" sz="half" idx="10"/>
          </p:nvPr>
        </p:nvSpPr>
        <p:spPr/>
        <p:txBody>
          <a:bodyPr/>
          <a:lstStyle/>
          <a:p>
            <a:fld id="{B3D6F96B-7B0F-4A6D-A018-69361F875089}" type="datetimeFigureOut">
              <a:rPr lang="en-US" smtClean="0"/>
              <a:t>2/21/2025</a:t>
            </a:fld>
            <a:endParaRPr lang="en-US"/>
          </a:p>
        </p:txBody>
      </p:sp>
      <p:sp>
        <p:nvSpPr>
          <p:cNvPr id="5" name="Footer Placeholder 4">
            <a:extLst>
              <a:ext uri="{FF2B5EF4-FFF2-40B4-BE49-F238E27FC236}">
                <a16:creationId xmlns:a16="http://schemas.microsoft.com/office/drawing/2014/main" id="{EAFA8232-8803-F4AA-E10F-8096143DD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89CC3-D9AB-5F6A-6D29-FC3AA11D30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6435842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07D4-0ECE-77F0-2DC1-D0A57A57B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21928-8B8D-70E9-05DB-16B55700D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5108D-B830-CCAC-2FE7-3D56B646EA90}"/>
              </a:ext>
            </a:extLst>
          </p:cNvPr>
          <p:cNvSpPr>
            <a:spLocks noGrp="1"/>
          </p:cNvSpPr>
          <p:nvPr>
            <p:ph type="dt" sz="half" idx="10"/>
          </p:nvPr>
        </p:nvSpPr>
        <p:spPr/>
        <p:txBody>
          <a:bodyPr/>
          <a:lstStyle/>
          <a:p>
            <a:fld id="{B3D6F96B-7B0F-4A6D-A018-69361F875089}" type="datetimeFigureOut">
              <a:rPr lang="en-US" smtClean="0"/>
              <a:t>2/21/2025</a:t>
            </a:fld>
            <a:endParaRPr lang="en-US"/>
          </a:p>
        </p:txBody>
      </p:sp>
      <p:sp>
        <p:nvSpPr>
          <p:cNvPr id="5" name="Footer Placeholder 4">
            <a:extLst>
              <a:ext uri="{FF2B5EF4-FFF2-40B4-BE49-F238E27FC236}">
                <a16:creationId xmlns:a16="http://schemas.microsoft.com/office/drawing/2014/main" id="{A30361A1-6943-E9BB-C10D-13A84CE12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C7985-FBCC-21EB-493B-021D0F6E3A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7412971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5281-FBA7-E053-A6BC-115B427E9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96A68-F120-CD78-2E03-ECE5CBE91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2A341-493C-B709-A1CD-20F0407375F5}"/>
              </a:ext>
            </a:extLst>
          </p:cNvPr>
          <p:cNvSpPr>
            <a:spLocks noGrp="1"/>
          </p:cNvSpPr>
          <p:nvPr>
            <p:ph type="dt" sz="half" idx="10"/>
          </p:nvPr>
        </p:nvSpPr>
        <p:spPr/>
        <p:txBody>
          <a:bodyPr/>
          <a:lstStyle/>
          <a:p>
            <a:fld id="{B3D6F96B-7B0F-4A6D-A018-69361F875089}" type="datetimeFigureOut">
              <a:rPr lang="en-US" smtClean="0"/>
              <a:t>2/21/2025</a:t>
            </a:fld>
            <a:endParaRPr lang="en-US"/>
          </a:p>
        </p:txBody>
      </p:sp>
      <p:sp>
        <p:nvSpPr>
          <p:cNvPr id="5" name="Footer Placeholder 4">
            <a:extLst>
              <a:ext uri="{FF2B5EF4-FFF2-40B4-BE49-F238E27FC236}">
                <a16:creationId xmlns:a16="http://schemas.microsoft.com/office/drawing/2014/main" id="{B5DE4CD2-CA95-9E31-174D-BCA32A669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AB600-DBDA-D7B2-1C2F-DA995AFA90C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58126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C21E-544F-E78A-A016-FD91C6A96EB0}"/>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555BFFE-ABA6-55E3-99EC-2B226674C8C4}"/>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BB37C-991D-D5A8-6891-127E4BB2213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608963E6-B77A-BFA3-C517-337757493AB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5CADBB-3ECD-079D-2C81-47D1EF68238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3A96B78-A02D-B1D2-2BAD-944B57D78B91}"/>
              </a:ext>
            </a:extLst>
          </p:cNvPr>
          <p:cNvSpPr>
            <a:spLocks noGrp="1"/>
          </p:cNvSpPr>
          <p:nvPr>
            <p:ph type="dt" sz="half" idx="10"/>
          </p:nvPr>
        </p:nvSpPr>
        <p:spPr/>
        <p:txBody>
          <a:bodyPr/>
          <a:lstStyle/>
          <a:p>
            <a:fld id="{E5F0B88C-C49B-4EB2-822F-740654588B07}" type="datetimeFigureOut">
              <a:rPr lang="en-SG" smtClean="0"/>
              <a:t>21/2/2025</a:t>
            </a:fld>
            <a:endParaRPr lang="en-SG"/>
          </a:p>
        </p:txBody>
      </p:sp>
      <p:sp>
        <p:nvSpPr>
          <p:cNvPr id="8" name="Footer Placeholder 7">
            <a:extLst>
              <a:ext uri="{FF2B5EF4-FFF2-40B4-BE49-F238E27FC236}">
                <a16:creationId xmlns:a16="http://schemas.microsoft.com/office/drawing/2014/main" id="{65386A77-BDA0-8DBA-C12C-2DFF38F4A49B}"/>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9ECCD02A-9678-7872-C8B6-C064A77BE92A}"/>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942617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2B1B-D6DE-250F-404F-F0E7F07B8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F14E8-AC8E-3C10-6FB0-D364FBD20E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52BA5-D0DD-B2AC-189F-E3CB588C0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3464DD-374D-DCE6-469F-0288DA77B1AA}"/>
              </a:ext>
            </a:extLst>
          </p:cNvPr>
          <p:cNvSpPr>
            <a:spLocks noGrp="1"/>
          </p:cNvSpPr>
          <p:nvPr>
            <p:ph type="dt" sz="half" idx="10"/>
          </p:nvPr>
        </p:nvSpPr>
        <p:spPr/>
        <p:txBody>
          <a:bodyPr/>
          <a:lstStyle/>
          <a:p>
            <a:fld id="{B3D6F96B-7B0F-4A6D-A018-69361F875089}" type="datetimeFigureOut">
              <a:rPr lang="en-US" smtClean="0"/>
              <a:t>2/21/2025</a:t>
            </a:fld>
            <a:endParaRPr lang="en-US"/>
          </a:p>
        </p:txBody>
      </p:sp>
      <p:sp>
        <p:nvSpPr>
          <p:cNvPr id="6" name="Footer Placeholder 5">
            <a:extLst>
              <a:ext uri="{FF2B5EF4-FFF2-40B4-BE49-F238E27FC236}">
                <a16:creationId xmlns:a16="http://schemas.microsoft.com/office/drawing/2014/main" id="{7BDF1854-815E-271F-C5E1-B43F84540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E4CE7-B14C-DDDC-169B-3626A8E5F64A}"/>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686886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0C7-1E41-61AF-0BBD-409901397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653-BE97-6195-353B-33D21E14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A797B-042F-AB20-83B1-145F232C2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4F536-EEE3-4837-F86C-F11429D1D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847E7-2496-FF02-6594-2D509D0FAB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E4433-8A3D-CC27-6108-E97809FCBAC1}"/>
              </a:ext>
            </a:extLst>
          </p:cNvPr>
          <p:cNvSpPr>
            <a:spLocks noGrp="1"/>
          </p:cNvSpPr>
          <p:nvPr>
            <p:ph type="dt" sz="half" idx="10"/>
          </p:nvPr>
        </p:nvSpPr>
        <p:spPr/>
        <p:txBody>
          <a:bodyPr/>
          <a:lstStyle/>
          <a:p>
            <a:fld id="{B3D6F96B-7B0F-4A6D-A018-69361F875089}" type="datetimeFigureOut">
              <a:rPr lang="en-US" smtClean="0"/>
              <a:t>2/21/2025</a:t>
            </a:fld>
            <a:endParaRPr lang="en-US"/>
          </a:p>
        </p:txBody>
      </p:sp>
      <p:sp>
        <p:nvSpPr>
          <p:cNvPr id="8" name="Footer Placeholder 7">
            <a:extLst>
              <a:ext uri="{FF2B5EF4-FFF2-40B4-BE49-F238E27FC236}">
                <a16:creationId xmlns:a16="http://schemas.microsoft.com/office/drawing/2014/main" id="{E836EB13-79C7-7D9E-7226-3EED30767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F313EC-62BE-021A-AE06-C827C4ADA6A6}"/>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4264306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11B2-29F4-DE26-2131-E79C97975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C5941C-2013-C43A-F421-588F05DF333B}"/>
              </a:ext>
            </a:extLst>
          </p:cNvPr>
          <p:cNvSpPr>
            <a:spLocks noGrp="1"/>
          </p:cNvSpPr>
          <p:nvPr>
            <p:ph type="dt" sz="half" idx="10"/>
          </p:nvPr>
        </p:nvSpPr>
        <p:spPr/>
        <p:txBody>
          <a:bodyPr/>
          <a:lstStyle/>
          <a:p>
            <a:fld id="{B3D6F96B-7B0F-4A6D-A018-69361F875089}" type="datetimeFigureOut">
              <a:rPr lang="en-US" smtClean="0"/>
              <a:t>2/21/2025</a:t>
            </a:fld>
            <a:endParaRPr lang="en-US"/>
          </a:p>
        </p:txBody>
      </p:sp>
      <p:sp>
        <p:nvSpPr>
          <p:cNvPr id="4" name="Footer Placeholder 3">
            <a:extLst>
              <a:ext uri="{FF2B5EF4-FFF2-40B4-BE49-F238E27FC236}">
                <a16:creationId xmlns:a16="http://schemas.microsoft.com/office/drawing/2014/main" id="{BBAE570F-5F3C-87A3-F232-D32502376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0BFD28-42A3-C656-88F8-59C6E8B7EA0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484780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B0AEF-19A4-63C8-9E27-84C4771F74AE}"/>
              </a:ext>
            </a:extLst>
          </p:cNvPr>
          <p:cNvSpPr>
            <a:spLocks noGrp="1"/>
          </p:cNvSpPr>
          <p:nvPr>
            <p:ph type="dt" sz="half" idx="10"/>
          </p:nvPr>
        </p:nvSpPr>
        <p:spPr/>
        <p:txBody>
          <a:bodyPr/>
          <a:lstStyle/>
          <a:p>
            <a:fld id="{B3D6F96B-7B0F-4A6D-A018-69361F875089}" type="datetimeFigureOut">
              <a:rPr lang="en-US" smtClean="0"/>
              <a:t>2/21/2025</a:t>
            </a:fld>
            <a:endParaRPr lang="en-US"/>
          </a:p>
        </p:txBody>
      </p:sp>
      <p:sp>
        <p:nvSpPr>
          <p:cNvPr id="3" name="Footer Placeholder 2">
            <a:extLst>
              <a:ext uri="{FF2B5EF4-FFF2-40B4-BE49-F238E27FC236}">
                <a16:creationId xmlns:a16="http://schemas.microsoft.com/office/drawing/2014/main" id="{EA1DAF37-FDBE-4C16-ABC7-DDECB1974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861EB-5BE1-3ACF-F61F-36818D7CE2BC}"/>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0894612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2D86-D567-BBCE-4D64-15BF1D799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A61A5-D588-BC47-20D8-24A15BA1E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31879-7A1D-99F4-70D5-BE1E64506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1929F-05F4-457E-6B0A-FCE6AE87C0FB}"/>
              </a:ext>
            </a:extLst>
          </p:cNvPr>
          <p:cNvSpPr>
            <a:spLocks noGrp="1"/>
          </p:cNvSpPr>
          <p:nvPr>
            <p:ph type="dt" sz="half" idx="10"/>
          </p:nvPr>
        </p:nvSpPr>
        <p:spPr/>
        <p:txBody>
          <a:bodyPr/>
          <a:lstStyle/>
          <a:p>
            <a:fld id="{B3D6F96B-7B0F-4A6D-A018-69361F875089}" type="datetimeFigureOut">
              <a:rPr lang="en-US" smtClean="0"/>
              <a:t>2/21/2025</a:t>
            </a:fld>
            <a:endParaRPr lang="en-US"/>
          </a:p>
        </p:txBody>
      </p:sp>
      <p:sp>
        <p:nvSpPr>
          <p:cNvPr id="6" name="Footer Placeholder 5">
            <a:extLst>
              <a:ext uri="{FF2B5EF4-FFF2-40B4-BE49-F238E27FC236}">
                <a16:creationId xmlns:a16="http://schemas.microsoft.com/office/drawing/2014/main" id="{D6283C11-93D4-D371-CEFB-11FFE3388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D1608-24CC-4B89-D3A3-07EFAE28C18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1895954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7F99-BF02-90DF-6C8B-1B959FBBF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AA6EF-350B-D136-09DC-BEE43BD01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FE2903-4C2C-17AB-EC08-991A5741A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D336D-24A7-A007-0637-5A60001558C3}"/>
              </a:ext>
            </a:extLst>
          </p:cNvPr>
          <p:cNvSpPr>
            <a:spLocks noGrp="1"/>
          </p:cNvSpPr>
          <p:nvPr>
            <p:ph type="dt" sz="half" idx="10"/>
          </p:nvPr>
        </p:nvSpPr>
        <p:spPr/>
        <p:txBody>
          <a:bodyPr/>
          <a:lstStyle/>
          <a:p>
            <a:fld id="{B3D6F96B-7B0F-4A6D-A018-69361F875089}" type="datetimeFigureOut">
              <a:rPr lang="en-US" smtClean="0"/>
              <a:t>2/21/2025</a:t>
            </a:fld>
            <a:endParaRPr lang="en-US"/>
          </a:p>
        </p:txBody>
      </p:sp>
      <p:sp>
        <p:nvSpPr>
          <p:cNvPr id="6" name="Footer Placeholder 5">
            <a:extLst>
              <a:ext uri="{FF2B5EF4-FFF2-40B4-BE49-F238E27FC236}">
                <a16:creationId xmlns:a16="http://schemas.microsoft.com/office/drawing/2014/main" id="{7B470EA6-2950-C0B0-19EA-2143BB06A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B9F06-974F-C605-9F16-AC5C97A5422D}"/>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872588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BFC4-C1B7-A9B2-2EE8-AD342DBAE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12122-3F35-2E39-D053-4A15B00715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C5BB-BDB9-D7B0-87AC-07F0C4C76C52}"/>
              </a:ext>
            </a:extLst>
          </p:cNvPr>
          <p:cNvSpPr>
            <a:spLocks noGrp="1"/>
          </p:cNvSpPr>
          <p:nvPr>
            <p:ph type="dt" sz="half" idx="10"/>
          </p:nvPr>
        </p:nvSpPr>
        <p:spPr/>
        <p:txBody>
          <a:bodyPr/>
          <a:lstStyle/>
          <a:p>
            <a:fld id="{B3D6F96B-7B0F-4A6D-A018-69361F875089}" type="datetimeFigureOut">
              <a:rPr lang="en-US" smtClean="0"/>
              <a:t>2/21/2025</a:t>
            </a:fld>
            <a:endParaRPr lang="en-US"/>
          </a:p>
        </p:txBody>
      </p:sp>
      <p:sp>
        <p:nvSpPr>
          <p:cNvPr id="5" name="Footer Placeholder 4">
            <a:extLst>
              <a:ext uri="{FF2B5EF4-FFF2-40B4-BE49-F238E27FC236}">
                <a16:creationId xmlns:a16="http://schemas.microsoft.com/office/drawing/2014/main" id="{E5B2F5C5-54AF-FE42-EE22-52B9C146D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9B594-7A9C-77AF-AF4F-1FBA35A1F2E0}"/>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594728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E7BC5-CC96-4F50-DB57-B192EB8C6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B55D8-5357-FBE0-85BA-432932A60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53170-D9E2-D81B-ADF3-B41F982E2440}"/>
              </a:ext>
            </a:extLst>
          </p:cNvPr>
          <p:cNvSpPr>
            <a:spLocks noGrp="1"/>
          </p:cNvSpPr>
          <p:nvPr>
            <p:ph type="dt" sz="half" idx="10"/>
          </p:nvPr>
        </p:nvSpPr>
        <p:spPr/>
        <p:txBody>
          <a:bodyPr/>
          <a:lstStyle/>
          <a:p>
            <a:fld id="{B3D6F96B-7B0F-4A6D-A018-69361F875089}" type="datetimeFigureOut">
              <a:rPr lang="en-US" smtClean="0"/>
              <a:t>2/21/2025</a:t>
            </a:fld>
            <a:endParaRPr lang="en-US"/>
          </a:p>
        </p:txBody>
      </p:sp>
      <p:sp>
        <p:nvSpPr>
          <p:cNvPr id="5" name="Footer Placeholder 4">
            <a:extLst>
              <a:ext uri="{FF2B5EF4-FFF2-40B4-BE49-F238E27FC236}">
                <a16:creationId xmlns:a16="http://schemas.microsoft.com/office/drawing/2014/main" id="{B7476A61-C503-3D02-8DAA-730C250D4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8A27F-8D59-BE85-1BDF-23E24895174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36414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5DBE-CCDC-2E7A-6C1D-02CA5F6278EA}"/>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A3B92B3-682B-1CC6-9E19-7B6F622730E1}"/>
              </a:ext>
            </a:extLst>
          </p:cNvPr>
          <p:cNvSpPr>
            <a:spLocks noGrp="1"/>
          </p:cNvSpPr>
          <p:nvPr>
            <p:ph type="dt" sz="half" idx="10"/>
          </p:nvPr>
        </p:nvSpPr>
        <p:spPr/>
        <p:txBody>
          <a:bodyPr/>
          <a:lstStyle/>
          <a:p>
            <a:fld id="{E5F0B88C-C49B-4EB2-822F-740654588B07}" type="datetimeFigureOut">
              <a:rPr lang="en-SG" smtClean="0"/>
              <a:t>21/2/2025</a:t>
            </a:fld>
            <a:endParaRPr lang="en-SG"/>
          </a:p>
        </p:txBody>
      </p:sp>
      <p:sp>
        <p:nvSpPr>
          <p:cNvPr id="4" name="Footer Placeholder 3">
            <a:extLst>
              <a:ext uri="{FF2B5EF4-FFF2-40B4-BE49-F238E27FC236}">
                <a16:creationId xmlns:a16="http://schemas.microsoft.com/office/drawing/2014/main" id="{C45760DF-B21E-CCB0-03C7-EB5E62589AB9}"/>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6088A4E4-EE3E-A7E7-7DFA-5DD8E94076E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68590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3EB23-C56F-E963-23F3-3FBD11B94FD2}"/>
              </a:ext>
            </a:extLst>
          </p:cNvPr>
          <p:cNvSpPr>
            <a:spLocks noGrp="1"/>
          </p:cNvSpPr>
          <p:nvPr>
            <p:ph type="dt" sz="half" idx="10"/>
          </p:nvPr>
        </p:nvSpPr>
        <p:spPr/>
        <p:txBody>
          <a:bodyPr/>
          <a:lstStyle/>
          <a:p>
            <a:fld id="{E5F0B88C-C49B-4EB2-822F-740654588B07}" type="datetimeFigureOut">
              <a:rPr lang="en-SG" smtClean="0"/>
              <a:t>21/2/2025</a:t>
            </a:fld>
            <a:endParaRPr lang="en-SG"/>
          </a:p>
        </p:txBody>
      </p:sp>
      <p:sp>
        <p:nvSpPr>
          <p:cNvPr id="3" name="Footer Placeholder 2">
            <a:extLst>
              <a:ext uri="{FF2B5EF4-FFF2-40B4-BE49-F238E27FC236}">
                <a16:creationId xmlns:a16="http://schemas.microsoft.com/office/drawing/2014/main" id="{2334248B-DDEE-EA46-3733-6382AB104A67}"/>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22B3D49D-9F21-C85F-B59F-8A186533B9C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47571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4AE8-19B6-6755-AC3B-AD0ECA216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725A3133-66C9-B563-2054-39ADE733574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F3C75355-D5B9-E3AA-81FC-0A411242E4F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5CD1DB-3A0E-842A-430A-3D63977C3027}"/>
              </a:ext>
            </a:extLst>
          </p:cNvPr>
          <p:cNvSpPr>
            <a:spLocks noGrp="1"/>
          </p:cNvSpPr>
          <p:nvPr>
            <p:ph type="dt" sz="half" idx="10"/>
          </p:nvPr>
        </p:nvSpPr>
        <p:spPr/>
        <p:txBody>
          <a:bodyPr/>
          <a:lstStyle/>
          <a:p>
            <a:fld id="{E5F0B88C-C49B-4EB2-822F-740654588B07}" type="datetimeFigureOut">
              <a:rPr lang="en-SG" smtClean="0"/>
              <a:t>21/2/2025</a:t>
            </a:fld>
            <a:endParaRPr lang="en-SG"/>
          </a:p>
        </p:txBody>
      </p:sp>
      <p:sp>
        <p:nvSpPr>
          <p:cNvPr id="6" name="Footer Placeholder 5">
            <a:extLst>
              <a:ext uri="{FF2B5EF4-FFF2-40B4-BE49-F238E27FC236}">
                <a16:creationId xmlns:a16="http://schemas.microsoft.com/office/drawing/2014/main" id="{8ACF8BA7-9C40-BA85-3D57-F2D0B7A8747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50860ECB-D22F-217F-7991-A07867EE9C7B}"/>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61956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07BD-E0C7-229A-72EA-EE31C3CAB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65B7B0D-89C1-899F-DCE4-2FBB72105949}"/>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SG"/>
          </a:p>
        </p:txBody>
      </p:sp>
      <p:sp>
        <p:nvSpPr>
          <p:cNvPr id="4" name="Text Placeholder 3">
            <a:extLst>
              <a:ext uri="{FF2B5EF4-FFF2-40B4-BE49-F238E27FC236}">
                <a16:creationId xmlns:a16="http://schemas.microsoft.com/office/drawing/2014/main" id="{6C3A0B59-9B26-BAFC-02EE-C7223A407A4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884703-93AC-7508-E440-49843A22F71B}"/>
              </a:ext>
            </a:extLst>
          </p:cNvPr>
          <p:cNvSpPr>
            <a:spLocks noGrp="1"/>
          </p:cNvSpPr>
          <p:nvPr>
            <p:ph type="dt" sz="half" idx="10"/>
          </p:nvPr>
        </p:nvSpPr>
        <p:spPr/>
        <p:txBody>
          <a:bodyPr/>
          <a:lstStyle/>
          <a:p>
            <a:fld id="{E5F0B88C-C49B-4EB2-822F-740654588B07}" type="datetimeFigureOut">
              <a:rPr lang="en-SG" smtClean="0"/>
              <a:t>21/2/2025</a:t>
            </a:fld>
            <a:endParaRPr lang="en-SG"/>
          </a:p>
        </p:txBody>
      </p:sp>
      <p:sp>
        <p:nvSpPr>
          <p:cNvPr id="6" name="Footer Placeholder 5">
            <a:extLst>
              <a:ext uri="{FF2B5EF4-FFF2-40B4-BE49-F238E27FC236}">
                <a16:creationId xmlns:a16="http://schemas.microsoft.com/office/drawing/2014/main" id="{3255AC61-8389-BE3A-B139-A3A25B75F13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CC03CFB-B09F-71D1-B5A4-42AE46B854F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671867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tags" Target="../tags/tag5.xml"/><Relationship Id="rId2" Type="http://schemas.openxmlformats.org/officeDocument/2006/relationships/slideLayout" Target="../slideLayouts/slideLayout37.xml"/><Relationship Id="rId16" Type="http://schemas.openxmlformats.org/officeDocument/2006/relationships/tags" Target="../tags/tag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3.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6FC6E4-06F1-1D88-F5D3-AC086EA6F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A77431D6-7AC8-97B7-FCEA-6A9420E0833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5A21C33-CD29-E36C-5AF9-0FB6F05874F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F0B88C-C49B-4EB2-822F-740654588B07}" type="datetimeFigureOut">
              <a:rPr lang="en-SG" smtClean="0"/>
              <a:t>21/2/2025</a:t>
            </a:fld>
            <a:endParaRPr lang="en-SG"/>
          </a:p>
        </p:txBody>
      </p:sp>
      <p:sp>
        <p:nvSpPr>
          <p:cNvPr id="5" name="Footer Placeholder 4">
            <a:extLst>
              <a:ext uri="{FF2B5EF4-FFF2-40B4-BE49-F238E27FC236}">
                <a16:creationId xmlns:a16="http://schemas.microsoft.com/office/drawing/2014/main" id="{5D370F05-91EE-96CC-EBBC-511DBDC401C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19F2526F-7F53-8296-4044-A5546E3898A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330328-5EF5-4841-88C2-40F172D2A634}" type="slidenum">
              <a:rPr lang="en-SG" smtClean="0"/>
              <a:t>‹#›</a:t>
            </a:fld>
            <a:endParaRPr lang="en-SG"/>
          </a:p>
        </p:txBody>
      </p:sp>
    </p:spTree>
    <p:extLst>
      <p:ext uri="{BB962C8B-B14F-4D97-AF65-F5344CB8AC3E}">
        <p14:creationId xmlns:p14="http://schemas.microsoft.com/office/powerpoint/2010/main" val="3445291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EF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000" y="719333"/>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Baloo 2 ExtraBold"/>
              <a:buNone/>
              <a:defRPr sz="3200">
                <a:solidFill>
                  <a:schemeClr val="dk1"/>
                </a:solidFill>
                <a:latin typeface="Baloo 2 ExtraBold"/>
                <a:ea typeface="Baloo 2 ExtraBold"/>
                <a:cs typeface="Baloo 2 ExtraBold"/>
                <a:sym typeface="Baloo 2 ExtraBold"/>
              </a:defRPr>
            </a:lvl1pPr>
            <a:lvl2pPr lvl="1"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2pPr>
            <a:lvl3pPr lvl="2"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3pPr>
            <a:lvl4pPr lvl="3"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4pPr>
            <a:lvl5pPr lvl="4"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5pPr>
            <a:lvl6pPr lvl="5"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6pPr>
            <a:lvl7pPr lvl="6"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7pPr>
            <a:lvl8pPr lvl="7"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8pPr>
            <a:lvl9pPr lvl="8"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100199446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2/21/2025</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924082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585" rtl="0" eaLnBrk="1" latinLnBrk="0" hangingPunct="1">
        <a:spcBef>
          <a:spcPct val="0"/>
        </a:spcBef>
        <a:buNone/>
        <a:defRPr sz="2933" kern="1200">
          <a:solidFill>
            <a:schemeClr val="tx1"/>
          </a:solidFill>
          <a:latin typeface="+mj-lt"/>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88" indent="-190495" algn="l" defTabSz="60958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81" indent="-152396" algn="l" defTabSz="60958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66"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2025/2/21</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272709501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B1DED-BF50-23A2-DCC5-2B89A189B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B40C2-CE70-638F-9063-53C4D4B9D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717CE-50D7-3DC9-36C1-A7DED00F7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6F96B-7B0F-4A6D-A018-69361F875089}" type="datetimeFigureOut">
              <a:rPr lang="en-US" smtClean="0"/>
              <a:t>2/21/2025</a:t>
            </a:fld>
            <a:endParaRPr lang="en-US"/>
          </a:p>
        </p:txBody>
      </p:sp>
      <p:sp>
        <p:nvSpPr>
          <p:cNvPr id="5" name="Footer Placeholder 4">
            <a:extLst>
              <a:ext uri="{FF2B5EF4-FFF2-40B4-BE49-F238E27FC236}">
                <a16:creationId xmlns:a16="http://schemas.microsoft.com/office/drawing/2014/main" id="{B2E8482F-6995-92DF-73B8-7C5395392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0442F2-0909-E934-5C92-36DBD31BD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6AE12-4A0D-426F-8F5D-16493ED4024D}" type="slidenum">
              <a:rPr lang="en-US" smtClean="0"/>
              <a:t>‹#›</a:t>
            </a:fld>
            <a:endParaRPr lang="en-US"/>
          </a:p>
        </p:txBody>
      </p:sp>
    </p:spTree>
    <p:extLst>
      <p:ext uri="{BB962C8B-B14F-4D97-AF65-F5344CB8AC3E}">
        <p14:creationId xmlns:p14="http://schemas.microsoft.com/office/powerpoint/2010/main" val="29501633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23.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3.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20.png"/><Relationship Id="rId1" Type="http://schemas.openxmlformats.org/officeDocument/2006/relationships/slideLayout" Target="../slideLayouts/slideLayout31.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20.png"/><Relationship Id="rId1" Type="http://schemas.openxmlformats.org/officeDocument/2006/relationships/slideLayout" Target="../slideLayouts/slideLayout31.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20.png"/><Relationship Id="rId1" Type="http://schemas.openxmlformats.org/officeDocument/2006/relationships/slideLayout" Target="../slideLayouts/slideLayout31.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2.png"/><Relationship Id="rId1" Type="http://schemas.openxmlformats.org/officeDocument/2006/relationships/slideLayout" Target="../slideLayouts/slideLayout31.xml"/><Relationship Id="rId5" Type="http://schemas.openxmlformats.org/officeDocument/2006/relationships/image" Target="../media/image20.sv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0.sv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0.sv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2.png"/><Relationship Id="rId1" Type="http://schemas.openxmlformats.org/officeDocument/2006/relationships/slideLayout" Target="../slideLayouts/slideLayout31.xml"/><Relationship Id="rId5" Type="http://schemas.openxmlformats.org/officeDocument/2006/relationships/image" Target="../media/image20.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2.png"/><Relationship Id="rId1" Type="http://schemas.openxmlformats.org/officeDocument/2006/relationships/slideLayout" Target="../slideLayouts/slideLayout31.xml"/><Relationship Id="rId5" Type="http://schemas.openxmlformats.org/officeDocument/2006/relationships/image" Target="../media/image20.sv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2.xml"/><Relationship Id="rId6" Type="http://schemas.openxmlformats.org/officeDocument/2006/relationships/image" Target="../media/image10.svg"/><Relationship Id="rId5" Type="http://schemas.openxmlformats.org/officeDocument/2006/relationships/image" Target="../media/image8.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4.svg"/><Relationship Id="rId5" Type="http://schemas.openxmlformats.org/officeDocument/2006/relationships/image" Target="../media/image10.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F22B2C-D273-CAEB-46F3-53DC7C5615A2}"/>
              </a:ext>
            </a:extLst>
          </p:cNvPr>
          <p:cNvPicPr>
            <a:picLocks noChangeAspect="1"/>
          </p:cNvPicPr>
          <p:nvPr/>
        </p:nvPicPr>
        <p:blipFill>
          <a:blip r:embed="rId2"/>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87565982-62DB-7DAD-E363-F1F9586A332D}"/>
              </a:ext>
            </a:extLst>
          </p:cNvPr>
          <p:cNvPicPr>
            <a:picLocks noChangeAspect="1"/>
          </p:cNvPicPr>
          <p:nvPr/>
        </p:nvPicPr>
        <p:blipFill rotWithShape="1">
          <a:blip r:embed="rId3">
            <a:clrChange>
              <a:clrFrom>
                <a:srgbClr val="FFFFFF"/>
              </a:clrFrom>
              <a:clrTo>
                <a:srgbClr val="FFFFFF">
                  <a:alpha val="0"/>
                </a:srgbClr>
              </a:clrTo>
            </a:clrChange>
          </a:blip>
          <a:srcRect r="48982" b="62305"/>
          <a:stretch/>
        </p:blipFill>
        <p:spPr>
          <a:xfrm>
            <a:off x="5336140" y="-685493"/>
            <a:ext cx="6220177" cy="2585156"/>
          </a:xfrm>
          <a:prstGeom prst="rect">
            <a:avLst/>
          </a:prstGeom>
        </p:spPr>
      </p:pic>
      <p:sp>
        <p:nvSpPr>
          <p:cNvPr id="14" name="TextBox 13">
            <a:extLst>
              <a:ext uri="{FF2B5EF4-FFF2-40B4-BE49-F238E27FC236}">
                <a16:creationId xmlns:a16="http://schemas.microsoft.com/office/drawing/2014/main" id="{EC944289-A4F0-2CEE-69E0-161F73854BC1}"/>
              </a:ext>
            </a:extLst>
          </p:cNvPr>
          <p:cNvSpPr txBox="1"/>
          <p:nvPr/>
        </p:nvSpPr>
        <p:spPr>
          <a:xfrm>
            <a:off x="5985166" y="364065"/>
            <a:ext cx="4601028" cy="666786"/>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Tiết</a:t>
            </a:r>
            <a:r>
              <a:rPr lang="en-US" sz="3733" b="1" kern="0" dirty="0">
                <a:solidFill>
                  <a:srgbClr val="000000"/>
                </a:solidFill>
                <a:latin typeface="Times New Roman" panose="02020603050405020304" pitchFamily="18" charset="0"/>
                <a:ea typeface="Calibri" panose="020F0502020204030204" pitchFamily="34" charset="0"/>
                <a:cs typeface="Arial"/>
                <a:sym typeface="Arial"/>
              </a:rPr>
              <a:t> </a:t>
            </a:r>
            <a:r>
              <a:rPr lang="en-US" sz="3733" b="1" kern="0" dirty="0" smtClean="0">
                <a:solidFill>
                  <a:srgbClr val="000000"/>
                </a:solidFill>
                <a:latin typeface="Times New Roman" panose="02020603050405020304" pitchFamily="18" charset="0"/>
                <a:ea typeface="Calibri" panose="020F0502020204030204" pitchFamily="34" charset="0"/>
                <a:cs typeface="Arial"/>
                <a:sym typeface="Arial"/>
              </a:rPr>
              <a:t>91,92</a:t>
            </a:r>
            <a:endParaRPr kumimoji="0" lang="en-SG" sz="3733" b="1" i="0" u="none" strike="noStrike" kern="0" cap="none" spc="0" normalizeH="0" baseline="0" noProof="0" dirty="0">
              <a:ln>
                <a:noFill/>
              </a:ln>
              <a:solidFill>
                <a:srgbClr val="000000"/>
              </a:solidFill>
              <a:effectLst/>
              <a:uLnTx/>
              <a:uFillTx/>
              <a:latin typeface="Arial"/>
              <a:cs typeface="Arial"/>
              <a:sym typeface="Arial"/>
            </a:endParaRPr>
          </a:p>
        </p:txBody>
      </p:sp>
      <p:pic>
        <p:nvPicPr>
          <p:cNvPr id="6" name="Picture 5">
            <a:extLst>
              <a:ext uri="{FF2B5EF4-FFF2-40B4-BE49-F238E27FC236}">
                <a16:creationId xmlns:a16="http://schemas.microsoft.com/office/drawing/2014/main" id="{4E42C037-C5A4-4F86-1861-D996AADC84DB}"/>
              </a:ext>
            </a:extLst>
          </p:cNvPr>
          <p:cNvPicPr>
            <a:picLocks noChangeAspect="1"/>
          </p:cNvPicPr>
          <p:nvPr/>
        </p:nvPicPr>
        <p:blipFill>
          <a:blip r:embed="rId4">
            <a:clrChange>
              <a:clrFrom>
                <a:srgbClr val="FFFFFF"/>
              </a:clrFrom>
              <a:clrTo>
                <a:srgbClr val="FFFFFF">
                  <a:alpha val="0"/>
                </a:srgbClr>
              </a:clrTo>
            </a:clrChange>
          </a:blip>
          <a:srcRect t="22039" r="12616"/>
          <a:stretch/>
        </p:blipFill>
        <p:spPr>
          <a:xfrm>
            <a:off x="1996883" y="1899664"/>
            <a:ext cx="10653823" cy="4691160"/>
          </a:xfrm>
          <a:prstGeom prst="rect">
            <a:avLst/>
          </a:prstGeom>
        </p:spPr>
      </p:pic>
      <p:sp>
        <p:nvSpPr>
          <p:cNvPr id="2" name="TextBox 1"/>
          <p:cNvSpPr txBox="1"/>
          <p:nvPr/>
        </p:nvSpPr>
        <p:spPr>
          <a:xfrm>
            <a:off x="4608944" y="1191491"/>
            <a:ext cx="7139709" cy="584775"/>
          </a:xfrm>
          <a:prstGeom prst="rect">
            <a:avLst/>
          </a:prstGeom>
          <a:noFill/>
        </p:spPr>
        <p:txBody>
          <a:bodyPr wrap="square" rtlCol="0">
            <a:spAutoFit/>
          </a:bodyPr>
          <a:lstStyle/>
          <a:p>
            <a:pPr algn="ctr"/>
            <a:r>
              <a:rPr lang="en-US" sz="3200" b="1" dirty="0" smtClean="0">
                <a:solidFill>
                  <a:srgbClr val="0000FF"/>
                </a:solidFill>
                <a:latin typeface="Times New Roman" panose="02020603050405020304" pitchFamily="18" charset="0"/>
                <a:cs typeface="Times New Roman" panose="02020603050405020304" pitchFamily="18" charset="0"/>
              </a:rPr>
              <a:t>THỰC HÀNH TIẾNG VIỆT</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62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F1EC9110-49C3-6951-98FC-1B50E0060EB1}"/>
              </a:ext>
            </a:extLst>
          </p:cNvPr>
          <p:cNvGrpSpPr/>
          <p:nvPr/>
        </p:nvGrpSpPr>
        <p:grpSpPr>
          <a:xfrm>
            <a:off x="5348385" y="102574"/>
            <a:ext cx="6613631" cy="752664"/>
            <a:chOff x="0" y="0"/>
            <a:chExt cx="18186511" cy="3543470"/>
          </a:xfrm>
        </p:grpSpPr>
        <p:sp>
          <p:nvSpPr>
            <p:cNvPr id="10" name="Freeform 6">
              <a:extLst>
                <a:ext uri="{FF2B5EF4-FFF2-40B4-BE49-F238E27FC236}">
                  <a16:creationId xmlns:a16="http://schemas.microsoft.com/office/drawing/2014/main" id="{6F556814-83F9-F59C-C052-21014F795D91}"/>
                </a:ext>
              </a:extLst>
            </p:cNvPr>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chemeClr val="accent3">
                <a:lumMod val="20000"/>
                <a:lumOff val="80000"/>
              </a:schemeClr>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1" name="TextBox 7">
              <a:extLst>
                <a:ext uri="{FF2B5EF4-FFF2-40B4-BE49-F238E27FC236}">
                  <a16:creationId xmlns:a16="http://schemas.microsoft.com/office/drawing/2014/main" id="{5A7F76F5-D254-999F-5AE2-E27661A382E4}"/>
                </a:ext>
              </a:extLst>
            </p:cNvPr>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p:cNvSpPr/>
          <p:nvPr/>
        </p:nvSpPr>
        <p:spPr>
          <a:xfrm>
            <a:off x="193756" y="1079970"/>
            <a:ext cx="4732006" cy="5693867"/>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TextBox 4"/>
          <p:cNvSpPr txBox="1"/>
          <p:nvPr/>
        </p:nvSpPr>
        <p:spPr>
          <a:xfrm>
            <a:off x="-105404" y="2215059"/>
            <a:ext cx="5706047" cy="3138117"/>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5" name="Group 5"/>
          <p:cNvGrpSpPr/>
          <p:nvPr/>
        </p:nvGrpSpPr>
        <p:grpSpPr>
          <a:xfrm>
            <a:off x="205330" y="131824"/>
            <a:ext cx="4732006" cy="723414"/>
            <a:chOff x="0" y="0"/>
            <a:chExt cx="18186511" cy="3543470"/>
          </a:xfrm>
          <a:solidFill>
            <a:schemeClr val="accent2">
              <a:lumMod val="20000"/>
              <a:lumOff val="80000"/>
            </a:schemeClr>
          </a:solidFill>
        </p:grpSpPr>
        <p:sp>
          <p:nvSpPr>
            <p:cNvPr id="6" name="Freeform 6"/>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grp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TextBox 7"/>
            <p:cNvSpPr txBox="1"/>
            <p:nvPr/>
          </p:nvSpPr>
          <p:spPr>
            <a:xfrm>
              <a:off x="0" y="9525"/>
              <a:ext cx="18186511" cy="3533945"/>
            </a:xfrm>
            <a:prstGeom prst="rect">
              <a:avLst/>
            </a:prstGeom>
            <a:grpFill/>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p:cNvSpPr txBox="1"/>
          <p:nvPr/>
        </p:nvSpPr>
        <p:spPr>
          <a:xfrm>
            <a:off x="1144728" y="238053"/>
            <a:ext cx="5095284" cy="553998"/>
          </a:xfrm>
          <a:prstGeom prst="rect">
            <a:avLst/>
          </a:prstGeom>
        </p:spPr>
        <p:txBody>
          <a:bodyPr wrap="square" lIns="0" tIns="0" rIns="0" bIns="0" rtlCol="0" anchor="t">
            <a:spAutoFit/>
          </a:bodyPr>
          <a:lstStyle/>
          <a:p>
            <a:pPr marL="0" marR="0" lvl="0" indent="0" algn="just" defTabSz="1219170" rtl="0" eaLnBrk="1" fontAlgn="auto" latinLnBrk="0" hangingPunct="1">
              <a:lnSpc>
                <a:spcPct val="100000"/>
              </a:lnSpc>
              <a:spcBef>
                <a:spcPts val="0"/>
              </a:spcBef>
              <a:spcAft>
                <a:spcPts val="1067"/>
              </a:spcAft>
              <a:buClr>
                <a:srgbClr val="000000"/>
              </a:buClr>
              <a:buSzTx/>
              <a:buFontTx/>
              <a:buNone/>
              <a:tabLst/>
              <a:defRPr/>
            </a:pP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KHÁI NIỆM</a:t>
            </a:r>
            <a:endParaRPr kumimoji="0" lang="en-SG" sz="6600" b="1" i="1" u="none" strike="noStrike" kern="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sym typeface="Arial"/>
            </a:endParaRPr>
          </a:p>
        </p:txBody>
      </p:sp>
      <p:grpSp>
        <p:nvGrpSpPr>
          <p:cNvPr id="22" name="Group 22"/>
          <p:cNvGrpSpPr/>
          <p:nvPr/>
        </p:nvGrpSpPr>
        <p:grpSpPr>
          <a:xfrm>
            <a:off x="5357447" y="972666"/>
            <a:ext cx="6613631" cy="5801170"/>
            <a:chOff x="0" y="0"/>
            <a:chExt cx="16862095" cy="17465440"/>
          </a:xfrm>
          <a:solidFill>
            <a:schemeClr val="bg1"/>
          </a:solidFill>
        </p:grpSpPr>
        <p:sp>
          <p:nvSpPr>
            <p:cNvPr id="23" name="Freeform 23"/>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TextBox 24"/>
            <p:cNvSpPr txBox="1"/>
            <p:nvPr/>
          </p:nvSpPr>
          <p:spPr>
            <a:xfrm>
              <a:off x="0" y="9525"/>
              <a:ext cx="16862095" cy="17455915"/>
            </a:xfrm>
            <a:prstGeom prst="rect">
              <a:avLst/>
            </a:prstGeom>
            <a:grpFill/>
            <a:ln>
              <a:solidFill>
                <a:schemeClr val="tx1"/>
              </a:solidFill>
            </a:ln>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27" name="TextBox 27"/>
          <p:cNvSpPr txBox="1"/>
          <p:nvPr/>
        </p:nvSpPr>
        <p:spPr>
          <a:xfrm>
            <a:off x="6240012" y="-26138"/>
            <a:ext cx="5403573" cy="1005259"/>
          </a:xfrm>
          <a:prstGeom prst="rect">
            <a:avLst/>
          </a:prstGeom>
        </p:spPr>
        <p:txBody>
          <a:bodyPr lIns="0" tIns="0" rIns="0" bIns="0" rtlCol="0" anchor="ctr"/>
          <a:lstStyle/>
          <a:p>
            <a:pPr marL="0" marR="0" lvl="0" indent="0" algn="just" defTabSz="60961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VÍ DỤ</a:t>
            </a:r>
            <a:endParaRPr kumimoji="0" lang="en-US" sz="96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sp>
        <p:nvSpPr>
          <p:cNvPr id="41" name="Freeform 8">
            <a:extLst>
              <a:ext uri="{FF2B5EF4-FFF2-40B4-BE49-F238E27FC236}">
                <a16:creationId xmlns:a16="http://schemas.microsoft.com/office/drawing/2014/main" id="{DF4A488D-7E3F-2B95-B8E6-BEE289E2724B}"/>
              </a:ext>
            </a:extLst>
          </p:cNvPr>
          <p:cNvSpPr/>
          <p:nvPr/>
        </p:nvSpPr>
        <p:spPr>
          <a:xfrm rot="20719017">
            <a:off x="5383406" y="118624"/>
            <a:ext cx="661721" cy="851676"/>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2" name="TextBox 61">
            <a:extLst>
              <a:ext uri="{FF2B5EF4-FFF2-40B4-BE49-F238E27FC236}">
                <a16:creationId xmlns:a16="http://schemas.microsoft.com/office/drawing/2014/main" id="{979834AF-1788-EBFE-280C-72B3E7E79408}"/>
              </a:ext>
            </a:extLst>
          </p:cNvPr>
          <p:cNvSpPr txBox="1"/>
          <p:nvPr/>
        </p:nvSpPr>
        <p:spPr>
          <a:xfrm>
            <a:off x="166590" y="1152627"/>
            <a:ext cx="4433119" cy="5016758"/>
          </a:xfrm>
          <a:prstGeom prst="rect">
            <a:avLst/>
          </a:prstGeom>
          <a:noFill/>
        </p:spPr>
        <p:txBody>
          <a:bodyPr wrap="square">
            <a:spAutoFit/>
          </a:bodyPr>
          <a:lstStyle/>
          <a:p>
            <a:pPr marL="457200" lvl="0" indent="-457200" algn="just">
              <a:buFont typeface="Wingdings" panose="05000000000000000000" pitchFamily="2" charset="2"/>
              <a:buChar char="ü"/>
            </a:pPr>
            <a:r>
              <a:rPr lang="vi-VN" sz="4000" dirty="0">
                <a:latin typeface="+mj-lt"/>
              </a:rPr>
              <a:t>Câu rút gọn là loại câu bị lược bỏ một hoặc một vài thành phần nào đó và có thể khôi phục lại (các) thành phần bị rút gọn nhờ ngữ cảnh.</a:t>
            </a:r>
            <a:endParaRPr kumimoji="0" lang="en-SG" sz="4000" b="0" i="0" u="none" strike="noStrike" kern="1200" cap="none" spc="0" normalizeH="0" baseline="0" noProof="0" dirty="0">
              <a:ln>
                <a:noFill/>
              </a:ln>
              <a:solidFill>
                <a:prstClr val="black"/>
              </a:solidFill>
              <a:effectLst/>
              <a:uLnTx/>
              <a:uFillTx/>
              <a:latin typeface="+mj-lt"/>
            </a:endParaRPr>
          </a:p>
        </p:txBody>
      </p:sp>
      <p:sp>
        <p:nvSpPr>
          <p:cNvPr id="9" name="TextBox 8">
            <a:extLst>
              <a:ext uri="{FF2B5EF4-FFF2-40B4-BE49-F238E27FC236}">
                <a16:creationId xmlns:a16="http://schemas.microsoft.com/office/drawing/2014/main" id="{0997C67C-9A49-7A76-C693-23C270D436CE}"/>
              </a:ext>
            </a:extLst>
          </p:cNvPr>
          <p:cNvSpPr txBox="1"/>
          <p:nvPr/>
        </p:nvSpPr>
        <p:spPr>
          <a:xfrm>
            <a:off x="5440086" y="1079970"/>
            <a:ext cx="6558158" cy="5632311"/>
          </a:xfrm>
          <a:prstGeom prst="rect">
            <a:avLst/>
          </a:prstGeom>
          <a:noFill/>
        </p:spPr>
        <p:txBody>
          <a:bodyPr wrap="square">
            <a:spAutoFit/>
          </a:bodyPr>
          <a:lstStyle/>
          <a:p>
            <a:pPr marL="571500" indent="-571500" algn="just">
              <a:buFont typeface="Wingdings" panose="05000000000000000000" pitchFamily="2" charset="2"/>
              <a:buChar char="Ø"/>
            </a:pPr>
            <a:r>
              <a:rPr lang="vi-VN" sz="4000" b="1" dirty="0">
                <a:solidFill>
                  <a:schemeClr val="accent1"/>
                </a:solidFill>
                <a:latin typeface="+mj-lt"/>
              </a:rPr>
              <a:t>“- Anh đang làm gì?</a:t>
            </a:r>
            <a:endParaRPr lang="en-SG" sz="4000" b="1" dirty="0">
              <a:solidFill>
                <a:schemeClr val="accent1"/>
              </a:solidFill>
              <a:latin typeface="+mj-lt"/>
            </a:endParaRPr>
          </a:p>
          <a:p>
            <a:pPr algn="just"/>
            <a:r>
              <a:rPr lang="vi-VN" sz="4000" b="1" dirty="0">
                <a:solidFill>
                  <a:schemeClr val="accent1"/>
                </a:solidFill>
                <a:latin typeface="+mj-lt"/>
              </a:rPr>
              <a:t>- Đọc sách”. (Rút gọn chủ ngữ).</a:t>
            </a:r>
            <a:endParaRPr lang="en-SG" sz="4000" b="1" dirty="0">
              <a:solidFill>
                <a:schemeClr val="accent1"/>
              </a:solidFill>
              <a:latin typeface="+mj-lt"/>
            </a:endParaRPr>
          </a:p>
          <a:p>
            <a:pPr marL="571500" indent="-571500" algn="just">
              <a:buFont typeface="Wingdings" panose="05000000000000000000" pitchFamily="2" charset="2"/>
              <a:buChar char="Ø"/>
            </a:pPr>
            <a:r>
              <a:rPr lang="vi-VN" sz="4000" b="1" dirty="0">
                <a:solidFill>
                  <a:schemeClr val="accent6">
                    <a:lumMod val="50000"/>
                  </a:schemeClr>
                </a:solidFill>
                <a:latin typeface="+mj-lt"/>
              </a:rPr>
              <a:t>“- Ai đã trồng những cây hoa này?</a:t>
            </a:r>
            <a:endParaRPr lang="en-SG" sz="4000" b="1" dirty="0">
              <a:solidFill>
                <a:schemeClr val="accent6">
                  <a:lumMod val="50000"/>
                </a:schemeClr>
              </a:solidFill>
              <a:latin typeface="+mj-lt"/>
            </a:endParaRPr>
          </a:p>
          <a:p>
            <a:pPr algn="just"/>
            <a:r>
              <a:rPr lang="vi-VN" sz="4000" b="1" dirty="0">
                <a:solidFill>
                  <a:schemeClr val="accent6">
                    <a:lumMod val="50000"/>
                  </a:schemeClr>
                </a:solidFill>
                <a:latin typeface="+mj-lt"/>
              </a:rPr>
              <a:t>- Mẹ tôi”. (Rút gọn vị ngữ)</a:t>
            </a:r>
            <a:endParaRPr lang="en-SG" sz="4000" b="1" dirty="0">
              <a:solidFill>
                <a:schemeClr val="accent6">
                  <a:lumMod val="50000"/>
                </a:schemeClr>
              </a:solidFill>
              <a:latin typeface="+mj-lt"/>
            </a:endParaRPr>
          </a:p>
          <a:p>
            <a:pPr algn="just"/>
            <a:r>
              <a:rPr lang="en-US" sz="4000" b="1" dirty="0">
                <a:latin typeface="+mj-lt"/>
              </a:rPr>
              <a:t>=&gt; </a:t>
            </a:r>
            <a:r>
              <a:rPr lang="vi-VN" sz="4000" b="1" dirty="0">
                <a:latin typeface="+mj-lt"/>
              </a:rPr>
              <a:t>Chú ý:</a:t>
            </a:r>
            <a:r>
              <a:rPr lang="vi-VN" sz="4000" dirty="0">
                <a:latin typeface="+mj-lt"/>
              </a:rPr>
              <a:t> Câu rút gọn bị tỉnh lược có thể khôi phục thành câu đầy đủ.</a:t>
            </a:r>
            <a:endParaRPr lang="en-SG" sz="4000" dirty="0">
              <a:latin typeface="+mj-lt"/>
            </a:endParaRPr>
          </a:p>
        </p:txBody>
      </p:sp>
    </p:spTree>
    <p:extLst>
      <p:ext uri="{BB962C8B-B14F-4D97-AF65-F5344CB8AC3E}">
        <p14:creationId xmlns:p14="http://schemas.microsoft.com/office/powerpoint/2010/main" val="3579622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barn(inVertical)">
                                      <p:cBhvr>
                                        <p:cTn id="7" dur="500"/>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arn(inVertic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barn(inVertical)">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7D287-EC72-6CFF-7DCC-1E9E23FEC7E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0AA485F-CD21-72BC-FF4A-1AB01BA6A611}"/>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BB3EF303-6536-68D6-1954-A3E0E258F39C}"/>
              </a:ext>
            </a:extLst>
          </p:cNvPr>
          <p:cNvSpPr txBox="1">
            <a:spLocks noGrp="1"/>
          </p:cNvSpPr>
          <p:nvPr/>
        </p:nvSpPr>
        <p:spPr>
          <a:xfrm>
            <a:off x="948798" y="3751402"/>
            <a:ext cx="10294403"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CÂU</a:t>
            </a:r>
            <a:r>
              <a:rPr kumimoji="0" lang="en-US" sz="9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ĐẶC BIỆT</a:t>
            </a:r>
            <a:endParaRPr kumimoji="0" lang="en-SG" sz="9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endParaRPr>
          </a:p>
        </p:txBody>
      </p:sp>
      <p:sp>
        <p:nvSpPr>
          <p:cNvPr id="4" name="Google Shape;1162;p38">
            <a:extLst>
              <a:ext uri="{FF2B5EF4-FFF2-40B4-BE49-F238E27FC236}">
                <a16:creationId xmlns:a16="http://schemas.microsoft.com/office/drawing/2014/main" id="{DD9B8B37-18F2-E388-C0B8-FAAAECF28779}"/>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2</a:t>
            </a:r>
            <a:endParaRPr kumimoji="0" lang="en-SG" sz="6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421145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35B4D9CC-83E6-9DB5-EB81-B9FECAA60D12}"/>
            </a:ext>
          </a:extLst>
        </p:cNvPr>
        <p:cNvGrpSpPr/>
        <p:nvPr/>
      </p:nvGrpSpPr>
      <p:grpSpPr>
        <a:xfrm>
          <a:off x="0" y="0"/>
          <a:ext cx="0" cy="0"/>
          <a:chOff x="0" y="0"/>
          <a:chExt cx="0" cy="0"/>
        </a:xfrm>
      </p:grpSpPr>
      <p:grpSp>
        <p:nvGrpSpPr>
          <p:cNvPr id="2" name="Group 5">
            <a:extLst>
              <a:ext uri="{FF2B5EF4-FFF2-40B4-BE49-F238E27FC236}">
                <a16:creationId xmlns:a16="http://schemas.microsoft.com/office/drawing/2014/main" id="{B445B867-CD67-3BCC-E594-91016DEFBDC0}"/>
              </a:ext>
            </a:extLst>
          </p:cNvPr>
          <p:cNvGrpSpPr/>
          <p:nvPr/>
        </p:nvGrpSpPr>
        <p:grpSpPr>
          <a:xfrm>
            <a:off x="6133198" y="102574"/>
            <a:ext cx="5828818" cy="752664"/>
            <a:chOff x="0" y="0"/>
            <a:chExt cx="18186511" cy="3543470"/>
          </a:xfrm>
        </p:grpSpPr>
        <p:sp>
          <p:nvSpPr>
            <p:cNvPr id="10" name="Freeform 6">
              <a:extLst>
                <a:ext uri="{FF2B5EF4-FFF2-40B4-BE49-F238E27FC236}">
                  <a16:creationId xmlns:a16="http://schemas.microsoft.com/office/drawing/2014/main" id="{A37D226E-5433-3D69-2A46-0D251AED20C3}"/>
                </a:ext>
              </a:extLst>
            </p:cNvPr>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chemeClr val="accent3">
                <a:lumMod val="20000"/>
                <a:lumOff val="80000"/>
              </a:schemeClr>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1" name="TextBox 7">
              <a:extLst>
                <a:ext uri="{FF2B5EF4-FFF2-40B4-BE49-F238E27FC236}">
                  <a16:creationId xmlns:a16="http://schemas.microsoft.com/office/drawing/2014/main" id="{155CE92C-A030-7016-0D28-6D0CB6239861}"/>
                </a:ext>
              </a:extLst>
            </p:cNvPr>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a:extLst>
              <a:ext uri="{FF2B5EF4-FFF2-40B4-BE49-F238E27FC236}">
                <a16:creationId xmlns:a16="http://schemas.microsoft.com/office/drawing/2014/main" id="{1437E61F-5EAB-370A-A528-A98FE383B026}"/>
              </a:ext>
            </a:extLst>
          </p:cNvPr>
          <p:cNvSpPr/>
          <p:nvPr/>
        </p:nvSpPr>
        <p:spPr>
          <a:xfrm>
            <a:off x="193755" y="1079970"/>
            <a:ext cx="5678881" cy="5693867"/>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TextBox 4">
            <a:extLst>
              <a:ext uri="{FF2B5EF4-FFF2-40B4-BE49-F238E27FC236}">
                <a16:creationId xmlns:a16="http://schemas.microsoft.com/office/drawing/2014/main" id="{96DEA246-10C2-0E61-76C9-112F9077CF56}"/>
              </a:ext>
            </a:extLst>
          </p:cNvPr>
          <p:cNvSpPr txBox="1"/>
          <p:nvPr/>
        </p:nvSpPr>
        <p:spPr>
          <a:xfrm>
            <a:off x="-105404" y="2215059"/>
            <a:ext cx="5706047" cy="3138117"/>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5" name="Group 5">
            <a:extLst>
              <a:ext uri="{FF2B5EF4-FFF2-40B4-BE49-F238E27FC236}">
                <a16:creationId xmlns:a16="http://schemas.microsoft.com/office/drawing/2014/main" id="{18CF53F0-AE11-1AC4-A492-D83DF5FC364E}"/>
              </a:ext>
            </a:extLst>
          </p:cNvPr>
          <p:cNvGrpSpPr/>
          <p:nvPr/>
        </p:nvGrpSpPr>
        <p:grpSpPr>
          <a:xfrm>
            <a:off x="205329" y="131824"/>
            <a:ext cx="5678881" cy="723414"/>
            <a:chOff x="0" y="0"/>
            <a:chExt cx="18186511" cy="3543470"/>
          </a:xfrm>
          <a:solidFill>
            <a:schemeClr val="accent2">
              <a:lumMod val="20000"/>
              <a:lumOff val="80000"/>
            </a:schemeClr>
          </a:solidFill>
        </p:grpSpPr>
        <p:sp>
          <p:nvSpPr>
            <p:cNvPr id="6" name="Freeform 6">
              <a:extLst>
                <a:ext uri="{FF2B5EF4-FFF2-40B4-BE49-F238E27FC236}">
                  <a16:creationId xmlns:a16="http://schemas.microsoft.com/office/drawing/2014/main" id="{0D2AD32B-1DC3-A0AE-87DE-283F566B4671}"/>
                </a:ext>
              </a:extLst>
            </p:cNvPr>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grp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TextBox 7">
              <a:extLst>
                <a:ext uri="{FF2B5EF4-FFF2-40B4-BE49-F238E27FC236}">
                  <a16:creationId xmlns:a16="http://schemas.microsoft.com/office/drawing/2014/main" id="{CEE47938-91F6-B455-AD5E-CD4F82BDFB5F}"/>
                </a:ext>
              </a:extLst>
            </p:cNvPr>
            <p:cNvSpPr txBox="1"/>
            <p:nvPr/>
          </p:nvSpPr>
          <p:spPr>
            <a:xfrm>
              <a:off x="0" y="9525"/>
              <a:ext cx="18186511" cy="3533945"/>
            </a:xfrm>
            <a:prstGeom prst="rect">
              <a:avLst/>
            </a:prstGeom>
            <a:grpFill/>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a:extLst>
              <a:ext uri="{FF2B5EF4-FFF2-40B4-BE49-F238E27FC236}">
                <a16:creationId xmlns:a16="http://schemas.microsoft.com/office/drawing/2014/main" id="{FD3F6B0C-A643-BA81-9E64-F2F527763E30}"/>
              </a:ext>
            </a:extLst>
          </p:cNvPr>
          <p:cNvSpPr txBox="1"/>
          <p:nvPr/>
        </p:nvSpPr>
        <p:spPr>
          <a:xfrm>
            <a:off x="1144728" y="238053"/>
            <a:ext cx="5095284" cy="553998"/>
          </a:xfrm>
          <a:prstGeom prst="rect">
            <a:avLst/>
          </a:prstGeom>
        </p:spPr>
        <p:txBody>
          <a:bodyPr wrap="square" lIns="0" tIns="0" rIns="0" bIns="0" rtlCol="0" anchor="t">
            <a:spAutoFit/>
          </a:bodyPr>
          <a:lstStyle/>
          <a:p>
            <a:pPr marL="0" marR="0" lvl="0" indent="0" algn="just" defTabSz="1219170" rtl="0" eaLnBrk="1" fontAlgn="auto" latinLnBrk="0" hangingPunct="1">
              <a:lnSpc>
                <a:spcPct val="100000"/>
              </a:lnSpc>
              <a:spcBef>
                <a:spcPts val="0"/>
              </a:spcBef>
              <a:spcAft>
                <a:spcPts val="1067"/>
              </a:spcAft>
              <a:buClr>
                <a:srgbClr val="000000"/>
              </a:buClr>
              <a:buSzTx/>
              <a:buFontTx/>
              <a:buNone/>
              <a:tabLst/>
              <a:defRPr/>
            </a:pP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KHÁI NIỆM</a:t>
            </a:r>
            <a:endParaRPr kumimoji="0" lang="en-SG" sz="6600" b="1" i="1" u="none" strike="noStrike" kern="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sym typeface="Arial"/>
            </a:endParaRPr>
          </a:p>
        </p:txBody>
      </p:sp>
      <p:grpSp>
        <p:nvGrpSpPr>
          <p:cNvPr id="22" name="Group 22">
            <a:extLst>
              <a:ext uri="{FF2B5EF4-FFF2-40B4-BE49-F238E27FC236}">
                <a16:creationId xmlns:a16="http://schemas.microsoft.com/office/drawing/2014/main" id="{DF690C70-C0EB-BB7C-B1B6-18C259CC495D}"/>
              </a:ext>
            </a:extLst>
          </p:cNvPr>
          <p:cNvGrpSpPr/>
          <p:nvPr/>
        </p:nvGrpSpPr>
        <p:grpSpPr>
          <a:xfrm>
            <a:off x="6142260" y="972666"/>
            <a:ext cx="5828818" cy="5801170"/>
            <a:chOff x="0" y="0"/>
            <a:chExt cx="16862095" cy="17465440"/>
          </a:xfrm>
          <a:solidFill>
            <a:schemeClr val="bg1"/>
          </a:solidFill>
        </p:grpSpPr>
        <p:sp>
          <p:nvSpPr>
            <p:cNvPr id="23" name="Freeform 23">
              <a:extLst>
                <a:ext uri="{FF2B5EF4-FFF2-40B4-BE49-F238E27FC236}">
                  <a16:creationId xmlns:a16="http://schemas.microsoft.com/office/drawing/2014/main" id="{8FA3CDE2-C7D9-496B-3D02-4F6E4067C2D6}"/>
                </a:ext>
              </a:extLst>
            </p:cNvPr>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TextBox 24">
              <a:extLst>
                <a:ext uri="{FF2B5EF4-FFF2-40B4-BE49-F238E27FC236}">
                  <a16:creationId xmlns:a16="http://schemas.microsoft.com/office/drawing/2014/main" id="{7B11E562-8443-A6B2-DED7-A14D06A252C3}"/>
                </a:ext>
              </a:extLst>
            </p:cNvPr>
            <p:cNvSpPr txBox="1"/>
            <p:nvPr/>
          </p:nvSpPr>
          <p:spPr>
            <a:xfrm>
              <a:off x="0" y="9525"/>
              <a:ext cx="16862095" cy="17455915"/>
            </a:xfrm>
            <a:prstGeom prst="rect">
              <a:avLst/>
            </a:prstGeom>
            <a:grpFill/>
            <a:ln>
              <a:solidFill>
                <a:schemeClr val="tx1"/>
              </a:solidFill>
            </a:ln>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27" name="TextBox 27">
            <a:extLst>
              <a:ext uri="{FF2B5EF4-FFF2-40B4-BE49-F238E27FC236}">
                <a16:creationId xmlns:a16="http://schemas.microsoft.com/office/drawing/2014/main" id="{38AA1734-7525-8589-5AA4-6F9A402582BF}"/>
              </a:ext>
            </a:extLst>
          </p:cNvPr>
          <p:cNvSpPr txBox="1"/>
          <p:nvPr/>
        </p:nvSpPr>
        <p:spPr>
          <a:xfrm>
            <a:off x="6980844" y="-26138"/>
            <a:ext cx="5403573" cy="1005259"/>
          </a:xfrm>
          <a:prstGeom prst="rect">
            <a:avLst/>
          </a:prstGeom>
        </p:spPr>
        <p:txBody>
          <a:bodyPr lIns="0" tIns="0" rIns="0" bIns="0" rtlCol="0" anchor="ctr"/>
          <a:lstStyle/>
          <a:p>
            <a:pPr marL="0" marR="0" lvl="0" indent="0" algn="just" defTabSz="60961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VÍ DỤ</a:t>
            </a:r>
            <a:endParaRPr kumimoji="0" lang="en-US" sz="96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sp>
        <p:nvSpPr>
          <p:cNvPr id="41" name="Freeform 8">
            <a:extLst>
              <a:ext uri="{FF2B5EF4-FFF2-40B4-BE49-F238E27FC236}">
                <a16:creationId xmlns:a16="http://schemas.microsoft.com/office/drawing/2014/main" id="{68328A4F-1EF6-ECB0-036A-C48C9F92600C}"/>
              </a:ext>
            </a:extLst>
          </p:cNvPr>
          <p:cNvSpPr/>
          <p:nvPr/>
        </p:nvSpPr>
        <p:spPr>
          <a:xfrm rot="20719017">
            <a:off x="6124238" y="118624"/>
            <a:ext cx="661721" cy="851676"/>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2" name="TextBox 61">
            <a:extLst>
              <a:ext uri="{FF2B5EF4-FFF2-40B4-BE49-F238E27FC236}">
                <a16:creationId xmlns:a16="http://schemas.microsoft.com/office/drawing/2014/main" id="{8DF6BC88-7EB7-1CF1-44DA-3170597EC4CB}"/>
              </a:ext>
            </a:extLst>
          </p:cNvPr>
          <p:cNvSpPr txBox="1"/>
          <p:nvPr/>
        </p:nvSpPr>
        <p:spPr>
          <a:xfrm>
            <a:off x="166590" y="1152627"/>
            <a:ext cx="5678881" cy="5509200"/>
          </a:xfrm>
          <a:prstGeom prst="rect">
            <a:avLst/>
          </a:prstGeom>
          <a:noFill/>
        </p:spPr>
        <p:txBody>
          <a:bodyPr wrap="square">
            <a:spAutoFit/>
          </a:bodyPr>
          <a:lstStyle/>
          <a:p>
            <a:pPr algn="just"/>
            <a:r>
              <a:rPr lang="vi-VN" sz="3200" dirty="0">
                <a:latin typeface="+mj-lt"/>
              </a:rPr>
              <a:t>- Câu đặc biệt là loại câu không có cấu tạo theo mô hình chủ ngữ – vị ngữ </a:t>
            </a:r>
            <a:r>
              <a:rPr lang="vi-VN" sz="3200" dirty="0" smtClean="0">
                <a:latin typeface="+mj-lt"/>
              </a:rPr>
              <a:t>mà </a:t>
            </a:r>
            <a:r>
              <a:rPr lang="vi-VN" sz="3200" dirty="0">
                <a:latin typeface="+mj-lt"/>
              </a:rPr>
              <a:t>chỉ có một nòng cốt đặc biệt. Loại câu này do một từ hoặc một cụm từ (trừ cụm chủ – vị) cấu tạo thành. </a:t>
            </a:r>
            <a:endParaRPr lang="en-SG" sz="3200" dirty="0">
              <a:latin typeface="+mj-lt"/>
            </a:endParaRPr>
          </a:p>
          <a:p>
            <a:pPr algn="just"/>
            <a:r>
              <a:rPr lang="vi-VN" sz="3200" dirty="0">
                <a:latin typeface="+mj-lt"/>
              </a:rPr>
              <a:t>- Câu đặc biệt dùng để bộc lộ cảm xúc, gọi – đáp hoặc chỉ sự tồn tại của sự vật, hiện tượng, sự kiện,... Trong câu đặc biệt, có thể có thêm các thành phần phụ.</a:t>
            </a:r>
            <a:endParaRPr lang="en-SG" sz="3200" dirty="0">
              <a:latin typeface="+mj-lt"/>
            </a:endParaRPr>
          </a:p>
        </p:txBody>
      </p:sp>
      <p:sp>
        <p:nvSpPr>
          <p:cNvPr id="9" name="TextBox 8">
            <a:extLst>
              <a:ext uri="{FF2B5EF4-FFF2-40B4-BE49-F238E27FC236}">
                <a16:creationId xmlns:a16="http://schemas.microsoft.com/office/drawing/2014/main" id="{9A15E16E-60E1-9FB7-5074-6F9B0F35D56E}"/>
              </a:ext>
            </a:extLst>
          </p:cNvPr>
          <p:cNvSpPr txBox="1"/>
          <p:nvPr/>
        </p:nvSpPr>
        <p:spPr>
          <a:xfrm>
            <a:off x="6218316" y="1079970"/>
            <a:ext cx="5779928" cy="5016758"/>
          </a:xfrm>
          <a:prstGeom prst="rect">
            <a:avLst/>
          </a:prstGeom>
          <a:noFill/>
        </p:spPr>
        <p:txBody>
          <a:bodyPr wrap="square">
            <a:spAutoFit/>
          </a:bodyPr>
          <a:lstStyle/>
          <a:p>
            <a:pPr algn="just"/>
            <a:r>
              <a:rPr lang="vi-VN" sz="3200" dirty="0">
                <a:latin typeface="+mj-lt"/>
              </a:rPr>
              <a:t>Và tôi vừa trở dậy bỗng nghe thấy tiếng chó Ki rộn vang từ ngoài ngõ và cao bổng tận trời xanh. Chó Ki! Cứ nghĩ rằng đang trong chiêm bao! Mà rành rành đây chính là hình khối chó Ki lông vàng mượt, bụng thon, chân dài, tai vểnh đang lao tới. Không! Còn hơn thế nữa! Chó Ki đang dẫn bố tôi về!</a:t>
            </a:r>
            <a:endParaRPr lang="en-SG" sz="6000" dirty="0">
              <a:latin typeface="+mj-lt"/>
            </a:endParaRPr>
          </a:p>
        </p:txBody>
      </p:sp>
    </p:spTree>
    <p:extLst>
      <p:ext uri="{BB962C8B-B14F-4D97-AF65-F5344CB8AC3E}">
        <p14:creationId xmlns:p14="http://schemas.microsoft.com/office/powerpoint/2010/main" val="4158368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barn(inVertical)">
                                      <p:cBhvr>
                                        <p:cTn id="7" dur="500"/>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2">
                                            <p:txEl>
                                              <p:pRg st="1" end="1"/>
                                            </p:txEl>
                                          </p:spTgt>
                                        </p:tgtEl>
                                        <p:attrNameLst>
                                          <p:attrName>style.visibility</p:attrName>
                                        </p:attrNameLst>
                                      </p:cBhvr>
                                      <p:to>
                                        <p:strVal val="visible"/>
                                      </p:to>
                                    </p:set>
                                    <p:animEffect transition="in" filter="barn(inVertical)">
                                      <p:cBhvr>
                                        <p:cTn id="12" dur="500"/>
                                        <p:tgtEl>
                                          <p:spTgt spid="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A399C-348C-C4B0-6F57-CB8E642BEE3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EA39BBA-FCF8-124C-356E-BF00420960D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618BF31-9B71-4DAD-B73D-3097E2D254FD}"/>
              </a:ext>
            </a:extLst>
          </p:cNvPr>
          <p:cNvSpPr txBox="1"/>
          <p:nvPr/>
        </p:nvSpPr>
        <p:spPr>
          <a:xfrm>
            <a:off x="2503715" y="2173145"/>
            <a:ext cx="7511143" cy="2308324"/>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HOẠT ĐỘNG LUYỆN TẬP</a:t>
            </a:r>
            <a:endParaRPr kumimoji="0" lang="en-SG" sz="72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16563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AE024-C387-161D-C25B-21BDF37ACA8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085D459-0042-AF4C-C86E-5A6CAD09FA9B}"/>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BB6D7120-CCEF-69BD-2807-39541D8D3B8C}"/>
              </a:ext>
            </a:extLst>
          </p:cNvPr>
          <p:cNvSpPr txBox="1">
            <a:spLocks noGrp="1"/>
          </p:cNvSpPr>
          <p:nvPr/>
        </p:nvSpPr>
        <p:spPr>
          <a:xfrm>
            <a:off x="1302822" y="3631145"/>
            <a:ext cx="9586355"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7200" b="1" i="0" u="none" strike="noStrike" kern="1200" cap="none" spc="0" normalizeH="0" baseline="0" noProof="0" dirty="0">
                <a:ln>
                  <a:noFill/>
                </a:ln>
                <a:solidFill>
                  <a:prstClr val="black"/>
                </a:solidFill>
                <a:effectLst/>
                <a:uLnTx/>
                <a:uFillTx/>
                <a:latin typeface="Times New Roman" panose="02020603050405020304" pitchFamily="18" charset="0"/>
                <a:cs typeface="Poppins Medium"/>
                <a:sym typeface="Poppins Medium"/>
              </a:rPr>
              <a:t>Hoạt động </a:t>
            </a:r>
            <a:endParaRPr kumimoji="0" lang="en-US" sz="7200" b="1" i="0" u="none" strike="noStrike" kern="1200" cap="none" spc="0" normalizeH="0" baseline="0" noProof="0" dirty="0">
              <a:ln>
                <a:noFill/>
              </a:ln>
              <a:solidFill>
                <a:prstClr val="black"/>
              </a:solidFill>
              <a:effectLst/>
              <a:uLnTx/>
              <a:uFillTx/>
              <a:latin typeface="Aptos Display" panose="02110004020202020204"/>
              <a:cs typeface="Poppins Medium"/>
              <a:sym typeface="Poppins Medium"/>
            </a:endParaRPr>
          </a:p>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7200" b="1" i="1" u="none" strike="noStrike" kern="1200" cap="none" spc="0" normalizeH="0" baseline="0" noProof="0" dirty="0">
                <a:ln>
                  <a:noFill/>
                </a:ln>
                <a:solidFill>
                  <a:prstClr val="black"/>
                </a:solidFill>
                <a:effectLst/>
                <a:uLnTx/>
                <a:uFillTx/>
                <a:latin typeface="Times New Roman" panose="02020603050405020304" pitchFamily="18" charset="0"/>
                <a:cs typeface="Poppins Medium"/>
                <a:sym typeface="Poppins Medium"/>
              </a:rPr>
              <a:t>Thực hành tiếng Việt</a:t>
            </a:r>
            <a:endParaRPr kumimoji="0" lang="en-SG" sz="102800" b="0" i="0" u="none" strike="noStrike" kern="1200" cap="none" spc="0" normalizeH="0" baseline="0" noProof="0" dirty="0">
              <a:ln>
                <a:noFill/>
              </a:ln>
              <a:solidFill>
                <a:prstClr val="black"/>
              </a:solidFill>
              <a:effectLst/>
              <a:uLnTx/>
              <a:uFillTx/>
              <a:latin typeface="Aptos Display" panose="02110004020202020204"/>
              <a:cs typeface="Times New Roman" panose="02020603050405020304" pitchFamily="18" charset="0"/>
              <a:sym typeface="Poppins Medium"/>
            </a:endParaRPr>
          </a:p>
        </p:txBody>
      </p:sp>
      <p:sp>
        <p:nvSpPr>
          <p:cNvPr id="4" name="Google Shape;1162;p38">
            <a:extLst>
              <a:ext uri="{FF2B5EF4-FFF2-40B4-BE49-F238E27FC236}">
                <a16:creationId xmlns:a16="http://schemas.microsoft.com/office/drawing/2014/main" id="{D64A65ED-5284-B9AD-7A0A-C45FEB616F87}"/>
              </a:ext>
            </a:extLst>
          </p:cNvPr>
          <p:cNvSpPr txBox="1">
            <a:spLocks noGrp="1"/>
          </p:cNvSpPr>
          <p:nvPr/>
        </p:nvSpPr>
        <p:spPr>
          <a:xfrm>
            <a:off x="4706318"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rPr>
              <a:t>I</a:t>
            </a:r>
            <a:endParaRPr kumimoji="0"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861680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5" name="TextBox 4">
            <a:extLst>
              <a:ext uri="{FF2B5EF4-FFF2-40B4-BE49-F238E27FC236}">
                <a16:creationId xmlns:a16="http://schemas.microsoft.com/office/drawing/2014/main" id="{6092ED3C-093D-E084-A62A-D0E47E27E52D}"/>
              </a:ext>
            </a:extLst>
          </p:cNvPr>
          <p:cNvSpPr txBox="1"/>
          <p:nvPr/>
        </p:nvSpPr>
        <p:spPr>
          <a:xfrm>
            <a:off x="1515927" y="367366"/>
            <a:ext cx="9951258"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a:t>
            </a:r>
            <a:r>
              <a:rPr lang="en-US" sz="3600" b="1" dirty="0">
                <a:solidFill>
                  <a:srgbClr val="3393A5"/>
                </a:solidFill>
                <a:latin typeface="Times New Roman" panose="02020603050405020304" pitchFamily="18" charset="0"/>
                <a:ea typeface="Times New Roman" panose="02020603050405020304" pitchFamily="18" charset="0"/>
                <a:cs typeface="Times New Roman" panose="02020603050405020304" pitchFamily="18" charset="0"/>
              </a:rPr>
              <a:t>THỰC HÀNH TIẾNG VIỆT</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6AED1297-3783-E6F6-9972-2B7075C9377A}"/>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16919371-A99F-62E7-E795-0BB2328E227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FE64C80-6E55-B1E8-5DB9-FBE3994AD77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组合 48">
            <a:extLst>
              <a:ext uri="{FF2B5EF4-FFF2-40B4-BE49-F238E27FC236}">
                <a16:creationId xmlns:a16="http://schemas.microsoft.com/office/drawing/2014/main" id="{BE898C51-7D11-17A8-D53F-D2A4B02A50C7}"/>
              </a:ext>
            </a:extLst>
          </p:cNvPr>
          <p:cNvGrpSpPr/>
          <p:nvPr/>
        </p:nvGrpSpPr>
        <p:grpSpPr>
          <a:xfrm>
            <a:off x="618940" y="1579617"/>
            <a:ext cx="10057133" cy="4462666"/>
            <a:chOff x="2900496" y="1028113"/>
            <a:chExt cx="6336001" cy="3420001"/>
          </a:xfrm>
          <a:solidFill>
            <a:srgbClr val="FFFFFF">
              <a:lumMod val="20000"/>
              <a:lumOff val="80000"/>
            </a:srgbClr>
          </a:solidFill>
        </p:grpSpPr>
        <p:sp>
          <p:nvSpPr>
            <p:cNvPr id="3" name="任意多边形: 形状 45">
              <a:extLst>
                <a:ext uri="{FF2B5EF4-FFF2-40B4-BE49-F238E27FC236}">
                  <a16:creationId xmlns:a16="http://schemas.microsoft.com/office/drawing/2014/main" id="{2ADD3468-4CA7-069D-9EED-E33C284465AB}"/>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w="25400" cap="flat" cmpd="sng" algn="ctr">
              <a:solidFill>
                <a:srgbClr val="28738D"/>
              </a:solidFill>
              <a:prstDash val="solid"/>
            </a:ln>
            <a:effectLst>
              <a:outerShdw blurRad="50800" dist="38100" dir="2700000" sx="101000" sy="101000" algn="tl" rotWithShape="0">
                <a:prstClr val="black">
                  <a:alpha val="30000"/>
                </a:prstClr>
              </a:outerShdw>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Calibri"/>
                <a:ea typeface="宋体" panose="02010600030101010101" pitchFamily="2" charset="-122"/>
                <a:cs typeface="Arial"/>
                <a:sym typeface="Arial"/>
              </a:endParaRPr>
            </a:p>
          </p:txBody>
        </p:sp>
        <p:sp>
          <p:nvSpPr>
            <p:cNvPr id="4" name="任意多边形: 形状 44">
              <a:extLst>
                <a:ext uri="{FF2B5EF4-FFF2-40B4-BE49-F238E27FC236}">
                  <a16:creationId xmlns:a16="http://schemas.microsoft.com/office/drawing/2014/main" id="{D14416CE-F8C3-63BA-96FD-8D7F899BB284}"/>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cap="flat" cmpd="sng" algn="ctr">
              <a:solidFill>
                <a:srgbClr val="215968"/>
              </a:solidFill>
              <a:prstDash val="dash"/>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sym typeface="Arial"/>
              </a:endParaRPr>
            </a:p>
          </p:txBody>
        </p:sp>
      </p:grpSp>
      <p:pic>
        <p:nvPicPr>
          <p:cNvPr id="7" name="图片 74">
            <a:extLst>
              <a:ext uri="{FF2B5EF4-FFF2-40B4-BE49-F238E27FC236}">
                <a16:creationId xmlns:a16="http://schemas.microsoft.com/office/drawing/2014/main" id="{CABBD6F8-9345-3086-8FB8-A8513ACE72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631" t="33683" r="31300" b="42531"/>
          <a:stretch/>
        </p:blipFill>
        <p:spPr>
          <a:xfrm>
            <a:off x="537068" y="4470728"/>
            <a:ext cx="1928973" cy="1525843"/>
          </a:xfrm>
          <a:prstGeom prst="rect">
            <a:avLst/>
          </a:prstGeom>
        </p:spPr>
      </p:pic>
      <p:sp>
        <p:nvSpPr>
          <p:cNvPr id="12" name="TextBox 11">
            <a:extLst>
              <a:ext uri="{FF2B5EF4-FFF2-40B4-BE49-F238E27FC236}">
                <a16:creationId xmlns:a16="http://schemas.microsoft.com/office/drawing/2014/main" id="{E49BDAB1-9B79-5AD7-6668-F902A56A569F}"/>
              </a:ext>
            </a:extLst>
          </p:cNvPr>
          <p:cNvSpPr txBox="1"/>
          <p:nvPr/>
        </p:nvSpPr>
        <p:spPr>
          <a:xfrm>
            <a:off x="1846972" y="2899190"/>
            <a:ext cx="7679960" cy="2123658"/>
          </a:xfrm>
          <a:prstGeom prst="rect">
            <a:avLst/>
          </a:prstGeom>
          <a:noFill/>
        </p:spPr>
        <p:txBody>
          <a:bodyPr wrap="square">
            <a:spAutoFit/>
          </a:bodyPr>
          <a:lstStyle/>
          <a:p>
            <a:pPr algn="ctr"/>
            <a:r>
              <a:rPr lang="vi-VN" sz="6600" dirty="0">
                <a:latin typeface="+mj-lt"/>
              </a:rPr>
              <a:t>Hs làm bài tập 1, 2, 3, 4, 5 trong SGK.</a:t>
            </a:r>
            <a:endParaRPr lang="en-SG" sz="6600" dirty="0">
              <a:latin typeface="+mj-lt"/>
            </a:endParaRPr>
          </a:p>
        </p:txBody>
      </p:sp>
      <p:sp>
        <p:nvSpPr>
          <p:cNvPr id="17" name="Freeform 4">
            <a:extLst>
              <a:ext uri="{FF2B5EF4-FFF2-40B4-BE49-F238E27FC236}">
                <a16:creationId xmlns:a16="http://schemas.microsoft.com/office/drawing/2014/main" id="{C716471C-FAD2-6B93-52B1-C6E2DB881C8B}"/>
              </a:ext>
            </a:extLst>
          </p:cNvPr>
          <p:cNvSpPr/>
          <p:nvPr/>
        </p:nvSpPr>
        <p:spPr>
          <a:xfrm>
            <a:off x="8436730" y="3314234"/>
            <a:ext cx="3341673" cy="3582453"/>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457211" rtl="0" eaLnBrk="1" fontAlgn="auto" latinLnBrk="0" hangingPunct="1">
              <a:lnSpc>
                <a:spcPct val="100000"/>
              </a:lnSpc>
              <a:spcBef>
                <a:spcPts val="0"/>
              </a:spcBef>
              <a:spcAft>
                <a:spcPts val="0"/>
              </a:spcAft>
              <a:buClrTx/>
              <a:buSzTx/>
              <a:buFontTx/>
              <a:buNone/>
              <a:tabLst/>
              <a:defRPr/>
            </a:pPr>
            <a:endParaRPr kumimoji="0" lang="en-SG"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069962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3" presetClass="entr" presetSubtype="288"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strVal val="4/3*#ppt_w"/>
                                          </p:val>
                                        </p:tav>
                                        <p:tav tm="100000">
                                          <p:val>
                                            <p:strVal val="#ppt_w"/>
                                          </p:val>
                                        </p:tav>
                                      </p:tavLst>
                                    </p:anim>
                                    <p:anim calcmode="lin" valueType="num">
                                      <p:cBhvr>
                                        <p:cTn id="12" dur="750" fill="hold"/>
                                        <p:tgtEl>
                                          <p:spTgt spid="2"/>
                                        </p:tgtEl>
                                        <p:attrNameLst>
                                          <p:attrName>ppt_h</p:attrName>
                                        </p:attrNameLst>
                                      </p:cBhvr>
                                      <p:tavLst>
                                        <p:tav tm="0">
                                          <p:val>
                                            <p:strVal val="4/3*#ppt_h"/>
                                          </p:val>
                                        </p:tav>
                                        <p:tav tm="100000">
                                          <p:val>
                                            <p:strVal val="#ppt_h"/>
                                          </p:val>
                                        </p:tav>
                                      </p:tavLst>
                                    </p:anim>
                                  </p:childTnLst>
                                </p:cTn>
                              </p:par>
                              <p:par>
                                <p:cTn id="13" presetID="12" presetClass="entr" presetSubtype="8" fill="hold" nodeType="withEffect">
                                  <p:stCondLst>
                                    <p:cond delay="1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9DF76-8472-9AFE-54BF-FBFE0FF787D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549E56-08F7-FB89-3105-2E55686CE869}"/>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B3B6F9C4-8A99-C511-1F99-A1ADF7058E8D}"/>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1</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8547063C-2455-7D00-796C-8889BB49A77C}"/>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CDB9FFA5-69E4-7C17-12F4-4BB9B91462FA}"/>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1</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26754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2B486-ACBC-A3FD-7562-6E71F4759EC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9BD5AE3-22F3-D97C-B646-009F8AEC4F2F}"/>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1">
            <a:extLst>
              <a:ext uri="{FF2B5EF4-FFF2-40B4-BE49-F238E27FC236}">
                <a16:creationId xmlns:a16="http://schemas.microsoft.com/office/drawing/2014/main" id="{896028F3-4458-2AAB-D8B6-3AABE6CEE39E}"/>
              </a:ext>
            </a:extLst>
          </p:cNvPr>
          <p:cNvSpPr>
            <a:spLocks noChangeArrowheads="1"/>
          </p:cNvSpPr>
          <p:nvPr/>
        </p:nvSpPr>
        <p:spPr bwMode="auto">
          <a:xfrm>
            <a:off x="209124" y="38329"/>
            <a:ext cx="5514782" cy="678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0480" marR="30480" algn="just">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Bài tập</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1:</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cởi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quàng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trùm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r">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(Vũ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Long,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spcBef>
                <a:spcPct val="0"/>
              </a:spcBef>
              <a:spcAft>
                <a:spcPct val="0"/>
              </a:spcAft>
              <a:buClrTx/>
              <a:buSzTx/>
              <a:buFontTx/>
              <a:buNone/>
              <a:tabLst/>
              <a:defRPr/>
            </a:pPr>
            <a:endParaRPr kumimoji="0" lang="vi-VN" alt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1D34901A-AF5F-0BD5-3BB4-59E244D19414}"/>
              </a:ext>
            </a:extLst>
          </p:cNvPr>
          <p:cNvSpPr txBox="1"/>
          <p:nvPr/>
        </p:nvSpPr>
        <p:spPr>
          <a:xfrm>
            <a:off x="5933030" y="734536"/>
            <a:ext cx="6161988" cy="3046988"/>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(1)</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Phải nhanh lên mới được.</a:t>
            </a:r>
            <a:endParaRPr lang="en-SG"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(2) </a:t>
            </a:r>
            <a:r>
              <a:rPr lang="vi-VN" sz="3200" i="1" dirty="0">
                <a:latin typeface="Times New Roman" panose="02020603050405020304" pitchFamily="18" charset="0"/>
                <a:cs typeface="Times New Roman" panose="02020603050405020304" pitchFamily="18" charset="0"/>
              </a:rPr>
              <a:t>Giống đấy.</a:t>
            </a:r>
            <a:endParaRPr lang="en-SG" sz="3200" dirty="0">
              <a:latin typeface="Times New Roman" panose="02020603050405020304" pitchFamily="18" charset="0"/>
              <a:cs typeface="Times New Roman" panose="02020603050405020304" pitchFamily="18" charset="0"/>
            </a:endParaRPr>
          </a:p>
          <a:p>
            <a:pPr algn="just"/>
            <a:r>
              <a:rPr lang="vi-VN" sz="3200" b="1" dirty="0">
                <a:latin typeface="Times New Roman" panose="02020603050405020304" pitchFamily="18" charset="0"/>
                <a:cs typeface="Times New Roman" panose="02020603050405020304" pitchFamily="18" charset="0"/>
              </a:rPr>
              <a:t>Tác dụng: </a:t>
            </a:r>
            <a:r>
              <a:rPr lang="vi-VN" sz="3200" dirty="0">
                <a:latin typeface="Times New Roman" panose="02020603050405020304" pitchFamily="18" charset="0"/>
                <a:cs typeface="Times New Roman" panose="02020603050405020304" pitchFamily="18" charset="0"/>
              </a:rPr>
              <a:t>Việc sử dụng câu rút gọn giúp tránh lặp lại những từ ngữ đã xuất hiện trước đó, do đó làm cho nhịp độ cuộc đối thoại nhanh hơn.</a:t>
            </a:r>
            <a:endParaRPr lang="en-SG"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7F005FC-E590-55AB-D591-1E0CF4EF4A57}"/>
              </a:ext>
            </a:extLst>
          </p:cNvPr>
          <p:cNvSpPr txBox="1"/>
          <p:nvPr/>
        </p:nvSpPr>
        <p:spPr>
          <a:xfrm>
            <a:off x="6096000" y="4793811"/>
            <a:ext cx="5784587" cy="1481175"/>
          </a:xfrm>
          <a:prstGeom prst="rect">
            <a:avLst/>
          </a:prstGeom>
          <a:noFill/>
        </p:spPr>
        <p:txBody>
          <a:bodyPr wrap="square">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(1)</a:t>
            </a:r>
            <a:r>
              <a:rPr lang="en-US" sz="3200" b="1" i="1" dirty="0">
                <a:latin typeface="Times New Roman" panose="02020603050405020304" pitchFamily="18" charset="0"/>
                <a:cs typeface="Times New Roman" panose="02020603050405020304" pitchFamily="18" charset="0"/>
              </a:rPr>
              <a:t> </a:t>
            </a:r>
            <a:r>
              <a:rPr lang="vi-VN" sz="3200" b="1" i="1" dirty="0">
                <a:latin typeface="Times New Roman" panose="02020603050405020304" pitchFamily="18" charset="0"/>
                <a:cs typeface="Times New Roman" panose="02020603050405020304" pitchFamily="18" charset="0"/>
              </a:rPr>
              <a:t>Ta </a:t>
            </a:r>
            <a:r>
              <a:rPr lang="vi-VN" sz="3200" i="1" dirty="0">
                <a:latin typeface="Times New Roman" panose="02020603050405020304" pitchFamily="18" charset="0"/>
                <a:cs typeface="Times New Roman" panose="02020603050405020304" pitchFamily="18" charset="0"/>
              </a:rPr>
              <a:t>phải nhanh lên mới được.</a:t>
            </a:r>
            <a:endParaRPr lang="en-SG"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(2)</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Giống </a:t>
            </a:r>
            <a:r>
              <a:rPr lang="vi-VN" sz="3200" b="1" i="1" dirty="0">
                <a:latin typeface="Times New Roman" panose="02020603050405020304" pitchFamily="18" charset="0"/>
                <a:cs typeface="Times New Roman" panose="02020603050405020304" pitchFamily="18" charset="0"/>
              </a:rPr>
              <a:t>cụ Di Lung </a:t>
            </a:r>
            <a:r>
              <a:rPr lang="vi-VN" sz="3200" i="1" dirty="0">
                <a:latin typeface="Times New Roman" panose="02020603050405020304" pitchFamily="18" charset="0"/>
                <a:cs typeface="Times New Roman" panose="02020603050405020304" pitchFamily="18" charset="0"/>
              </a:rPr>
              <a:t>đấy!</a:t>
            </a:r>
            <a:endParaRPr lang="en-SG"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5B3F738-557B-FE56-4395-188B2D5CA118}"/>
              </a:ext>
            </a:extLst>
          </p:cNvPr>
          <p:cNvSpPr txBox="1"/>
          <p:nvPr/>
        </p:nvSpPr>
        <p:spPr>
          <a:xfrm>
            <a:off x="7459011" y="3995280"/>
            <a:ext cx="551478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CÂU KHÔI PHỤC</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825AA75-6685-00E6-481E-839C3AEA346A}"/>
              </a:ext>
            </a:extLst>
          </p:cNvPr>
          <p:cNvSpPr txBox="1"/>
          <p:nvPr/>
        </p:nvSpPr>
        <p:spPr>
          <a:xfrm>
            <a:off x="7287491" y="131579"/>
            <a:ext cx="503464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CÂU RÚT GỌN</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5">
            <a:extLst>
              <a:ext uri="{FF2B5EF4-FFF2-40B4-BE49-F238E27FC236}">
                <a16:creationId xmlns:a16="http://schemas.microsoft.com/office/drawing/2014/main" id="{7C8D797A-9322-8008-D4C3-5DB9419B657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10527" r="31208" b="-1"/>
          <a:stretch/>
        </p:blipFill>
        <p:spPr>
          <a:xfrm>
            <a:off x="-162970" y="5434557"/>
            <a:ext cx="2715550" cy="1423443"/>
          </a:xfrm>
          <a:prstGeom prst="rect">
            <a:avLst/>
          </a:prstGeom>
        </p:spPr>
      </p:pic>
    </p:spTree>
    <p:extLst>
      <p:ext uri="{BB962C8B-B14F-4D97-AF65-F5344CB8AC3E}">
        <p14:creationId xmlns:p14="http://schemas.microsoft.com/office/powerpoint/2010/main" val="303403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additive="base">
                                        <p:cTn id="2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D9A2E-809F-79A1-B9AB-9C1E47E7F54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BBFFFC-68E4-FDF9-FE26-B8864DDB536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335DD301-188B-3FC9-9111-159C096C839A}"/>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2</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83AC31EB-31AB-CCE4-D2C8-D1F8AB35885F}"/>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330ACA68-E0F4-85A3-5F9C-4A279186D596}"/>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2</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775471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3" name="Freeform 3"/>
          <p:cNvSpPr/>
          <p:nvPr/>
        </p:nvSpPr>
        <p:spPr>
          <a:xfrm>
            <a:off x="195358" y="2052058"/>
            <a:ext cx="4044133" cy="4708782"/>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nvGrpSpPr>
          <p:cNvPr id="5" name="Group 5"/>
          <p:cNvGrpSpPr/>
          <p:nvPr/>
        </p:nvGrpSpPr>
        <p:grpSpPr>
          <a:xfrm>
            <a:off x="207114" y="1239939"/>
            <a:ext cx="4032377" cy="682933"/>
            <a:chOff x="0" y="0"/>
            <a:chExt cx="18186511" cy="3543470"/>
          </a:xfrm>
        </p:grpSpPr>
        <p:sp>
          <p:nvSpPr>
            <p:cNvPr id="6" name="Freeform 6"/>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rgbClr val="A6D9F5"/>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TextBox 7"/>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p:cNvSpPr txBox="1"/>
          <p:nvPr/>
        </p:nvSpPr>
        <p:spPr>
          <a:xfrm>
            <a:off x="302520" y="1244958"/>
            <a:ext cx="4906199" cy="553998"/>
          </a:xfrm>
          <a:prstGeom prst="rect">
            <a:avLst/>
          </a:prstGeom>
        </p:spPr>
        <p:txBody>
          <a:bodyPr wrap="square" lIns="0" tIns="0" rIns="0" bIns="0" rtlCol="0" anchor="t">
            <a:spAutoFit/>
          </a:bodyPr>
          <a:lstStyle/>
          <a:p>
            <a:pPr marL="0" marR="0" lvl="0" indent="0" algn="just" defTabSz="609615"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a:t>
            </a:r>
            <a:endParaRPr kumimoji="0" lang="en-US" sz="36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grpSp>
        <p:nvGrpSpPr>
          <p:cNvPr id="22" name="Group 22"/>
          <p:cNvGrpSpPr/>
          <p:nvPr/>
        </p:nvGrpSpPr>
        <p:grpSpPr>
          <a:xfrm>
            <a:off x="4869771" y="1650482"/>
            <a:ext cx="7123411" cy="5138068"/>
            <a:chOff x="0" y="0"/>
            <a:chExt cx="16862095" cy="17465440"/>
          </a:xfrm>
          <a:solidFill>
            <a:schemeClr val="accent6">
              <a:lumMod val="20000"/>
              <a:lumOff val="80000"/>
            </a:schemeClr>
          </a:solidFill>
        </p:grpSpPr>
        <p:sp>
          <p:nvSpPr>
            <p:cNvPr id="23" name="Freeform 23"/>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TextBox 24"/>
            <p:cNvSpPr txBox="1"/>
            <p:nvPr/>
          </p:nvSpPr>
          <p:spPr>
            <a:xfrm>
              <a:off x="0" y="9525"/>
              <a:ext cx="16862095" cy="17455915"/>
            </a:xfrm>
            <a:prstGeom prst="rect">
              <a:avLst/>
            </a:prstGeom>
            <a:grpFill/>
            <a:ln>
              <a:solidFill>
                <a:schemeClr val="tx1"/>
              </a:solidFill>
            </a:ln>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6" name="Freeform 26"/>
          <p:cNvSpPr/>
          <p:nvPr/>
        </p:nvSpPr>
        <p:spPr>
          <a:xfrm>
            <a:off x="6096000" y="1250130"/>
            <a:ext cx="4895699" cy="762670"/>
          </a:xfrm>
          <a:custGeom>
            <a:avLst/>
            <a:gdLst/>
            <a:ahLst/>
            <a:cxnLst/>
            <a:rect l="l" t="t" r="r" b="b"/>
            <a:pathLst>
              <a:path w="812800" h="499817">
                <a:moveTo>
                  <a:pt x="406400" y="0"/>
                </a:moveTo>
                <a:cubicBezTo>
                  <a:pt x="181951" y="0"/>
                  <a:pt x="0" y="111888"/>
                  <a:pt x="0" y="249909"/>
                </a:cubicBezTo>
                <a:cubicBezTo>
                  <a:pt x="0" y="387929"/>
                  <a:pt x="181951" y="499817"/>
                  <a:pt x="406400" y="499817"/>
                </a:cubicBezTo>
                <a:cubicBezTo>
                  <a:pt x="630849" y="499817"/>
                  <a:pt x="812800" y="387929"/>
                  <a:pt x="812800" y="249909"/>
                </a:cubicBezTo>
                <a:cubicBezTo>
                  <a:pt x="812800" y="111888"/>
                  <a:pt x="630849" y="0"/>
                  <a:pt x="406400" y="0"/>
                </a:cubicBezTo>
                <a:close/>
              </a:path>
            </a:pathLst>
          </a:custGeom>
          <a:solidFill>
            <a:schemeClr val="bg1"/>
          </a:solidFill>
          <a:ln w="19050" cap="sq">
            <a:solidFill>
              <a:srgbClr val="000000"/>
            </a:solidFill>
            <a:prstDash val="solid"/>
            <a:miter/>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3600" b="1"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sym typeface="Arial"/>
            </a:endParaRPr>
          </a:p>
        </p:txBody>
      </p:sp>
      <p:sp>
        <p:nvSpPr>
          <p:cNvPr id="27" name="TextBox 27"/>
          <p:cNvSpPr txBox="1"/>
          <p:nvPr/>
        </p:nvSpPr>
        <p:spPr>
          <a:xfrm>
            <a:off x="6598337" y="1238689"/>
            <a:ext cx="3977755" cy="774111"/>
          </a:xfrm>
          <a:prstGeom prst="rect">
            <a:avLst/>
          </a:prstGeom>
        </p:spPr>
        <p:txBody>
          <a:bodyPr lIns="0" tIns="0" rIns="0" bIns="0" rtlCol="0" anchor="ctr"/>
          <a:lstStyle/>
          <a:p>
            <a:pPr marL="0" marR="0" lvl="0" indent="0" algn="ctr" defTabSz="609615" rtl="0" eaLnBrk="1" fontAlgn="auto" latinLnBrk="0" hangingPunct="1">
              <a:lnSpc>
                <a:spcPts val="3285"/>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biệt</a:t>
            </a:r>
            <a:endParaRPr kumimoji="0" lang="en-US" sz="32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sp>
        <p:nvSpPr>
          <p:cNvPr id="69" name="AutoShape 12">
            <a:extLst>
              <a:ext uri="{FF2B5EF4-FFF2-40B4-BE49-F238E27FC236}">
                <a16:creationId xmlns:a16="http://schemas.microsoft.com/office/drawing/2014/main" id="{FBEDA0F8-C3E2-8B08-11E4-933B1A2F6C7C}"/>
              </a:ext>
            </a:extLst>
          </p:cNvPr>
          <p:cNvSpPr/>
          <p:nvPr/>
        </p:nvSpPr>
        <p:spPr>
          <a:xfrm flipV="1">
            <a:off x="236934" y="493940"/>
            <a:ext cx="11499795" cy="1985"/>
          </a:xfrm>
          <a:prstGeom prst="line">
            <a:avLst/>
          </a:prstGeom>
          <a:ln w="19050" cap="flat">
            <a:solidFill>
              <a:srgbClr val="000000"/>
            </a:solidFill>
            <a:prstDash val="solid"/>
            <a:headEnd type="none" w="sm" len="sm"/>
            <a:tailEnd type="none" w="sm" len="sm"/>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9BAAA285-39B2-4D4A-BDE0-80216805AE5A}"/>
              </a:ext>
            </a:extLst>
          </p:cNvPr>
          <p:cNvSpPr/>
          <p:nvPr/>
        </p:nvSpPr>
        <p:spPr>
          <a:xfrm>
            <a:off x="1426030" y="69450"/>
            <a:ext cx="9150062" cy="104130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algn="just">
              <a:spcAft>
                <a:spcPts val="800"/>
              </a:spcAft>
            </a:pPr>
            <a:r>
              <a:rPr lang="vi-VN"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 tập 2: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Freeform 37">
            <a:extLst>
              <a:ext uri="{FF2B5EF4-FFF2-40B4-BE49-F238E27FC236}">
                <a16:creationId xmlns:a16="http://schemas.microsoft.com/office/drawing/2014/main" id="{56C3E63C-01D3-B784-2936-342977F74659}"/>
              </a:ext>
            </a:extLst>
          </p:cNvPr>
          <p:cNvSpPr/>
          <p:nvPr/>
        </p:nvSpPr>
        <p:spPr>
          <a:xfrm flipH="1">
            <a:off x="4377254" y="6234545"/>
            <a:ext cx="354754" cy="623455"/>
          </a:xfrm>
          <a:custGeom>
            <a:avLst/>
            <a:gdLst/>
            <a:ahLst/>
            <a:cxnLst/>
            <a:rect l="l" t="t" r="r" b="b"/>
            <a:pathLst>
              <a:path w="429254" h="673339">
                <a:moveTo>
                  <a:pt x="0" y="0"/>
                </a:moveTo>
                <a:lnTo>
                  <a:pt x="429253" y="0"/>
                </a:lnTo>
                <a:lnTo>
                  <a:pt x="429253" y="673339"/>
                </a:lnTo>
                <a:lnTo>
                  <a:pt x="0" y="67333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B6713DF9-224B-E091-6E9C-87A4432651F5}"/>
              </a:ext>
            </a:extLst>
          </p:cNvPr>
          <p:cNvSpPr txBox="1"/>
          <p:nvPr/>
        </p:nvSpPr>
        <p:spPr>
          <a:xfrm>
            <a:off x="303083" y="2137010"/>
            <a:ext cx="3851200" cy="3970318"/>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a.</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Ôi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Chúa</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ơi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Tôi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thật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một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lão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ngốc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mù</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quáng</a:t>
            </a:r>
            <a:r>
              <a:rPr lang="en-US" sz="3600" i="1" dirty="0">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a:p>
            <a:r>
              <a:rPr lang="en-US" sz="3600" i="1"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A-</a:t>
            </a:r>
            <a:r>
              <a:rPr lang="en-US" sz="3600" dirty="0" err="1">
                <a:latin typeface="Times New Roman" panose="02020603050405020304" pitchFamily="18" charset="0"/>
                <a:cs typeface="Times New Roman" panose="02020603050405020304" pitchFamily="18" charset="0"/>
              </a:rPr>
              <a:t>thơ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-nan </a:t>
            </a:r>
            <a:r>
              <a:rPr lang="en-US" sz="3600" dirty="0" err="1">
                <a:latin typeface="Times New Roman" panose="02020603050405020304" pitchFamily="18" charset="0"/>
                <a:cs typeface="Times New Roman" panose="02020603050405020304" pitchFamily="18" charset="0"/>
              </a:rPr>
              <a:t>Đoi-lơ</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Chiếc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mũ</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miện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dát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đá</a:t>
            </a:r>
            <a:r>
              <a:rPr lang="en-US" sz="3600" i="1" dirty="0">
                <a:latin typeface="Times New Roman" panose="02020603050405020304" pitchFamily="18" charset="0"/>
                <a:cs typeface="Times New Roman" panose="02020603050405020304" pitchFamily="18" charset="0"/>
              </a:rPr>
              <a:t> be-</a:t>
            </a:r>
            <a:r>
              <a:rPr lang="en-US" sz="3600" i="1" dirty="0" err="1">
                <a:latin typeface="Times New Roman" panose="02020603050405020304" pitchFamily="18" charset="0"/>
                <a:cs typeface="Times New Roman" panose="02020603050405020304" pitchFamily="18" charset="0"/>
              </a:rPr>
              <a:t>rô</a:t>
            </a:r>
            <a:r>
              <a:rPr lang="en-US" sz="3600" i="1" dirty="0">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EFA64A6-9F5B-0E06-2A1C-504CF2FABB83}"/>
              </a:ext>
            </a:extLst>
          </p:cNvPr>
          <p:cNvSpPr txBox="1"/>
          <p:nvPr/>
        </p:nvSpPr>
        <p:spPr>
          <a:xfrm>
            <a:off x="4869771" y="2124633"/>
            <a:ext cx="7123411" cy="4801314"/>
          </a:xfrm>
          <a:prstGeom prst="rect">
            <a:avLst/>
          </a:prstGeom>
          <a:noFill/>
        </p:spPr>
        <p:txBody>
          <a:bodyPr wrap="square">
            <a:spAutoFit/>
          </a:bodyPr>
          <a:lstStyle/>
          <a:p>
            <a:pPr marL="571500" indent="-571500" algn="just">
              <a:buFont typeface="Wingdings" panose="05000000000000000000" pitchFamily="2" charset="2"/>
              <a:buChar char="Ø"/>
            </a:pPr>
            <a:r>
              <a:rPr lang="vi-VN" sz="3400" b="1" i="1" dirty="0">
                <a:latin typeface="Times New Roman" panose="02020603050405020304" pitchFamily="18" charset="0"/>
                <a:cs typeface="Times New Roman" panose="02020603050405020304" pitchFamily="18" charset="0"/>
              </a:rPr>
              <a:t>Ôi, Chúa ơi!</a:t>
            </a:r>
            <a:r>
              <a:rPr lang="vi-VN" sz="3400" b="1" dirty="0">
                <a:latin typeface="Times New Roman" panose="02020603050405020304" pitchFamily="18" charset="0"/>
                <a:cs typeface="Times New Roman" panose="02020603050405020304" pitchFamily="18" charset="0"/>
              </a:rPr>
              <a:t> </a:t>
            </a:r>
            <a:endParaRPr lang="en-US" sz="3400" b="1" dirty="0">
              <a:latin typeface="Times New Roman" panose="02020603050405020304" pitchFamily="18" charset="0"/>
              <a:cs typeface="Times New Roman" panose="02020603050405020304" pitchFamily="18" charset="0"/>
            </a:endParaRPr>
          </a:p>
          <a:p>
            <a:pPr algn="just"/>
            <a:r>
              <a:rPr lang="vi-VN" sz="3400" dirty="0">
                <a:latin typeface="Times New Roman" panose="02020603050405020304" pitchFamily="18" charset="0"/>
                <a:cs typeface="Times New Roman" panose="02020603050405020304" pitchFamily="18" charset="0"/>
              </a:rPr>
              <a:t>(Bộc lộ cảm xúc).</a:t>
            </a:r>
            <a:endParaRPr lang="en-SG" sz="3400" dirty="0">
              <a:latin typeface="Times New Roman" panose="02020603050405020304" pitchFamily="18" charset="0"/>
              <a:cs typeface="Times New Roman" panose="02020603050405020304" pitchFamily="18" charset="0"/>
            </a:endParaRPr>
          </a:p>
          <a:p>
            <a:pPr algn="just"/>
            <a:r>
              <a:rPr lang="vi-VN" sz="3400" i="1" u="sng" dirty="0">
                <a:latin typeface="Times New Roman" panose="02020603050405020304" pitchFamily="18" charset="0"/>
                <a:cs typeface="Times New Roman" panose="02020603050405020304" pitchFamily="18" charset="0"/>
              </a:rPr>
              <a:t>Lưu ý:</a:t>
            </a:r>
            <a:r>
              <a:rPr lang="vi-VN" sz="3400" u="sng" dirty="0">
                <a:latin typeface="Times New Roman" panose="02020603050405020304" pitchFamily="18" charset="0"/>
                <a:cs typeface="Times New Roman" panose="02020603050405020304" pitchFamily="18" charset="0"/>
              </a:rPr>
              <a:t> </a:t>
            </a:r>
            <a:r>
              <a:rPr lang="vi-VN" sz="3400" dirty="0">
                <a:latin typeface="Times New Roman" panose="02020603050405020304" pitchFamily="18" charset="0"/>
                <a:cs typeface="Times New Roman" panose="02020603050405020304" pitchFamily="18" charset="0"/>
              </a:rPr>
              <a:t>Trong câu đặc biệt này có một thành phần phụ - thành phần cảm thán (</a:t>
            </a:r>
            <a:r>
              <a:rPr lang="vi-VN" sz="3400" i="1" dirty="0">
                <a:latin typeface="Times New Roman" panose="02020603050405020304" pitchFamily="18" charset="0"/>
                <a:cs typeface="Times New Roman" panose="02020603050405020304" pitchFamily="18" charset="0"/>
              </a:rPr>
              <a:t>Ôi</a:t>
            </a:r>
            <a:r>
              <a:rPr lang="vi-VN" sz="3400" dirty="0">
                <a:latin typeface="Times New Roman" panose="02020603050405020304" pitchFamily="18" charset="0"/>
                <a:cs typeface="Times New Roman" panose="02020603050405020304" pitchFamily="18" charset="0"/>
              </a:rPr>
              <a:t>). Mặc dù có cấu tạo kiểu như một câu đặc biệt gọi - đáp với cấu trúc </a:t>
            </a:r>
            <a:r>
              <a:rPr lang="vi-VN" sz="3400" i="1" dirty="0">
                <a:latin typeface="Times New Roman" panose="02020603050405020304" pitchFamily="18" charset="0"/>
                <a:cs typeface="Times New Roman" panose="02020603050405020304" pitchFamily="18" charset="0"/>
              </a:rPr>
              <a:t>X + ơi,</a:t>
            </a:r>
            <a:r>
              <a:rPr lang="vi-VN" sz="3400" dirty="0">
                <a:latin typeface="Times New Roman" panose="02020603050405020304" pitchFamily="18" charset="0"/>
                <a:cs typeface="Times New Roman" panose="02020603050405020304" pitchFamily="18" charset="0"/>
              </a:rPr>
              <a:t> nhưng những câu như: </a:t>
            </a:r>
            <a:r>
              <a:rPr lang="vi-VN" sz="3400" i="1" dirty="0">
                <a:latin typeface="Times New Roman" panose="02020603050405020304" pitchFamily="18" charset="0"/>
                <a:cs typeface="Times New Roman" panose="02020603050405020304" pitchFamily="18" charset="0"/>
              </a:rPr>
              <a:t>Chúa ơi!, Trời ơi!,</a:t>
            </a:r>
            <a:r>
              <a:rPr lang="vi-VN" sz="3400" dirty="0">
                <a:latin typeface="Times New Roman" panose="02020603050405020304" pitchFamily="18" charset="0"/>
                <a:cs typeface="Times New Roman" panose="02020603050405020304" pitchFamily="18" charset="0"/>
              </a:rPr>
              <a:t>... có chức năng bộc lộ cảm xúc.</a:t>
            </a:r>
            <a:endParaRPr lang="en-SG" sz="3400" dirty="0">
              <a:latin typeface="Times New Roman" panose="02020603050405020304" pitchFamily="18" charset="0"/>
              <a:cs typeface="Times New Roman" panose="02020603050405020304" pitchFamily="18" charset="0"/>
            </a:endParaRPr>
          </a:p>
        </p:txBody>
      </p:sp>
      <p:sp>
        <p:nvSpPr>
          <p:cNvPr id="41" name="Freeform 8">
            <a:extLst>
              <a:ext uri="{FF2B5EF4-FFF2-40B4-BE49-F238E27FC236}">
                <a16:creationId xmlns:a16="http://schemas.microsoft.com/office/drawing/2014/main" id="{DF4A488D-7E3F-2B95-B8E6-BEE289E2724B}"/>
              </a:ext>
            </a:extLst>
          </p:cNvPr>
          <p:cNvSpPr/>
          <p:nvPr/>
        </p:nvSpPr>
        <p:spPr>
          <a:xfrm rot="20719017">
            <a:off x="107694" y="-2224"/>
            <a:ext cx="758067" cy="947420"/>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 name="Freeform 26">
            <a:extLst>
              <a:ext uri="{FF2B5EF4-FFF2-40B4-BE49-F238E27FC236}">
                <a16:creationId xmlns:a16="http://schemas.microsoft.com/office/drawing/2014/main" id="{DB90575E-92A3-AEBD-67B7-7D83BC585C21}"/>
              </a:ext>
            </a:extLst>
          </p:cNvPr>
          <p:cNvSpPr/>
          <p:nvPr/>
        </p:nvSpPr>
        <p:spPr>
          <a:xfrm rot="-3085816">
            <a:off x="11205930" y="105336"/>
            <a:ext cx="811503" cy="837362"/>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414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6722F-14C7-F80D-F3C2-64F4E8A09B4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0ED6060-4AC0-CDBD-3FAE-A0E658F8EDD0}"/>
              </a:ext>
            </a:extLst>
          </p:cNvPr>
          <p:cNvSpPr txBox="1"/>
          <p:nvPr/>
        </p:nvSpPr>
        <p:spPr>
          <a:xfrm>
            <a:off x="2612573" y="2287644"/>
            <a:ext cx="7511143" cy="1446550"/>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8800" b="1" i="0" u="none" strike="noStrike" kern="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KHỞI</a:t>
            </a:r>
            <a:r>
              <a:rPr kumimoji="0" lang="en-US" sz="8800" b="1" i="0" u="none" strike="noStrike" kern="0" cap="none" spc="0" normalizeH="0" noProof="0" dirty="0" smtClean="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ĐỘNG</a:t>
            </a:r>
            <a:endParaRPr kumimoji="0" lang="en-SG" sz="8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91808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69D37CC6-794C-A1E1-F43C-FD11B18321CC}"/>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3F5E5D23-263D-0A61-7A04-3ECA55163D3A}"/>
              </a:ext>
            </a:extLst>
          </p:cNvPr>
          <p:cNvSpPr/>
          <p:nvPr/>
        </p:nvSpPr>
        <p:spPr>
          <a:xfrm>
            <a:off x="195358" y="2052058"/>
            <a:ext cx="4044133" cy="4708782"/>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nvGrpSpPr>
          <p:cNvPr id="5" name="Group 5">
            <a:extLst>
              <a:ext uri="{FF2B5EF4-FFF2-40B4-BE49-F238E27FC236}">
                <a16:creationId xmlns:a16="http://schemas.microsoft.com/office/drawing/2014/main" id="{2A943BA1-10C5-30AA-91ED-40594C7B1FAE}"/>
              </a:ext>
            </a:extLst>
          </p:cNvPr>
          <p:cNvGrpSpPr/>
          <p:nvPr/>
        </p:nvGrpSpPr>
        <p:grpSpPr>
          <a:xfrm>
            <a:off x="207114" y="1239939"/>
            <a:ext cx="4032377" cy="682933"/>
            <a:chOff x="0" y="0"/>
            <a:chExt cx="18186511" cy="3543470"/>
          </a:xfrm>
        </p:grpSpPr>
        <p:sp>
          <p:nvSpPr>
            <p:cNvPr id="6" name="Freeform 6">
              <a:extLst>
                <a:ext uri="{FF2B5EF4-FFF2-40B4-BE49-F238E27FC236}">
                  <a16:creationId xmlns:a16="http://schemas.microsoft.com/office/drawing/2014/main" id="{80AD7C60-9A23-CB0D-FFF0-C502B2E69425}"/>
                </a:ext>
              </a:extLst>
            </p:cNvPr>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rgbClr val="A6D9F5"/>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TextBox 7">
              <a:extLst>
                <a:ext uri="{FF2B5EF4-FFF2-40B4-BE49-F238E27FC236}">
                  <a16:creationId xmlns:a16="http://schemas.microsoft.com/office/drawing/2014/main" id="{CF56D5EB-130D-63A4-0494-D520C974D1A8}"/>
                </a:ext>
              </a:extLst>
            </p:cNvPr>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a:extLst>
              <a:ext uri="{FF2B5EF4-FFF2-40B4-BE49-F238E27FC236}">
                <a16:creationId xmlns:a16="http://schemas.microsoft.com/office/drawing/2014/main" id="{96F9C7D4-304A-87CA-4942-24F3402076F7}"/>
              </a:ext>
            </a:extLst>
          </p:cNvPr>
          <p:cNvSpPr txBox="1"/>
          <p:nvPr/>
        </p:nvSpPr>
        <p:spPr>
          <a:xfrm>
            <a:off x="302520" y="1244958"/>
            <a:ext cx="4906199" cy="553998"/>
          </a:xfrm>
          <a:prstGeom prst="rect">
            <a:avLst/>
          </a:prstGeom>
        </p:spPr>
        <p:txBody>
          <a:bodyPr wrap="square" lIns="0" tIns="0" rIns="0" bIns="0" rtlCol="0" anchor="t">
            <a:spAutoFit/>
          </a:bodyPr>
          <a:lstStyle/>
          <a:p>
            <a:pPr marL="0" marR="0" lvl="0" indent="0" algn="just" defTabSz="609615"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a:t>
            </a:r>
            <a:endParaRPr kumimoji="0" lang="en-US" sz="36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grpSp>
        <p:nvGrpSpPr>
          <p:cNvPr id="22" name="Group 22">
            <a:extLst>
              <a:ext uri="{FF2B5EF4-FFF2-40B4-BE49-F238E27FC236}">
                <a16:creationId xmlns:a16="http://schemas.microsoft.com/office/drawing/2014/main" id="{00C7EDFE-2F22-E273-34CA-0678443E9891}"/>
              </a:ext>
            </a:extLst>
          </p:cNvPr>
          <p:cNvGrpSpPr/>
          <p:nvPr/>
        </p:nvGrpSpPr>
        <p:grpSpPr>
          <a:xfrm>
            <a:off x="4869771" y="1650482"/>
            <a:ext cx="7123411" cy="5138068"/>
            <a:chOff x="0" y="0"/>
            <a:chExt cx="16862095" cy="17465440"/>
          </a:xfrm>
          <a:solidFill>
            <a:schemeClr val="accent6">
              <a:lumMod val="20000"/>
              <a:lumOff val="80000"/>
            </a:schemeClr>
          </a:solidFill>
        </p:grpSpPr>
        <p:sp>
          <p:nvSpPr>
            <p:cNvPr id="23" name="Freeform 23">
              <a:extLst>
                <a:ext uri="{FF2B5EF4-FFF2-40B4-BE49-F238E27FC236}">
                  <a16:creationId xmlns:a16="http://schemas.microsoft.com/office/drawing/2014/main" id="{B2D7BB25-41BC-D0BF-7A08-D2A999994AC2}"/>
                </a:ext>
              </a:extLst>
            </p:cNvPr>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TextBox 24">
              <a:extLst>
                <a:ext uri="{FF2B5EF4-FFF2-40B4-BE49-F238E27FC236}">
                  <a16:creationId xmlns:a16="http://schemas.microsoft.com/office/drawing/2014/main" id="{CEF3FCE1-08A5-E336-FB74-5554524AD5D6}"/>
                </a:ext>
              </a:extLst>
            </p:cNvPr>
            <p:cNvSpPr txBox="1"/>
            <p:nvPr/>
          </p:nvSpPr>
          <p:spPr>
            <a:xfrm>
              <a:off x="0" y="9525"/>
              <a:ext cx="16862095" cy="17455915"/>
            </a:xfrm>
            <a:prstGeom prst="rect">
              <a:avLst/>
            </a:prstGeom>
            <a:grpFill/>
            <a:ln>
              <a:solidFill>
                <a:schemeClr val="tx1"/>
              </a:solidFill>
            </a:ln>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6" name="Freeform 26">
            <a:extLst>
              <a:ext uri="{FF2B5EF4-FFF2-40B4-BE49-F238E27FC236}">
                <a16:creationId xmlns:a16="http://schemas.microsoft.com/office/drawing/2014/main" id="{B5A33FB6-4FB3-09DA-15C0-1A1E57F9ED2C}"/>
              </a:ext>
            </a:extLst>
          </p:cNvPr>
          <p:cNvSpPr/>
          <p:nvPr/>
        </p:nvSpPr>
        <p:spPr>
          <a:xfrm>
            <a:off x="6096000" y="1250130"/>
            <a:ext cx="4895699" cy="762670"/>
          </a:xfrm>
          <a:custGeom>
            <a:avLst/>
            <a:gdLst/>
            <a:ahLst/>
            <a:cxnLst/>
            <a:rect l="l" t="t" r="r" b="b"/>
            <a:pathLst>
              <a:path w="812800" h="499817">
                <a:moveTo>
                  <a:pt x="406400" y="0"/>
                </a:moveTo>
                <a:cubicBezTo>
                  <a:pt x="181951" y="0"/>
                  <a:pt x="0" y="111888"/>
                  <a:pt x="0" y="249909"/>
                </a:cubicBezTo>
                <a:cubicBezTo>
                  <a:pt x="0" y="387929"/>
                  <a:pt x="181951" y="499817"/>
                  <a:pt x="406400" y="499817"/>
                </a:cubicBezTo>
                <a:cubicBezTo>
                  <a:pt x="630849" y="499817"/>
                  <a:pt x="812800" y="387929"/>
                  <a:pt x="812800" y="249909"/>
                </a:cubicBezTo>
                <a:cubicBezTo>
                  <a:pt x="812800" y="111888"/>
                  <a:pt x="630849" y="0"/>
                  <a:pt x="406400" y="0"/>
                </a:cubicBezTo>
                <a:close/>
              </a:path>
            </a:pathLst>
          </a:custGeom>
          <a:solidFill>
            <a:schemeClr val="bg1"/>
          </a:solidFill>
          <a:ln w="19050" cap="sq">
            <a:solidFill>
              <a:srgbClr val="000000"/>
            </a:solidFill>
            <a:prstDash val="solid"/>
            <a:miter/>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3600" b="1"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sym typeface="Arial"/>
            </a:endParaRPr>
          </a:p>
        </p:txBody>
      </p:sp>
      <p:sp>
        <p:nvSpPr>
          <p:cNvPr id="27" name="TextBox 27">
            <a:extLst>
              <a:ext uri="{FF2B5EF4-FFF2-40B4-BE49-F238E27FC236}">
                <a16:creationId xmlns:a16="http://schemas.microsoft.com/office/drawing/2014/main" id="{241F7C7E-DF64-2A87-7B62-80F8BCD01BF9}"/>
              </a:ext>
            </a:extLst>
          </p:cNvPr>
          <p:cNvSpPr txBox="1"/>
          <p:nvPr/>
        </p:nvSpPr>
        <p:spPr>
          <a:xfrm>
            <a:off x="6598337" y="1238689"/>
            <a:ext cx="3977755" cy="774111"/>
          </a:xfrm>
          <a:prstGeom prst="rect">
            <a:avLst/>
          </a:prstGeom>
        </p:spPr>
        <p:txBody>
          <a:bodyPr lIns="0" tIns="0" rIns="0" bIns="0" rtlCol="0" anchor="ctr"/>
          <a:lstStyle/>
          <a:p>
            <a:pPr marL="0" marR="0" lvl="0" indent="0" algn="ctr" defTabSz="609615" rtl="0" eaLnBrk="1" fontAlgn="auto" latinLnBrk="0" hangingPunct="1">
              <a:lnSpc>
                <a:spcPts val="3285"/>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biệt</a:t>
            </a:r>
            <a:endParaRPr kumimoji="0" lang="en-US" sz="32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sp>
        <p:nvSpPr>
          <p:cNvPr id="69" name="AutoShape 12">
            <a:extLst>
              <a:ext uri="{FF2B5EF4-FFF2-40B4-BE49-F238E27FC236}">
                <a16:creationId xmlns:a16="http://schemas.microsoft.com/office/drawing/2014/main" id="{9C769041-2D08-31B2-E75F-D5C26EEC4A04}"/>
              </a:ext>
            </a:extLst>
          </p:cNvPr>
          <p:cNvSpPr/>
          <p:nvPr/>
        </p:nvSpPr>
        <p:spPr>
          <a:xfrm flipV="1">
            <a:off x="236934" y="493940"/>
            <a:ext cx="11499795" cy="1985"/>
          </a:xfrm>
          <a:prstGeom prst="line">
            <a:avLst/>
          </a:prstGeom>
          <a:ln w="19050" cap="flat">
            <a:solidFill>
              <a:srgbClr val="000000"/>
            </a:solidFill>
            <a:prstDash val="solid"/>
            <a:headEnd type="none" w="sm" len="sm"/>
            <a:tailEnd type="none" w="sm" len="sm"/>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DB84C522-3E47-BC32-0E72-80533BB0720E}"/>
              </a:ext>
            </a:extLst>
          </p:cNvPr>
          <p:cNvSpPr/>
          <p:nvPr/>
        </p:nvSpPr>
        <p:spPr>
          <a:xfrm>
            <a:off x="1426030" y="69450"/>
            <a:ext cx="9150062" cy="104130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algn="just">
              <a:spcAft>
                <a:spcPts val="800"/>
              </a:spcAft>
            </a:pPr>
            <a:r>
              <a:rPr lang="vi-VN"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 tập 2: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Freeform 37">
            <a:extLst>
              <a:ext uri="{FF2B5EF4-FFF2-40B4-BE49-F238E27FC236}">
                <a16:creationId xmlns:a16="http://schemas.microsoft.com/office/drawing/2014/main" id="{23B90F79-04EA-D4BF-D908-819FCDB36C72}"/>
              </a:ext>
            </a:extLst>
          </p:cNvPr>
          <p:cNvSpPr/>
          <p:nvPr/>
        </p:nvSpPr>
        <p:spPr>
          <a:xfrm flipH="1">
            <a:off x="4377254" y="6234545"/>
            <a:ext cx="354754" cy="623455"/>
          </a:xfrm>
          <a:custGeom>
            <a:avLst/>
            <a:gdLst/>
            <a:ahLst/>
            <a:cxnLst/>
            <a:rect l="l" t="t" r="r" b="b"/>
            <a:pathLst>
              <a:path w="429254" h="673339">
                <a:moveTo>
                  <a:pt x="0" y="0"/>
                </a:moveTo>
                <a:lnTo>
                  <a:pt x="429253" y="0"/>
                </a:lnTo>
                <a:lnTo>
                  <a:pt x="429253" y="673339"/>
                </a:lnTo>
                <a:lnTo>
                  <a:pt x="0" y="67333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6451B3B8-0352-DA3D-E092-FE0948FF2894}"/>
              </a:ext>
            </a:extLst>
          </p:cNvPr>
          <p:cNvSpPr txBox="1"/>
          <p:nvPr/>
        </p:nvSpPr>
        <p:spPr>
          <a:xfrm>
            <a:off x="303083" y="2137010"/>
            <a:ext cx="3851200" cy="5006499"/>
          </a:xfrm>
          <a:prstGeom prst="rect">
            <a:avLst/>
          </a:prstGeom>
          <a:noFill/>
        </p:spPr>
        <p:txBody>
          <a:bodyPr wrap="square">
            <a:spAutoFit/>
          </a:bodyPr>
          <a:lstStyle/>
          <a:p>
            <a:pPr marL="30480" marR="30480" algn="just">
              <a:spcAft>
                <a:spcPts val="8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hòm</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thở</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Eo</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r">
              <a:spcAft>
                <a:spcPts val="80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Quang Vũ</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endParaRPr kumimoji="0" lang="en-SG" sz="6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AECE3F3-86F4-9FD9-4148-B4068B8B3377}"/>
              </a:ext>
            </a:extLst>
          </p:cNvPr>
          <p:cNvSpPr txBox="1"/>
          <p:nvPr/>
        </p:nvSpPr>
        <p:spPr>
          <a:xfrm>
            <a:off x="4869771" y="2124633"/>
            <a:ext cx="7123411" cy="4401205"/>
          </a:xfrm>
          <a:prstGeom prst="rect">
            <a:avLst/>
          </a:prstGeom>
          <a:noFill/>
        </p:spPr>
        <p:txBody>
          <a:bodyPr wrap="square">
            <a:spAutoFit/>
          </a:bodyPr>
          <a:lstStyle/>
          <a:p>
            <a:pPr marL="571500" indent="-571500" algn="just">
              <a:buFont typeface="Wingdings" panose="05000000000000000000" pitchFamily="2" charset="2"/>
              <a:buChar char="Ø"/>
            </a:pPr>
            <a:r>
              <a:rPr lang="vi-VN" sz="4000" b="1" i="1" dirty="0">
                <a:latin typeface="Times New Roman" panose="02020603050405020304" pitchFamily="18" charset="0"/>
                <a:cs typeface="Times New Roman" panose="02020603050405020304" pitchFamily="18" charset="0"/>
              </a:rPr>
              <a:t>Có tiếng gì trong cái hòm này... như tiếng thở ấy...</a:t>
            </a:r>
            <a:r>
              <a:rPr lang="vi-VN" sz="40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a:p>
            <a:pPr algn="just"/>
            <a:r>
              <a:rPr lang="vi-VN" sz="4000" dirty="0">
                <a:latin typeface="Times New Roman" panose="02020603050405020304" pitchFamily="18" charset="0"/>
                <a:cs typeface="Times New Roman" panose="02020603050405020304" pitchFamily="18" charset="0"/>
              </a:rPr>
              <a:t>(Chỉ sự tồn tại của sự vật, </a:t>
            </a:r>
            <a:r>
              <a:rPr lang="vi-VN" sz="4000" dirty="0" smtClean="0">
                <a:latin typeface="Times New Roman" panose="02020603050405020304" pitchFamily="18" charset="0"/>
                <a:cs typeface="Times New Roman" panose="02020603050405020304" pitchFamily="18" charset="0"/>
              </a:rPr>
              <a:t>hiện </a:t>
            </a:r>
            <a:r>
              <a:rPr lang="vi-VN" sz="4000" dirty="0">
                <a:latin typeface="Times New Roman" panose="02020603050405020304" pitchFamily="18" charset="0"/>
                <a:cs typeface="Times New Roman" panose="02020603050405020304" pitchFamily="18" charset="0"/>
              </a:rPr>
              <a:t>tượng, sự kiện,...).</a:t>
            </a:r>
            <a:endParaRPr lang="en-US" sz="4000" dirty="0">
              <a:latin typeface="Times New Roman" panose="02020603050405020304" pitchFamily="18" charset="0"/>
              <a:cs typeface="Times New Roman" panose="02020603050405020304" pitchFamily="18" charset="0"/>
            </a:endParaRPr>
          </a:p>
          <a:p>
            <a:pPr algn="just"/>
            <a:endParaRPr lang="en-SG" sz="4000" dirty="0">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Ø"/>
            </a:pPr>
            <a:r>
              <a:rPr lang="vi-VN" sz="4000" b="1" i="1" dirty="0">
                <a:latin typeface="Times New Roman" panose="02020603050405020304" pitchFamily="18" charset="0"/>
                <a:cs typeface="Times New Roman" panose="02020603050405020304" pitchFamily="18" charset="0"/>
              </a:rPr>
              <a:t>Eo ơi!</a:t>
            </a:r>
            <a:r>
              <a:rPr lang="vi-VN" sz="40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a:p>
            <a:pPr algn="just"/>
            <a:r>
              <a:rPr lang="vi-VN" sz="4000" dirty="0">
                <a:latin typeface="Times New Roman" panose="02020603050405020304" pitchFamily="18" charset="0"/>
                <a:cs typeface="Times New Roman" panose="02020603050405020304" pitchFamily="18" charset="0"/>
              </a:rPr>
              <a:t>(Bộc lộ cảm xúc).</a:t>
            </a:r>
            <a:endParaRPr lang="en-SG" sz="4000" dirty="0">
              <a:latin typeface="Times New Roman" panose="02020603050405020304" pitchFamily="18" charset="0"/>
              <a:cs typeface="Times New Roman" panose="02020603050405020304" pitchFamily="18" charset="0"/>
            </a:endParaRPr>
          </a:p>
        </p:txBody>
      </p:sp>
      <p:sp>
        <p:nvSpPr>
          <p:cNvPr id="41" name="Freeform 8">
            <a:extLst>
              <a:ext uri="{FF2B5EF4-FFF2-40B4-BE49-F238E27FC236}">
                <a16:creationId xmlns:a16="http://schemas.microsoft.com/office/drawing/2014/main" id="{267DFD13-98FE-C69D-8DDE-8DEE55A907E0}"/>
              </a:ext>
            </a:extLst>
          </p:cNvPr>
          <p:cNvSpPr/>
          <p:nvPr/>
        </p:nvSpPr>
        <p:spPr>
          <a:xfrm rot="20719017">
            <a:off x="107694" y="-2224"/>
            <a:ext cx="758067" cy="947420"/>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 name="Freeform 26">
            <a:extLst>
              <a:ext uri="{FF2B5EF4-FFF2-40B4-BE49-F238E27FC236}">
                <a16:creationId xmlns:a16="http://schemas.microsoft.com/office/drawing/2014/main" id="{CE3D3A24-6CE9-0435-7AF6-80B7067A6C5A}"/>
              </a:ext>
            </a:extLst>
          </p:cNvPr>
          <p:cNvSpPr/>
          <p:nvPr/>
        </p:nvSpPr>
        <p:spPr>
          <a:xfrm rot="-3085816">
            <a:off x="11205930" y="105336"/>
            <a:ext cx="811503" cy="837362"/>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4617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1000"/>
                                        <p:tgtEl>
                                          <p:spTgt spid="11">
                                            <p:txEl>
                                              <p:pRg st="3" end="3"/>
                                            </p:txEl>
                                          </p:spTgt>
                                        </p:tgtEl>
                                      </p:cBhvr>
                                    </p:animEffect>
                                    <p:anim calcmode="lin" valueType="num">
                                      <p:cBhvr>
                                        <p:cTn id="2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1000"/>
                                        <p:tgtEl>
                                          <p:spTgt spid="11">
                                            <p:txEl>
                                              <p:pRg st="4" end="4"/>
                                            </p:txEl>
                                          </p:spTgt>
                                        </p:tgtEl>
                                      </p:cBhvr>
                                    </p:animEffect>
                                    <p:anim calcmode="lin" valueType="num">
                                      <p:cBhvr>
                                        <p:cTn id="29"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84A93628-A0F7-EABA-674F-58990335D9C4}"/>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13136FCD-C66E-D6ED-D85F-F250E9452D54}"/>
              </a:ext>
            </a:extLst>
          </p:cNvPr>
          <p:cNvSpPr/>
          <p:nvPr/>
        </p:nvSpPr>
        <p:spPr>
          <a:xfrm>
            <a:off x="195358" y="2052058"/>
            <a:ext cx="5070466" cy="4708782"/>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nvGrpSpPr>
          <p:cNvPr id="5" name="Group 5">
            <a:extLst>
              <a:ext uri="{FF2B5EF4-FFF2-40B4-BE49-F238E27FC236}">
                <a16:creationId xmlns:a16="http://schemas.microsoft.com/office/drawing/2014/main" id="{4AAE0687-A69B-F642-F111-9A9D0E0D38FD}"/>
              </a:ext>
            </a:extLst>
          </p:cNvPr>
          <p:cNvGrpSpPr/>
          <p:nvPr/>
        </p:nvGrpSpPr>
        <p:grpSpPr>
          <a:xfrm>
            <a:off x="207114" y="1239939"/>
            <a:ext cx="5055727" cy="682933"/>
            <a:chOff x="0" y="0"/>
            <a:chExt cx="18186511" cy="3543470"/>
          </a:xfrm>
        </p:grpSpPr>
        <p:sp>
          <p:nvSpPr>
            <p:cNvPr id="6" name="Freeform 6">
              <a:extLst>
                <a:ext uri="{FF2B5EF4-FFF2-40B4-BE49-F238E27FC236}">
                  <a16:creationId xmlns:a16="http://schemas.microsoft.com/office/drawing/2014/main" id="{400163D1-79CA-8D28-1A8B-2232B26D7FC7}"/>
                </a:ext>
              </a:extLst>
            </p:cNvPr>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rgbClr val="A6D9F5"/>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TextBox 7">
              <a:extLst>
                <a:ext uri="{FF2B5EF4-FFF2-40B4-BE49-F238E27FC236}">
                  <a16:creationId xmlns:a16="http://schemas.microsoft.com/office/drawing/2014/main" id="{D1F6660B-AE91-09CD-949E-A4C834E4E6CF}"/>
                </a:ext>
              </a:extLst>
            </p:cNvPr>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a:extLst>
              <a:ext uri="{FF2B5EF4-FFF2-40B4-BE49-F238E27FC236}">
                <a16:creationId xmlns:a16="http://schemas.microsoft.com/office/drawing/2014/main" id="{9C2255E8-F5F1-BFC2-91F0-960DA4ED6E87}"/>
              </a:ext>
            </a:extLst>
          </p:cNvPr>
          <p:cNvSpPr txBox="1"/>
          <p:nvPr/>
        </p:nvSpPr>
        <p:spPr>
          <a:xfrm>
            <a:off x="302520" y="1244958"/>
            <a:ext cx="4906199" cy="553998"/>
          </a:xfrm>
          <a:prstGeom prst="rect">
            <a:avLst/>
          </a:prstGeom>
        </p:spPr>
        <p:txBody>
          <a:bodyPr wrap="square" lIns="0" tIns="0" rIns="0" bIns="0" rtlCol="0" anchor="t">
            <a:spAutoFit/>
          </a:bodyPr>
          <a:lstStyle/>
          <a:p>
            <a:pPr marL="0" marR="0" lvl="0" indent="0" algn="just" defTabSz="609615"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a:t>
            </a:r>
            <a:endParaRPr kumimoji="0" lang="en-US" sz="36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grpSp>
        <p:nvGrpSpPr>
          <p:cNvPr id="22" name="Group 22">
            <a:extLst>
              <a:ext uri="{FF2B5EF4-FFF2-40B4-BE49-F238E27FC236}">
                <a16:creationId xmlns:a16="http://schemas.microsoft.com/office/drawing/2014/main" id="{2FC7610F-20F3-EF6D-AA30-77B21B79A5EF}"/>
              </a:ext>
            </a:extLst>
          </p:cNvPr>
          <p:cNvGrpSpPr/>
          <p:nvPr/>
        </p:nvGrpSpPr>
        <p:grpSpPr>
          <a:xfrm>
            <a:off x="6096000" y="1650482"/>
            <a:ext cx="5897182" cy="5138068"/>
            <a:chOff x="0" y="0"/>
            <a:chExt cx="16862095" cy="17465440"/>
          </a:xfrm>
          <a:solidFill>
            <a:schemeClr val="accent6">
              <a:lumMod val="20000"/>
              <a:lumOff val="80000"/>
            </a:schemeClr>
          </a:solidFill>
        </p:grpSpPr>
        <p:sp>
          <p:nvSpPr>
            <p:cNvPr id="23" name="Freeform 23">
              <a:extLst>
                <a:ext uri="{FF2B5EF4-FFF2-40B4-BE49-F238E27FC236}">
                  <a16:creationId xmlns:a16="http://schemas.microsoft.com/office/drawing/2014/main" id="{29E2C9DF-88B0-0924-6A05-3E94AB496890}"/>
                </a:ext>
              </a:extLst>
            </p:cNvPr>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TextBox 24">
              <a:extLst>
                <a:ext uri="{FF2B5EF4-FFF2-40B4-BE49-F238E27FC236}">
                  <a16:creationId xmlns:a16="http://schemas.microsoft.com/office/drawing/2014/main" id="{9FD78CF4-3ED3-4592-A8ED-438313EB17A6}"/>
                </a:ext>
              </a:extLst>
            </p:cNvPr>
            <p:cNvSpPr txBox="1"/>
            <p:nvPr/>
          </p:nvSpPr>
          <p:spPr>
            <a:xfrm>
              <a:off x="0" y="9525"/>
              <a:ext cx="16862095" cy="17455915"/>
            </a:xfrm>
            <a:prstGeom prst="rect">
              <a:avLst/>
            </a:prstGeom>
            <a:grpFill/>
            <a:ln>
              <a:solidFill>
                <a:schemeClr val="tx1"/>
              </a:solidFill>
            </a:ln>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6" name="Freeform 26">
            <a:extLst>
              <a:ext uri="{FF2B5EF4-FFF2-40B4-BE49-F238E27FC236}">
                <a16:creationId xmlns:a16="http://schemas.microsoft.com/office/drawing/2014/main" id="{C788456C-782C-3525-2370-3F1940E9DE21}"/>
              </a:ext>
            </a:extLst>
          </p:cNvPr>
          <p:cNvSpPr/>
          <p:nvPr/>
        </p:nvSpPr>
        <p:spPr>
          <a:xfrm>
            <a:off x="6726280" y="1260682"/>
            <a:ext cx="4895699" cy="762670"/>
          </a:xfrm>
          <a:custGeom>
            <a:avLst/>
            <a:gdLst/>
            <a:ahLst/>
            <a:cxnLst/>
            <a:rect l="l" t="t" r="r" b="b"/>
            <a:pathLst>
              <a:path w="812800" h="499817">
                <a:moveTo>
                  <a:pt x="406400" y="0"/>
                </a:moveTo>
                <a:cubicBezTo>
                  <a:pt x="181951" y="0"/>
                  <a:pt x="0" y="111888"/>
                  <a:pt x="0" y="249909"/>
                </a:cubicBezTo>
                <a:cubicBezTo>
                  <a:pt x="0" y="387929"/>
                  <a:pt x="181951" y="499817"/>
                  <a:pt x="406400" y="499817"/>
                </a:cubicBezTo>
                <a:cubicBezTo>
                  <a:pt x="630849" y="499817"/>
                  <a:pt x="812800" y="387929"/>
                  <a:pt x="812800" y="249909"/>
                </a:cubicBezTo>
                <a:cubicBezTo>
                  <a:pt x="812800" y="111888"/>
                  <a:pt x="630849" y="0"/>
                  <a:pt x="406400" y="0"/>
                </a:cubicBezTo>
                <a:close/>
              </a:path>
            </a:pathLst>
          </a:custGeom>
          <a:solidFill>
            <a:schemeClr val="bg1"/>
          </a:solidFill>
          <a:ln w="19050" cap="sq">
            <a:solidFill>
              <a:srgbClr val="000000"/>
            </a:solidFill>
            <a:prstDash val="solid"/>
            <a:miter/>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3600" b="1"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sym typeface="Arial"/>
            </a:endParaRPr>
          </a:p>
        </p:txBody>
      </p:sp>
      <p:sp>
        <p:nvSpPr>
          <p:cNvPr id="27" name="TextBox 27">
            <a:extLst>
              <a:ext uri="{FF2B5EF4-FFF2-40B4-BE49-F238E27FC236}">
                <a16:creationId xmlns:a16="http://schemas.microsoft.com/office/drawing/2014/main" id="{9CBC93F3-6EBE-CE3B-844F-7AB82F6EFA46}"/>
              </a:ext>
            </a:extLst>
          </p:cNvPr>
          <p:cNvSpPr txBox="1"/>
          <p:nvPr/>
        </p:nvSpPr>
        <p:spPr>
          <a:xfrm>
            <a:off x="7185251" y="1318793"/>
            <a:ext cx="3977755" cy="774111"/>
          </a:xfrm>
          <a:prstGeom prst="rect">
            <a:avLst/>
          </a:prstGeom>
        </p:spPr>
        <p:txBody>
          <a:bodyPr lIns="0" tIns="0" rIns="0" bIns="0" rtlCol="0" anchor="ctr"/>
          <a:lstStyle/>
          <a:p>
            <a:pPr marL="0" marR="0" lvl="0" indent="0" algn="ctr" defTabSz="609615" rtl="0" eaLnBrk="1" fontAlgn="auto" latinLnBrk="0" hangingPunct="1">
              <a:lnSpc>
                <a:spcPts val="3285"/>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đặc</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biệt</a:t>
            </a:r>
            <a:endParaRPr kumimoji="0" lang="en-US" sz="4000" b="1" i="0" u="none" strike="noStrike" kern="1200" cap="none" spc="0" normalizeH="0" baseline="0" noProof="0" dirty="0">
              <a:ln>
                <a:noFill/>
              </a:ln>
              <a:solidFill>
                <a:srgbClr val="000000"/>
              </a:solidFill>
              <a:effectLst/>
              <a:uLnTx/>
              <a:uFillTx/>
              <a:latin typeface="Calibri"/>
              <a:ea typeface="+mn-ea"/>
              <a:cs typeface="Times New Roman" panose="02020603050405020304" pitchFamily="18" charset="0"/>
              <a:sym typeface="Arial"/>
            </a:endParaRPr>
          </a:p>
        </p:txBody>
      </p:sp>
      <p:sp>
        <p:nvSpPr>
          <p:cNvPr id="69" name="AutoShape 12">
            <a:extLst>
              <a:ext uri="{FF2B5EF4-FFF2-40B4-BE49-F238E27FC236}">
                <a16:creationId xmlns:a16="http://schemas.microsoft.com/office/drawing/2014/main" id="{DB5B3554-0CAB-5368-E168-5E2B7FF12618}"/>
              </a:ext>
            </a:extLst>
          </p:cNvPr>
          <p:cNvSpPr/>
          <p:nvPr/>
        </p:nvSpPr>
        <p:spPr>
          <a:xfrm flipV="1">
            <a:off x="236934" y="493940"/>
            <a:ext cx="11499795" cy="1985"/>
          </a:xfrm>
          <a:prstGeom prst="line">
            <a:avLst/>
          </a:prstGeom>
          <a:ln w="19050" cap="flat">
            <a:solidFill>
              <a:srgbClr val="000000"/>
            </a:solidFill>
            <a:prstDash val="solid"/>
            <a:headEnd type="none" w="sm" len="sm"/>
            <a:tailEnd type="none" w="sm" len="sm"/>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6D965B7B-7962-BA47-2EDC-53B7DBE5DDAD}"/>
              </a:ext>
            </a:extLst>
          </p:cNvPr>
          <p:cNvSpPr/>
          <p:nvPr/>
        </p:nvSpPr>
        <p:spPr>
          <a:xfrm>
            <a:off x="1426030" y="69450"/>
            <a:ext cx="9150062" cy="104130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algn="just">
              <a:spcAft>
                <a:spcPts val="800"/>
              </a:spcAft>
            </a:pPr>
            <a:r>
              <a:rPr lang="vi-VN"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 tập 2: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Freeform 37">
            <a:extLst>
              <a:ext uri="{FF2B5EF4-FFF2-40B4-BE49-F238E27FC236}">
                <a16:creationId xmlns:a16="http://schemas.microsoft.com/office/drawing/2014/main" id="{0A52AF73-5C64-37F4-9BCB-3BA16D3617E1}"/>
              </a:ext>
            </a:extLst>
          </p:cNvPr>
          <p:cNvSpPr/>
          <p:nvPr/>
        </p:nvSpPr>
        <p:spPr>
          <a:xfrm flipH="1">
            <a:off x="5502044" y="6234545"/>
            <a:ext cx="354754" cy="623455"/>
          </a:xfrm>
          <a:custGeom>
            <a:avLst/>
            <a:gdLst/>
            <a:ahLst/>
            <a:cxnLst/>
            <a:rect l="l" t="t" r="r" b="b"/>
            <a:pathLst>
              <a:path w="429254" h="673339">
                <a:moveTo>
                  <a:pt x="0" y="0"/>
                </a:moveTo>
                <a:lnTo>
                  <a:pt x="429253" y="0"/>
                </a:lnTo>
                <a:lnTo>
                  <a:pt x="429253" y="673339"/>
                </a:lnTo>
                <a:lnTo>
                  <a:pt x="0" y="67333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478B1130-08D8-D7D2-3871-42BBED4C42C7}"/>
              </a:ext>
            </a:extLst>
          </p:cNvPr>
          <p:cNvSpPr txBox="1"/>
          <p:nvPr/>
        </p:nvSpPr>
        <p:spPr>
          <a:xfrm>
            <a:off x="303083" y="2137010"/>
            <a:ext cx="4739972" cy="5006499"/>
          </a:xfrm>
          <a:prstGeom prst="rect">
            <a:avLst/>
          </a:prstGeom>
          <a:noFill/>
        </p:spPr>
        <p:txBody>
          <a:bodyPr wrap="square">
            <a:spAutoFit/>
          </a:bodyPr>
          <a:lstStyle/>
          <a:p>
            <a:pPr marL="30480" marR="30480" algn="just">
              <a:spcAft>
                <a:spcPts val="8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000" i="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ôi</a:t>
            </a:r>
            <a:r>
              <a:rPr lang="en-US" sz="40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Anh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Khiết</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r">
              <a:spcAft>
                <a:spcPts val="80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Vũ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Gia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endParaRPr kumimoji="0" lang="en-SG" sz="6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8D92602-7259-0B84-C243-2B1AE346FF1B}"/>
              </a:ext>
            </a:extLst>
          </p:cNvPr>
          <p:cNvSpPr txBox="1"/>
          <p:nvPr/>
        </p:nvSpPr>
        <p:spPr>
          <a:xfrm>
            <a:off x="6726280" y="2256845"/>
            <a:ext cx="7123411" cy="3170099"/>
          </a:xfrm>
          <a:prstGeom prst="rect">
            <a:avLst/>
          </a:prstGeom>
          <a:noFill/>
        </p:spPr>
        <p:txBody>
          <a:bodyPr wrap="square">
            <a:spAutoFit/>
          </a:bodyPr>
          <a:lstStyle/>
          <a:p>
            <a:pPr marL="571500" indent="-571500">
              <a:buFont typeface="Wingdings" panose="05000000000000000000" pitchFamily="2" charset="2"/>
              <a:buChar char="Ø"/>
            </a:pPr>
            <a:r>
              <a:rPr lang="vi-VN" sz="4000" b="1" i="1" dirty="0">
                <a:latin typeface="Times New Roman" panose="02020603050405020304" pitchFamily="18" charset="0"/>
                <a:cs typeface="Times New Roman" panose="02020603050405020304" pitchFamily="18" charset="0"/>
              </a:rPr>
              <a:t>A!</a:t>
            </a:r>
            <a:r>
              <a:rPr lang="vi-VN" sz="40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(Bộc lộ cảm xúc).</a:t>
            </a:r>
            <a:endParaRPr lang="en-SG" sz="4000" dirty="0">
              <a:latin typeface="Times New Roman" panose="02020603050405020304" pitchFamily="18" charset="0"/>
              <a:cs typeface="Times New Roman" panose="02020603050405020304" pitchFamily="18" charset="0"/>
            </a:endParaRPr>
          </a:p>
          <a:p>
            <a:endParaRPr lang="en-US" sz="4000" i="1"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r>
              <a:rPr lang="vi-VN" sz="4000" b="1" i="1" dirty="0">
                <a:latin typeface="Times New Roman" panose="02020603050405020304" pitchFamily="18" charset="0"/>
                <a:cs typeface="Times New Roman" panose="02020603050405020304" pitchFamily="18" charset="0"/>
              </a:rPr>
              <a:t>Anh Khiết ơi!</a:t>
            </a:r>
            <a:r>
              <a:rPr lang="vi-VN" sz="40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(Gọi - đáp).</a:t>
            </a:r>
            <a:endParaRPr lang="en-SG" sz="4000" dirty="0">
              <a:latin typeface="Times New Roman" panose="02020603050405020304" pitchFamily="18" charset="0"/>
              <a:cs typeface="Times New Roman" panose="02020603050405020304" pitchFamily="18" charset="0"/>
            </a:endParaRPr>
          </a:p>
        </p:txBody>
      </p:sp>
      <p:sp>
        <p:nvSpPr>
          <p:cNvPr id="41" name="Freeform 8">
            <a:extLst>
              <a:ext uri="{FF2B5EF4-FFF2-40B4-BE49-F238E27FC236}">
                <a16:creationId xmlns:a16="http://schemas.microsoft.com/office/drawing/2014/main" id="{BB019BFD-F27B-FCA4-EB40-70F43A120AAD}"/>
              </a:ext>
            </a:extLst>
          </p:cNvPr>
          <p:cNvSpPr/>
          <p:nvPr/>
        </p:nvSpPr>
        <p:spPr>
          <a:xfrm rot="20719017">
            <a:off x="107694" y="-2224"/>
            <a:ext cx="758067" cy="947420"/>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 name="Freeform 26">
            <a:extLst>
              <a:ext uri="{FF2B5EF4-FFF2-40B4-BE49-F238E27FC236}">
                <a16:creationId xmlns:a16="http://schemas.microsoft.com/office/drawing/2014/main" id="{7057EE2A-03E8-82AA-C651-EC38BF1C2E5F}"/>
              </a:ext>
            </a:extLst>
          </p:cNvPr>
          <p:cNvSpPr/>
          <p:nvPr/>
        </p:nvSpPr>
        <p:spPr>
          <a:xfrm rot="-3085816">
            <a:off x="11205930" y="105336"/>
            <a:ext cx="811503" cy="837362"/>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Tx/>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2246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1000"/>
                                        <p:tgtEl>
                                          <p:spTgt spid="11">
                                            <p:txEl>
                                              <p:pRg st="3" end="3"/>
                                            </p:txEl>
                                          </p:spTgt>
                                        </p:tgtEl>
                                      </p:cBhvr>
                                    </p:animEffect>
                                    <p:anim calcmode="lin" valueType="num">
                                      <p:cBhvr>
                                        <p:cTn id="2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1000"/>
                                        <p:tgtEl>
                                          <p:spTgt spid="11">
                                            <p:txEl>
                                              <p:pRg st="4" end="4"/>
                                            </p:txEl>
                                          </p:spTgt>
                                        </p:tgtEl>
                                      </p:cBhvr>
                                    </p:animEffect>
                                    <p:anim calcmode="lin" valueType="num">
                                      <p:cBhvr>
                                        <p:cTn id="29"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D3442-1CB4-7800-97C4-1728781D6BC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969E458-80F2-1355-97FD-9AE4A13E223A}"/>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9E8F4636-D08D-5572-CABA-4E70B7B64AA1}"/>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3</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FF9E6868-245D-D434-C769-9E79C080993C}"/>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E1A13CE0-AA53-D1AB-47F6-DB23F3584004}"/>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3</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430729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5C55D2B8-0B37-09C6-0271-4AB7D4823E73}"/>
            </a:ext>
          </a:extLst>
        </p:cNvPr>
        <p:cNvGrpSpPr/>
        <p:nvPr/>
      </p:nvGrpSpPr>
      <p:grpSpPr>
        <a:xfrm>
          <a:off x="0" y="0"/>
          <a:ext cx="0" cy="0"/>
          <a:chOff x="0" y="0"/>
          <a:chExt cx="0" cy="0"/>
        </a:xfrm>
      </p:grpSpPr>
      <p:sp>
        <p:nvSpPr>
          <p:cNvPr id="69" name="AutoShape 12">
            <a:extLst>
              <a:ext uri="{FF2B5EF4-FFF2-40B4-BE49-F238E27FC236}">
                <a16:creationId xmlns:a16="http://schemas.microsoft.com/office/drawing/2014/main" id="{43953B06-119F-23AA-F9BA-C4D477AEC3FF}"/>
              </a:ext>
            </a:extLst>
          </p:cNvPr>
          <p:cNvSpPr/>
          <p:nvPr/>
        </p:nvSpPr>
        <p:spPr>
          <a:xfrm>
            <a:off x="830444" y="373557"/>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043DF8C7-8D85-9040-3DC1-B7D02DB46513}"/>
              </a:ext>
            </a:extLst>
          </p:cNvPr>
          <p:cNvSpPr/>
          <p:nvPr/>
        </p:nvSpPr>
        <p:spPr>
          <a:xfrm>
            <a:off x="2645229" y="55904"/>
            <a:ext cx="6901542" cy="59676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chemeClr val="accent6">
              <a:lumMod val="20000"/>
              <a:lumOff val="80000"/>
            </a:schemeClr>
          </a:solidFill>
          <a:ln w="19050" cap="sq">
            <a:solidFill>
              <a:srgbClr val="000000"/>
            </a:solidFill>
            <a:prstDash val="solid"/>
            <a:miter/>
          </a:ln>
        </p:spPr>
        <p:txBody>
          <a:bodyPr anchor="ctr"/>
          <a:lstStyle/>
          <a:p>
            <a:pPr marL="0" marR="0" lvl="0" indent="0" algn="ctr" defTabSz="609599" rtl="0" eaLnBrk="1" fontAlgn="auto" latinLnBrk="0" hangingPunct="1">
              <a:lnSpc>
                <a:spcPct val="100000"/>
              </a:lnSpc>
              <a:spcBef>
                <a:spcPts val="0"/>
              </a:spcBef>
              <a:spcAft>
                <a:spcPts val="0"/>
              </a:spcAft>
              <a:buClrTx/>
              <a:buSzTx/>
              <a:buFontTx/>
              <a:buNone/>
              <a:tabLst/>
              <a:defRPr/>
            </a:pPr>
            <a:r>
              <a:rPr kumimoji="0" lang="en-US" sz="31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BÀI TẬP 3</a:t>
            </a:r>
            <a:endParaRPr kumimoji="0" lang="en-SG" sz="3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1" name="Freeform 6">
            <a:extLst>
              <a:ext uri="{FF2B5EF4-FFF2-40B4-BE49-F238E27FC236}">
                <a16:creationId xmlns:a16="http://schemas.microsoft.com/office/drawing/2014/main" id="{23171263-ECE2-A6B0-AB35-F8ECC704E45D}"/>
              </a:ext>
            </a:extLst>
          </p:cNvPr>
          <p:cNvSpPr/>
          <p:nvPr/>
        </p:nvSpPr>
        <p:spPr>
          <a:xfrm>
            <a:off x="138369" y="0"/>
            <a:ext cx="950203" cy="596763"/>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Freeform 8">
            <a:extLst>
              <a:ext uri="{FF2B5EF4-FFF2-40B4-BE49-F238E27FC236}">
                <a16:creationId xmlns:a16="http://schemas.microsoft.com/office/drawing/2014/main" id="{46F48E0A-2BE9-BBD4-78B8-DDCDC84348EA}"/>
              </a:ext>
            </a:extLst>
          </p:cNvPr>
          <p:cNvSpPr/>
          <p:nvPr/>
        </p:nvSpPr>
        <p:spPr>
          <a:xfrm rot="20719017">
            <a:off x="11327161" y="12267"/>
            <a:ext cx="608465" cy="82447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Google Shape;508;p24">
            <a:extLst>
              <a:ext uri="{FF2B5EF4-FFF2-40B4-BE49-F238E27FC236}">
                <a16:creationId xmlns:a16="http://schemas.microsoft.com/office/drawing/2014/main" id="{F9A3998A-8DDA-5776-8C7E-A67039FB917A}"/>
              </a:ext>
            </a:extLst>
          </p:cNvPr>
          <p:cNvSpPr/>
          <p:nvPr/>
        </p:nvSpPr>
        <p:spPr>
          <a:xfrm>
            <a:off x="138368" y="1031310"/>
            <a:ext cx="6163683" cy="5747636"/>
          </a:xfrm>
          <a:prstGeom prst="roundRect">
            <a:avLst>
              <a:gd name="adj" fmla="val 7494"/>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9" name="Google Shape;520;p24">
            <a:extLst>
              <a:ext uri="{FF2B5EF4-FFF2-40B4-BE49-F238E27FC236}">
                <a16:creationId xmlns:a16="http://schemas.microsoft.com/office/drawing/2014/main" id="{20F170CB-6811-5E22-E700-EC9F89DD78E1}"/>
              </a:ext>
            </a:extLst>
          </p:cNvPr>
          <p:cNvSpPr/>
          <p:nvPr/>
        </p:nvSpPr>
        <p:spPr>
          <a:xfrm>
            <a:off x="1368879" y="779227"/>
            <a:ext cx="3681764" cy="490518"/>
          </a:xfrm>
          <a:prstGeom prst="roundRect">
            <a:avLst>
              <a:gd name="adj" fmla="val 50000"/>
            </a:avLst>
          </a:prstGeom>
          <a:solidFill>
            <a:schemeClr val="accent5">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vụ</a:t>
            </a: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Google Shape;508;p24">
            <a:extLst>
              <a:ext uri="{FF2B5EF4-FFF2-40B4-BE49-F238E27FC236}">
                <a16:creationId xmlns:a16="http://schemas.microsoft.com/office/drawing/2014/main" id="{9F656739-3CC1-D92A-A7B7-D69E3BE7BC52}"/>
              </a:ext>
            </a:extLst>
          </p:cNvPr>
          <p:cNvSpPr/>
          <p:nvPr/>
        </p:nvSpPr>
        <p:spPr>
          <a:xfrm>
            <a:off x="6412375" y="1046223"/>
            <a:ext cx="5617806" cy="5723118"/>
          </a:xfrm>
          <a:prstGeom prst="roundRect">
            <a:avLst>
              <a:gd name="adj" fmla="val 7710"/>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3" name="Google Shape;520;p24">
            <a:extLst>
              <a:ext uri="{FF2B5EF4-FFF2-40B4-BE49-F238E27FC236}">
                <a16:creationId xmlns:a16="http://schemas.microsoft.com/office/drawing/2014/main" id="{D4478633-EB7D-E4B1-8D70-807E8285AB3F}"/>
              </a:ext>
            </a:extLst>
          </p:cNvPr>
          <p:cNvSpPr/>
          <p:nvPr/>
        </p:nvSpPr>
        <p:spPr>
          <a:xfrm>
            <a:off x="7524202" y="779227"/>
            <a:ext cx="3737661" cy="514717"/>
          </a:xfrm>
          <a:prstGeom prst="roundRect">
            <a:avLst>
              <a:gd name="adj" fmla="val 50000"/>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1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31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SG" sz="3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3B2D27F-8B50-AE6E-694F-0613C16B1A1B}"/>
              </a:ext>
            </a:extLst>
          </p:cNvPr>
          <p:cNvSpPr txBox="1"/>
          <p:nvPr/>
        </p:nvSpPr>
        <p:spPr>
          <a:xfrm>
            <a:off x="233037" y="1236274"/>
            <a:ext cx="6091316" cy="5509200"/>
          </a:xfrm>
          <a:prstGeom prst="rect">
            <a:avLst/>
          </a:prstGeom>
          <a:noFill/>
        </p:spPr>
        <p:txBody>
          <a:bodyPr wrap="square">
            <a:spAutoFit/>
          </a:bodyPr>
          <a:lstStyle/>
          <a:p>
            <a:pPr algn="just"/>
            <a:r>
              <a:rPr lang="en-US" sz="2200" b="1" dirty="0" err="1">
                <a:latin typeface="Times New Roman" panose="02020603050405020304" pitchFamily="18" charset="0"/>
                <a:cs typeface="Times New Roman" panose="02020603050405020304" pitchFamily="18" charset="0"/>
              </a:rPr>
              <a:t>Tìm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rút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gọn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đặc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biệt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trường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hợp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sau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Chỉ</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dấu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hiệu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phân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biệt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hai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loại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này</a:t>
            </a:r>
            <a:r>
              <a:rPr lang="en-US" sz="2200" b="1" dirty="0">
                <a:latin typeface="Times New Roman" panose="02020603050405020304" pitchFamily="18" charset="0"/>
                <a:cs typeface="Times New Roman" panose="02020603050405020304" pitchFamily="18" charset="0"/>
              </a:rPr>
              <a:t>.</a:t>
            </a:r>
            <a:endParaRPr lang="en-SG" sz="2200" b="1"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a. </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Cháu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con </a:t>
            </a:r>
            <a:r>
              <a:rPr lang="en-US" sz="2200" i="1" dirty="0" err="1">
                <a:latin typeface="Times New Roman" panose="02020603050405020304" pitchFamily="18" charset="0"/>
                <a:cs typeface="Times New Roman" panose="02020603050405020304" pitchFamily="18" charset="0"/>
              </a:rPr>
              <a:t>bé</a:t>
            </a:r>
            <a:r>
              <a:rPr lang="en-US" sz="2200" i="1" dirty="0">
                <a:latin typeface="Times New Roman" panose="02020603050405020304" pitchFamily="18" charset="0"/>
                <a:cs typeface="Times New Roman" panose="02020603050405020304" pitchFamily="18" charset="0"/>
              </a:rPr>
              <a:t> Me-</a:t>
            </a:r>
            <a:r>
              <a:rPr lang="en-US" sz="2200" i="1" dirty="0" err="1">
                <a:latin typeface="Times New Roman" panose="02020603050405020304" pitchFamily="18" charset="0"/>
                <a:cs typeface="Times New Roman" panose="02020603050405020304" pitchFamily="18" charset="0"/>
              </a:rPr>
              <a:t>ry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nó</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bỏ</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đi</a:t>
            </a:r>
            <a:r>
              <a:rPr lang="en-US" sz="2200" i="1"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i="1" dirty="0">
                <a:latin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cs typeface="Times New Roman" panose="02020603050405020304" pitchFamily="18" charset="0"/>
              </a:rPr>
              <a:t>Bỏ</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rơi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ông</a:t>
            </a:r>
            <a:r>
              <a:rPr lang="en-US" sz="2200" i="1"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(A-</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a:t>
            </a:r>
            <a:r>
              <a:rPr lang="en-US" sz="2200" dirty="0">
                <a:latin typeface="Times New Roman" panose="02020603050405020304" pitchFamily="18" charset="0"/>
                <a:cs typeface="Times New Roman" panose="02020603050405020304" pitchFamily="18" charset="0"/>
              </a:rPr>
              <a:t>-nan </a:t>
            </a:r>
            <a:r>
              <a:rPr lang="en-US" sz="2200" dirty="0" err="1">
                <a:latin typeface="Times New Roman" panose="02020603050405020304" pitchFamily="18" charset="0"/>
                <a:cs typeface="Times New Roman" panose="02020603050405020304" pitchFamily="18" charset="0"/>
              </a:rPr>
              <a:t>Đoi-lơ</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Chiếc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miện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dát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đá</a:t>
            </a:r>
            <a:r>
              <a:rPr lang="en-US" sz="2200" i="1" dirty="0">
                <a:latin typeface="Times New Roman" panose="02020603050405020304" pitchFamily="18" charset="0"/>
                <a:cs typeface="Times New Roman" panose="02020603050405020304" pitchFamily="18" charset="0"/>
              </a:rPr>
              <a:t> be-</a:t>
            </a:r>
            <a:r>
              <a:rPr lang="en-US" sz="2200" i="1" dirty="0" err="1">
                <a:latin typeface="Times New Roman" panose="02020603050405020304" pitchFamily="18" charset="0"/>
                <a:cs typeface="Times New Roman" panose="02020603050405020304" pitchFamily="18" charset="0"/>
              </a:rPr>
              <a:t>rô</a:t>
            </a:r>
            <a:r>
              <a:rPr lang="en-US" sz="2200"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b. </a:t>
            </a:r>
            <a:r>
              <a:rPr lang="en-US" sz="2200" b="1" dirty="0">
                <a:latin typeface="Times New Roman" panose="02020603050405020304" pitchFamily="18" charset="0"/>
                <a:cs typeface="Times New Roman" panose="02020603050405020304" pitchFamily="18" charset="0"/>
              </a:rPr>
              <a:t>Lý</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ngã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 Chao </a:t>
            </a:r>
            <a:r>
              <a:rPr lang="en-US" sz="2200" i="1" dirty="0" err="1">
                <a:latin typeface="Times New Roman" panose="02020603050405020304" pitchFamily="18" charset="0"/>
                <a:cs typeface="Times New Roman" panose="02020603050405020304" pitchFamily="18" charset="0"/>
              </a:rPr>
              <a:t>ôi</a:t>
            </a:r>
            <a:r>
              <a:rPr lang="en-US" sz="2200" i="1"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b="1" dirty="0" err="1">
                <a:latin typeface="Times New Roman" panose="02020603050405020304" pitchFamily="18" charset="0"/>
                <a:cs typeface="Times New Roman" panose="02020603050405020304" pitchFamily="18" charset="0"/>
              </a:rPr>
              <a:t>Khiết</a:t>
            </a:r>
            <a:r>
              <a:rPr lang="en-US" sz="2200" i="1" dirty="0">
                <a:latin typeface="Times New Roman" panose="02020603050405020304" pitchFamily="18" charset="0"/>
                <a:cs typeface="Times New Roman" panose="02020603050405020304" pitchFamily="18" charset="0"/>
              </a:rPr>
              <a:t>: - </a:t>
            </a:r>
            <a:r>
              <a:rPr lang="en-US" sz="2200" i="1" dirty="0" err="1">
                <a:latin typeface="Times New Roman" panose="02020603050405020304" pitchFamily="18" charset="0"/>
                <a:cs typeface="Times New Roman" panose="02020603050405020304" pitchFamily="18" charset="0"/>
              </a:rPr>
              <a:t>Cháu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lấy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nó</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thưởng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thị</a:t>
            </a:r>
            <a:r>
              <a:rPr lang="en-US" sz="2200" i="1" dirty="0">
                <a:latin typeface="Times New Roman" panose="02020603050405020304" pitchFamily="18" charset="0"/>
                <a:cs typeface="Times New Roman" panose="02020603050405020304" pitchFamily="18" charset="0"/>
              </a:rPr>
              <a:t> Lý, </a:t>
            </a:r>
            <a:r>
              <a:rPr lang="en-US" sz="2200" i="1" dirty="0" err="1">
                <a:latin typeface="Times New Roman" panose="02020603050405020304" pitchFamily="18" charset="0"/>
                <a:cs typeface="Times New Roman" panose="02020603050405020304" pitchFamily="18" charset="0"/>
              </a:rPr>
              <a:t>vì</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thị</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chăm</a:t>
            </a:r>
            <a:r>
              <a:rPr lang="en-US" sz="2200" i="1" dirty="0">
                <a:latin typeface="Times New Roman" panose="02020603050405020304" pitchFamily="18" charset="0"/>
                <a:cs typeface="Times New Roman" panose="02020603050405020304" pitchFamily="18" charset="0"/>
              </a:rPr>
              <a:t> nom, </a:t>
            </a:r>
            <a:r>
              <a:rPr lang="en-US" sz="2200" i="1" dirty="0" err="1">
                <a:latin typeface="Times New Roman" panose="02020603050405020304" pitchFamily="18" charset="0"/>
                <a:cs typeface="Times New Roman" panose="02020603050405020304" pitchFamily="18" charset="0"/>
              </a:rPr>
              <a:t>nâng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thị</a:t>
            </a:r>
            <a:r>
              <a:rPr lang="en-US" sz="2200" i="1"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Lý</a:t>
            </a:r>
            <a:r>
              <a:rPr lang="en-US" sz="2200" i="1" dirty="0">
                <a:latin typeface="Times New Roman" panose="02020603050405020304" pitchFamily="18" charset="0"/>
                <a:cs typeface="Times New Roman" panose="02020603050405020304" pitchFamily="18" charset="0"/>
              </a:rPr>
              <a:t>: - </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vờ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tôi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tử</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tế</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Phật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không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sống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mãi</a:t>
            </a:r>
            <a:r>
              <a:rPr lang="en-US" sz="2200" i="1"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b="1" dirty="0" err="1">
                <a:latin typeface="Times New Roman" panose="02020603050405020304" pitchFamily="18" charset="0"/>
                <a:cs typeface="Times New Roman" panose="02020603050405020304" pitchFamily="18" charset="0"/>
              </a:rPr>
              <a:t>Khiết</a:t>
            </a:r>
            <a:r>
              <a:rPr lang="en-US" sz="2200" i="1" dirty="0">
                <a:latin typeface="Times New Roman" panose="02020603050405020304" pitchFamily="18" charset="0"/>
                <a:cs typeface="Times New Roman" panose="02020603050405020304" pitchFamily="18" charset="0"/>
              </a:rPr>
              <a:t>: - Hai </a:t>
            </a:r>
            <a:r>
              <a:rPr lang="en-US" sz="2200" i="1" dirty="0" err="1">
                <a:latin typeface="Times New Roman" panose="02020603050405020304" pitchFamily="18" charset="0"/>
                <a:cs typeface="Times New Roman" panose="02020603050405020304" pitchFamily="18" charset="0"/>
              </a:rPr>
              <a:t>trăm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ngàn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đồng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tiền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mặt</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(Lý </a:t>
            </a:r>
            <a:r>
              <a:rPr lang="en-US" sz="2200" dirty="0" err="1">
                <a:latin typeface="Times New Roman" panose="02020603050405020304" pitchFamily="18" charset="0"/>
                <a:cs typeface="Times New Roman" panose="02020603050405020304" pitchFamily="18" charset="0"/>
              </a:rPr>
              <a:t>vờ</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mắt</a:t>
            </a:r>
            <a:r>
              <a:rPr lang="en-US" sz="2200"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(Vũ </a:t>
            </a:r>
            <a:r>
              <a:rPr lang="en-US" sz="2200" dirty="0" err="1">
                <a:latin typeface="Times New Roman" panose="02020603050405020304" pitchFamily="18" charset="0"/>
                <a:cs typeface="Times New Roman" panose="02020603050405020304" pitchFamily="18" charset="0"/>
              </a:rPr>
              <a:t>Đình</a:t>
            </a:r>
            <a:r>
              <a:rPr lang="en-US" sz="2200" dirty="0">
                <a:latin typeface="Times New Roman" panose="02020603050405020304" pitchFamily="18" charset="0"/>
                <a:cs typeface="Times New Roman" panose="02020603050405020304" pitchFamily="18" charset="0"/>
              </a:rPr>
              <a:t> Long, </a:t>
            </a:r>
            <a:r>
              <a:rPr lang="en-US" sz="2200" i="1" dirty="0">
                <a:latin typeface="Times New Roman" panose="02020603050405020304" pitchFamily="18" charset="0"/>
                <a:cs typeface="Times New Roman" panose="02020603050405020304" pitchFamily="18" charset="0"/>
              </a:rPr>
              <a:t>Gia </a:t>
            </a:r>
            <a:r>
              <a:rPr lang="en-US" sz="2200" i="1" dirty="0" err="1">
                <a:latin typeface="Times New Roman" panose="02020603050405020304" pitchFamily="18" charset="0"/>
                <a:cs typeface="Times New Roman" panose="02020603050405020304" pitchFamily="18" charset="0"/>
              </a:rPr>
              <a:t>tài</a:t>
            </a:r>
            <a:r>
              <a:rPr lang="en-US" sz="2200" dirty="0">
                <a:latin typeface="Times New Roman" panose="02020603050405020304" pitchFamily="18" charset="0"/>
                <a:cs typeface="Times New Roman" panose="02020603050405020304" pitchFamily="18" charset="0"/>
              </a:rPr>
              <a:t>)</a:t>
            </a:r>
            <a:endParaRPr lang="en-SG" sz="2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18CA0A6-57BD-1AEB-BEC1-45256B0CC590}"/>
              </a:ext>
            </a:extLst>
          </p:cNvPr>
          <p:cNvSpPr txBox="1"/>
          <p:nvPr/>
        </p:nvSpPr>
        <p:spPr>
          <a:xfrm>
            <a:off x="6517201" y="1393590"/>
            <a:ext cx="5441762" cy="5262979"/>
          </a:xfrm>
          <a:prstGeom prst="rect">
            <a:avLst/>
          </a:prstGeom>
          <a:noFill/>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a. </a:t>
            </a:r>
            <a:r>
              <a:rPr lang="vi-VN" sz="2800" b="1" dirty="0">
                <a:latin typeface="Times New Roman" panose="02020603050405020304" pitchFamily="18" charset="0"/>
                <a:cs typeface="Times New Roman" panose="02020603050405020304" pitchFamily="18" charset="0"/>
              </a:rPr>
              <a:t>Câu rút gọn: </a:t>
            </a:r>
            <a:r>
              <a:rPr lang="vi-VN" sz="2800" i="1" dirty="0">
                <a:latin typeface="Times New Roman" panose="02020603050405020304" pitchFamily="18" charset="0"/>
                <a:cs typeface="Times New Roman" panose="02020603050405020304" pitchFamily="18" charset="0"/>
              </a:rPr>
              <a:t>Bỏ rơi ông?</a:t>
            </a:r>
            <a:endParaRPr lang="en-SG"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b. </a:t>
            </a:r>
            <a:r>
              <a:rPr lang="vi-VN" sz="2800" b="1" dirty="0">
                <a:latin typeface="Times New Roman" panose="02020603050405020304" pitchFamily="18" charset="0"/>
                <a:cs typeface="Times New Roman" panose="02020603050405020304" pitchFamily="18" charset="0"/>
              </a:rPr>
              <a:t>Câu đặc biệt:</a:t>
            </a:r>
            <a:endParaRPr lang="en-SG" sz="2800" b="1" dirty="0">
              <a:latin typeface="Times New Roman" panose="02020603050405020304" pitchFamily="18" charset="0"/>
              <a:cs typeface="Times New Roman" panose="02020603050405020304" pitchFamily="18" charset="0"/>
            </a:endParaRPr>
          </a:p>
          <a:p>
            <a:pPr algn="just"/>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Chao ôi!</a:t>
            </a:r>
            <a:endParaRPr lang="en-SG" sz="2800" dirty="0">
              <a:latin typeface="Times New Roman" panose="02020603050405020304" pitchFamily="18" charset="0"/>
              <a:cs typeface="Times New Roman" panose="02020603050405020304" pitchFamily="18" charset="0"/>
            </a:endParaRPr>
          </a:p>
          <a:p>
            <a:pPr algn="just"/>
            <a:r>
              <a:rPr lang="en-US" sz="2800" i="1"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Trời ơi!</a:t>
            </a:r>
            <a:endParaRPr lang="en-SG" sz="2800" dirty="0">
              <a:latin typeface="Times New Roman" panose="02020603050405020304" pitchFamily="18" charset="0"/>
              <a:cs typeface="Times New Roman" panose="02020603050405020304" pitchFamily="18" charset="0"/>
            </a:endParaRPr>
          </a:p>
          <a:p>
            <a:pPr algn="just"/>
            <a:r>
              <a:rPr lang="vi-VN" sz="2800" i="1" dirty="0">
                <a:latin typeface="Times New Roman" panose="02020603050405020304" pitchFamily="18" charset="0"/>
                <a:cs typeface="Times New Roman" panose="02020603050405020304" pitchFamily="18" charset="0"/>
              </a:rPr>
              <a:t>Lưu ý: </a:t>
            </a:r>
            <a:r>
              <a:rPr lang="vi-VN" sz="2800" b="1" i="1" dirty="0">
                <a:latin typeface="Times New Roman" panose="02020603050405020304" pitchFamily="18" charset="0"/>
                <a:cs typeface="Times New Roman" panose="02020603050405020304" pitchFamily="18" charset="0"/>
              </a:rPr>
              <a:t>“Hai trăm ngàn đồng tiền mặt”</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không phải là một câu rút gọn mà là một phần chưa nói hết (do quãng ngừng trong hội thoại) của câu </a:t>
            </a:r>
            <a:r>
              <a:rPr lang="vi-VN" sz="2800" i="1" dirty="0">
                <a:latin typeface="Times New Roman" panose="02020603050405020304" pitchFamily="18" charset="0"/>
                <a:cs typeface="Times New Roman" panose="02020603050405020304" pitchFamily="18" charset="0"/>
              </a:rPr>
              <a:t>“Và để thưởng công cho thị Lý, vì thị đã chăm nom, nâng đỡ tôi, tôi để lại cho thị hai trăm ngàn đồng tiền mặt.”</a:t>
            </a:r>
            <a:r>
              <a:rPr lang="vi-VN" sz="2800" dirty="0">
                <a:latin typeface="Times New Roman" panose="02020603050405020304" pitchFamily="18" charset="0"/>
                <a:cs typeface="Times New Roman" panose="02020603050405020304" pitchFamily="18" charset="0"/>
              </a:rPr>
              <a:t> trong lời thoại của Khiết.</a:t>
            </a:r>
            <a:endParaRPr lang="en-S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8190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AB80F-02D4-F665-1CB0-C269F28B7E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140935-CFA8-9BDA-C84B-532A204BB771}"/>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C739195C-31C2-28C0-A45E-66B312C1B0C4}"/>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4</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F4FED58C-0AB4-C6FC-28F8-0CFFD86E1EDD}"/>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C5478690-6EC2-51C1-3180-7E429ECFB43B}"/>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4</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416586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5" name="TextBox 4">
            <a:extLst>
              <a:ext uri="{FF2B5EF4-FFF2-40B4-BE49-F238E27FC236}">
                <a16:creationId xmlns:a16="http://schemas.microsoft.com/office/drawing/2014/main" id="{6092ED3C-093D-E084-A62A-D0E47E27E52D}"/>
              </a:ext>
            </a:extLst>
          </p:cNvPr>
          <p:cNvSpPr txBox="1"/>
          <p:nvPr/>
        </p:nvSpPr>
        <p:spPr>
          <a:xfrm>
            <a:off x="5071729" y="219974"/>
            <a:ext cx="6562545"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TẬP 4</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6AED1297-3783-E6F6-9972-2B7075C9377A}"/>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16919371-A99F-62E7-E795-0BB2328E227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FE64C80-6E55-B1E8-5DB9-FBE3994AD77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37E60C11-E52C-6478-E3A3-2A3BA979487C}"/>
              </a:ext>
            </a:extLst>
          </p:cNvPr>
          <p:cNvSpPr/>
          <p:nvPr/>
        </p:nvSpPr>
        <p:spPr>
          <a:xfrm rot="10800000" flipH="1">
            <a:off x="511875" y="3465714"/>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grpSp>
        <p:nvGrpSpPr>
          <p:cNvPr id="22" name="Group 3">
            <a:extLst>
              <a:ext uri="{FF2B5EF4-FFF2-40B4-BE49-F238E27FC236}">
                <a16:creationId xmlns:a16="http://schemas.microsoft.com/office/drawing/2014/main" id="{4D0C918D-F56D-C735-44A4-8D8CD68FFCA0}"/>
              </a:ext>
            </a:extLst>
          </p:cNvPr>
          <p:cNvGrpSpPr/>
          <p:nvPr/>
        </p:nvGrpSpPr>
        <p:grpSpPr>
          <a:xfrm>
            <a:off x="1038233" y="2905017"/>
            <a:ext cx="10844828" cy="1056701"/>
            <a:chOff x="0" y="0"/>
            <a:chExt cx="5740378" cy="584912"/>
          </a:xfrm>
        </p:grpSpPr>
        <p:sp>
          <p:nvSpPr>
            <p:cNvPr id="23" name="Freeform 4">
              <a:extLst>
                <a:ext uri="{FF2B5EF4-FFF2-40B4-BE49-F238E27FC236}">
                  <a16:creationId xmlns:a16="http://schemas.microsoft.com/office/drawing/2014/main" id="{3355263F-D901-B185-BC05-0A64618E4A37}"/>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sp>
          <p:nvSpPr>
            <p:cNvPr id="24" name="TextBox 5">
              <a:extLst>
                <a:ext uri="{FF2B5EF4-FFF2-40B4-BE49-F238E27FC236}">
                  <a16:creationId xmlns:a16="http://schemas.microsoft.com/office/drawing/2014/main" id="{97B08B5F-CA40-4A0D-6927-E0CF3FAB09D1}"/>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pic>
        <p:nvPicPr>
          <p:cNvPr id="25" name="그림 3">
            <a:extLst>
              <a:ext uri="{FF2B5EF4-FFF2-40B4-BE49-F238E27FC236}">
                <a16:creationId xmlns:a16="http://schemas.microsoft.com/office/drawing/2014/main" id="{31D352DE-7AD2-0185-C361-C51792A7B6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4903" y="905239"/>
            <a:ext cx="3227240" cy="2010140"/>
          </a:xfrm>
          <a:prstGeom prst="rect">
            <a:avLst/>
          </a:prstGeom>
        </p:spPr>
      </p:pic>
      <p:pic>
        <p:nvPicPr>
          <p:cNvPr id="26" name="图形 13">
            <a:extLst>
              <a:ext uri="{FF2B5EF4-FFF2-40B4-BE49-F238E27FC236}">
                <a16:creationId xmlns:a16="http://schemas.microsoft.com/office/drawing/2014/main" id="{E89E5C69-99E1-C3F6-7B04-D163052A6DA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49857" y="1736657"/>
            <a:ext cx="588376" cy="588376"/>
          </a:xfrm>
          <a:prstGeom prst="rect">
            <a:avLst/>
          </a:prstGeom>
        </p:spPr>
      </p:pic>
      <p:cxnSp>
        <p:nvCxnSpPr>
          <p:cNvPr id="27" name="直接连接符 18">
            <a:extLst>
              <a:ext uri="{FF2B5EF4-FFF2-40B4-BE49-F238E27FC236}">
                <a16:creationId xmlns:a16="http://schemas.microsoft.com/office/drawing/2014/main" id="{B3960E9D-CE9A-A101-2EF7-74FBAF1E1105}"/>
              </a:ext>
            </a:extLst>
          </p:cNvPr>
          <p:cNvCxnSpPr>
            <a:cxnSpLocks/>
          </p:cNvCxnSpPr>
          <p:nvPr/>
        </p:nvCxnSpPr>
        <p:spPr>
          <a:xfrm flipV="1">
            <a:off x="1038233" y="2754834"/>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1F1365BA-EBBB-6CD6-B691-7033F3571E57}"/>
              </a:ext>
            </a:extLst>
          </p:cNvPr>
          <p:cNvSpPr/>
          <p:nvPr/>
        </p:nvSpPr>
        <p:spPr>
          <a:xfrm>
            <a:off x="1038233" y="1209912"/>
            <a:ext cx="7414651" cy="1433710"/>
          </a:xfrm>
          <a:prstGeom prst="rect">
            <a:avLst/>
          </a:prstGeom>
          <a:solidFill>
            <a:srgbClr val="FDEFE9"/>
          </a:solidFill>
        </p:spPr>
        <p:txBody>
          <a:bodyPr wrap="square" lIns="0" tIns="0" rIns="0" bIns="0" rtlCol="0">
            <a:noAutofit/>
          </a:bodyPr>
          <a:lstStyle/>
          <a:p>
            <a:pPr algn="just">
              <a:spcAft>
                <a:spcPts val="8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B3E929F2-01A8-D87C-024B-62093A4D8BBB}"/>
              </a:ext>
            </a:extLst>
          </p:cNvPr>
          <p:cNvGrpSpPr/>
          <p:nvPr/>
        </p:nvGrpSpPr>
        <p:grpSpPr>
          <a:xfrm>
            <a:off x="1038233" y="4048275"/>
            <a:ext cx="10844829" cy="2554545"/>
            <a:chOff x="0" y="0"/>
            <a:chExt cx="5740378" cy="584912"/>
          </a:xfrm>
        </p:grpSpPr>
        <p:sp>
          <p:nvSpPr>
            <p:cNvPr id="3" name="Freeform 4">
              <a:extLst>
                <a:ext uri="{FF2B5EF4-FFF2-40B4-BE49-F238E27FC236}">
                  <a16:creationId xmlns:a16="http://schemas.microsoft.com/office/drawing/2014/main" id="{44F98A4D-18CA-F3D6-DA3B-AE6CB671A2F8}"/>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9BA1A9AC-AE61-1820-E451-4D948A9AE820}"/>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7" name="TextBox 6">
            <a:extLst>
              <a:ext uri="{FF2B5EF4-FFF2-40B4-BE49-F238E27FC236}">
                <a16:creationId xmlns:a16="http://schemas.microsoft.com/office/drawing/2014/main" id="{30028817-138D-9A46-5EF3-A31FA80BFBDB}"/>
              </a:ext>
            </a:extLst>
          </p:cNvPr>
          <p:cNvSpPr txBox="1"/>
          <p:nvPr/>
        </p:nvSpPr>
        <p:spPr>
          <a:xfrm>
            <a:off x="1038232" y="2928260"/>
            <a:ext cx="8679925" cy="1056700"/>
          </a:xfrm>
          <a:prstGeom prst="rect">
            <a:avLst/>
          </a:prstGeom>
          <a:noFill/>
        </p:spPr>
        <p:txBody>
          <a:bodyPr wrap="square">
            <a:spAutoFit/>
          </a:bodyPr>
          <a:lstStyle/>
          <a:p>
            <a:pPr marL="30480" marR="30480" algn="just">
              <a:spcAft>
                <a:spcPts val="800"/>
              </a:spcAft>
            </a:pP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Á, à,</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r">
              <a:spcAft>
                <a:spcPts val="800"/>
              </a:spcAft>
            </a:pP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Sác-lơ</a:t>
            </a: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Uy-li-am,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4C2E4E0-B165-CDB1-3257-275C12FCEF73}"/>
              </a:ext>
            </a:extLst>
          </p:cNvPr>
          <p:cNvSpPr txBox="1"/>
          <p:nvPr/>
        </p:nvSpPr>
        <p:spPr>
          <a:xfrm>
            <a:off x="1098979" y="4112169"/>
            <a:ext cx="10581147" cy="2431435"/>
          </a:xfrm>
          <a:prstGeom prst="rect">
            <a:avLst/>
          </a:prstGeom>
          <a:noFill/>
        </p:spPr>
        <p:txBody>
          <a:bodyPr wrap="square">
            <a:spAutoFit/>
          </a:bodyPr>
          <a:lstStyle/>
          <a:p>
            <a:pPr marL="457200" indent="-457200">
              <a:buFont typeface="Wingdings" panose="05000000000000000000" pitchFamily="2" charset="2"/>
              <a:buChar char="Ø"/>
            </a:pPr>
            <a:r>
              <a:rPr lang="vi-VN" sz="2800" b="1" i="1" dirty="0">
                <a:latin typeface="+mj-lt"/>
              </a:rPr>
              <a:t>Hình như </a:t>
            </a:r>
            <a:r>
              <a:rPr lang="vi-VN" sz="2800" i="1" dirty="0">
                <a:latin typeface="+mj-lt"/>
              </a:rPr>
              <a:t>cô đã chờ sẵn đâu đó ở phòng bên.</a:t>
            </a:r>
            <a:r>
              <a:rPr lang="vi-VN" sz="2800" dirty="0">
                <a:latin typeface="+mj-lt"/>
              </a:rPr>
              <a:t> </a:t>
            </a:r>
            <a:r>
              <a:rPr lang="vi-VN" sz="2800" b="1" dirty="0">
                <a:latin typeface="+mj-lt"/>
              </a:rPr>
              <a:t>(Thành phần tình thái)</a:t>
            </a:r>
            <a:endParaRPr lang="en-SG" sz="2800" b="1" dirty="0">
              <a:latin typeface="+mj-lt"/>
            </a:endParaRPr>
          </a:p>
          <a:p>
            <a:pPr marL="457200" indent="-457200">
              <a:buFont typeface="Wingdings" panose="05000000000000000000" pitchFamily="2" charset="2"/>
              <a:buChar char="Ø"/>
            </a:pPr>
            <a:r>
              <a:rPr lang="vi-VN" sz="2800" dirty="0">
                <a:latin typeface="+mj-lt"/>
              </a:rPr>
              <a:t>Thành phần tình thái này không thể tách ra tạo thành câu đặc biệt.</a:t>
            </a:r>
            <a:endParaRPr lang="en-SG" sz="2800" dirty="0">
              <a:latin typeface="+mj-lt"/>
            </a:endParaRPr>
          </a:p>
          <a:p>
            <a:r>
              <a:rPr lang="vi-VN" sz="2800" dirty="0">
                <a:latin typeface="+mj-lt"/>
              </a:rPr>
              <a:t>Chúng ta không thể viết: </a:t>
            </a:r>
            <a:r>
              <a:rPr lang="vi-VN" sz="2800" b="1" i="1" dirty="0">
                <a:latin typeface="+mj-lt"/>
              </a:rPr>
              <a:t>Hình như. </a:t>
            </a:r>
            <a:r>
              <a:rPr lang="vi-VN" sz="2800" i="1" dirty="0">
                <a:latin typeface="+mj-lt"/>
              </a:rPr>
              <a:t>Cô đã chờ sẵn đâu đó ở phòng bên.</a:t>
            </a:r>
            <a:endParaRPr lang="en-SG" sz="2800" dirty="0">
              <a:latin typeface="+mj-lt"/>
            </a:endParaRPr>
          </a:p>
          <a:p>
            <a:pPr algn="just">
              <a:spcAft>
                <a:spcPts val="800"/>
              </a:spcAft>
            </a:pPr>
            <a:endParaRPr lang="en-SG" sz="4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8353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07750B81-BBB8-C53A-045F-D96874A5F7F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F94E87A-C68E-38F8-D597-AD82661C58C3}"/>
              </a:ext>
            </a:extLst>
          </p:cNvPr>
          <p:cNvSpPr txBox="1"/>
          <p:nvPr/>
        </p:nvSpPr>
        <p:spPr>
          <a:xfrm>
            <a:off x="5071729" y="219974"/>
            <a:ext cx="6562545"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TẬP 4</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D062120C-B902-E4E7-EE9E-B56902718011}"/>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1547A810-4669-5D49-4A00-71C66F11677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2183465D-A60E-84CC-6198-4C8B9CC22E5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8BC7CA8E-A1C3-73FB-256D-39AD93A76070}"/>
              </a:ext>
            </a:extLst>
          </p:cNvPr>
          <p:cNvSpPr/>
          <p:nvPr/>
        </p:nvSpPr>
        <p:spPr>
          <a:xfrm rot="10800000" flipH="1">
            <a:off x="511875" y="3465714"/>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grpSp>
        <p:nvGrpSpPr>
          <p:cNvPr id="22" name="Group 3">
            <a:extLst>
              <a:ext uri="{FF2B5EF4-FFF2-40B4-BE49-F238E27FC236}">
                <a16:creationId xmlns:a16="http://schemas.microsoft.com/office/drawing/2014/main" id="{9E924512-BA6D-4690-A44F-44202A6DD759}"/>
              </a:ext>
            </a:extLst>
          </p:cNvPr>
          <p:cNvGrpSpPr/>
          <p:nvPr/>
        </p:nvGrpSpPr>
        <p:grpSpPr>
          <a:xfrm>
            <a:off x="1038233" y="2905017"/>
            <a:ext cx="10844828" cy="1056701"/>
            <a:chOff x="0" y="0"/>
            <a:chExt cx="5740378" cy="584912"/>
          </a:xfrm>
        </p:grpSpPr>
        <p:sp>
          <p:nvSpPr>
            <p:cNvPr id="23" name="Freeform 4">
              <a:extLst>
                <a:ext uri="{FF2B5EF4-FFF2-40B4-BE49-F238E27FC236}">
                  <a16:creationId xmlns:a16="http://schemas.microsoft.com/office/drawing/2014/main" id="{BA3D6715-F4DD-2C7B-38B8-30EDE38C3134}"/>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sp>
          <p:nvSpPr>
            <p:cNvPr id="24" name="TextBox 5">
              <a:extLst>
                <a:ext uri="{FF2B5EF4-FFF2-40B4-BE49-F238E27FC236}">
                  <a16:creationId xmlns:a16="http://schemas.microsoft.com/office/drawing/2014/main" id="{9BA46C26-7C73-320A-1FF1-B9D35502BEC9}"/>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pic>
        <p:nvPicPr>
          <p:cNvPr id="25" name="그림 3">
            <a:extLst>
              <a:ext uri="{FF2B5EF4-FFF2-40B4-BE49-F238E27FC236}">
                <a16:creationId xmlns:a16="http://schemas.microsoft.com/office/drawing/2014/main" id="{BE379034-08C1-12D8-8927-E32A6B390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4903" y="905239"/>
            <a:ext cx="3227240" cy="2010140"/>
          </a:xfrm>
          <a:prstGeom prst="rect">
            <a:avLst/>
          </a:prstGeom>
        </p:spPr>
      </p:pic>
      <p:pic>
        <p:nvPicPr>
          <p:cNvPr id="26" name="图形 13">
            <a:extLst>
              <a:ext uri="{FF2B5EF4-FFF2-40B4-BE49-F238E27FC236}">
                <a16:creationId xmlns:a16="http://schemas.microsoft.com/office/drawing/2014/main" id="{2A56E2B7-AB12-591D-56D8-69F2B6E6E7A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49857" y="1736657"/>
            <a:ext cx="588376" cy="588376"/>
          </a:xfrm>
          <a:prstGeom prst="rect">
            <a:avLst/>
          </a:prstGeom>
        </p:spPr>
      </p:pic>
      <p:cxnSp>
        <p:nvCxnSpPr>
          <p:cNvPr id="27" name="直接连接符 18">
            <a:extLst>
              <a:ext uri="{FF2B5EF4-FFF2-40B4-BE49-F238E27FC236}">
                <a16:creationId xmlns:a16="http://schemas.microsoft.com/office/drawing/2014/main" id="{8EE8251C-1BFD-1451-3C8C-5F1F371E0DD7}"/>
              </a:ext>
            </a:extLst>
          </p:cNvPr>
          <p:cNvCxnSpPr>
            <a:cxnSpLocks/>
          </p:cNvCxnSpPr>
          <p:nvPr/>
        </p:nvCxnSpPr>
        <p:spPr>
          <a:xfrm flipV="1">
            <a:off x="1038233" y="2754834"/>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A932A807-EA33-238E-CFCB-03B90FFE89DD}"/>
              </a:ext>
            </a:extLst>
          </p:cNvPr>
          <p:cNvSpPr/>
          <p:nvPr/>
        </p:nvSpPr>
        <p:spPr>
          <a:xfrm>
            <a:off x="1038233" y="1209912"/>
            <a:ext cx="7414651" cy="1433710"/>
          </a:xfrm>
          <a:prstGeom prst="rect">
            <a:avLst/>
          </a:prstGeom>
          <a:solidFill>
            <a:srgbClr val="FDEFE9"/>
          </a:solidFill>
        </p:spPr>
        <p:txBody>
          <a:bodyPr wrap="square" lIns="0" tIns="0" rIns="0" bIns="0" rtlCol="0">
            <a:noAutofit/>
          </a:bodyPr>
          <a:lstStyle/>
          <a:p>
            <a:pPr algn="just">
              <a:spcAft>
                <a:spcPts val="8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91F7D7A4-8829-B114-815E-6526C9790165}"/>
              </a:ext>
            </a:extLst>
          </p:cNvPr>
          <p:cNvGrpSpPr/>
          <p:nvPr/>
        </p:nvGrpSpPr>
        <p:grpSpPr>
          <a:xfrm>
            <a:off x="1038233" y="4048275"/>
            <a:ext cx="10844829" cy="2554545"/>
            <a:chOff x="0" y="0"/>
            <a:chExt cx="5740378" cy="584912"/>
          </a:xfrm>
        </p:grpSpPr>
        <p:sp>
          <p:nvSpPr>
            <p:cNvPr id="3" name="Freeform 4">
              <a:extLst>
                <a:ext uri="{FF2B5EF4-FFF2-40B4-BE49-F238E27FC236}">
                  <a16:creationId xmlns:a16="http://schemas.microsoft.com/office/drawing/2014/main" id="{2F83369E-BC46-E744-0416-8B82997FCC01}"/>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E0428E39-AAA0-CEA0-97CC-525F77447C0C}"/>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7" name="TextBox 6">
            <a:extLst>
              <a:ext uri="{FF2B5EF4-FFF2-40B4-BE49-F238E27FC236}">
                <a16:creationId xmlns:a16="http://schemas.microsoft.com/office/drawing/2014/main" id="{CF660913-E13A-FCCB-CB3A-4A4C643453E1}"/>
              </a:ext>
            </a:extLst>
          </p:cNvPr>
          <p:cNvSpPr txBox="1"/>
          <p:nvPr/>
        </p:nvSpPr>
        <p:spPr>
          <a:xfrm>
            <a:off x="1038233" y="2928260"/>
            <a:ext cx="10844828" cy="1056700"/>
          </a:xfrm>
          <a:prstGeom prst="rect">
            <a:avLst/>
          </a:prstGeom>
          <a:noFill/>
        </p:spPr>
        <p:txBody>
          <a:bodyPr wrap="square">
            <a:spAutoFit/>
          </a:bodyPr>
          <a:lstStyle/>
          <a:p>
            <a:pPr marL="30480" marR="30480" algn="just">
              <a:spcAft>
                <a:spcPts val="800"/>
              </a:spcAft>
            </a:pP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r">
              <a:spcAft>
                <a:spcPts val="800"/>
              </a:spcAft>
            </a:pP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Sác-lơ</a:t>
            </a: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Uy-li-am,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i="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28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D993580-D28E-F1BF-6537-4F828E131FF7}"/>
              </a:ext>
            </a:extLst>
          </p:cNvPr>
          <p:cNvSpPr txBox="1"/>
          <p:nvPr/>
        </p:nvSpPr>
        <p:spPr>
          <a:xfrm>
            <a:off x="1098979" y="4112169"/>
            <a:ext cx="10581147" cy="2554545"/>
          </a:xfrm>
          <a:prstGeom prst="rect">
            <a:avLst/>
          </a:prstGeom>
          <a:noFill/>
        </p:spPr>
        <p:txBody>
          <a:bodyPr wrap="square">
            <a:spAutoFit/>
          </a:bodyPr>
          <a:lstStyle/>
          <a:p>
            <a:pPr algn="just">
              <a:spcAft>
                <a:spcPts val="800"/>
              </a:spcAft>
            </a:pP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à</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tôi biết rồi.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(Thành phần cảm thán).</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phần cảm thán này có thể tách ra (có dấu ngắt câu) tạo thành câu đặc biệt dùng để bộc lộ cảm xúc.</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 dụ: </a:t>
            </a: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 à!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 biết rồi.</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 à!</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(Câu đặc biệt bộc lộ cảm xúc).</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3254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barn(inVertical)">
                                      <p:cBhvr>
                                        <p:cTn id="19" dur="500"/>
                                        <p:tgtEl>
                                          <p:spTgt spid="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anim calcmode="lin" valueType="num">
                                      <p:cBhvr>
                                        <p:cTn id="2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21C4E-7BFE-0C1F-4349-61FA636ECE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A4A6C26-5AB2-AC8C-EEF8-CD7B3DB00D5B}"/>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98A7CF50-BB7E-5EA7-1E11-FA3E1D21D73F}"/>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5</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B85FED5E-AA57-EC81-C491-5E831D3D2C58}"/>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D8AACAD1-96D3-6A49-52E5-F0EF22B647DE}"/>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5</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531552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42341-E4F3-85A7-DCFC-5926FFC828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7F98263-2C36-74C8-C795-D40A12EB9B41}"/>
              </a:ext>
            </a:extLst>
          </p:cNvPr>
          <p:cNvPicPr>
            <a:picLocks noChangeAspect="1"/>
          </p:cNvPicPr>
          <p:nvPr/>
        </p:nvPicPr>
        <p:blipFill>
          <a:blip r:embed="rId2"/>
          <a:stretch>
            <a:fillRect/>
          </a:stretch>
        </p:blipFill>
        <p:spPr>
          <a:xfrm>
            <a:off x="0" y="5970"/>
            <a:ext cx="12192000" cy="8033129"/>
          </a:xfrm>
          <a:prstGeom prst="rect">
            <a:avLst/>
          </a:prstGeom>
        </p:spPr>
      </p:pic>
      <p:sp>
        <p:nvSpPr>
          <p:cNvPr id="9" name="TextBox 8">
            <a:extLst>
              <a:ext uri="{FF2B5EF4-FFF2-40B4-BE49-F238E27FC236}">
                <a16:creationId xmlns:a16="http://schemas.microsoft.com/office/drawing/2014/main" id="{47F23850-42FC-6E1B-4F2A-EC8B0E8D15D8}"/>
              </a:ext>
            </a:extLst>
          </p:cNvPr>
          <p:cNvSpPr txBox="1"/>
          <p:nvPr/>
        </p:nvSpPr>
        <p:spPr>
          <a:xfrm>
            <a:off x="4706226" y="1863975"/>
            <a:ext cx="312572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thanh là biện pháp tu từ lặp lại thanh diệu (thường là cùng thuộc thanh bằng hay thanh trắc) nhằm mục đích tạo nên nhạc tính, tăng tính tạo hình và sức biểu cảm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1" name="TextBox 10">
            <a:extLst>
              <a:ext uri="{FF2B5EF4-FFF2-40B4-BE49-F238E27FC236}">
                <a16:creationId xmlns:a16="http://schemas.microsoft.com/office/drawing/2014/main" id="{BE8168DC-9CC3-7F3D-DD72-1B6FB293EC92}"/>
              </a:ext>
            </a:extLst>
          </p:cNvPr>
          <p:cNvSpPr txBox="1"/>
          <p:nvPr/>
        </p:nvSpPr>
        <p:spPr>
          <a:xfrm>
            <a:off x="8865707" y="1983708"/>
            <a:ext cx="2928729"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vần là biện pháp tu từ lặp lại những âm tiết có phần vẫn giống nhau nhằm mục đích làm tăng sức biểu cảm và nhạc tính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A7F2AC71-B9DA-07EE-F014-45DFCE840306}"/>
              </a:ext>
            </a:extLst>
          </p:cNvPr>
          <p:cNvSpPr/>
          <p:nvPr/>
        </p:nvSpPr>
        <p:spPr>
          <a:xfrm>
            <a:off x="2921000" y="1639330"/>
            <a:ext cx="1092200" cy="3394313"/>
          </a:xfrm>
          <a:prstGeom prst="round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TextBox 6">
            <a:extLst>
              <a:ext uri="{FF2B5EF4-FFF2-40B4-BE49-F238E27FC236}">
                <a16:creationId xmlns:a16="http://schemas.microsoft.com/office/drawing/2014/main" id="{C682007D-4578-FEB2-B0C8-83EF53F8E25E}"/>
              </a:ext>
            </a:extLst>
          </p:cNvPr>
          <p:cNvSpPr txBox="1"/>
          <p:nvPr/>
        </p:nvSpPr>
        <p:spPr>
          <a:xfrm>
            <a:off x="597416" y="1665018"/>
            <a:ext cx="3415784"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Chơi chữ là biện pháp tu từ sử dụng âm thanh, từ ngữ để tạo ra ý nghĩa bất ngờ, thú vị, làm tăng sức hấp dẫn cho văn bản. Chơi chữ có thể dựa trên hiện tượng đồng âm, lối nói gần âm, cách điệp âm, lối nói lái, lối tách từ ... </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 name="Rectangle 5">
            <a:extLst>
              <a:ext uri="{FF2B5EF4-FFF2-40B4-BE49-F238E27FC236}">
                <a16:creationId xmlns:a16="http://schemas.microsoft.com/office/drawing/2014/main" id="{B69389F1-C1E6-995C-4B03-B01AD9B870BE}"/>
              </a:ext>
            </a:extLst>
          </p:cNvPr>
          <p:cNvSpPr/>
          <p:nvPr/>
        </p:nvSpPr>
        <p:spPr>
          <a:xfrm>
            <a:off x="356410" y="1251939"/>
            <a:ext cx="11396873" cy="42229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endParaRPr>
          </a:p>
        </p:txBody>
      </p:sp>
      <p:grpSp>
        <p:nvGrpSpPr>
          <p:cNvPr id="8" name="Group 2">
            <a:extLst>
              <a:ext uri="{FF2B5EF4-FFF2-40B4-BE49-F238E27FC236}">
                <a16:creationId xmlns:a16="http://schemas.microsoft.com/office/drawing/2014/main" id="{D4A47A7F-0558-FC1D-CC49-90C26D4499AF}"/>
              </a:ext>
            </a:extLst>
          </p:cNvPr>
          <p:cNvGrpSpPr/>
          <p:nvPr/>
        </p:nvGrpSpPr>
        <p:grpSpPr>
          <a:xfrm>
            <a:off x="417488" y="3714517"/>
            <a:ext cx="5216159" cy="2790454"/>
            <a:chOff x="0" y="0"/>
            <a:chExt cx="15990205" cy="13045860"/>
          </a:xfrm>
          <a:solidFill>
            <a:srgbClr val="ED7D31">
              <a:lumMod val="20000"/>
              <a:lumOff val="80000"/>
            </a:srgbClr>
          </a:solidFill>
        </p:grpSpPr>
        <p:sp>
          <p:nvSpPr>
            <p:cNvPr id="10" name="Freeform 3">
              <a:extLst>
                <a:ext uri="{FF2B5EF4-FFF2-40B4-BE49-F238E27FC236}">
                  <a16:creationId xmlns:a16="http://schemas.microsoft.com/office/drawing/2014/main" id="{B2C5B598-89AD-346D-E4EB-A4CB55BB7F73}"/>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2" name="Group 4">
            <a:extLst>
              <a:ext uri="{FF2B5EF4-FFF2-40B4-BE49-F238E27FC236}">
                <a16:creationId xmlns:a16="http://schemas.microsoft.com/office/drawing/2014/main" id="{441B5F27-075A-C4C9-6930-A081C3DA8419}"/>
              </a:ext>
            </a:extLst>
          </p:cNvPr>
          <p:cNvGrpSpPr/>
          <p:nvPr/>
        </p:nvGrpSpPr>
        <p:grpSpPr>
          <a:xfrm>
            <a:off x="6345001" y="3638456"/>
            <a:ext cx="5490589" cy="2881111"/>
            <a:chOff x="-50164" y="2347669"/>
            <a:chExt cx="16054595" cy="10701112"/>
          </a:xfrm>
          <a:solidFill>
            <a:srgbClr val="ED7D31">
              <a:lumMod val="20000"/>
              <a:lumOff val="80000"/>
            </a:srgbClr>
          </a:solidFill>
        </p:grpSpPr>
        <p:sp>
          <p:nvSpPr>
            <p:cNvPr id="13" name="Freeform 5">
              <a:extLst>
                <a:ext uri="{FF2B5EF4-FFF2-40B4-BE49-F238E27FC236}">
                  <a16:creationId xmlns:a16="http://schemas.microsoft.com/office/drawing/2014/main" id="{358EBAF5-22CC-7DDF-247A-9861174FB073}"/>
                </a:ext>
              </a:extLst>
            </p:cNvPr>
            <p:cNvSpPr/>
            <p:nvPr/>
          </p:nvSpPr>
          <p:spPr>
            <a:xfrm>
              <a:off x="-50164" y="2347669"/>
              <a:ext cx="16054595" cy="10701112"/>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5" name="Group 13">
            <a:extLst>
              <a:ext uri="{FF2B5EF4-FFF2-40B4-BE49-F238E27FC236}">
                <a16:creationId xmlns:a16="http://schemas.microsoft.com/office/drawing/2014/main" id="{FE979620-9F0C-321B-735F-81028373C2A4}"/>
              </a:ext>
            </a:extLst>
          </p:cNvPr>
          <p:cNvGrpSpPr/>
          <p:nvPr/>
        </p:nvGrpSpPr>
        <p:grpSpPr>
          <a:xfrm>
            <a:off x="106083" y="4350520"/>
            <a:ext cx="587899" cy="566138"/>
            <a:chOff x="0" y="0"/>
            <a:chExt cx="2021352" cy="2177661"/>
          </a:xfrm>
        </p:grpSpPr>
        <p:sp>
          <p:nvSpPr>
            <p:cNvPr id="16" name="Freeform 14">
              <a:extLst>
                <a:ext uri="{FF2B5EF4-FFF2-40B4-BE49-F238E27FC236}">
                  <a16:creationId xmlns:a16="http://schemas.microsoft.com/office/drawing/2014/main" id="{8FD88012-1556-F9F1-0761-AA2A2664416C}"/>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7" name="TextBox 15">
              <a:extLst>
                <a:ext uri="{FF2B5EF4-FFF2-40B4-BE49-F238E27FC236}">
                  <a16:creationId xmlns:a16="http://schemas.microsoft.com/office/drawing/2014/main" id="{57A03713-0680-9CF0-47CE-77458BF5EA1A}"/>
                </a:ext>
              </a:extLst>
            </p:cNvPr>
            <p:cNvSpPr txBox="1"/>
            <p:nvPr/>
          </p:nvSpPr>
          <p:spPr>
            <a:xfrm>
              <a:off x="366571" y="513110"/>
              <a:ext cx="1436826" cy="1655200"/>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a</a:t>
              </a:r>
            </a:p>
          </p:txBody>
        </p:sp>
      </p:grpSp>
      <p:grpSp>
        <p:nvGrpSpPr>
          <p:cNvPr id="18" name="Group 16">
            <a:extLst>
              <a:ext uri="{FF2B5EF4-FFF2-40B4-BE49-F238E27FC236}">
                <a16:creationId xmlns:a16="http://schemas.microsoft.com/office/drawing/2014/main" id="{020B0CC2-9144-E919-1463-FD00824B3132}"/>
              </a:ext>
            </a:extLst>
          </p:cNvPr>
          <p:cNvGrpSpPr/>
          <p:nvPr/>
        </p:nvGrpSpPr>
        <p:grpSpPr>
          <a:xfrm>
            <a:off x="5978207" y="4288158"/>
            <a:ext cx="585089" cy="560587"/>
            <a:chOff x="0" y="0"/>
            <a:chExt cx="2021352" cy="2207957"/>
          </a:xfrm>
        </p:grpSpPr>
        <p:sp>
          <p:nvSpPr>
            <p:cNvPr id="21" name="Freeform 17">
              <a:extLst>
                <a:ext uri="{FF2B5EF4-FFF2-40B4-BE49-F238E27FC236}">
                  <a16:creationId xmlns:a16="http://schemas.microsoft.com/office/drawing/2014/main" id="{A96D6254-E51A-FB80-CD73-1CDD3A68C338}"/>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2" name="TextBox 18">
              <a:extLst>
                <a:ext uri="{FF2B5EF4-FFF2-40B4-BE49-F238E27FC236}">
                  <a16:creationId xmlns:a16="http://schemas.microsoft.com/office/drawing/2014/main" id="{8488518D-8B3B-E524-8D57-1629E8545B1A}"/>
                </a:ext>
              </a:extLst>
            </p:cNvPr>
            <p:cNvSpPr txBox="1"/>
            <p:nvPr/>
          </p:nvSpPr>
          <p:spPr>
            <a:xfrm>
              <a:off x="366573" y="513112"/>
              <a:ext cx="1436828" cy="1694845"/>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b</a:t>
              </a:r>
            </a:p>
          </p:txBody>
        </p:sp>
      </p:grpSp>
      <p:sp>
        <p:nvSpPr>
          <p:cNvPr id="23" name="Freeform 11">
            <a:extLst>
              <a:ext uri="{FF2B5EF4-FFF2-40B4-BE49-F238E27FC236}">
                <a16:creationId xmlns:a16="http://schemas.microsoft.com/office/drawing/2014/main" id="{2D5CEA9D-24AC-B716-7428-9E90BAF524FD}"/>
              </a:ext>
            </a:extLst>
          </p:cNvPr>
          <p:cNvSpPr/>
          <p:nvPr/>
        </p:nvSpPr>
        <p:spPr>
          <a:xfrm rot="10050019" flipH="1">
            <a:off x="124241" y="1285026"/>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nvGrpSpPr>
          <p:cNvPr id="24" name="Group 3">
            <a:extLst>
              <a:ext uri="{FF2B5EF4-FFF2-40B4-BE49-F238E27FC236}">
                <a16:creationId xmlns:a16="http://schemas.microsoft.com/office/drawing/2014/main" id="{61680F77-C6BF-FB3A-03FF-0258A4E76074}"/>
              </a:ext>
            </a:extLst>
          </p:cNvPr>
          <p:cNvGrpSpPr/>
          <p:nvPr/>
        </p:nvGrpSpPr>
        <p:grpSpPr>
          <a:xfrm>
            <a:off x="739795" y="1368267"/>
            <a:ext cx="11282936" cy="1962639"/>
            <a:chOff x="0" y="0"/>
            <a:chExt cx="5740378" cy="584912"/>
          </a:xfrm>
        </p:grpSpPr>
        <p:sp>
          <p:nvSpPr>
            <p:cNvPr id="25" name="Freeform 4">
              <a:extLst>
                <a:ext uri="{FF2B5EF4-FFF2-40B4-BE49-F238E27FC236}">
                  <a16:creationId xmlns:a16="http://schemas.microsoft.com/office/drawing/2014/main" id="{9198800C-860A-83CF-4107-ACE610EDA44D}"/>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26" name="TextBox 5">
              <a:extLst>
                <a:ext uri="{FF2B5EF4-FFF2-40B4-BE49-F238E27FC236}">
                  <a16:creationId xmlns:a16="http://schemas.microsoft.com/office/drawing/2014/main" id="{D0F13DC0-D9B7-7FB8-3F4F-F3E83EAEE438}"/>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sp>
        <p:nvSpPr>
          <p:cNvPr id="27" name="TextBox 26">
            <a:extLst>
              <a:ext uri="{FF2B5EF4-FFF2-40B4-BE49-F238E27FC236}">
                <a16:creationId xmlns:a16="http://schemas.microsoft.com/office/drawing/2014/main" id="{84B4D0A9-E7AA-3AA3-297B-747D72BA34A5}"/>
              </a:ext>
            </a:extLst>
          </p:cNvPr>
          <p:cNvSpPr txBox="1"/>
          <p:nvPr/>
        </p:nvSpPr>
        <p:spPr>
          <a:xfrm>
            <a:off x="778864" y="3999645"/>
            <a:ext cx="4677861" cy="2308324"/>
          </a:xfrm>
          <a:prstGeom prst="rect">
            <a:avLst/>
          </a:prstGeom>
          <a:noFill/>
        </p:spPr>
        <p:txBody>
          <a:bodyPr wrap="square">
            <a:spAutoFit/>
          </a:bodyPr>
          <a:lstStyle/>
          <a:p>
            <a:pPr marL="30480" marR="30480" algn="just">
              <a:spcAft>
                <a:spcPts val="800"/>
              </a:spcAft>
            </a:pP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837C95C4-39F3-3FD1-9E23-CD0C5A7328B8}"/>
              </a:ext>
            </a:extLst>
          </p:cNvPr>
          <p:cNvSpPr txBox="1"/>
          <p:nvPr/>
        </p:nvSpPr>
        <p:spPr>
          <a:xfrm>
            <a:off x="722794" y="1419080"/>
            <a:ext cx="11237293" cy="1654748"/>
          </a:xfrm>
          <a:prstGeom prst="rect">
            <a:avLst/>
          </a:prstGeom>
          <a:noFill/>
        </p:spPr>
        <p:txBody>
          <a:bodyPr wrap="square">
            <a:spAutoFit/>
          </a:bodyPr>
          <a:lstStyle/>
          <a:p>
            <a:pPr>
              <a:lnSpc>
                <a:spcPct val="150000"/>
              </a:lnSpc>
            </a:pPr>
            <a:r>
              <a:rPr lang="en-US" sz="3600" b="1" dirty="0" err="1">
                <a:latin typeface="Times New Roman" panose="02020603050405020304" pitchFamily="18" charset="0"/>
                <a:cs typeface="Times New Roman" panose="02020603050405020304" pitchFamily="18" charset="0"/>
              </a:rPr>
              <a:t>Cô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giáo</a:t>
            </a:r>
            <a:r>
              <a:rPr lang="en-US" sz="3600" b="1" dirty="0">
                <a:latin typeface="Times New Roman" panose="02020603050405020304" pitchFamily="18" charset="0"/>
                <a:cs typeface="Times New Roman" panose="02020603050405020304" pitchFamily="18" charset="0"/>
              </a:rPr>
              <a: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Hôm</a:t>
            </a:r>
            <a:r>
              <a:rPr lang="en-US" sz="3600" i="1" dirty="0">
                <a:latin typeface="Times New Roman" panose="02020603050405020304" pitchFamily="18" charset="0"/>
                <a:cs typeface="Times New Roman" panose="02020603050405020304" pitchFamily="18" charset="0"/>
              </a:rPr>
              <a:t> qua, </a:t>
            </a:r>
            <a:r>
              <a:rPr lang="en-US" sz="3600" i="1" dirty="0" err="1">
                <a:latin typeface="Times New Roman" panose="02020603050405020304" pitchFamily="18" charset="0"/>
                <a:cs typeface="Times New Roman" panose="02020603050405020304" pitchFamily="18" charset="0"/>
              </a:rPr>
              <a:t>chúng</a:t>
            </a:r>
            <a:r>
              <a:rPr lang="en-US" sz="3600" i="1" dirty="0">
                <a:latin typeface="Times New Roman" panose="02020603050405020304" pitchFamily="18" charset="0"/>
                <a:cs typeface="Times New Roman" panose="02020603050405020304" pitchFamily="18" charset="0"/>
              </a:rPr>
              <a:t> ta </a:t>
            </a:r>
            <a:r>
              <a:rPr lang="en-US" sz="3600" i="1" dirty="0" err="1">
                <a:latin typeface="Times New Roman" panose="02020603050405020304" pitchFamily="18" charset="0"/>
                <a:cs typeface="Times New Roman" panose="02020603050405020304" pitchFamily="18" charset="0"/>
              </a:rPr>
              <a:t>học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đến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phần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nào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rồi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nhỉ</a:t>
            </a:r>
            <a:r>
              <a:rPr lang="en-US" sz="3600" i="1" dirty="0">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a:p>
            <a:pPr>
              <a:lnSpc>
                <a:spcPct val="150000"/>
              </a:lnSpc>
            </a:pPr>
            <a:r>
              <a:rPr lang="en-US" sz="3600" b="1" dirty="0">
                <a:latin typeface="Times New Roman" panose="02020603050405020304" pitchFamily="18" charset="0"/>
                <a:cs typeface="Times New Roman" panose="02020603050405020304" pitchFamily="18" charset="0"/>
              </a:rPr>
              <a:t>Nam:</a:t>
            </a:r>
            <a:r>
              <a:rPr lang="en-US" sz="3600" i="1" dirty="0">
                <a:latin typeface="Times New Roman" panose="02020603050405020304" pitchFamily="18" charset="0"/>
                <a:cs typeface="Times New Roman" panose="02020603050405020304" pitchFamily="18" charset="0"/>
              </a:rPr>
              <a:t> Tri </a:t>
            </a:r>
            <a:r>
              <a:rPr lang="en-US" sz="3600" i="1" dirty="0" err="1">
                <a:latin typeface="Times New Roman" panose="02020603050405020304" pitchFamily="18" charset="0"/>
                <a:cs typeface="Times New Roman" panose="02020603050405020304" pitchFamily="18" charset="0"/>
              </a:rPr>
              <a:t>thức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Ngữ</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văn</a:t>
            </a:r>
            <a:r>
              <a:rPr lang="en-US" sz="3600" i="1" dirty="0">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89BCDBE-1C45-8D8F-36F3-1223F14CF829}"/>
              </a:ext>
            </a:extLst>
          </p:cNvPr>
          <p:cNvSpPr/>
          <p:nvPr/>
        </p:nvSpPr>
        <p:spPr>
          <a:xfrm>
            <a:off x="9086127" y="14986"/>
            <a:ext cx="3105873" cy="1211930"/>
          </a:xfrm>
          <a:prstGeom prst="rect">
            <a:avLst/>
          </a:prstGeom>
          <a:solidFill>
            <a:srgbClr val="F1C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AD027C99-8257-C7CF-96DE-20DDC86A6FC1}"/>
              </a:ext>
            </a:extLst>
          </p:cNvPr>
          <p:cNvSpPr txBox="1"/>
          <p:nvPr/>
        </p:nvSpPr>
        <p:spPr>
          <a:xfrm>
            <a:off x="835454" y="40216"/>
            <a:ext cx="8669234" cy="834524"/>
          </a:xfrm>
          <a:prstGeom prst="rect">
            <a:avLst/>
          </a:prstGeom>
          <a:noFill/>
        </p:spPr>
        <p:txBody>
          <a:bodyPr wrap="square">
            <a:spAutoFit/>
          </a:bodyPr>
          <a:lstStyle/>
          <a:p>
            <a:pPr algn="just">
              <a:lnSpc>
                <a:spcPct val="150000"/>
              </a:lnSpc>
              <a:spcAft>
                <a:spcPts val="800"/>
              </a:spcAft>
            </a:pP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2EE4958B-E2F8-C41B-0998-B351FD651887}"/>
              </a:ext>
            </a:extLst>
          </p:cNvPr>
          <p:cNvSpPr txBox="1"/>
          <p:nvPr/>
        </p:nvSpPr>
        <p:spPr>
          <a:xfrm>
            <a:off x="6813623" y="3761788"/>
            <a:ext cx="4939660" cy="2308324"/>
          </a:xfrm>
          <a:prstGeom prst="rect">
            <a:avLst/>
          </a:prstGeom>
          <a:noFill/>
        </p:spPr>
        <p:txBody>
          <a:bodyPr wrap="square">
            <a:spAutoFit/>
          </a:bodyPr>
          <a:lstStyle/>
          <a:p>
            <a:pPr marL="30480" marR="30480" algn="just">
              <a:spcAft>
                <a:spcPts val="800"/>
              </a:spcAft>
            </a:pP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5">
            <a:extLst>
              <a:ext uri="{FF2B5EF4-FFF2-40B4-BE49-F238E27FC236}">
                <a16:creationId xmlns:a16="http://schemas.microsoft.com/office/drawing/2014/main" id="{C8D82E1F-560E-E3F1-B5AF-A5234DE1BBE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t="-10527" r="31208" b="-1"/>
          <a:stretch/>
        </p:blipFill>
        <p:spPr>
          <a:xfrm>
            <a:off x="9410218" y="-137451"/>
            <a:ext cx="2637302" cy="1382426"/>
          </a:xfrm>
          <a:prstGeom prst="rect">
            <a:avLst/>
          </a:prstGeom>
        </p:spPr>
      </p:pic>
    </p:spTree>
    <p:extLst>
      <p:ext uri="{BB962C8B-B14F-4D97-AF65-F5344CB8AC3E}">
        <p14:creationId xmlns:p14="http://schemas.microsoft.com/office/powerpoint/2010/main" val="373280084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5C55D2B8-0B37-09C6-0271-4AB7D4823E73}"/>
            </a:ext>
          </a:extLst>
        </p:cNvPr>
        <p:cNvGrpSpPr/>
        <p:nvPr/>
      </p:nvGrpSpPr>
      <p:grpSpPr>
        <a:xfrm>
          <a:off x="0" y="0"/>
          <a:ext cx="0" cy="0"/>
          <a:chOff x="0" y="0"/>
          <a:chExt cx="0" cy="0"/>
        </a:xfrm>
      </p:grpSpPr>
      <p:sp>
        <p:nvSpPr>
          <p:cNvPr id="69" name="AutoShape 12">
            <a:extLst>
              <a:ext uri="{FF2B5EF4-FFF2-40B4-BE49-F238E27FC236}">
                <a16:creationId xmlns:a16="http://schemas.microsoft.com/office/drawing/2014/main" id="{43953B06-119F-23AA-F9BA-C4D477AEC3FF}"/>
              </a:ext>
            </a:extLst>
          </p:cNvPr>
          <p:cNvSpPr/>
          <p:nvPr/>
        </p:nvSpPr>
        <p:spPr>
          <a:xfrm>
            <a:off x="830444" y="373557"/>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043DF8C7-8D85-9040-3DC1-B7D02DB46513}"/>
              </a:ext>
            </a:extLst>
          </p:cNvPr>
          <p:cNvSpPr/>
          <p:nvPr/>
        </p:nvSpPr>
        <p:spPr>
          <a:xfrm>
            <a:off x="2645229" y="55904"/>
            <a:ext cx="6901542" cy="59676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chemeClr val="accent6">
              <a:lumMod val="20000"/>
              <a:lumOff val="80000"/>
            </a:schemeClr>
          </a:solidFill>
          <a:ln w="19050" cap="sq">
            <a:solidFill>
              <a:srgbClr val="000000"/>
            </a:solidFill>
            <a:prstDash val="solid"/>
            <a:miter/>
          </a:ln>
        </p:spPr>
        <p:txBody>
          <a:bodyPr anchor="ctr"/>
          <a:lstStyle/>
          <a:p>
            <a:pPr marL="0" marR="0" lvl="0" indent="0" algn="ctr" defTabSz="609599" rtl="0" eaLnBrk="1" fontAlgn="auto" latinLnBrk="0" hangingPunct="1">
              <a:lnSpc>
                <a:spcPct val="100000"/>
              </a:lnSpc>
              <a:spcBef>
                <a:spcPts val="0"/>
              </a:spcBef>
              <a:spcAft>
                <a:spcPts val="0"/>
              </a:spcAft>
              <a:buClrTx/>
              <a:buSzTx/>
              <a:buFontTx/>
              <a:buNone/>
              <a:tabLst/>
              <a:defRPr/>
            </a:pPr>
            <a:r>
              <a:rPr kumimoji="0" lang="en-US" sz="31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BÀI TẬP 5</a:t>
            </a:r>
            <a:endParaRPr kumimoji="0" lang="en-SG" sz="3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1" name="Freeform 6">
            <a:extLst>
              <a:ext uri="{FF2B5EF4-FFF2-40B4-BE49-F238E27FC236}">
                <a16:creationId xmlns:a16="http://schemas.microsoft.com/office/drawing/2014/main" id="{23171263-ECE2-A6B0-AB35-F8ECC704E45D}"/>
              </a:ext>
            </a:extLst>
          </p:cNvPr>
          <p:cNvSpPr/>
          <p:nvPr/>
        </p:nvSpPr>
        <p:spPr>
          <a:xfrm>
            <a:off x="138369" y="0"/>
            <a:ext cx="950203" cy="596763"/>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Freeform 8">
            <a:extLst>
              <a:ext uri="{FF2B5EF4-FFF2-40B4-BE49-F238E27FC236}">
                <a16:creationId xmlns:a16="http://schemas.microsoft.com/office/drawing/2014/main" id="{46F48E0A-2BE9-BBD4-78B8-DDCDC84348EA}"/>
              </a:ext>
            </a:extLst>
          </p:cNvPr>
          <p:cNvSpPr/>
          <p:nvPr/>
        </p:nvSpPr>
        <p:spPr>
          <a:xfrm rot="20719017">
            <a:off x="11327161" y="12267"/>
            <a:ext cx="608465" cy="82447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Google Shape;508;p24">
            <a:extLst>
              <a:ext uri="{FF2B5EF4-FFF2-40B4-BE49-F238E27FC236}">
                <a16:creationId xmlns:a16="http://schemas.microsoft.com/office/drawing/2014/main" id="{F9A3998A-8DDA-5776-8C7E-A67039FB917A}"/>
              </a:ext>
            </a:extLst>
          </p:cNvPr>
          <p:cNvSpPr/>
          <p:nvPr/>
        </p:nvSpPr>
        <p:spPr>
          <a:xfrm>
            <a:off x="138369" y="1031310"/>
            <a:ext cx="4631968" cy="5747636"/>
          </a:xfrm>
          <a:prstGeom prst="roundRect">
            <a:avLst>
              <a:gd name="adj" fmla="val 7494"/>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9" name="Google Shape;520;p24">
            <a:extLst>
              <a:ext uri="{FF2B5EF4-FFF2-40B4-BE49-F238E27FC236}">
                <a16:creationId xmlns:a16="http://schemas.microsoft.com/office/drawing/2014/main" id="{20F170CB-6811-5E22-E700-EC9F89DD78E1}"/>
              </a:ext>
            </a:extLst>
          </p:cNvPr>
          <p:cNvSpPr/>
          <p:nvPr/>
        </p:nvSpPr>
        <p:spPr>
          <a:xfrm>
            <a:off x="506681" y="850599"/>
            <a:ext cx="3681764" cy="596764"/>
          </a:xfrm>
          <a:prstGeom prst="roundRect">
            <a:avLst>
              <a:gd name="adj" fmla="val 50000"/>
            </a:avLst>
          </a:prstGeom>
          <a:solidFill>
            <a:schemeClr val="accent5">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Google Shape;508;p24">
            <a:extLst>
              <a:ext uri="{FF2B5EF4-FFF2-40B4-BE49-F238E27FC236}">
                <a16:creationId xmlns:a16="http://schemas.microsoft.com/office/drawing/2014/main" id="{9F656739-3CC1-D92A-A7B7-D69E3BE7BC52}"/>
              </a:ext>
            </a:extLst>
          </p:cNvPr>
          <p:cNvSpPr/>
          <p:nvPr/>
        </p:nvSpPr>
        <p:spPr>
          <a:xfrm>
            <a:off x="5138649" y="1046223"/>
            <a:ext cx="6891532" cy="5723118"/>
          </a:xfrm>
          <a:prstGeom prst="roundRect">
            <a:avLst>
              <a:gd name="adj" fmla="val 7710"/>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3" name="Google Shape;520;p24">
            <a:extLst>
              <a:ext uri="{FF2B5EF4-FFF2-40B4-BE49-F238E27FC236}">
                <a16:creationId xmlns:a16="http://schemas.microsoft.com/office/drawing/2014/main" id="{D4478633-EB7D-E4B1-8D70-807E8285AB3F}"/>
              </a:ext>
            </a:extLst>
          </p:cNvPr>
          <p:cNvSpPr/>
          <p:nvPr/>
        </p:nvSpPr>
        <p:spPr>
          <a:xfrm>
            <a:off x="6905061" y="850599"/>
            <a:ext cx="3737661" cy="596764"/>
          </a:xfrm>
          <a:prstGeom prst="roundRect">
            <a:avLst>
              <a:gd name="adj" fmla="val 50000"/>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xét</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3B2D27F-8B50-AE6E-694F-0613C16B1A1B}"/>
              </a:ext>
            </a:extLst>
          </p:cNvPr>
          <p:cNvSpPr txBox="1"/>
          <p:nvPr/>
        </p:nvSpPr>
        <p:spPr>
          <a:xfrm>
            <a:off x="272143" y="1636684"/>
            <a:ext cx="4434505" cy="4031873"/>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Cô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Hôm</a:t>
            </a:r>
            <a:r>
              <a:rPr lang="en-US" sz="3200" i="1" dirty="0">
                <a:latin typeface="Times New Roman" panose="02020603050405020304" pitchFamily="18" charset="0"/>
                <a:cs typeface="Times New Roman" panose="02020603050405020304" pitchFamily="18" charset="0"/>
              </a:rPr>
              <a:t> qua, </a:t>
            </a:r>
            <a:r>
              <a:rPr lang="en-US" sz="3200" i="1" dirty="0" err="1">
                <a:latin typeface="Times New Roman" panose="02020603050405020304" pitchFamily="18" charset="0"/>
                <a:cs typeface="Times New Roman" panose="02020603050405020304" pitchFamily="18" charset="0"/>
              </a:rPr>
              <a:t>chúng</a:t>
            </a:r>
            <a:r>
              <a:rPr lang="en-US" sz="3200" i="1" dirty="0">
                <a:latin typeface="Times New Roman" panose="02020603050405020304" pitchFamily="18" charset="0"/>
                <a:cs typeface="Times New Roman" panose="02020603050405020304" pitchFamily="18" charset="0"/>
              </a:rPr>
              <a:t> ta </a:t>
            </a:r>
            <a:r>
              <a:rPr lang="en-US" sz="3200" i="1" dirty="0" err="1">
                <a:latin typeface="Times New Roman" panose="02020603050405020304" pitchFamily="18" charset="0"/>
                <a:cs typeface="Times New Roman" panose="02020603050405020304" pitchFamily="18" charset="0"/>
              </a:rPr>
              <a:t>học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rồi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nhỉ</a:t>
            </a:r>
            <a:r>
              <a:rPr lang="en-US" sz="3200" i="1"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a:p>
            <a:pPr algn="just"/>
            <a:r>
              <a:rPr lang="en-US" sz="3200" b="1" dirty="0">
                <a:latin typeface="Times New Roman" panose="02020603050405020304" pitchFamily="18" charset="0"/>
                <a:cs typeface="Times New Roman" panose="02020603050405020304" pitchFamily="18" charset="0"/>
              </a:rPr>
              <a:t>Nam:</a:t>
            </a:r>
            <a:r>
              <a:rPr lang="en-US" sz="3200" i="1" dirty="0">
                <a:latin typeface="Times New Roman" panose="02020603050405020304" pitchFamily="18" charset="0"/>
                <a:cs typeface="Times New Roman" panose="02020603050405020304" pitchFamily="18" charset="0"/>
              </a:rPr>
              <a:t> Tri </a:t>
            </a:r>
            <a:r>
              <a:rPr lang="en-US" sz="3200" i="1" dirty="0" err="1">
                <a:latin typeface="Times New Roman" panose="02020603050405020304" pitchFamily="18" charset="0"/>
                <a:cs typeface="Times New Roman" panose="02020603050405020304" pitchFamily="18" charset="0"/>
              </a:rPr>
              <a:t>thức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Ngữ</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văn</a:t>
            </a:r>
            <a:r>
              <a:rPr lang="en-US" sz="3200" i="1"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a. 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18CA0A6-57BD-1AEB-BEC1-45256B0CC590}"/>
              </a:ext>
            </a:extLst>
          </p:cNvPr>
          <p:cNvSpPr txBox="1"/>
          <p:nvPr/>
        </p:nvSpPr>
        <p:spPr>
          <a:xfrm>
            <a:off x="5138649" y="1627766"/>
            <a:ext cx="6781208" cy="5016758"/>
          </a:xfrm>
          <a:prstGeom prst="rect">
            <a:avLst/>
          </a:prstGeom>
          <a:noFill/>
        </p:spPr>
        <p:txBody>
          <a:bodyPr wrap="square">
            <a:spAutoFit/>
          </a:bodyPr>
          <a:lstStyle/>
          <a:p>
            <a:pPr marL="457200" indent="-457200" algn="just">
              <a:buFont typeface="Wingdings" panose="05000000000000000000" pitchFamily="2" charset="2"/>
              <a:buChar char="Ø"/>
            </a:pPr>
            <a:r>
              <a:rPr lang="vi-VN" sz="3200" dirty="0">
                <a:latin typeface="Times New Roman" panose="02020603050405020304" pitchFamily="18" charset="0"/>
                <a:cs typeface="Times New Roman" panose="02020603050405020304" pitchFamily="18" charset="0"/>
              </a:rPr>
              <a:t>Câu trả lời của Nam trong tình huống trên không phù hợp vì trong tình huống giao tiếp với người có tuổi tác, địa vị cao hơn mình (cụ thể ở đây là cô giáo), câu nói của Nam (</a:t>
            </a:r>
            <a:r>
              <a:rPr lang="vi-VN" sz="3200" i="1" dirty="0">
                <a:latin typeface="Times New Roman" panose="02020603050405020304" pitchFamily="18" charset="0"/>
                <a:cs typeface="Times New Roman" panose="02020603050405020304" pitchFamily="18" charset="0"/>
              </a:rPr>
              <a:t>Tri thức Ngữ văn.}</a:t>
            </a:r>
            <a:r>
              <a:rPr lang="vi-VN" sz="3200" dirty="0">
                <a:latin typeface="Times New Roman" panose="02020603050405020304" pitchFamily="18" charset="0"/>
                <a:cs typeface="Times New Roman" panose="02020603050405020304" pitchFamily="18" charset="0"/>
              </a:rPr>
              <a:t> bị xem là “nói trống không”, là cách nói thiếu lễ phép. </a:t>
            </a:r>
            <a:endParaRPr lang="en-US" sz="32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vi-VN" sz="3200" dirty="0">
                <a:latin typeface="Times New Roman" panose="02020603050405020304" pitchFamily="18" charset="0"/>
                <a:cs typeface="Times New Roman" panose="02020603050405020304" pitchFamily="18" charset="0"/>
              </a:rPr>
              <a:t>HS cần lưu ý sử dụng câu rút gọn trong những tình huống giao tiếp phù hợp.</a:t>
            </a:r>
            <a:endParaRPr lang="en-S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098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grpSp>
        <p:nvGrpSpPr>
          <p:cNvPr id="13" name="Google Shape;1022;p21">
            <a:extLst>
              <a:ext uri="{FF2B5EF4-FFF2-40B4-BE49-F238E27FC236}">
                <a16:creationId xmlns:a16="http://schemas.microsoft.com/office/drawing/2014/main" id="{6AED1297-3783-E6F6-9972-2B7075C9377A}"/>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16919371-A99F-62E7-E795-0BB2328E227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FE64C80-6E55-B1E8-5DB9-FBE3994AD77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 name="组合 24">
            <a:extLst>
              <a:ext uri="{FF2B5EF4-FFF2-40B4-BE49-F238E27FC236}">
                <a16:creationId xmlns:a16="http://schemas.microsoft.com/office/drawing/2014/main" id="{B45AB0BC-E05A-55C3-3765-84F647E92984}"/>
              </a:ext>
            </a:extLst>
          </p:cNvPr>
          <p:cNvGrpSpPr/>
          <p:nvPr/>
        </p:nvGrpSpPr>
        <p:grpSpPr>
          <a:xfrm>
            <a:off x="120368" y="1304129"/>
            <a:ext cx="4062715" cy="4510635"/>
            <a:chOff x="875285" y="2241320"/>
            <a:chExt cx="3001788" cy="3258614"/>
          </a:xfrm>
        </p:grpSpPr>
        <p:sp>
          <p:nvSpPr>
            <p:cNvPr id="8" name="卷形: 垂直 2">
              <a:extLst>
                <a:ext uri="{FF2B5EF4-FFF2-40B4-BE49-F238E27FC236}">
                  <a16:creationId xmlns:a16="http://schemas.microsoft.com/office/drawing/2014/main" id="{9A944476-23D4-10F2-967B-915607EDE499}"/>
                </a:ext>
              </a:extLst>
            </p:cNvPr>
            <p:cNvSpPr/>
            <p:nvPr/>
          </p:nvSpPr>
          <p:spPr>
            <a:xfrm>
              <a:off x="875285" y="2241320"/>
              <a:ext cx="3001788" cy="3258614"/>
            </a:xfrm>
            <a:prstGeom prst="verticalScroll">
              <a:avLst/>
            </a:prstGeom>
            <a:solidFill>
              <a:srgbClr val="FEA498"/>
            </a:solidFill>
            <a:ln w="12700" cap="flat" cmpd="sng" algn="ctr">
              <a:solidFill>
                <a:sysClr val="window" lastClr="FFFFFF"/>
              </a:solidFill>
              <a:prstDash val="solid"/>
              <a:miter lim="800000"/>
            </a:ln>
            <a:effectLst/>
          </p:spPr>
          <p:txBody>
            <a:bodyPr rtlCol="0" anchor="ctr"/>
            <a:lstStyle/>
            <a:p>
              <a:pPr algn="ctr" defTabSz="914377">
                <a:defRPr/>
              </a:pPr>
              <a:endParaRPr lang="zh-CN" altLang="en-US" sz="3600" b="1" kern="0" dirty="0">
                <a:solidFill>
                  <a:srgbClr val="FFFCEC">
                    <a:lumMod val="10000"/>
                  </a:srgbClr>
                </a:solidFill>
                <a:latin typeface="+mj-lt"/>
                <a:ea typeface="宋体" panose="02010600030101010101" pitchFamily="2" charset="-122"/>
                <a:cs typeface="Times New Roman" panose="02020603050405020304" pitchFamily="18" charset="0"/>
                <a:sym typeface="Arial"/>
              </a:endParaRPr>
            </a:p>
          </p:txBody>
        </p:sp>
        <p:sp>
          <p:nvSpPr>
            <p:cNvPr id="9" name="文本框 43">
              <a:extLst>
                <a:ext uri="{FF2B5EF4-FFF2-40B4-BE49-F238E27FC236}">
                  <a16:creationId xmlns:a16="http://schemas.microsoft.com/office/drawing/2014/main" id="{FF8465F2-38FF-BBCC-BBA1-0A36555C6944}"/>
                </a:ext>
              </a:extLst>
            </p:cNvPr>
            <p:cNvSpPr txBox="1"/>
            <p:nvPr/>
          </p:nvSpPr>
          <p:spPr>
            <a:xfrm>
              <a:off x="1336572" y="2620076"/>
              <a:ext cx="1932273" cy="286827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800"/>
                </a:spcAft>
              </a:pPr>
              <a:r>
                <a:rPr lang="vi-VN" sz="3600" b="1" dirty="0">
                  <a:solidFill>
                    <a:srgbClr val="000000"/>
                  </a:solidFill>
                  <a:effectLst/>
                  <a:latin typeface="+mj-lt"/>
                  <a:ea typeface="Times New Roman" panose="02020603050405020304" pitchFamily="18" charset="0"/>
                  <a:cs typeface="Times New Roman" panose="02020603050405020304" pitchFamily="18" charset="0"/>
                </a:rPr>
                <a:t>Ở Bài 6 - </a:t>
              </a:r>
              <a:r>
                <a:rPr lang="vi-VN" sz="3600" b="1" i="1" dirty="0">
                  <a:solidFill>
                    <a:srgbClr val="000000"/>
                  </a:solidFill>
                  <a:effectLst/>
                  <a:latin typeface="+mj-lt"/>
                  <a:ea typeface="Times New Roman" panose="02020603050405020304" pitchFamily="18" charset="0"/>
                  <a:cs typeface="Times New Roman" panose="02020603050405020304" pitchFamily="18" charset="0"/>
                </a:rPr>
                <a:t>Những vấn đề toàn cầu,</a:t>
              </a:r>
              <a:r>
                <a:rPr lang="vi-VN" sz="3600" b="1" dirty="0">
                  <a:solidFill>
                    <a:srgbClr val="000000"/>
                  </a:solidFill>
                  <a:effectLst/>
                  <a:latin typeface="+mj-lt"/>
                  <a:ea typeface="Times New Roman" panose="02020603050405020304" pitchFamily="18" charset="0"/>
                  <a:cs typeface="Times New Roman" panose="02020603050405020304" pitchFamily="18" charset="0"/>
                </a:rPr>
                <a:t> em đã học được những loại câu nào?</a:t>
              </a:r>
              <a:endParaRPr lang="en-SG" sz="3600" b="1" dirty="0">
                <a:effectLst/>
                <a:latin typeface="+mj-lt"/>
                <a:ea typeface="Calibri" panose="020F0502020204030204" pitchFamily="34" charset="0"/>
                <a:cs typeface="Times New Roman" panose="02020603050405020304" pitchFamily="18" charset="0"/>
              </a:endParaRPr>
            </a:p>
          </p:txBody>
        </p:sp>
      </p:grpSp>
      <p:sp>
        <p:nvSpPr>
          <p:cNvPr id="10" name="思想气泡: 云 25">
            <a:extLst>
              <a:ext uri="{FF2B5EF4-FFF2-40B4-BE49-F238E27FC236}">
                <a16:creationId xmlns:a16="http://schemas.microsoft.com/office/drawing/2014/main" id="{30DAB617-097F-B30A-1AAA-C06824124460}"/>
              </a:ext>
            </a:extLst>
          </p:cNvPr>
          <p:cNvSpPr/>
          <p:nvPr/>
        </p:nvSpPr>
        <p:spPr>
          <a:xfrm>
            <a:off x="5474825" y="1218835"/>
            <a:ext cx="5822067" cy="4510635"/>
          </a:xfrm>
          <a:prstGeom prst="cloudCallout">
            <a:avLst>
              <a:gd name="adj1" fmla="val 53366"/>
              <a:gd name="adj2" fmla="val 48887"/>
            </a:avLst>
          </a:prstGeom>
          <a:solidFill>
            <a:srgbClr val="A5A5A5">
              <a:lumMod val="20000"/>
              <a:lumOff val="80000"/>
            </a:srgbClr>
          </a:solidFill>
          <a:ln w="12700" cap="flat" cmpd="sng" algn="ctr">
            <a:solidFill>
              <a:srgbClr val="FFD33C"/>
            </a:solidFill>
            <a:prstDash val="solid"/>
            <a:miter lim="800000"/>
          </a:ln>
          <a:effectLst>
            <a:outerShdw blurRad="50800" dist="38100" dir="8100000" algn="tr" rotWithShape="0">
              <a:prstClr val="black">
                <a:alpha val="50000"/>
              </a:prstClr>
            </a:outerShdw>
          </a:effectLst>
        </p:spPr>
        <p:txBody>
          <a:bodyPr rtlCol="0" anchor="ctr"/>
          <a:lstStyle/>
          <a:p>
            <a:pPr algn="ctr" defTabSz="914377">
              <a:defRPr/>
            </a:pPr>
            <a:endParaRPr lang="zh-CN" altLang="en-US" sz="2000" kern="0">
              <a:solidFill>
                <a:prstClr val="white"/>
              </a:solidFill>
              <a:latin typeface="Calibri"/>
              <a:ea typeface="宋体" panose="02010600030101010101" pitchFamily="2" charset="-122"/>
              <a:cs typeface="Arial"/>
              <a:sym typeface="Arial"/>
            </a:endParaRPr>
          </a:p>
        </p:txBody>
      </p:sp>
      <p:sp>
        <p:nvSpPr>
          <p:cNvPr id="11" name="TextBox 10">
            <a:extLst>
              <a:ext uri="{FF2B5EF4-FFF2-40B4-BE49-F238E27FC236}">
                <a16:creationId xmlns:a16="http://schemas.microsoft.com/office/drawing/2014/main" id="{3E9F2E60-77A5-C1FE-C024-CE2B8C9EECA8}"/>
              </a:ext>
            </a:extLst>
          </p:cNvPr>
          <p:cNvSpPr txBox="1"/>
          <p:nvPr/>
        </p:nvSpPr>
        <p:spPr>
          <a:xfrm>
            <a:off x="6195651" y="1935270"/>
            <a:ext cx="4691591" cy="2123658"/>
          </a:xfrm>
          <a:prstGeom prst="rect">
            <a:avLst/>
          </a:prstGeom>
          <a:noFill/>
        </p:spPr>
        <p:txBody>
          <a:bodyPr wrap="square">
            <a:spAutoFit/>
          </a:bodyPr>
          <a:lstStyle/>
          <a:p>
            <a:pPr algn="ctr"/>
            <a:r>
              <a:rPr lang="vi-VN" sz="4400" b="1" dirty="0">
                <a:latin typeface="+mj-lt"/>
              </a:rPr>
              <a:t>câu đơn, câu ghép và lựa chọn câu đơn, câu ghép</a:t>
            </a:r>
            <a:endParaRPr lang="en-SG" sz="4400" b="1" dirty="0">
              <a:latin typeface="+mj-lt"/>
            </a:endParaRPr>
          </a:p>
        </p:txBody>
      </p:sp>
      <p:pic>
        <p:nvPicPr>
          <p:cNvPr id="6" name="Picture 5">
            <a:extLst>
              <a:ext uri="{FF2B5EF4-FFF2-40B4-BE49-F238E27FC236}">
                <a16:creationId xmlns:a16="http://schemas.microsoft.com/office/drawing/2014/main" id="{8696D984-4655-ECE1-AE43-901A3445E7AC}"/>
              </a:ext>
            </a:extLst>
          </p:cNvPr>
          <p:cNvPicPr>
            <a:picLocks noChangeAspect="1"/>
          </p:cNvPicPr>
          <p:nvPr/>
        </p:nvPicPr>
        <p:blipFill>
          <a:blip r:embed="rId3"/>
          <a:stretch>
            <a:fillRect/>
          </a:stretch>
        </p:blipFill>
        <p:spPr>
          <a:xfrm>
            <a:off x="3317328" y="4038672"/>
            <a:ext cx="4691591" cy="4051445"/>
          </a:xfrm>
          <a:prstGeom prst="rect">
            <a:avLst/>
          </a:prstGeom>
        </p:spPr>
      </p:pic>
    </p:spTree>
    <p:extLst>
      <p:ext uri="{BB962C8B-B14F-4D97-AF65-F5344CB8AC3E}">
        <p14:creationId xmlns:p14="http://schemas.microsoft.com/office/powerpoint/2010/main" val="3946944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anim calcmode="lin" valueType="num">
                                      <p:cBhvr>
                                        <p:cTn id="14" dur="750" fill="hold"/>
                                        <p:tgtEl>
                                          <p:spTgt spid="7"/>
                                        </p:tgtEl>
                                        <p:attrNameLst>
                                          <p:attrName>ppt_x</p:attrName>
                                        </p:attrNameLst>
                                      </p:cBhvr>
                                      <p:tavLst>
                                        <p:tav tm="0">
                                          <p:val>
                                            <p:strVal val="#ppt_x"/>
                                          </p:val>
                                        </p:tav>
                                        <p:tav tm="100000">
                                          <p:val>
                                            <p:strVal val="#ppt_x"/>
                                          </p:val>
                                        </p:tav>
                                      </p:tavLst>
                                    </p:anim>
                                    <p:anim calcmode="lin" valueType="num">
                                      <p:cBhvr>
                                        <p:cTn id="15" dur="750" fill="hold"/>
                                        <p:tgtEl>
                                          <p:spTgt spid="7"/>
                                        </p:tgtEl>
                                        <p:attrNameLst>
                                          <p:attrName>ppt_y</p:attrName>
                                        </p:attrNameLst>
                                      </p:cBhvr>
                                      <p:tavLst>
                                        <p:tav tm="0">
                                          <p:val>
                                            <p:strVal val="#ppt_y+.1"/>
                                          </p:val>
                                        </p:tav>
                                        <p:tav tm="100000">
                                          <p:val>
                                            <p:strVal val="#ppt_y"/>
                                          </p:val>
                                        </p:tav>
                                      </p:tavLst>
                                    </p:anim>
                                  </p:childTnLst>
                                </p:cTn>
                              </p:par>
                              <p:par>
                                <p:cTn id="16" presetID="17"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ppt_w</p:attrName>
                                        </p:attrNameLst>
                                      </p:cBhvr>
                                      <p:tavLst>
                                        <p:tav tm="0">
                                          <p:val>
                                            <p:fltVal val="0"/>
                                          </p:val>
                                        </p:tav>
                                        <p:tav tm="100000">
                                          <p:val>
                                            <p:strVal val="#ppt_w"/>
                                          </p:val>
                                        </p:tav>
                                      </p:tavLst>
                                    </p:anim>
                                    <p:anim calcmode="lin" valueType="num">
                                      <p:cBhvr>
                                        <p:cTn id="19" dur="75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barn(inVertical)">
                                      <p:cBhvr>
                                        <p:cTn id="2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FBB004E7-A6C2-7E38-BA5D-F07064C10291}"/>
            </a:ext>
          </a:extLst>
        </p:cNvPr>
        <p:cNvGrpSpPr/>
        <p:nvPr/>
      </p:nvGrpSpPr>
      <p:grpSpPr>
        <a:xfrm>
          <a:off x="0" y="0"/>
          <a:ext cx="0" cy="0"/>
          <a:chOff x="0" y="0"/>
          <a:chExt cx="0" cy="0"/>
        </a:xfrm>
      </p:grpSpPr>
      <p:sp>
        <p:nvSpPr>
          <p:cNvPr id="69" name="AutoShape 12">
            <a:extLst>
              <a:ext uri="{FF2B5EF4-FFF2-40B4-BE49-F238E27FC236}">
                <a16:creationId xmlns:a16="http://schemas.microsoft.com/office/drawing/2014/main" id="{4B58D969-E130-019A-2942-5F3B0FEBA5D6}"/>
              </a:ext>
            </a:extLst>
          </p:cNvPr>
          <p:cNvSpPr/>
          <p:nvPr/>
        </p:nvSpPr>
        <p:spPr>
          <a:xfrm>
            <a:off x="830444" y="373557"/>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16848BA4-B168-3DD5-4DDF-E25785163B05}"/>
              </a:ext>
            </a:extLst>
          </p:cNvPr>
          <p:cNvSpPr/>
          <p:nvPr/>
        </p:nvSpPr>
        <p:spPr>
          <a:xfrm>
            <a:off x="2645229" y="55904"/>
            <a:ext cx="6901542" cy="59676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chemeClr val="accent6">
              <a:lumMod val="20000"/>
              <a:lumOff val="80000"/>
            </a:schemeClr>
          </a:solidFill>
          <a:ln w="19050" cap="sq">
            <a:solidFill>
              <a:srgbClr val="000000"/>
            </a:solidFill>
            <a:prstDash val="solid"/>
            <a:miter/>
          </a:ln>
        </p:spPr>
        <p:txBody>
          <a:bodyPr anchor="ctr"/>
          <a:lstStyle/>
          <a:p>
            <a:pPr marL="0" marR="0" lvl="0" indent="0" algn="ctr" defTabSz="609599" rtl="0" eaLnBrk="1" fontAlgn="auto" latinLnBrk="0" hangingPunct="1">
              <a:lnSpc>
                <a:spcPct val="100000"/>
              </a:lnSpc>
              <a:spcBef>
                <a:spcPts val="0"/>
              </a:spcBef>
              <a:spcAft>
                <a:spcPts val="0"/>
              </a:spcAft>
              <a:buClrTx/>
              <a:buSzTx/>
              <a:buFontTx/>
              <a:buNone/>
              <a:tabLst/>
              <a:defRPr/>
            </a:pPr>
            <a:r>
              <a:rPr kumimoji="0" lang="en-US" sz="31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a:sym typeface="Arial"/>
              </a:rPr>
              <a:t>BÀI TẬP 5</a:t>
            </a:r>
            <a:endParaRPr kumimoji="0" lang="en-SG" sz="3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1" name="Freeform 6">
            <a:extLst>
              <a:ext uri="{FF2B5EF4-FFF2-40B4-BE49-F238E27FC236}">
                <a16:creationId xmlns:a16="http://schemas.microsoft.com/office/drawing/2014/main" id="{A619C5D1-D1C2-83AF-42ED-9938F70E3981}"/>
              </a:ext>
            </a:extLst>
          </p:cNvPr>
          <p:cNvSpPr/>
          <p:nvPr/>
        </p:nvSpPr>
        <p:spPr>
          <a:xfrm>
            <a:off x="138369" y="0"/>
            <a:ext cx="950203" cy="596763"/>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Freeform 8">
            <a:extLst>
              <a:ext uri="{FF2B5EF4-FFF2-40B4-BE49-F238E27FC236}">
                <a16:creationId xmlns:a16="http://schemas.microsoft.com/office/drawing/2014/main" id="{7D749AF7-B812-351C-B6F0-74CEA151D19A}"/>
              </a:ext>
            </a:extLst>
          </p:cNvPr>
          <p:cNvSpPr/>
          <p:nvPr/>
        </p:nvSpPr>
        <p:spPr>
          <a:xfrm rot="20719017">
            <a:off x="11327161" y="12267"/>
            <a:ext cx="608465" cy="82447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Google Shape;508;p24">
            <a:extLst>
              <a:ext uri="{FF2B5EF4-FFF2-40B4-BE49-F238E27FC236}">
                <a16:creationId xmlns:a16="http://schemas.microsoft.com/office/drawing/2014/main" id="{FFE9C936-5F14-B238-7192-2982C9502477}"/>
              </a:ext>
            </a:extLst>
          </p:cNvPr>
          <p:cNvSpPr/>
          <p:nvPr/>
        </p:nvSpPr>
        <p:spPr>
          <a:xfrm>
            <a:off x="138369" y="1031310"/>
            <a:ext cx="4631968" cy="5747636"/>
          </a:xfrm>
          <a:prstGeom prst="roundRect">
            <a:avLst>
              <a:gd name="adj" fmla="val 7494"/>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9" name="Google Shape;520;p24">
            <a:extLst>
              <a:ext uri="{FF2B5EF4-FFF2-40B4-BE49-F238E27FC236}">
                <a16:creationId xmlns:a16="http://schemas.microsoft.com/office/drawing/2014/main" id="{E0373AF4-59B3-413D-9337-27182EC099C0}"/>
              </a:ext>
            </a:extLst>
          </p:cNvPr>
          <p:cNvSpPr/>
          <p:nvPr/>
        </p:nvSpPr>
        <p:spPr>
          <a:xfrm>
            <a:off x="506681" y="850599"/>
            <a:ext cx="3681764" cy="596764"/>
          </a:xfrm>
          <a:prstGeom prst="roundRect">
            <a:avLst>
              <a:gd name="adj" fmla="val 50000"/>
            </a:avLst>
          </a:prstGeom>
          <a:solidFill>
            <a:schemeClr val="accent5">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3600" b="1" dirty="0">
                <a:solidFill>
                  <a:prstClr val="black"/>
                </a:solidFill>
                <a:latin typeface="Times New Roman" panose="02020603050405020304" pitchFamily="18" charset="0"/>
                <a:cs typeface="Times New Roman" panose="02020603050405020304" pitchFamily="18" charset="0"/>
              </a:rPr>
              <a:t>b</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Google Shape;508;p24">
            <a:extLst>
              <a:ext uri="{FF2B5EF4-FFF2-40B4-BE49-F238E27FC236}">
                <a16:creationId xmlns:a16="http://schemas.microsoft.com/office/drawing/2014/main" id="{3A977E6E-C34E-E253-4416-5B4C87E1A788}"/>
              </a:ext>
            </a:extLst>
          </p:cNvPr>
          <p:cNvSpPr/>
          <p:nvPr/>
        </p:nvSpPr>
        <p:spPr>
          <a:xfrm>
            <a:off x="5138649" y="1046223"/>
            <a:ext cx="6891532" cy="5723118"/>
          </a:xfrm>
          <a:prstGeom prst="roundRect">
            <a:avLst>
              <a:gd name="adj" fmla="val 7710"/>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3" name="Google Shape;520;p24">
            <a:extLst>
              <a:ext uri="{FF2B5EF4-FFF2-40B4-BE49-F238E27FC236}">
                <a16:creationId xmlns:a16="http://schemas.microsoft.com/office/drawing/2014/main" id="{18EDA899-8AA3-16B0-B253-1CA6ADDABB98}"/>
              </a:ext>
            </a:extLst>
          </p:cNvPr>
          <p:cNvSpPr/>
          <p:nvPr/>
        </p:nvSpPr>
        <p:spPr>
          <a:xfrm>
            <a:off x="6905061" y="850599"/>
            <a:ext cx="3737661" cy="596764"/>
          </a:xfrm>
          <a:prstGeom prst="roundRect">
            <a:avLst>
              <a:gd name="adj" fmla="val 50000"/>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xét</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776A0B8-5B26-8775-4A5D-88AFA1197484}"/>
              </a:ext>
            </a:extLst>
          </p:cNvPr>
          <p:cNvSpPr txBox="1"/>
          <p:nvPr/>
        </p:nvSpPr>
        <p:spPr>
          <a:xfrm>
            <a:off x="272143" y="1636684"/>
            <a:ext cx="4434505" cy="3785652"/>
          </a:xfrm>
          <a:prstGeom prst="rect">
            <a:avLst/>
          </a:prstGeom>
          <a:noFill/>
        </p:spPr>
        <p:txBody>
          <a:bodyPr wrap="square">
            <a:spAutoFit/>
          </a:bodyPr>
          <a:lstStyle/>
          <a:p>
            <a:pPr algn="just"/>
            <a:r>
              <a:rPr lang="en-US" sz="3000" b="1" dirty="0" err="1">
                <a:latin typeface="Times New Roman" panose="02020603050405020304" pitchFamily="18" charset="0"/>
                <a:cs typeface="Times New Roman" panose="02020603050405020304" pitchFamily="18" charset="0"/>
              </a:rPr>
              <a:t>Cô</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giáo</a:t>
            </a:r>
            <a:r>
              <a:rPr lang="en-US" sz="3000" b="1" dirty="0">
                <a:latin typeface="Times New Roman" panose="02020603050405020304" pitchFamily="18" charset="0"/>
                <a:cs typeface="Times New Roman" panose="02020603050405020304" pitchFamily="18" charset="0"/>
              </a:rPr>
              <a: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Hôm</a:t>
            </a:r>
            <a:r>
              <a:rPr lang="en-US" sz="3000" i="1" dirty="0">
                <a:latin typeface="Times New Roman" panose="02020603050405020304" pitchFamily="18" charset="0"/>
                <a:cs typeface="Times New Roman" panose="02020603050405020304" pitchFamily="18" charset="0"/>
              </a:rPr>
              <a:t> qua, </a:t>
            </a:r>
            <a:r>
              <a:rPr lang="en-US" sz="3000" i="1" dirty="0" err="1">
                <a:latin typeface="Times New Roman" panose="02020603050405020304" pitchFamily="18" charset="0"/>
                <a:cs typeface="Times New Roman" panose="02020603050405020304" pitchFamily="18" charset="0"/>
              </a:rPr>
              <a:t>chúng</a:t>
            </a:r>
            <a:r>
              <a:rPr lang="en-US" sz="3000" i="1" dirty="0">
                <a:latin typeface="Times New Roman" panose="02020603050405020304" pitchFamily="18" charset="0"/>
                <a:cs typeface="Times New Roman" panose="02020603050405020304" pitchFamily="18" charset="0"/>
              </a:rPr>
              <a:t> ta </a:t>
            </a:r>
            <a:r>
              <a:rPr lang="en-US" sz="3000" i="1" dirty="0" err="1">
                <a:latin typeface="Times New Roman" panose="02020603050405020304" pitchFamily="18" charset="0"/>
                <a:cs typeface="Times New Roman" panose="02020603050405020304" pitchFamily="18" charset="0"/>
              </a:rPr>
              <a:t>học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đến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phần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nào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rồi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nhỉ</a:t>
            </a:r>
            <a:r>
              <a:rPr lang="en-US" sz="3000" i="1" dirty="0">
                <a:latin typeface="Times New Roman" panose="02020603050405020304" pitchFamily="18" charset="0"/>
                <a:cs typeface="Times New Roman" panose="02020603050405020304" pitchFamily="18" charset="0"/>
              </a:rPr>
              <a:t>?</a:t>
            </a:r>
            <a:endParaRPr lang="en-SG" sz="3000" dirty="0">
              <a:latin typeface="Times New Roman" panose="02020603050405020304" pitchFamily="18" charset="0"/>
              <a:cs typeface="Times New Roman" panose="02020603050405020304" pitchFamily="18" charset="0"/>
            </a:endParaRPr>
          </a:p>
          <a:p>
            <a:pPr algn="just"/>
            <a:r>
              <a:rPr lang="en-US" sz="3000" b="1" dirty="0">
                <a:latin typeface="Times New Roman" panose="02020603050405020304" pitchFamily="18" charset="0"/>
                <a:cs typeface="Times New Roman" panose="02020603050405020304" pitchFamily="18" charset="0"/>
              </a:rPr>
              <a:t>Nam:</a:t>
            </a:r>
            <a:r>
              <a:rPr lang="en-US" sz="3000" i="1" dirty="0">
                <a:latin typeface="Times New Roman" panose="02020603050405020304" pitchFamily="18" charset="0"/>
                <a:cs typeface="Times New Roman" panose="02020603050405020304" pitchFamily="18" charset="0"/>
              </a:rPr>
              <a:t> Tri </a:t>
            </a:r>
            <a:r>
              <a:rPr lang="en-US" sz="3000" i="1" dirty="0" err="1">
                <a:latin typeface="Times New Roman" panose="02020603050405020304" pitchFamily="18" charset="0"/>
                <a:cs typeface="Times New Roman" panose="02020603050405020304" pitchFamily="18" charset="0"/>
              </a:rPr>
              <a:t>thức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Ngữ</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văn</a:t>
            </a:r>
            <a:r>
              <a:rPr lang="en-US" sz="3000" i="1" dirty="0">
                <a:latin typeface="Times New Roman" panose="02020603050405020304" pitchFamily="18" charset="0"/>
                <a:cs typeface="Times New Roman" panose="02020603050405020304" pitchFamily="18" charset="0"/>
              </a:rPr>
              <a:t>.</a:t>
            </a:r>
            <a:endParaRPr lang="en-SG" sz="3000" dirty="0">
              <a:latin typeface="Times New Roman" panose="02020603050405020304" pitchFamily="18" charset="0"/>
              <a:cs typeface="Times New Roman" panose="02020603050405020304" pitchFamily="18" charset="0"/>
            </a:endParaRPr>
          </a:p>
          <a:p>
            <a:pPr marL="30480" marR="30480" algn="just">
              <a:spcAft>
                <a:spcPts val="800"/>
              </a:spcAft>
            </a:pP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SG"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9F33830-F1A6-0FBE-DB3C-8A98AF59DE16}"/>
              </a:ext>
            </a:extLst>
          </p:cNvPr>
          <p:cNvSpPr txBox="1"/>
          <p:nvPr/>
        </p:nvSpPr>
        <p:spPr>
          <a:xfrm>
            <a:off x="5193811" y="1524877"/>
            <a:ext cx="6859820" cy="5170646"/>
          </a:xfrm>
          <a:prstGeom prst="rect">
            <a:avLst/>
          </a:prstGeom>
          <a:noFill/>
        </p:spPr>
        <p:txBody>
          <a:bodyPr wrap="square">
            <a:spAutoFit/>
          </a:bodyPr>
          <a:lstStyle/>
          <a:p>
            <a:pPr algn="just"/>
            <a:r>
              <a:rPr lang="en-US" sz="3000" dirty="0">
                <a:latin typeface="Times New Roman" panose="02020603050405020304" pitchFamily="18" charset="0"/>
                <a:cs typeface="Times New Roman" panose="02020603050405020304" pitchFamily="18" charset="0"/>
              </a:rPr>
              <a:t>(1)</a:t>
            </a:r>
            <a:r>
              <a:rPr lang="en-US" sz="3000" b="1" dirty="0">
                <a:latin typeface="Times New Roman" panose="02020603050405020304" pitchFamily="18" charset="0"/>
                <a:cs typeface="Times New Roman" panose="02020603050405020304" pitchFamily="18" charset="0"/>
              </a:rPr>
              <a:t> </a:t>
            </a:r>
            <a:r>
              <a:rPr lang="vi-VN" sz="3000" b="1" i="1" dirty="0">
                <a:latin typeface="Times New Roman" panose="02020603050405020304" pitchFamily="18" charset="0"/>
                <a:cs typeface="Times New Roman" panose="02020603050405020304" pitchFamily="18" charset="0"/>
              </a:rPr>
              <a:t>Tri thức Ngữ văn </a:t>
            </a:r>
            <a:r>
              <a:rPr lang="vi-VN" sz="3000" i="1" dirty="0">
                <a:latin typeface="Times New Roman" panose="02020603050405020304" pitchFamily="18" charset="0"/>
                <a:cs typeface="Times New Roman" panose="02020603050405020304" pitchFamily="18" charset="0"/>
              </a:rPr>
              <a:t>ạ.</a:t>
            </a:r>
            <a:endParaRPr lang="en-SG"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(2)</a:t>
            </a:r>
            <a:r>
              <a:rPr lang="en-US" sz="3000" i="1" dirty="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Dạ, phần </a:t>
            </a:r>
            <a:r>
              <a:rPr lang="vi-VN" sz="3000" b="1" i="1" dirty="0">
                <a:latin typeface="Times New Roman" panose="02020603050405020304" pitchFamily="18" charset="0"/>
                <a:cs typeface="Times New Roman" panose="02020603050405020304" pitchFamily="18" charset="0"/>
              </a:rPr>
              <a:t>Tri thức Ngữ văn </a:t>
            </a:r>
            <a:r>
              <a:rPr lang="vi-VN" sz="3000" i="1" dirty="0">
                <a:latin typeface="Times New Roman" panose="02020603050405020304" pitchFamily="18" charset="0"/>
                <a:cs typeface="Times New Roman" panose="02020603050405020304" pitchFamily="18" charset="0"/>
              </a:rPr>
              <a:t>ạ.</a:t>
            </a:r>
            <a:endParaRPr lang="en-SG"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(3)</a:t>
            </a:r>
            <a:r>
              <a:rPr lang="en-US" sz="3000" i="1" dirty="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Dạ, lớp mình học đến phần </a:t>
            </a:r>
            <a:r>
              <a:rPr lang="vi-VN" sz="3000" b="1" i="1" dirty="0">
                <a:latin typeface="Times New Roman" panose="02020603050405020304" pitchFamily="18" charset="0"/>
                <a:cs typeface="Times New Roman" panose="02020603050405020304" pitchFamily="18" charset="0"/>
              </a:rPr>
              <a:t>Tri thức Ngữ văn.</a:t>
            </a:r>
            <a:endParaRPr lang="en-SG"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(4)</a:t>
            </a:r>
            <a:r>
              <a:rPr lang="en-US" sz="3000" i="1" dirty="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Lớp mình học đến phần </a:t>
            </a:r>
            <a:r>
              <a:rPr lang="vi-VN" sz="3000" b="1" i="1" dirty="0">
                <a:latin typeface="Times New Roman" panose="02020603050405020304" pitchFamily="18" charset="0"/>
                <a:cs typeface="Times New Roman" panose="02020603050405020304" pitchFamily="18" charset="0"/>
              </a:rPr>
              <a:t>Tri thức Ngữ văn </a:t>
            </a:r>
            <a:r>
              <a:rPr lang="vi-VN" sz="3000" i="1" dirty="0">
                <a:latin typeface="Times New Roman" panose="02020603050405020304" pitchFamily="18" charset="0"/>
                <a:cs typeface="Times New Roman" panose="02020603050405020304" pitchFamily="18" charset="0"/>
              </a:rPr>
              <a:t>ạ.</a:t>
            </a:r>
            <a:endParaRPr lang="en-SG"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(5)</a:t>
            </a:r>
            <a:r>
              <a:rPr lang="en-US" sz="3000" i="1" dirty="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Dạ, hôm qua lớp mình học đến phần </a:t>
            </a:r>
            <a:r>
              <a:rPr lang="vi-VN" sz="3000" b="1" i="1" dirty="0">
                <a:latin typeface="Times New Roman" panose="02020603050405020304" pitchFamily="18" charset="0"/>
                <a:cs typeface="Times New Roman" panose="02020603050405020304" pitchFamily="18" charset="0"/>
              </a:rPr>
              <a:t>Tri thức Ngữ văn.</a:t>
            </a:r>
            <a:endParaRPr lang="en-SG" sz="3000" dirty="0">
              <a:latin typeface="Times New Roman" panose="02020603050405020304" pitchFamily="18" charset="0"/>
              <a:cs typeface="Times New Roman" panose="02020603050405020304" pitchFamily="18" charset="0"/>
            </a:endParaRPr>
          </a:p>
          <a:p>
            <a:pPr algn="just"/>
            <a:r>
              <a:rPr lang="vi-VN" sz="3000" b="1" i="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a:t>
            </a:r>
            <a:r>
              <a:rPr lang="vi-VN" sz="3000" b="1" i="1" dirty="0">
                <a:solidFill>
                  <a:schemeClr val="tx2"/>
                </a:solidFill>
                <a:latin typeface="Times New Roman" panose="02020603050405020304" pitchFamily="18" charset="0"/>
                <a:cs typeface="Times New Roman" panose="02020603050405020304" pitchFamily="18" charset="0"/>
              </a:rPr>
              <a:t> </a:t>
            </a:r>
            <a:r>
              <a:rPr lang="vi-VN" sz="3000" b="1" dirty="0">
                <a:solidFill>
                  <a:schemeClr val="tx2"/>
                </a:solidFill>
                <a:latin typeface="Times New Roman" panose="02020603050405020304" pitchFamily="18" charset="0"/>
                <a:cs typeface="Times New Roman" panose="02020603050405020304" pitchFamily="18" charset="0"/>
              </a:rPr>
              <a:t>Chúng ta có thể trả lời bằng một câu rút gọn nhưng nên thêm “ạ”, “dạ” để thể hiện sự lễ phép trong tình huống này.</a:t>
            </a:r>
            <a:endParaRPr lang="en-SG" sz="30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09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A6A6D-3F77-E235-C9F5-2388C868581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CA07F1-43FC-F927-CF9A-8314325BA63A}"/>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0570D094-FABF-E203-6FA4-3F75C981C919}"/>
              </a:ext>
            </a:extLst>
          </p:cNvPr>
          <p:cNvSpPr txBox="1">
            <a:spLocks noGrp="1"/>
          </p:cNvSpPr>
          <p:nvPr/>
        </p:nvSpPr>
        <p:spPr>
          <a:xfrm>
            <a:off x="1314507" y="3589356"/>
            <a:ext cx="9562986"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Hoạt</a:t>
            </a:r>
            <a:r>
              <a:rPr kumimoji="0" lang="en-US" sz="7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a:t>
            </a: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động</a:t>
            </a:r>
            <a:r>
              <a:rPr kumimoji="0" lang="en-US" sz="7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a:t>
            </a: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khái</a:t>
            </a:r>
            <a:r>
              <a:rPr kumimoji="0" lang="en-US" sz="7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a:t>
            </a: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quát</a:t>
            </a:r>
            <a:r>
              <a:rPr kumimoji="0" lang="en-US" sz="7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a:t>
            </a: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nội</a:t>
            </a:r>
            <a:r>
              <a:rPr kumimoji="0" lang="en-US" sz="7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dung </a:t>
            </a: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bài</a:t>
            </a:r>
            <a:r>
              <a:rPr kumimoji="0" lang="en-US" sz="7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rPr>
              <a:t> </a:t>
            </a:r>
            <a:r>
              <a:rPr kumimoji="0" lang="en-US" sz="7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Poppins Medium"/>
              </a:rPr>
              <a:t>học</a:t>
            </a:r>
            <a:endParaRPr kumimoji="0" lang="en-SG" sz="7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oppins Medium"/>
            </a:endParaRPr>
          </a:p>
        </p:txBody>
      </p:sp>
      <p:sp>
        <p:nvSpPr>
          <p:cNvPr id="4" name="Google Shape;1162;p38">
            <a:extLst>
              <a:ext uri="{FF2B5EF4-FFF2-40B4-BE49-F238E27FC236}">
                <a16:creationId xmlns:a16="http://schemas.microsoft.com/office/drawing/2014/main" id="{9D6C7906-853E-F807-E5D5-452ED20C54B1}"/>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II</a:t>
            </a:r>
            <a:endParaRPr kumimoji="0" lang="en-SG" sz="6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657242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7E678B62-32A9-F07C-5652-35506F27F93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27DED26-814B-374F-59DE-94517529E6F3}"/>
              </a:ext>
            </a:extLst>
          </p:cNvPr>
          <p:cNvSpPr txBox="1"/>
          <p:nvPr/>
        </p:nvSpPr>
        <p:spPr>
          <a:xfrm>
            <a:off x="1949508" y="372752"/>
            <a:ext cx="9150614" cy="823752"/>
          </a:xfrm>
          <a:prstGeom prst="rect">
            <a:avLst/>
          </a:prstGeom>
          <a:noFill/>
        </p:spPr>
        <p:txBody>
          <a:bodyPr wrap="square">
            <a:spAutoFit/>
          </a:bodyPr>
          <a:lstStyle/>
          <a:p>
            <a:pPr marL="0" marR="0" lvl="0" indent="190500" algn="just" defTabSz="914400" rtl="0" eaLnBrk="1" fontAlgn="auto" latinLnBrk="0" hangingPunct="1">
              <a:lnSpc>
                <a:spcPct val="150000"/>
              </a:lnSpc>
              <a:spcBef>
                <a:spcPts val="0"/>
              </a:spcBef>
              <a:spcAft>
                <a:spcPts val="4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II.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Hoạt</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động</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khái</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quát</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nội</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dung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bài</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học</a:t>
            </a:r>
            <a:endParaRPr kumimoji="0" lang="en-SG" sz="3600" b="0"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endParaRPr>
          </a:p>
        </p:txBody>
      </p:sp>
      <p:grpSp>
        <p:nvGrpSpPr>
          <p:cNvPr id="13" name="Google Shape;1022;p21">
            <a:extLst>
              <a:ext uri="{FF2B5EF4-FFF2-40B4-BE49-F238E27FC236}">
                <a16:creationId xmlns:a16="http://schemas.microsoft.com/office/drawing/2014/main" id="{C45F9F23-2A04-685C-856E-CF3B07391A4F}"/>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8CECED30-63F3-3AEB-BBB6-A4C917A6791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8ACD613-C4F1-5FFA-30D1-54D7D069B43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roup 1">
            <a:extLst>
              <a:ext uri="{FF2B5EF4-FFF2-40B4-BE49-F238E27FC236}">
                <a16:creationId xmlns:a16="http://schemas.microsoft.com/office/drawing/2014/main" id="{414D9117-699E-83B2-AED5-AFC41CFB2D63}"/>
              </a:ext>
            </a:extLst>
          </p:cNvPr>
          <p:cNvGrpSpPr/>
          <p:nvPr/>
        </p:nvGrpSpPr>
        <p:grpSpPr>
          <a:xfrm>
            <a:off x="4118350" y="2900111"/>
            <a:ext cx="3381596" cy="2385137"/>
            <a:chOff x="6977270" y="1567952"/>
            <a:chExt cx="5340626" cy="3560417"/>
          </a:xfrm>
        </p:grpSpPr>
        <p:sp>
          <p:nvSpPr>
            <p:cNvPr id="3" name="Rectangle: Rounded Corners 2">
              <a:extLst>
                <a:ext uri="{FF2B5EF4-FFF2-40B4-BE49-F238E27FC236}">
                  <a16:creationId xmlns:a16="http://schemas.microsoft.com/office/drawing/2014/main" id="{9816A153-EFEE-DBF6-0D49-CDA795F0F14F}"/>
                </a:ext>
              </a:extLst>
            </p:cNvPr>
            <p:cNvSpPr/>
            <p:nvPr/>
          </p:nvSpPr>
          <p:spPr>
            <a:xfrm>
              <a:off x="7898296" y="2150826"/>
              <a:ext cx="3737113" cy="23946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sym typeface="Arial"/>
              </a:endParaRPr>
            </a:p>
          </p:txBody>
        </p:sp>
        <p:pic>
          <p:nvPicPr>
            <p:cNvPr id="4" name="Picture 3" descr="A hand holding a pen over a book&#10;&#10;Description automatically generated">
              <a:extLst>
                <a:ext uri="{FF2B5EF4-FFF2-40B4-BE49-F238E27FC236}">
                  <a16:creationId xmlns:a16="http://schemas.microsoft.com/office/drawing/2014/main" id="{0A394FC2-275C-40C3-F462-64749EB24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270" y="1567952"/>
              <a:ext cx="5340626" cy="3560417"/>
            </a:xfrm>
            <a:prstGeom prst="rect">
              <a:avLst/>
            </a:prstGeom>
          </p:spPr>
        </p:pic>
      </p:grpSp>
      <p:cxnSp>
        <p:nvCxnSpPr>
          <p:cNvPr id="6" name="Google Shape;660;p56">
            <a:extLst>
              <a:ext uri="{FF2B5EF4-FFF2-40B4-BE49-F238E27FC236}">
                <a16:creationId xmlns:a16="http://schemas.microsoft.com/office/drawing/2014/main" id="{78477400-192F-EF50-0A81-3C05F16DEF71}"/>
              </a:ext>
            </a:extLst>
          </p:cNvPr>
          <p:cNvCxnSpPr>
            <a:cxnSpLocks/>
          </p:cNvCxnSpPr>
          <p:nvPr/>
        </p:nvCxnSpPr>
        <p:spPr>
          <a:xfrm flipH="1">
            <a:off x="2319029" y="1720084"/>
            <a:ext cx="2243600" cy="805200"/>
          </a:xfrm>
          <a:prstGeom prst="bentConnector2">
            <a:avLst/>
          </a:prstGeom>
          <a:noFill/>
          <a:ln w="19050" cap="flat" cmpd="sng">
            <a:solidFill>
              <a:srgbClr val="373579"/>
            </a:solidFill>
            <a:prstDash val="solid"/>
            <a:round/>
            <a:headEnd type="none" w="med" len="med"/>
            <a:tailEnd type="none" w="med" len="med"/>
          </a:ln>
        </p:spPr>
      </p:cxnSp>
      <p:cxnSp>
        <p:nvCxnSpPr>
          <p:cNvPr id="7" name="Google Shape;660;p56">
            <a:extLst>
              <a:ext uri="{FF2B5EF4-FFF2-40B4-BE49-F238E27FC236}">
                <a16:creationId xmlns:a16="http://schemas.microsoft.com/office/drawing/2014/main" id="{A4A694E9-7557-655A-860A-B899BE913209}"/>
              </a:ext>
            </a:extLst>
          </p:cNvPr>
          <p:cNvCxnSpPr>
            <a:cxnSpLocks/>
          </p:cNvCxnSpPr>
          <p:nvPr/>
        </p:nvCxnSpPr>
        <p:spPr>
          <a:xfrm>
            <a:off x="8274647" y="1720084"/>
            <a:ext cx="1954985" cy="896448"/>
          </a:xfrm>
          <a:prstGeom prst="bentConnector3">
            <a:avLst>
              <a:gd name="adj1" fmla="val 50000"/>
            </a:avLst>
          </a:prstGeom>
          <a:noFill/>
          <a:ln w="19050" cap="flat" cmpd="sng">
            <a:solidFill>
              <a:srgbClr val="373579"/>
            </a:solidFill>
            <a:prstDash val="solid"/>
            <a:round/>
            <a:headEnd type="none" w="med" len="med"/>
            <a:tailEnd type="none" w="med" len="med"/>
          </a:ln>
        </p:spPr>
      </p:cxnSp>
      <p:sp>
        <p:nvSpPr>
          <p:cNvPr id="8" name="Google Shape;676;p56">
            <a:extLst>
              <a:ext uri="{FF2B5EF4-FFF2-40B4-BE49-F238E27FC236}">
                <a16:creationId xmlns:a16="http://schemas.microsoft.com/office/drawing/2014/main" id="{65AB8B4E-D837-D240-11CE-771821BD6EFE}"/>
              </a:ext>
            </a:extLst>
          </p:cNvPr>
          <p:cNvSpPr/>
          <p:nvPr/>
        </p:nvSpPr>
        <p:spPr>
          <a:xfrm>
            <a:off x="3183038" y="1312254"/>
            <a:ext cx="5578997" cy="960757"/>
          </a:xfrm>
          <a:custGeom>
            <a:avLst/>
            <a:gdLst/>
            <a:ahLst/>
            <a:cxnLst/>
            <a:rect l="l" t="t" r="r" b="b"/>
            <a:pathLst>
              <a:path w="101296" h="29187" extrusionOk="0">
                <a:moveTo>
                  <a:pt x="0" y="0"/>
                </a:moveTo>
                <a:lnTo>
                  <a:pt x="2003" y="29187"/>
                </a:lnTo>
                <a:lnTo>
                  <a:pt x="101296" y="29187"/>
                </a:lnTo>
                <a:lnTo>
                  <a:pt x="101296" y="0"/>
                </a:lnTo>
                <a:close/>
              </a:path>
            </a:pathLst>
          </a:custGeom>
          <a:solidFill>
            <a:schemeClr val="accent3">
              <a:lumMod val="20000"/>
              <a:lumOff val="80000"/>
            </a:schemeClr>
          </a:solidFill>
          <a:ln>
            <a:noFill/>
          </a:ln>
        </p:spPr>
        <p:txBody>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9" name="Google Shape;661;p56">
            <a:extLst>
              <a:ext uri="{FF2B5EF4-FFF2-40B4-BE49-F238E27FC236}">
                <a16:creationId xmlns:a16="http://schemas.microsoft.com/office/drawing/2014/main" id="{7B91F39A-335E-F13B-9F1C-61A85484E27B}"/>
              </a:ext>
            </a:extLst>
          </p:cNvPr>
          <p:cNvSpPr txBox="1"/>
          <p:nvPr/>
        </p:nvSpPr>
        <p:spPr>
          <a:xfrm>
            <a:off x="3002260" y="1418904"/>
            <a:ext cx="5978497" cy="6976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1200" cap="none" spc="0" normalizeH="0" baseline="0" noProof="0" dirty="0">
                <a:ln>
                  <a:noFill/>
                </a:ln>
                <a:solidFill>
                  <a:srgbClr val="27373A"/>
                </a:solidFill>
                <a:effectLst/>
                <a:uLnTx/>
                <a:uFillTx/>
                <a:latin typeface="Times New Roman" panose="02020603050405020304" pitchFamily="18" charset="0"/>
                <a:ea typeface="+mn-ea"/>
                <a:cs typeface="+mn-cs"/>
              </a:rPr>
              <a:t>CÁ</a:t>
            </a:r>
            <a:r>
              <a:rPr kumimoji="0" lang="en-US" sz="3200" b="1" i="0" u="none" strike="noStrike" kern="1200" cap="none" spc="0" normalizeH="0" noProof="0" dirty="0">
                <a:ln>
                  <a:noFill/>
                </a:ln>
                <a:solidFill>
                  <a:srgbClr val="27373A"/>
                </a:solidFill>
                <a:effectLst/>
                <a:uLnTx/>
                <a:uFillTx/>
                <a:latin typeface="Times New Roman" panose="02020603050405020304" pitchFamily="18" charset="0"/>
                <a:ea typeface="+mn-ea"/>
                <a:cs typeface="+mn-cs"/>
              </a:rPr>
              <a:t> NHÂN TRẢ LỜI:</a:t>
            </a:r>
            <a:endParaRPr kumimoji="0" sz="5400" b="1" i="0" u="none" strike="noStrike" kern="0" cap="none" spc="0" normalizeH="0" baseline="0" noProof="0" dirty="0">
              <a:ln>
                <a:noFill/>
              </a:ln>
              <a:solidFill>
                <a:srgbClr val="FFFFFF"/>
              </a:solidFill>
              <a:effectLst/>
              <a:uLnTx/>
              <a:uFillTx/>
              <a:latin typeface="Arial"/>
              <a:ea typeface="Reggae One"/>
              <a:cs typeface="Times New Roman" panose="02020603050405020304" pitchFamily="18" charset="0"/>
              <a:sym typeface="Reggae One"/>
            </a:endParaRPr>
          </a:p>
        </p:txBody>
      </p:sp>
      <p:sp>
        <p:nvSpPr>
          <p:cNvPr id="10" name="Google Shape;678;p56">
            <a:extLst>
              <a:ext uri="{FF2B5EF4-FFF2-40B4-BE49-F238E27FC236}">
                <a16:creationId xmlns:a16="http://schemas.microsoft.com/office/drawing/2014/main" id="{89936C16-B390-B268-0588-C2EA987BC568}"/>
              </a:ext>
            </a:extLst>
          </p:cNvPr>
          <p:cNvSpPr/>
          <p:nvPr/>
        </p:nvSpPr>
        <p:spPr>
          <a:xfrm>
            <a:off x="8039078" y="2338668"/>
            <a:ext cx="3163136" cy="69760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1" name="Google Shape;670;p56">
            <a:extLst>
              <a:ext uri="{FF2B5EF4-FFF2-40B4-BE49-F238E27FC236}">
                <a16:creationId xmlns:a16="http://schemas.microsoft.com/office/drawing/2014/main" id="{C6161826-1F91-8625-E003-7642E0626919}"/>
              </a:ext>
            </a:extLst>
          </p:cNvPr>
          <p:cNvSpPr txBox="1"/>
          <p:nvPr/>
        </p:nvSpPr>
        <p:spPr>
          <a:xfrm>
            <a:off x="8274646" y="2493835"/>
            <a:ext cx="2692000" cy="448327"/>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CEC"/>
                </a:solidFill>
                <a:effectLst/>
                <a:uLnTx/>
                <a:uFillTx/>
                <a:latin typeface="Arial"/>
                <a:ea typeface="+mn-ea"/>
                <a:cs typeface="Arial"/>
                <a:sym typeface="Arial"/>
              </a:rPr>
              <a:t>02</a:t>
            </a:r>
            <a:endParaRPr kumimoji="0" sz="5333" b="1" i="0" u="none" strike="noStrike" kern="0" cap="none" spc="0" normalizeH="0" baseline="0" noProof="0" dirty="0">
              <a:ln>
                <a:noFill/>
              </a:ln>
              <a:solidFill>
                <a:srgbClr val="FFFCEC"/>
              </a:solidFill>
              <a:effectLst/>
              <a:uLnTx/>
              <a:uFillTx/>
              <a:latin typeface="Arial"/>
              <a:ea typeface="Reggae One"/>
              <a:cs typeface="Times New Roman" panose="02020603050405020304" pitchFamily="18" charset="0"/>
              <a:sym typeface="Reggae One"/>
            </a:endParaRPr>
          </a:p>
        </p:txBody>
      </p:sp>
      <p:sp>
        <p:nvSpPr>
          <p:cNvPr id="12" name="Google Shape;682;p56">
            <a:extLst>
              <a:ext uri="{FF2B5EF4-FFF2-40B4-BE49-F238E27FC236}">
                <a16:creationId xmlns:a16="http://schemas.microsoft.com/office/drawing/2014/main" id="{1093AE49-23C3-02AF-03B1-D4827F166229}"/>
              </a:ext>
            </a:extLst>
          </p:cNvPr>
          <p:cNvSpPr/>
          <p:nvPr/>
        </p:nvSpPr>
        <p:spPr>
          <a:xfrm>
            <a:off x="860361" y="2338663"/>
            <a:ext cx="3163136" cy="69760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6" name="Google Shape;664;p56">
            <a:extLst>
              <a:ext uri="{FF2B5EF4-FFF2-40B4-BE49-F238E27FC236}">
                <a16:creationId xmlns:a16="http://schemas.microsoft.com/office/drawing/2014/main" id="{9D11F054-F0C0-F658-BD49-D8A70FAF45E8}"/>
              </a:ext>
            </a:extLst>
          </p:cNvPr>
          <p:cNvSpPr txBox="1"/>
          <p:nvPr/>
        </p:nvSpPr>
        <p:spPr>
          <a:xfrm>
            <a:off x="1010921" y="2338663"/>
            <a:ext cx="2692000" cy="6976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CEC"/>
                </a:solidFill>
                <a:effectLst/>
                <a:uLnTx/>
                <a:uFillTx/>
                <a:latin typeface="Arial"/>
                <a:ea typeface="+mn-ea"/>
                <a:cs typeface="Arial"/>
                <a:sym typeface="Arial"/>
              </a:rPr>
              <a:t>01</a:t>
            </a:r>
            <a:endParaRPr kumimoji="0" sz="5333" b="1" i="0" u="none" strike="noStrike" kern="0" cap="none" spc="0" normalizeH="0" baseline="0" noProof="0" dirty="0">
              <a:ln>
                <a:noFill/>
              </a:ln>
              <a:solidFill>
                <a:srgbClr val="FFFCEC"/>
              </a:solidFill>
              <a:effectLst/>
              <a:uLnTx/>
              <a:uFillTx/>
              <a:latin typeface="Arial"/>
              <a:ea typeface="Reggae One"/>
              <a:cs typeface="Times New Roman" panose="02020603050405020304" pitchFamily="18" charset="0"/>
              <a:sym typeface="Reggae One"/>
            </a:endParaRPr>
          </a:p>
        </p:txBody>
      </p:sp>
      <p:sp>
        <p:nvSpPr>
          <p:cNvPr id="17" name="TextBox 16">
            <a:extLst>
              <a:ext uri="{FF2B5EF4-FFF2-40B4-BE49-F238E27FC236}">
                <a16:creationId xmlns:a16="http://schemas.microsoft.com/office/drawing/2014/main" id="{A604D54B-AA47-45BD-62C6-A48CCE6622CC}"/>
              </a:ext>
            </a:extLst>
          </p:cNvPr>
          <p:cNvSpPr txBox="1"/>
          <p:nvPr/>
        </p:nvSpPr>
        <p:spPr>
          <a:xfrm>
            <a:off x="178189" y="3119006"/>
            <a:ext cx="4047003" cy="2554545"/>
          </a:xfrm>
          <a:prstGeom prst="rect">
            <a:avLst/>
          </a:prstGeom>
          <a:noFill/>
        </p:spPr>
        <p:txBody>
          <a:bodyPr wrap="square">
            <a:spAutoFit/>
          </a:bodyPr>
          <a:lstStyle/>
          <a:p>
            <a:pPr algn="ctr"/>
            <a:r>
              <a:rPr lang="vi-VN" sz="4000" dirty="0">
                <a:latin typeface="+mj-lt"/>
              </a:rPr>
              <a:t>Em đã học được những nội dung gì về câu rút gọn và câu đặc biệt?</a:t>
            </a:r>
            <a:endParaRPr lang="en-SG" sz="4000" dirty="0">
              <a:latin typeface="+mj-lt"/>
            </a:endParaRPr>
          </a:p>
        </p:txBody>
      </p:sp>
      <p:sp>
        <p:nvSpPr>
          <p:cNvPr id="18" name="TextBox 17">
            <a:extLst>
              <a:ext uri="{FF2B5EF4-FFF2-40B4-BE49-F238E27FC236}">
                <a16:creationId xmlns:a16="http://schemas.microsoft.com/office/drawing/2014/main" id="{D355F7AD-DE5B-738A-01A9-D0E0B1CFF5A3}"/>
              </a:ext>
            </a:extLst>
          </p:cNvPr>
          <p:cNvSpPr txBox="1"/>
          <p:nvPr/>
        </p:nvSpPr>
        <p:spPr>
          <a:xfrm>
            <a:off x="7544142" y="3099062"/>
            <a:ext cx="4379094" cy="3170099"/>
          </a:xfrm>
          <a:prstGeom prst="rect">
            <a:avLst/>
          </a:prstGeom>
          <a:noFill/>
        </p:spPr>
        <p:txBody>
          <a:bodyPr wrap="square">
            <a:spAutoFit/>
          </a:bodyPr>
          <a:lstStyle/>
          <a:p>
            <a:pPr algn="ctr"/>
            <a:r>
              <a:rPr lang="vi-VN" sz="4000" dirty="0">
                <a:latin typeface="+mj-lt"/>
              </a:rPr>
              <a:t>Em rút ra được những lưu ý gì khi sử dụng câu rút gọn và câu đặc biệt vào giao tiếp?</a:t>
            </a:r>
            <a:endParaRPr lang="en-SG" sz="4000" dirty="0">
              <a:latin typeface="+mj-lt"/>
            </a:endParaRPr>
          </a:p>
        </p:txBody>
      </p:sp>
    </p:spTree>
    <p:extLst>
      <p:ext uri="{BB962C8B-B14F-4D97-AF65-F5344CB8AC3E}">
        <p14:creationId xmlns:p14="http://schemas.microsoft.com/office/powerpoint/2010/main" val="2321956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par>
                                <p:cTn id="38" presetID="16" presetClass="entr" presetSubtype="21"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E1757AF7-888E-26F3-FD7B-DF8B5E30BA3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A9B8C0C-A55D-0840-914D-4355007C2CF3}"/>
              </a:ext>
            </a:extLst>
          </p:cNvPr>
          <p:cNvSpPr txBox="1"/>
          <p:nvPr/>
        </p:nvSpPr>
        <p:spPr>
          <a:xfrm>
            <a:off x="1949508" y="288205"/>
            <a:ext cx="9150614" cy="823752"/>
          </a:xfrm>
          <a:prstGeom prst="rect">
            <a:avLst/>
          </a:prstGeom>
          <a:noFill/>
        </p:spPr>
        <p:txBody>
          <a:bodyPr wrap="square">
            <a:spAutoFit/>
          </a:bodyPr>
          <a:lstStyle/>
          <a:p>
            <a:pPr marL="0" marR="0" lvl="0" indent="190500" algn="just" defTabSz="914400" rtl="0" eaLnBrk="1" fontAlgn="auto" latinLnBrk="0" hangingPunct="1">
              <a:lnSpc>
                <a:spcPct val="150000"/>
              </a:lnSpc>
              <a:spcBef>
                <a:spcPts val="0"/>
              </a:spcBef>
              <a:spcAft>
                <a:spcPts val="4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II.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Hoạt</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động</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khái</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quát</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nội</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dung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bài</a:t>
            </a: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3393A5"/>
                </a:solidFill>
                <a:effectLst/>
                <a:uLnTx/>
                <a:uFillTx/>
                <a:latin typeface="Times New Roman" panose="02020603050405020304" pitchFamily="18" charset="0"/>
                <a:ea typeface="Times New Roman" panose="02020603050405020304" pitchFamily="18" charset="0"/>
                <a:cs typeface="+mn-cs"/>
              </a:rPr>
              <a:t>học</a:t>
            </a:r>
            <a:endParaRPr kumimoji="0" lang="en-SG" sz="3600" b="0"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endParaRPr>
          </a:p>
        </p:txBody>
      </p:sp>
      <p:grpSp>
        <p:nvGrpSpPr>
          <p:cNvPr id="13" name="Google Shape;1022;p21">
            <a:extLst>
              <a:ext uri="{FF2B5EF4-FFF2-40B4-BE49-F238E27FC236}">
                <a16:creationId xmlns:a16="http://schemas.microsoft.com/office/drawing/2014/main" id="{D652FD65-E605-9FEA-8AB3-B9ACC4E7C59E}"/>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29A706E9-AE76-BE1A-D041-54C23B405552}"/>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3763B652-5DAF-2123-1357-2C7800232B9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Freeform 11">
            <a:extLst>
              <a:ext uri="{FF2B5EF4-FFF2-40B4-BE49-F238E27FC236}">
                <a16:creationId xmlns:a16="http://schemas.microsoft.com/office/drawing/2014/main" id="{69E40249-28CE-E5DB-4E04-68C65F713030}"/>
              </a:ext>
            </a:extLst>
          </p:cNvPr>
          <p:cNvSpPr/>
          <p:nvPr/>
        </p:nvSpPr>
        <p:spPr>
          <a:xfrm>
            <a:off x="3819646" y="1099423"/>
            <a:ext cx="7951807" cy="5385825"/>
          </a:xfrm>
          <a:custGeom>
            <a:avLst/>
            <a:gdLst/>
            <a:ahLst/>
            <a:cxnLst/>
            <a:rect l="l" t="t" r="r" b="b"/>
            <a:pathLst>
              <a:path w="14097816" h="8229600">
                <a:moveTo>
                  <a:pt x="0" y="0"/>
                </a:moveTo>
                <a:lnTo>
                  <a:pt x="14097816" y="0"/>
                </a:lnTo>
                <a:lnTo>
                  <a:pt x="14097816" y="8229600"/>
                </a:lnTo>
                <a:lnTo>
                  <a:pt x="0" y="8229600"/>
                </a:lnTo>
                <a:lnTo>
                  <a:pt x="0" y="0"/>
                </a:lnTo>
                <a:close/>
              </a:path>
            </a:pathLst>
          </a:custGeom>
          <a:blipFill>
            <a:blip r:embed="rId3"/>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思源黑体 CN" panose="020F0502020204030204"/>
              <a:ea typeface="+mn-ea"/>
              <a:cs typeface="Arial"/>
              <a:sym typeface="Arial"/>
            </a:endParaRPr>
          </a:p>
        </p:txBody>
      </p:sp>
      <p:sp>
        <p:nvSpPr>
          <p:cNvPr id="3" name="TextBox 2">
            <a:extLst>
              <a:ext uri="{FF2B5EF4-FFF2-40B4-BE49-F238E27FC236}">
                <a16:creationId xmlns:a16="http://schemas.microsoft.com/office/drawing/2014/main" id="{260D54D8-6119-8798-477A-6CA45737EB74}"/>
              </a:ext>
            </a:extLst>
          </p:cNvPr>
          <p:cNvSpPr txBox="1"/>
          <p:nvPr/>
        </p:nvSpPr>
        <p:spPr>
          <a:xfrm>
            <a:off x="4016699" y="2414817"/>
            <a:ext cx="7344027" cy="3785652"/>
          </a:xfrm>
          <a:prstGeom prst="rect">
            <a:avLst/>
          </a:prstGeom>
          <a:noFill/>
        </p:spPr>
        <p:txBody>
          <a:bodyPr wrap="square">
            <a:spAutoFit/>
          </a:bodyPr>
          <a:lstStyle/>
          <a:p>
            <a:pPr lvl="0" algn="just">
              <a:defRPr/>
            </a:pPr>
            <a:r>
              <a:rPr lang="vi-VN" sz="4000" dirty="0">
                <a:latin typeface="+mj-lt"/>
              </a:rPr>
              <a:t>Sử dụng câu rút gọn và câu đặc biệt phải phù hợp với ngữ cảnh, đối tượng giao tiếp để tránh trường hợp làm cho người nghe không hiểu hoặc hiểu không rõ mục đích, ý nghĩa lời nói của mình.</a:t>
            </a:r>
            <a:endParaRPr kumimoji="0" lang="en-SG" sz="19900" b="0" i="0" u="none" strike="noStrike" kern="1200" cap="none" spc="0" normalizeH="0" baseline="0" noProof="0" dirty="0">
              <a:ln>
                <a:noFill/>
              </a:ln>
              <a:solidFill>
                <a:srgbClr val="66241B">
                  <a:lumMod val="50000"/>
                </a:srgbClr>
              </a:solidFill>
              <a:effectLst/>
              <a:uLnTx/>
              <a:uFillTx/>
              <a:latin typeface="+mj-lt"/>
            </a:endParaRPr>
          </a:p>
        </p:txBody>
      </p:sp>
      <p:pic>
        <p:nvPicPr>
          <p:cNvPr id="4" name="图片 8">
            <a:extLst>
              <a:ext uri="{FF2B5EF4-FFF2-40B4-BE49-F238E27FC236}">
                <a16:creationId xmlns:a16="http://schemas.microsoft.com/office/drawing/2014/main" id="{3D1DC0DD-ECF5-60B3-F2DA-90EF8467C76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957" y="3429000"/>
            <a:ext cx="3771101" cy="3673603"/>
          </a:xfrm>
          <a:prstGeom prst="rect">
            <a:avLst/>
          </a:prstGeom>
        </p:spPr>
      </p:pic>
    </p:spTree>
    <p:extLst>
      <p:ext uri="{BB962C8B-B14F-4D97-AF65-F5344CB8AC3E}">
        <p14:creationId xmlns:p14="http://schemas.microsoft.com/office/powerpoint/2010/main" val="138942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6A4C9-0772-1CF1-D9E5-913E721C52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E6F2054-2D01-767F-DC82-F1B2F4785E7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3D195F5-7193-7D33-23AB-F2F9799B1EE6}"/>
              </a:ext>
            </a:extLst>
          </p:cNvPr>
          <p:cNvSpPr txBox="1"/>
          <p:nvPr/>
        </p:nvSpPr>
        <p:spPr>
          <a:xfrm>
            <a:off x="2612573" y="2287644"/>
            <a:ext cx="7511143" cy="2800767"/>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HOẠT ĐỘNG </a:t>
            </a:r>
            <a:r>
              <a:rPr kumimoji="0" lang="en-US" sz="8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VẬN DỤNG</a:t>
            </a:r>
            <a:endParaRPr kumimoji="0" lang="en-SG" sz="8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94677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11ED72EB-D4BC-9601-9247-ABC8BF7BD3E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0240A8C-CB28-6661-F9FF-5745E3F0540D}"/>
              </a:ext>
            </a:extLst>
          </p:cNvPr>
          <p:cNvSpPr txBox="1"/>
          <p:nvPr/>
        </p:nvSpPr>
        <p:spPr>
          <a:xfrm>
            <a:off x="2516324" y="357930"/>
            <a:ext cx="9150614" cy="905056"/>
          </a:xfrm>
          <a:prstGeom prst="rect">
            <a:avLst/>
          </a:prstGeom>
          <a:noFill/>
        </p:spPr>
        <p:txBody>
          <a:bodyPr wrap="square">
            <a:spAutoFit/>
          </a:bodyPr>
          <a:lstStyle/>
          <a:p>
            <a:pPr marL="0" marR="0" lvl="0" indent="190500" algn="just" defTabSz="914400" rtl="0" eaLnBrk="1" fontAlgn="auto" latinLnBrk="0" hangingPunct="1">
              <a:lnSpc>
                <a:spcPct val="150000"/>
              </a:lnSpc>
              <a:spcBef>
                <a:spcPts val="0"/>
              </a:spcBef>
              <a:spcAft>
                <a:spcPts val="400"/>
              </a:spcAft>
              <a:buClrTx/>
              <a:buSzTx/>
              <a:buFontTx/>
              <a:buNone/>
              <a:tabLst/>
              <a:defRPr/>
            </a:pPr>
            <a:r>
              <a:rPr kumimoji="0" lang="en-US" sz="40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rPr>
              <a:t>HOẠT ĐỘNG VẬN DỤNG</a:t>
            </a:r>
            <a:endParaRPr kumimoji="0" lang="en-SG" sz="4000" b="0"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endParaRPr>
          </a:p>
        </p:txBody>
      </p:sp>
      <p:grpSp>
        <p:nvGrpSpPr>
          <p:cNvPr id="13" name="Google Shape;1022;p21">
            <a:extLst>
              <a:ext uri="{FF2B5EF4-FFF2-40B4-BE49-F238E27FC236}">
                <a16:creationId xmlns:a16="http://schemas.microsoft.com/office/drawing/2014/main" id="{404E2B57-8C30-41DA-BAE4-EFA5DF53C259}"/>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4E4B4034-A6B9-1AF3-CE54-D8DA99349596}"/>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54EF3DAB-C565-41B7-A563-FED5B2DBF91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组合 10">
            <a:extLst>
              <a:ext uri="{FF2B5EF4-FFF2-40B4-BE49-F238E27FC236}">
                <a16:creationId xmlns:a16="http://schemas.microsoft.com/office/drawing/2014/main" id="{8E1494DB-2057-ABE2-3334-D9D3315E3561}"/>
              </a:ext>
            </a:extLst>
          </p:cNvPr>
          <p:cNvGrpSpPr/>
          <p:nvPr/>
        </p:nvGrpSpPr>
        <p:grpSpPr>
          <a:xfrm>
            <a:off x="573573" y="2244372"/>
            <a:ext cx="3323456" cy="3685952"/>
            <a:chOff x="541" y="6427"/>
            <a:chExt cx="5235" cy="5806"/>
          </a:xfrm>
        </p:grpSpPr>
        <p:grpSp>
          <p:nvGrpSpPr>
            <p:cNvPr id="3" name="组合 11">
              <a:extLst>
                <a:ext uri="{FF2B5EF4-FFF2-40B4-BE49-F238E27FC236}">
                  <a16:creationId xmlns:a16="http://schemas.microsoft.com/office/drawing/2014/main" id="{CCDB8FDA-8580-9651-44F2-C6C71E304FF0}"/>
                </a:ext>
              </a:extLst>
            </p:cNvPr>
            <p:cNvGrpSpPr/>
            <p:nvPr/>
          </p:nvGrpSpPr>
          <p:grpSpPr>
            <a:xfrm>
              <a:off x="2522" y="6427"/>
              <a:ext cx="1146" cy="1146"/>
              <a:chOff x="3250" y="6121"/>
              <a:chExt cx="1146" cy="1146"/>
            </a:xfrm>
          </p:grpSpPr>
          <p:sp>
            <p:nvSpPr>
              <p:cNvPr id="6" name="椭圆 1">
                <a:extLst>
                  <a:ext uri="{FF2B5EF4-FFF2-40B4-BE49-F238E27FC236}">
                    <a16:creationId xmlns:a16="http://schemas.microsoft.com/office/drawing/2014/main" id="{D1664F98-AD9F-EC9B-70AE-489BB1F3F58B}"/>
                  </a:ext>
                </a:extLst>
              </p:cNvPr>
              <p:cNvSpPr>
                <a:spLocks noChangeArrowheads="1"/>
              </p:cNvSpPr>
              <p:nvPr/>
            </p:nvSpPr>
            <p:spPr bwMode="auto">
              <a:xfrm>
                <a:off x="3250" y="6121"/>
                <a:ext cx="1146" cy="1146"/>
              </a:xfrm>
              <a:prstGeom prst="roundRect">
                <a:avLst/>
              </a:prstGeom>
              <a:solidFill>
                <a:srgbClr val="C5C979"/>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9" name="TextBox 32">
                <a:extLst>
                  <a:ext uri="{FF2B5EF4-FFF2-40B4-BE49-F238E27FC236}">
                    <a16:creationId xmlns:a16="http://schemas.microsoft.com/office/drawing/2014/main" id="{5B5ECB7C-5F28-FD8A-5DBC-A30E45E59D17}"/>
                  </a:ext>
                </a:extLst>
              </p:cNvPr>
              <p:cNvSpPr txBox="1">
                <a:spLocks noChangeArrowheads="1"/>
              </p:cNvSpPr>
              <p:nvPr/>
            </p:nvSpPr>
            <p:spPr bwMode="auto">
              <a:xfrm>
                <a:off x="3398" y="6227"/>
                <a:ext cx="937"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rPr>
                  <a:t>01</a:t>
                </a:r>
              </a:p>
            </p:txBody>
          </p:sp>
        </p:grpSp>
        <p:sp>
          <p:nvSpPr>
            <p:cNvPr id="4" name="TextBox 76">
              <a:extLst>
                <a:ext uri="{FF2B5EF4-FFF2-40B4-BE49-F238E27FC236}">
                  <a16:creationId xmlns:a16="http://schemas.microsoft.com/office/drawing/2014/main" id="{DC535EA3-1C1A-189E-2F3F-08990F9AD114}"/>
                </a:ext>
              </a:extLst>
            </p:cNvPr>
            <p:cNvSpPr txBox="1"/>
            <p:nvPr/>
          </p:nvSpPr>
          <p:spPr>
            <a:xfrm>
              <a:off x="541" y="7821"/>
              <a:ext cx="5235" cy="4412"/>
            </a:xfrm>
            <a:prstGeom prst="rect">
              <a:avLst/>
            </a:prstGeom>
            <a:noFill/>
          </p:spPr>
          <p:txBody>
            <a:bodyPr wrap="square" rtlCol="0">
              <a:spAutoFit/>
            </a:bodyPr>
            <a:lstStyle/>
            <a:p>
              <a:pPr algn="ctr">
                <a:spcAft>
                  <a:spcPts val="800"/>
                </a:spcAft>
              </a:pPr>
              <a:r>
                <a:rPr lang="vi-VN"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 nhân HS thực hiện bài tập 6 trong SGK.</a:t>
              </a:r>
              <a:endParaRPr lang="en-SG"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组合 33">
            <a:extLst>
              <a:ext uri="{FF2B5EF4-FFF2-40B4-BE49-F238E27FC236}">
                <a16:creationId xmlns:a16="http://schemas.microsoft.com/office/drawing/2014/main" id="{379EE427-D428-17D9-6B7B-49FEABCA76D3}"/>
              </a:ext>
            </a:extLst>
          </p:cNvPr>
          <p:cNvGrpSpPr/>
          <p:nvPr/>
        </p:nvGrpSpPr>
        <p:grpSpPr>
          <a:xfrm>
            <a:off x="7650756" y="1879220"/>
            <a:ext cx="3769757" cy="4339869"/>
            <a:chOff x="4905" y="6427"/>
            <a:chExt cx="5938" cy="6836"/>
          </a:xfrm>
        </p:grpSpPr>
        <p:grpSp>
          <p:nvGrpSpPr>
            <p:cNvPr id="16" name="组合 34">
              <a:extLst>
                <a:ext uri="{FF2B5EF4-FFF2-40B4-BE49-F238E27FC236}">
                  <a16:creationId xmlns:a16="http://schemas.microsoft.com/office/drawing/2014/main" id="{F36CAC3E-88A1-C095-223F-D25DF3F12648}"/>
                </a:ext>
              </a:extLst>
            </p:cNvPr>
            <p:cNvGrpSpPr/>
            <p:nvPr/>
          </p:nvGrpSpPr>
          <p:grpSpPr>
            <a:xfrm>
              <a:off x="6744" y="6427"/>
              <a:ext cx="1146" cy="1146"/>
              <a:chOff x="11167" y="6123"/>
              <a:chExt cx="1146" cy="1146"/>
            </a:xfrm>
          </p:grpSpPr>
          <p:sp>
            <p:nvSpPr>
              <p:cNvPr id="18" name="椭圆 1">
                <a:extLst>
                  <a:ext uri="{FF2B5EF4-FFF2-40B4-BE49-F238E27FC236}">
                    <a16:creationId xmlns:a16="http://schemas.microsoft.com/office/drawing/2014/main" id="{F2357727-D71F-F955-0198-EECF583BDF2C}"/>
                  </a:ext>
                </a:extLst>
              </p:cNvPr>
              <p:cNvSpPr>
                <a:spLocks noChangeArrowheads="1"/>
              </p:cNvSpPr>
              <p:nvPr/>
            </p:nvSpPr>
            <p:spPr bwMode="auto">
              <a:xfrm>
                <a:off x="11167" y="6123"/>
                <a:ext cx="1146" cy="1146"/>
              </a:xfrm>
              <a:prstGeom prst="roundRect">
                <a:avLst/>
              </a:prstGeom>
              <a:solidFill>
                <a:srgbClr val="E2B3BD"/>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194"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010101"/>
                  </a:solidFill>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19" name="TextBox 32">
                <a:extLst>
                  <a:ext uri="{FF2B5EF4-FFF2-40B4-BE49-F238E27FC236}">
                    <a16:creationId xmlns:a16="http://schemas.microsoft.com/office/drawing/2014/main" id="{355F1011-C0AD-C5DE-F9AC-C50A0261645B}"/>
                  </a:ext>
                </a:extLst>
              </p:cNvPr>
              <p:cNvSpPr txBox="1">
                <a:spLocks noChangeArrowheads="1"/>
              </p:cNvSpPr>
              <p:nvPr/>
            </p:nvSpPr>
            <p:spPr bwMode="auto">
              <a:xfrm>
                <a:off x="11266" y="6236"/>
                <a:ext cx="937"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194"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仓耳羽辰体-谷力 W04" panose="02020400000000000000" pitchFamily="18" charset="-122"/>
                    <a:cs typeface="Times New Roman" panose="02020603050405020304" pitchFamily="18" charset="0"/>
                    <a:sym typeface="Arial"/>
                  </a:rPr>
                  <a:t>02</a:t>
                </a:r>
              </a:p>
            </p:txBody>
          </p:sp>
        </p:grpSp>
        <p:sp>
          <p:nvSpPr>
            <p:cNvPr id="17" name="TextBox 76">
              <a:extLst>
                <a:ext uri="{FF2B5EF4-FFF2-40B4-BE49-F238E27FC236}">
                  <a16:creationId xmlns:a16="http://schemas.microsoft.com/office/drawing/2014/main" id="{3654A9E9-5B11-08E6-EA78-E77454D94B65}"/>
                </a:ext>
              </a:extLst>
            </p:cNvPr>
            <p:cNvSpPr txBox="1"/>
            <p:nvPr/>
          </p:nvSpPr>
          <p:spPr>
            <a:xfrm>
              <a:off x="4905" y="7785"/>
              <a:ext cx="5938" cy="5478"/>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400" i="0" u="none" strike="noStrike" cap="none" normalizeH="0" baseline="0">
                  <a:ln>
                    <a:noFill/>
                  </a:ln>
                  <a:solidFill>
                    <a:schemeClr val="tx1">
                      <a:lumMod val="75000"/>
                      <a:lumOff val="25000"/>
                    </a:schemeClr>
                  </a:solidFill>
                  <a:effectLst/>
                  <a:uLnTx/>
                  <a:uFillTx/>
                  <a:latin typeface="仓耳羽辰体-谷力 W04" panose="02020400000000000000" pitchFamily="18" charset="-122"/>
                  <a:ea typeface="仓耳羽辰体-谷力 W04" panose="02020400000000000000" pitchFamily="18" charset="-122"/>
                  <a:cs typeface="+mn-ea"/>
                </a:defRPr>
              </a:lvl1pPr>
            </a:lstStyle>
            <a:p>
              <a:pPr>
                <a:spcAft>
                  <a:spcPts val="800"/>
                </a:spcAft>
              </a:pPr>
              <a:r>
                <a:rPr lang="vi-VN"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 HS trao đổi sản phẩm cho nhau và góp ý cho sản phẩm của bạn.</a:t>
              </a:r>
              <a:endParaRPr lang="en-SG"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0" name="图片 40">
            <a:extLst>
              <a:ext uri="{FF2B5EF4-FFF2-40B4-BE49-F238E27FC236}">
                <a16:creationId xmlns:a16="http://schemas.microsoft.com/office/drawing/2014/main" id="{EC8E22B2-4337-BCD0-BCD1-CB43686F02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087" y="970821"/>
            <a:ext cx="1701283" cy="1701283"/>
          </a:xfrm>
          <a:prstGeom prst="rect">
            <a:avLst/>
          </a:prstGeom>
        </p:spPr>
      </p:pic>
      <p:grpSp>
        <p:nvGrpSpPr>
          <p:cNvPr id="21" name="Google Shape;2089;p51">
            <a:extLst>
              <a:ext uri="{FF2B5EF4-FFF2-40B4-BE49-F238E27FC236}">
                <a16:creationId xmlns:a16="http://schemas.microsoft.com/office/drawing/2014/main" id="{AD382C65-367A-AE1F-2F5B-2883702E8371}"/>
              </a:ext>
            </a:extLst>
          </p:cNvPr>
          <p:cNvGrpSpPr/>
          <p:nvPr/>
        </p:nvGrpSpPr>
        <p:grpSpPr>
          <a:xfrm>
            <a:off x="4538527" y="3668094"/>
            <a:ext cx="3096650" cy="2966617"/>
            <a:chOff x="6576348" y="2449711"/>
            <a:chExt cx="2518653" cy="2339916"/>
          </a:xfrm>
        </p:grpSpPr>
        <p:sp>
          <p:nvSpPr>
            <p:cNvPr id="22" name="Google Shape;2090;p51">
              <a:extLst>
                <a:ext uri="{FF2B5EF4-FFF2-40B4-BE49-F238E27FC236}">
                  <a16:creationId xmlns:a16="http://schemas.microsoft.com/office/drawing/2014/main" id="{215CDA74-A588-04EC-C6E7-658021C39912}"/>
                </a:ext>
              </a:extLst>
            </p:cNvPr>
            <p:cNvSpPr/>
            <p:nvPr/>
          </p:nvSpPr>
          <p:spPr>
            <a:xfrm>
              <a:off x="7370075" y="2710575"/>
              <a:ext cx="202800" cy="743100"/>
            </a:xfrm>
            <a:prstGeom prst="roundRect">
              <a:avLst>
                <a:gd name="adj" fmla="val 50000"/>
              </a:avLst>
            </a:prstGeom>
            <a:solidFill>
              <a:srgbClr val="06060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3" name="Google Shape;2091;p51">
              <a:extLst>
                <a:ext uri="{FF2B5EF4-FFF2-40B4-BE49-F238E27FC236}">
                  <a16:creationId xmlns:a16="http://schemas.microsoft.com/office/drawing/2014/main" id="{2307FD05-9077-9CEA-A6E7-74F89084527D}"/>
                </a:ext>
              </a:extLst>
            </p:cNvPr>
            <p:cNvSpPr/>
            <p:nvPr/>
          </p:nvSpPr>
          <p:spPr>
            <a:xfrm>
              <a:off x="7893449" y="2710575"/>
              <a:ext cx="202800" cy="743100"/>
            </a:xfrm>
            <a:prstGeom prst="roundRect">
              <a:avLst>
                <a:gd name="adj" fmla="val 50000"/>
              </a:avLst>
            </a:prstGeom>
            <a:solidFill>
              <a:srgbClr val="06060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24" name="Google Shape;2092;p51">
              <a:extLst>
                <a:ext uri="{FF2B5EF4-FFF2-40B4-BE49-F238E27FC236}">
                  <a16:creationId xmlns:a16="http://schemas.microsoft.com/office/drawing/2014/main" id="{DBE0D3CD-A333-C83D-4A89-A75AA4D66FD6}"/>
                </a:ext>
              </a:extLst>
            </p:cNvPr>
            <p:cNvGrpSpPr/>
            <p:nvPr/>
          </p:nvGrpSpPr>
          <p:grpSpPr>
            <a:xfrm>
              <a:off x="6576348" y="2449711"/>
              <a:ext cx="2518653" cy="2339916"/>
              <a:chOff x="698048" y="2449711"/>
              <a:chExt cx="2518653" cy="2339916"/>
            </a:xfrm>
          </p:grpSpPr>
          <p:sp>
            <p:nvSpPr>
              <p:cNvPr id="25" name="Google Shape;2093;p51">
                <a:extLst>
                  <a:ext uri="{FF2B5EF4-FFF2-40B4-BE49-F238E27FC236}">
                    <a16:creationId xmlns:a16="http://schemas.microsoft.com/office/drawing/2014/main" id="{63662996-70A3-F235-88A3-D9EF21D2AEC6}"/>
                  </a:ext>
                </a:extLst>
              </p:cNvPr>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2094;p51">
                <a:extLst>
                  <a:ext uri="{FF2B5EF4-FFF2-40B4-BE49-F238E27FC236}">
                    <a16:creationId xmlns:a16="http://schemas.microsoft.com/office/drawing/2014/main" id="{073ABEDD-49D0-BA68-74F5-6E69D02F78BB}"/>
                  </a:ext>
                </a:extLst>
              </p:cNvPr>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2095;p51">
                <a:extLst>
                  <a:ext uri="{FF2B5EF4-FFF2-40B4-BE49-F238E27FC236}">
                    <a16:creationId xmlns:a16="http://schemas.microsoft.com/office/drawing/2014/main" id="{D17036F2-7B35-0A81-DF99-F234C28DAD1A}"/>
                  </a:ext>
                </a:extLst>
              </p:cNvPr>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rgbClr val="FCE5CD"/>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8" name="Google Shape;2096;p51">
                <a:extLst>
                  <a:ext uri="{FF2B5EF4-FFF2-40B4-BE49-F238E27FC236}">
                    <a16:creationId xmlns:a16="http://schemas.microsoft.com/office/drawing/2014/main" id="{6EE17B7B-76BE-5240-3EC1-09A8DCFB4C33}"/>
                  </a:ext>
                </a:extLst>
              </p:cNvPr>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2097;p51">
                <a:extLst>
                  <a:ext uri="{FF2B5EF4-FFF2-40B4-BE49-F238E27FC236}">
                    <a16:creationId xmlns:a16="http://schemas.microsoft.com/office/drawing/2014/main" id="{8792B6F5-0EF5-438E-A90F-ABD80123374C}"/>
                  </a:ext>
                </a:extLst>
              </p:cNvPr>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2098;p51">
                <a:extLst>
                  <a:ext uri="{FF2B5EF4-FFF2-40B4-BE49-F238E27FC236}">
                    <a16:creationId xmlns:a16="http://schemas.microsoft.com/office/drawing/2014/main" id="{8949EA50-17C7-F375-8194-AEB0CD72E244}"/>
                  </a:ext>
                </a:extLst>
              </p:cNvPr>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2099;p51">
                <a:extLst>
                  <a:ext uri="{FF2B5EF4-FFF2-40B4-BE49-F238E27FC236}">
                    <a16:creationId xmlns:a16="http://schemas.microsoft.com/office/drawing/2014/main" id="{C356F70E-CE57-93EA-9AED-59155BBDA03E}"/>
                  </a:ext>
                </a:extLst>
              </p:cNvPr>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rgbClr val="06060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2101;p51">
                <a:extLst>
                  <a:ext uri="{FF2B5EF4-FFF2-40B4-BE49-F238E27FC236}">
                    <a16:creationId xmlns:a16="http://schemas.microsoft.com/office/drawing/2014/main" id="{70429B54-4F98-5300-CA7E-E19BAC6B6696}"/>
                  </a:ext>
                </a:extLst>
              </p:cNvPr>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2102;p51">
                <a:extLst>
                  <a:ext uri="{FF2B5EF4-FFF2-40B4-BE49-F238E27FC236}">
                    <a16:creationId xmlns:a16="http://schemas.microsoft.com/office/drawing/2014/main" id="{C92040F2-8D15-44A7-E18A-37D9240A3081}"/>
                  </a:ext>
                </a:extLst>
              </p:cNvPr>
              <p:cNvSpPr/>
              <p:nvPr/>
            </p:nvSpPr>
            <p:spPr>
              <a:xfrm rot="10800000">
                <a:off x="1848969" y="3206253"/>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2103;p51">
                <a:extLst>
                  <a:ext uri="{FF2B5EF4-FFF2-40B4-BE49-F238E27FC236}">
                    <a16:creationId xmlns:a16="http://schemas.microsoft.com/office/drawing/2014/main" id="{A8ACF00D-71E7-9DC3-20C0-DBE568115EA8}"/>
                  </a:ext>
                </a:extLst>
              </p:cNvPr>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2104;p51">
                <a:extLst>
                  <a:ext uri="{FF2B5EF4-FFF2-40B4-BE49-F238E27FC236}">
                    <a16:creationId xmlns:a16="http://schemas.microsoft.com/office/drawing/2014/main" id="{B18B344B-6941-D3A2-B8E3-2BEB34CEF9C5}"/>
                  </a:ext>
                </a:extLst>
              </p:cNvPr>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2105;p51">
                <a:extLst>
                  <a:ext uri="{FF2B5EF4-FFF2-40B4-BE49-F238E27FC236}">
                    <a16:creationId xmlns:a16="http://schemas.microsoft.com/office/drawing/2014/main" id="{D3398AD1-B417-332F-B8ED-AD3F6B0AE110}"/>
                  </a:ext>
                </a:extLst>
              </p:cNvPr>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rgbClr val="06060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2106;p51">
                <a:extLst>
                  <a:ext uri="{FF2B5EF4-FFF2-40B4-BE49-F238E27FC236}">
                    <a16:creationId xmlns:a16="http://schemas.microsoft.com/office/drawing/2014/main" id="{D642EAA4-A9E6-740E-C12C-811E41AA9845}"/>
                  </a:ext>
                </a:extLst>
              </p:cNvPr>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rgbClr val="06060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2107;p51">
                <a:extLst>
                  <a:ext uri="{FF2B5EF4-FFF2-40B4-BE49-F238E27FC236}">
                    <a16:creationId xmlns:a16="http://schemas.microsoft.com/office/drawing/2014/main" id="{EDD87650-812D-76FA-0F3B-E5766494F40C}"/>
                  </a:ext>
                </a:extLst>
              </p:cNvPr>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9" name="Google Shape;2108;p51">
                <a:extLst>
                  <a:ext uri="{FF2B5EF4-FFF2-40B4-BE49-F238E27FC236}">
                    <a16:creationId xmlns:a16="http://schemas.microsoft.com/office/drawing/2014/main" id="{BA34D14B-3AEC-1941-ED8B-C18DC5217EC6}"/>
                  </a:ext>
                </a:extLst>
              </p:cNvPr>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0" name="Google Shape;2109;p51">
                <a:extLst>
                  <a:ext uri="{FF2B5EF4-FFF2-40B4-BE49-F238E27FC236}">
                    <a16:creationId xmlns:a16="http://schemas.microsoft.com/office/drawing/2014/main" id="{A7498F6C-EF13-A302-1C54-DDE37BEFDB4A}"/>
                  </a:ext>
                </a:extLst>
              </p:cNvPr>
              <p:cNvSpPr/>
              <p:nvPr/>
            </p:nvSpPr>
            <p:spPr>
              <a:xfrm>
                <a:off x="1829401" y="2995508"/>
                <a:ext cx="91942" cy="89"/>
              </a:xfrm>
              <a:custGeom>
                <a:avLst/>
                <a:gdLst/>
                <a:ahLst/>
                <a:cxnLst/>
                <a:rect l="l" t="t" r="r" b="b"/>
                <a:pathLst>
                  <a:path w="1036" h="1" fill="none" extrusionOk="0">
                    <a:moveTo>
                      <a:pt x="1" y="1"/>
                    </a:moveTo>
                    <a:lnTo>
                      <a:pt x="1036"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1" name="Google Shape;2110;p51">
                <a:extLst>
                  <a:ext uri="{FF2B5EF4-FFF2-40B4-BE49-F238E27FC236}">
                    <a16:creationId xmlns:a16="http://schemas.microsoft.com/office/drawing/2014/main" id="{CE43E346-79FA-5B3F-55D1-C71FB0013C67}"/>
                  </a:ext>
                </a:extLst>
              </p:cNvPr>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2" name="Google Shape;2111;p51">
                <a:extLst>
                  <a:ext uri="{FF2B5EF4-FFF2-40B4-BE49-F238E27FC236}">
                    <a16:creationId xmlns:a16="http://schemas.microsoft.com/office/drawing/2014/main" id="{9EC00C80-C9AC-9EB3-EE12-BF1DA36960D6}"/>
                  </a:ext>
                </a:extLst>
              </p:cNvPr>
              <p:cNvSpPr/>
              <p:nvPr/>
            </p:nvSpPr>
            <p:spPr>
              <a:xfrm>
                <a:off x="1543723" y="2635637"/>
                <a:ext cx="676345" cy="158592"/>
              </a:xfrm>
              <a:custGeom>
                <a:avLst/>
                <a:gdLst/>
                <a:ahLst/>
                <a:cxnLst/>
                <a:rect l="l" t="t" r="r" b="b"/>
                <a:pathLst>
                  <a:path w="7621" h="1787" fill="none" extrusionOk="0">
                    <a:moveTo>
                      <a:pt x="0" y="1"/>
                    </a:moveTo>
                    <a:cubicBezTo>
                      <a:pt x="1564" y="1779"/>
                      <a:pt x="4577" y="1787"/>
                      <a:pt x="6616" y="928"/>
                    </a:cubicBezTo>
                    <a:cubicBezTo>
                      <a:pt x="6976" y="790"/>
                      <a:pt x="7313" y="599"/>
                      <a:pt x="7620" y="36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3" name="Google Shape;2112;p51">
                <a:extLst>
                  <a:ext uri="{FF2B5EF4-FFF2-40B4-BE49-F238E27FC236}">
                    <a16:creationId xmlns:a16="http://schemas.microsoft.com/office/drawing/2014/main" id="{2F4B44E8-D108-3639-5049-B31B4ADF283C}"/>
                  </a:ext>
                </a:extLst>
              </p:cNvPr>
              <p:cNvSpPr/>
              <p:nvPr/>
            </p:nvSpPr>
            <p:spPr>
              <a:xfrm>
                <a:off x="1598835" y="2581944"/>
                <a:ext cx="597359" cy="119809"/>
              </a:xfrm>
              <a:custGeom>
                <a:avLst/>
                <a:gdLst/>
                <a:ahLst/>
                <a:cxnLst/>
                <a:rect l="l" t="t" r="r" b="b"/>
                <a:pathLst>
                  <a:path w="6731" h="1350" fill="none" extrusionOk="0">
                    <a:moveTo>
                      <a:pt x="0" y="0"/>
                    </a:moveTo>
                    <a:cubicBezTo>
                      <a:pt x="0" y="0"/>
                      <a:pt x="690" y="1066"/>
                      <a:pt x="3166" y="1204"/>
                    </a:cubicBezTo>
                    <a:cubicBezTo>
                      <a:pt x="5796" y="1349"/>
                      <a:pt x="6731" y="368"/>
                      <a:pt x="6731" y="36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4" name="Google Shape;2113;p51">
                <a:extLst>
                  <a:ext uri="{FF2B5EF4-FFF2-40B4-BE49-F238E27FC236}">
                    <a16:creationId xmlns:a16="http://schemas.microsoft.com/office/drawing/2014/main" id="{390DFE2E-A2D4-CAF2-E546-21480FDF1C29}"/>
                  </a:ext>
                </a:extLst>
              </p:cNvPr>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rgbClr val="EEF6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5" name="Google Shape;2114;p51">
                <a:extLst>
                  <a:ext uri="{FF2B5EF4-FFF2-40B4-BE49-F238E27FC236}">
                    <a16:creationId xmlns:a16="http://schemas.microsoft.com/office/drawing/2014/main" id="{81A64A18-CBFC-B1A3-EE2E-A85F436145E2}"/>
                  </a:ext>
                </a:extLst>
              </p:cNvPr>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rgbClr val="6E63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Google Shape;2115;p51">
                <a:extLst>
                  <a:ext uri="{FF2B5EF4-FFF2-40B4-BE49-F238E27FC236}">
                    <a16:creationId xmlns:a16="http://schemas.microsoft.com/office/drawing/2014/main" id="{D9716C5E-43A4-C42B-1923-39671D63B1DC}"/>
                  </a:ext>
                </a:extLst>
              </p:cNvPr>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 name="Google Shape;2116;p51">
                <a:extLst>
                  <a:ext uri="{FF2B5EF4-FFF2-40B4-BE49-F238E27FC236}">
                    <a16:creationId xmlns:a16="http://schemas.microsoft.com/office/drawing/2014/main" id="{D40800D2-E8D8-4661-B237-92BFCCEE5D9A}"/>
                  </a:ext>
                </a:extLst>
              </p:cNvPr>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8" name="Google Shape;2117;p51">
                <a:extLst>
                  <a:ext uri="{FF2B5EF4-FFF2-40B4-BE49-F238E27FC236}">
                    <a16:creationId xmlns:a16="http://schemas.microsoft.com/office/drawing/2014/main" id="{1957EAF0-462F-AC11-E7C0-5A9F0E2E5225}"/>
                  </a:ext>
                </a:extLst>
              </p:cNvPr>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rgbClr val="6E63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9" name="Google Shape;2118;p51">
                <a:extLst>
                  <a:ext uri="{FF2B5EF4-FFF2-40B4-BE49-F238E27FC236}">
                    <a16:creationId xmlns:a16="http://schemas.microsoft.com/office/drawing/2014/main" id="{99AB0351-59A7-C84A-D5F2-749523EF03BB}"/>
                  </a:ext>
                </a:extLst>
              </p:cNvPr>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0" name="Google Shape;2119;p51">
                <a:extLst>
                  <a:ext uri="{FF2B5EF4-FFF2-40B4-BE49-F238E27FC236}">
                    <a16:creationId xmlns:a16="http://schemas.microsoft.com/office/drawing/2014/main" id="{2EA4EE74-9C38-212D-3EF1-15097465528D}"/>
                  </a:ext>
                </a:extLst>
              </p:cNvPr>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rgbClr val="6E63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1" name="Google Shape;2120;p51">
                <a:extLst>
                  <a:ext uri="{FF2B5EF4-FFF2-40B4-BE49-F238E27FC236}">
                    <a16:creationId xmlns:a16="http://schemas.microsoft.com/office/drawing/2014/main" id="{AD87F1A8-4D2E-6409-99F8-EA729CA308C2}"/>
                  </a:ext>
                </a:extLst>
              </p:cNvPr>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2" name="Google Shape;2121;p51">
                <a:extLst>
                  <a:ext uri="{FF2B5EF4-FFF2-40B4-BE49-F238E27FC236}">
                    <a16:creationId xmlns:a16="http://schemas.microsoft.com/office/drawing/2014/main" id="{53CF8452-755C-28B3-0ABE-456AAD2DE049}"/>
                  </a:ext>
                </a:extLst>
              </p:cNvPr>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3" name="Google Shape;2122;p51">
                <a:extLst>
                  <a:ext uri="{FF2B5EF4-FFF2-40B4-BE49-F238E27FC236}">
                    <a16:creationId xmlns:a16="http://schemas.microsoft.com/office/drawing/2014/main" id="{57BAE290-A2E2-FCF3-A078-4087D7C03761}"/>
                  </a:ext>
                </a:extLst>
              </p:cNvPr>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4" name="Google Shape;2123;p51">
                <a:extLst>
                  <a:ext uri="{FF2B5EF4-FFF2-40B4-BE49-F238E27FC236}">
                    <a16:creationId xmlns:a16="http://schemas.microsoft.com/office/drawing/2014/main" id="{9BFE0418-4E2D-6FA4-AF45-214657D0D3B2}"/>
                  </a:ext>
                </a:extLst>
              </p:cNvPr>
              <p:cNvSpPr/>
              <p:nvPr/>
            </p:nvSpPr>
            <p:spPr>
              <a:xfrm>
                <a:off x="1905635" y="3531631"/>
                <a:ext cx="89" cy="1257996"/>
              </a:xfrm>
              <a:custGeom>
                <a:avLst/>
                <a:gdLst/>
                <a:ahLst/>
                <a:cxnLst/>
                <a:rect l="l" t="t" r="r" b="b"/>
                <a:pathLst>
                  <a:path w="1" h="14175" fill="none" extrusionOk="0">
                    <a:moveTo>
                      <a:pt x="0" y="1"/>
                    </a:moveTo>
                    <a:lnTo>
                      <a:pt x="0" y="14175"/>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5" name="Google Shape;2124;p51">
                <a:extLst>
                  <a:ext uri="{FF2B5EF4-FFF2-40B4-BE49-F238E27FC236}">
                    <a16:creationId xmlns:a16="http://schemas.microsoft.com/office/drawing/2014/main" id="{8ECAE32E-2A52-5592-33F3-079482649888}"/>
                  </a:ext>
                </a:extLst>
              </p:cNvPr>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6" name="Google Shape;2125;p51">
                <a:extLst>
                  <a:ext uri="{FF2B5EF4-FFF2-40B4-BE49-F238E27FC236}">
                    <a16:creationId xmlns:a16="http://schemas.microsoft.com/office/drawing/2014/main" id="{AAC3432A-42CF-C87B-34BA-5E2C4ADE152A}"/>
                  </a:ext>
                </a:extLst>
              </p:cNvPr>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7" name="Google Shape;2126;p51">
                <a:extLst>
                  <a:ext uri="{FF2B5EF4-FFF2-40B4-BE49-F238E27FC236}">
                    <a16:creationId xmlns:a16="http://schemas.microsoft.com/office/drawing/2014/main" id="{DF3BDD9D-3811-3814-BC88-7A9DD408F3A8}"/>
                  </a:ext>
                </a:extLst>
              </p:cNvPr>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rgbClr val="3C386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8" name="Google Shape;2127;p51">
                <a:extLst>
                  <a:ext uri="{FF2B5EF4-FFF2-40B4-BE49-F238E27FC236}">
                    <a16:creationId xmlns:a16="http://schemas.microsoft.com/office/drawing/2014/main" id="{171E0B79-AB88-8DBA-C55B-564C548F4356}"/>
                  </a:ext>
                </a:extLst>
              </p:cNvPr>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rgbClr val="6E63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59" name="Google Shape;2128;p51">
                <a:extLst>
                  <a:ext uri="{FF2B5EF4-FFF2-40B4-BE49-F238E27FC236}">
                    <a16:creationId xmlns:a16="http://schemas.microsoft.com/office/drawing/2014/main" id="{AC0E3C58-20C1-96EB-8FE7-6DE39921D0DF}"/>
                  </a:ext>
                </a:extLst>
              </p:cNvPr>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rgbClr val="6E63B4"/>
              </a:solidFill>
              <a:ln w="3650"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0" name="Google Shape;2129;p51">
                <a:extLst>
                  <a:ext uri="{FF2B5EF4-FFF2-40B4-BE49-F238E27FC236}">
                    <a16:creationId xmlns:a16="http://schemas.microsoft.com/office/drawing/2014/main" id="{D9885228-AB27-687D-15F2-18B94E6A1398}"/>
                  </a:ext>
                </a:extLst>
              </p:cNvPr>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rgbClr val="6E63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1" name="Google Shape;2130;p51">
                <a:extLst>
                  <a:ext uri="{FF2B5EF4-FFF2-40B4-BE49-F238E27FC236}">
                    <a16:creationId xmlns:a16="http://schemas.microsoft.com/office/drawing/2014/main" id="{531F030F-DD91-139C-F2DF-BD46ED1BA274}"/>
                  </a:ext>
                </a:extLst>
              </p:cNvPr>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rgbClr val="06060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2" name="Google Shape;2131;p51">
                <a:extLst>
                  <a:ext uri="{FF2B5EF4-FFF2-40B4-BE49-F238E27FC236}">
                    <a16:creationId xmlns:a16="http://schemas.microsoft.com/office/drawing/2014/main" id="{55DD5405-7FBE-CC8D-17B9-4098CE8E9ED8}"/>
                  </a:ext>
                </a:extLst>
              </p:cNvPr>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3" name="Google Shape;2132;p51">
                <a:extLst>
                  <a:ext uri="{FF2B5EF4-FFF2-40B4-BE49-F238E27FC236}">
                    <a16:creationId xmlns:a16="http://schemas.microsoft.com/office/drawing/2014/main" id="{D0DBBE89-E5E4-36EF-E5C3-2CE92FC74ADD}"/>
                  </a:ext>
                </a:extLst>
              </p:cNvPr>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4" name="Google Shape;2133;p51">
                <a:extLst>
                  <a:ext uri="{FF2B5EF4-FFF2-40B4-BE49-F238E27FC236}">
                    <a16:creationId xmlns:a16="http://schemas.microsoft.com/office/drawing/2014/main" id="{57117DBD-6551-918D-2A39-ED7844859D79}"/>
                  </a:ext>
                </a:extLst>
              </p:cNvPr>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5" name="Google Shape;2134;p51">
                <a:extLst>
                  <a:ext uri="{FF2B5EF4-FFF2-40B4-BE49-F238E27FC236}">
                    <a16:creationId xmlns:a16="http://schemas.microsoft.com/office/drawing/2014/main" id="{0FC331B7-55DC-9E07-2985-9CC9503ECB38}"/>
                  </a:ext>
                </a:extLst>
              </p:cNvPr>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6" name="Google Shape;2135;p51">
                <a:extLst>
                  <a:ext uri="{FF2B5EF4-FFF2-40B4-BE49-F238E27FC236}">
                    <a16:creationId xmlns:a16="http://schemas.microsoft.com/office/drawing/2014/main" id="{99AC0638-B07C-591A-0539-7C6C9BE48DD3}"/>
                  </a:ext>
                </a:extLst>
              </p:cNvPr>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7" name="Google Shape;2136;p51">
                <a:extLst>
                  <a:ext uri="{FF2B5EF4-FFF2-40B4-BE49-F238E27FC236}">
                    <a16:creationId xmlns:a16="http://schemas.microsoft.com/office/drawing/2014/main" id="{6F2B6507-F98B-7E79-5211-07525C1340EE}"/>
                  </a:ext>
                </a:extLst>
              </p:cNvPr>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8" name="Google Shape;2137;p51">
                <a:extLst>
                  <a:ext uri="{FF2B5EF4-FFF2-40B4-BE49-F238E27FC236}">
                    <a16:creationId xmlns:a16="http://schemas.microsoft.com/office/drawing/2014/main" id="{E262F795-1D7E-D654-72B8-409C809F9FF0}"/>
                  </a:ext>
                </a:extLst>
              </p:cNvPr>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69" name="Google Shape;2138;p51">
                <a:extLst>
                  <a:ext uri="{FF2B5EF4-FFF2-40B4-BE49-F238E27FC236}">
                    <a16:creationId xmlns:a16="http://schemas.microsoft.com/office/drawing/2014/main" id="{5D631149-ECCE-0A8B-AA1A-14D040D3828A}"/>
                  </a:ext>
                </a:extLst>
              </p:cNvPr>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0" name="Google Shape;2139;p51">
                <a:extLst>
                  <a:ext uri="{FF2B5EF4-FFF2-40B4-BE49-F238E27FC236}">
                    <a16:creationId xmlns:a16="http://schemas.microsoft.com/office/drawing/2014/main" id="{91DF4047-A33C-088A-B7AB-366F9B3903B0}"/>
                  </a:ext>
                </a:extLst>
              </p:cNvPr>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1" name="Google Shape;2140;p51">
                <a:extLst>
                  <a:ext uri="{FF2B5EF4-FFF2-40B4-BE49-F238E27FC236}">
                    <a16:creationId xmlns:a16="http://schemas.microsoft.com/office/drawing/2014/main" id="{175517E3-F637-4256-CF9C-55CEEE7593AC}"/>
                  </a:ext>
                </a:extLst>
              </p:cNvPr>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2" name="Google Shape;2141;p51">
                <a:extLst>
                  <a:ext uri="{FF2B5EF4-FFF2-40B4-BE49-F238E27FC236}">
                    <a16:creationId xmlns:a16="http://schemas.microsoft.com/office/drawing/2014/main" id="{A7DAA38F-7517-C182-3C41-5B000343D9DF}"/>
                  </a:ext>
                </a:extLst>
              </p:cNvPr>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3" name="Google Shape;2142;p51">
                <a:extLst>
                  <a:ext uri="{FF2B5EF4-FFF2-40B4-BE49-F238E27FC236}">
                    <a16:creationId xmlns:a16="http://schemas.microsoft.com/office/drawing/2014/main" id="{AFCD0680-3907-1F9C-9455-B84CB0ACBC7B}"/>
                  </a:ext>
                </a:extLst>
              </p:cNvPr>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FCE5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4" name="Google Shape;2143;p51">
                <a:extLst>
                  <a:ext uri="{FF2B5EF4-FFF2-40B4-BE49-F238E27FC236}">
                    <a16:creationId xmlns:a16="http://schemas.microsoft.com/office/drawing/2014/main" id="{D4E9411C-66AC-7DE1-F47B-FE93C99C3576}"/>
                  </a:ext>
                </a:extLst>
              </p:cNvPr>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5" name="Google Shape;2144;p51">
                <a:extLst>
                  <a:ext uri="{FF2B5EF4-FFF2-40B4-BE49-F238E27FC236}">
                    <a16:creationId xmlns:a16="http://schemas.microsoft.com/office/drawing/2014/main" id="{6AFE039A-85C5-E7AE-C65E-535F0CA5E900}"/>
                  </a:ext>
                </a:extLst>
              </p:cNvPr>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6" name="Google Shape;2145;p51">
                <a:extLst>
                  <a:ext uri="{FF2B5EF4-FFF2-40B4-BE49-F238E27FC236}">
                    <a16:creationId xmlns:a16="http://schemas.microsoft.com/office/drawing/2014/main" id="{F6DCFD87-AA40-5D8A-B6FD-57DC6F499FF9}"/>
                  </a:ext>
                </a:extLst>
              </p:cNvPr>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7" name="Google Shape;2146;p51">
                <a:extLst>
                  <a:ext uri="{FF2B5EF4-FFF2-40B4-BE49-F238E27FC236}">
                    <a16:creationId xmlns:a16="http://schemas.microsoft.com/office/drawing/2014/main" id="{4951A3F8-2D24-C8AE-CF7B-6EDEFF924378}"/>
                  </a:ext>
                </a:extLst>
              </p:cNvPr>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8" name="Google Shape;2147;p51">
                <a:extLst>
                  <a:ext uri="{FF2B5EF4-FFF2-40B4-BE49-F238E27FC236}">
                    <a16:creationId xmlns:a16="http://schemas.microsoft.com/office/drawing/2014/main" id="{F675C3C1-D3C8-9C47-525D-49F767E123F7}"/>
                  </a:ext>
                </a:extLst>
              </p:cNvPr>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79" name="Google Shape;2148;p51">
                <a:extLst>
                  <a:ext uri="{FF2B5EF4-FFF2-40B4-BE49-F238E27FC236}">
                    <a16:creationId xmlns:a16="http://schemas.microsoft.com/office/drawing/2014/main" id="{4FAF23A9-FD64-F559-5DEE-56194890BFAD}"/>
                  </a:ext>
                </a:extLst>
              </p:cNvPr>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pic>
        <p:nvPicPr>
          <p:cNvPr id="80" name="图片 40">
            <a:extLst>
              <a:ext uri="{FF2B5EF4-FFF2-40B4-BE49-F238E27FC236}">
                <a16:creationId xmlns:a16="http://schemas.microsoft.com/office/drawing/2014/main" id="{960EB5A9-0D30-D136-83DE-40A0DA190F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346" y="1237036"/>
            <a:ext cx="1701283" cy="1701283"/>
          </a:xfrm>
          <a:prstGeom prst="rect">
            <a:avLst/>
          </a:prstGeom>
        </p:spPr>
      </p:pic>
      <p:sp>
        <p:nvSpPr>
          <p:cNvPr id="81" name="Rectangle 80"/>
          <p:cNvSpPr/>
          <p:nvPr/>
        </p:nvSpPr>
        <p:spPr>
          <a:xfrm>
            <a:off x="3849270" y="1489266"/>
            <a:ext cx="2522806" cy="646331"/>
          </a:xfrm>
          <a:prstGeom prst="rect">
            <a:avLst/>
          </a:prstGeom>
        </p:spPr>
        <p:txBody>
          <a:bodyPr wrap="square">
            <a:spAutoFit/>
          </a:bodyPr>
          <a:lstStyle/>
          <a:p>
            <a:pPr marL="228600" algn="ct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459</a:t>
            </a:r>
            <a:endPar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0981.713.891</a:t>
            </a:r>
          </a:p>
        </p:txBody>
      </p:sp>
    </p:spTree>
    <p:extLst>
      <p:ext uri="{BB962C8B-B14F-4D97-AF65-F5344CB8AC3E}">
        <p14:creationId xmlns:p14="http://schemas.microsoft.com/office/powerpoint/2010/main" val="3348092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750" fill="hold"/>
                                        <p:tgtEl>
                                          <p:spTgt spid="80"/>
                                        </p:tgtEl>
                                        <p:attrNameLst>
                                          <p:attrName>ppt_x</p:attrName>
                                        </p:attrNameLst>
                                      </p:cBhvr>
                                      <p:tavLst>
                                        <p:tav tm="0">
                                          <p:val>
                                            <p:strVal val="1+#ppt_w/2"/>
                                          </p:val>
                                        </p:tav>
                                        <p:tav tm="100000">
                                          <p:val>
                                            <p:strVal val="#ppt_x"/>
                                          </p:val>
                                        </p:tav>
                                      </p:tavLst>
                                    </p:anim>
                                    <p:anim calcmode="lin" valueType="num">
                                      <p:cBhvr additive="base">
                                        <p:cTn id="8"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1+#ppt_w/2"/>
                                          </p:val>
                                        </p:tav>
                                        <p:tav tm="100000">
                                          <p:val>
                                            <p:strVal val="#ppt_x"/>
                                          </p:val>
                                        </p:tav>
                                      </p:tavLst>
                                    </p:anim>
                                    <p:anim calcmode="lin" valueType="num">
                                      <p:cBhvr additive="base">
                                        <p:cTn id="20" dur="75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750" fill="hold"/>
                                        <p:tgtEl>
                                          <p:spTgt spid="12"/>
                                        </p:tgtEl>
                                        <p:attrNameLst>
                                          <p:attrName>ppt_x</p:attrName>
                                        </p:attrNameLst>
                                      </p:cBhvr>
                                      <p:tavLst>
                                        <p:tav tm="0">
                                          <p:val>
                                            <p:strVal val="#ppt_x"/>
                                          </p:val>
                                        </p:tav>
                                        <p:tav tm="100000">
                                          <p:val>
                                            <p:strVal val="#ppt_x"/>
                                          </p:val>
                                        </p:tav>
                                      </p:tavLst>
                                    </p:anim>
                                    <p:anim calcmode="lin" valueType="num">
                                      <p:cBhvr additive="base">
                                        <p:cTn id="26"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2B486-ACBC-A3FD-7562-6E71F4759EC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E827BED-176E-9ED3-698B-364051E5C7AD}"/>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1">
            <a:extLst>
              <a:ext uri="{FF2B5EF4-FFF2-40B4-BE49-F238E27FC236}">
                <a16:creationId xmlns:a16="http://schemas.microsoft.com/office/drawing/2014/main" id="{896028F3-4458-2AAB-D8B6-3AABE6CEE39E}"/>
              </a:ext>
            </a:extLst>
          </p:cNvPr>
          <p:cNvSpPr>
            <a:spLocks noChangeArrowheads="1"/>
          </p:cNvSpPr>
          <p:nvPr/>
        </p:nvSpPr>
        <p:spPr bwMode="auto">
          <a:xfrm>
            <a:off x="138896" y="114376"/>
            <a:ext cx="5214894" cy="805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0480" marR="30480" algn="just">
              <a:spcAft>
                <a:spcPts val="800"/>
              </a:spcAft>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ѵà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spcBef>
                <a:spcPts val="0"/>
              </a:spcBef>
              <a:spcAft>
                <a:spcPts val="800"/>
              </a:spcAft>
              <a:buClrTx/>
              <a:buSzTx/>
              <a:buFontTx/>
              <a:buNone/>
              <a:tabLst/>
              <a:defRPr/>
            </a:pPr>
            <a:endParaRPr kumimoji="0" lang="en-SG"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vi-VN" alt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D34901A-AF5F-0BD5-3BB4-59E244D19414}"/>
              </a:ext>
            </a:extLst>
          </p:cNvPr>
          <p:cNvSpPr txBox="1"/>
          <p:nvPr/>
        </p:nvSpPr>
        <p:spPr>
          <a:xfrm>
            <a:off x="5723906" y="802305"/>
            <a:ext cx="6329198" cy="3046988"/>
          </a:xfrm>
          <a:prstGeom prst="rect">
            <a:avLst/>
          </a:prstGeom>
          <a:noFill/>
        </p:spPr>
        <p:txBody>
          <a:bodyPr wrap="square">
            <a:spAutoFit/>
          </a:bodyPr>
          <a:lstStyle/>
          <a:p>
            <a:pPr marL="457200" indent="-457200" algn="just">
              <a:buFont typeface="Wingdings" panose="05000000000000000000" pitchFamily="2" charset="2"/>
              <a:buChar char="Ø"/>
            </a:pPr>
            <a:r>
              <a:rPr lang="en-US" sz="3200" b="1" dirty="0" err="1">
                <a:latin typeface="Times New Roman" panose="02020603050405020304" pitchFamily="18" charset="0"/>
                <a:cs typeface="Times New Roman" panose="02020603050405020304" pitchFamily="18" charset="0"/>
              </a:rPr>
              <a:t>Xem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Tháp</a:t>
            </a:r>
            <a:r>
              <a:rPr lang="en-US" sz="3200" b="1" dirty="0">
                <a:latin typeface="Times New Roman" panose="02020603050405020304" pitchFamily="18" charset="0"/>
                <a:cs typeface="Times New Roman" panose="02020603050405020304" pitchFamily="18" charset="0"/>
              </a:rPr>
              <a:t>.</a:t>
            </a:r>
            <a:endParaRPr lang="en-SG" sz="3200" b="1"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giản</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7F005FC-E590-55AB-D591-1E0CF4EF4A57}"/>
              </a:ext>
            </a:extLst>
          </p:cNvPr>
          <p:cNvSpPr txBox="1"/>
          <p:nvPr/>
        </p:nvSpPr>
        <p:spPr>
          <a:xfrm>
            <a:off x="5873239" y="4835270"/>
            <a:ext cx="6179865" cy="1569660"/>
          </a:xfrm>
          <a:prstGeom prst="rect">
            <a:avLst/>
          </a:prstGeom>
          <a:noFill/>
        </p:spPr>
        <p:txBody>
          <a:bodyPr wrap="square">
            <a:spAutoFit/>
          </a:bodyPr>
          <a:lstStyle/>
          <a:p>
            <a:pPr marL="457200" indent="-457200" algn="just">
              <a:buFont typeface="Wingdings" panose="05000000000000000000" pitchFamily="2" charset="2"/>
              <a:buChar char="Ø"/>
            </a:pPr>
            <a:r>
              <a:rPr lang="en-US" sz="3200" b="1" dirty="0" err="1">
                <a:latin typeface="Times New Roman" panose="02020603050405020304" pitchFamily="18" charset="0"/>
                <a:cs typeface="Times New Roman" panose="02020603050405020304" pitchFamily="18" charset="0"/>
              </a:rPr>
              <a:t>Tuyệt</a:t>
            </a:r>
            <a:r>
              <a:rPr lang="en-US" sz="3200" b="1" dirty="0">
                <a:latin typeface="Times New Roman" panose="02020603050405020304" pitchFamily="18" charset="0"/>
                <a:cs typeface="Times New Roman" panose="02020603050405020304" pitchFamily="18" charset="0"/>
              </a:rPr>
              <a:t>!</a:t>
            </a:r>
            <a:endParaRPr lang="en-SG" sz="3200" b="1"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5B3F738-557B-FE56-4395-188B2D5CA118}"/>
              </a:ext>
            </a:extLst>
          </p:cNvPr>
          <p:cNvSpPr txBox="1"/>
          <p:nvPr/>
        </p:nvSpPr>
        <p:spPr>
          <a:xfrm>
            <a:off x="7794605" y="4199133"/>
            <a:ext cx="493807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SimSun-ExtB" panose="02010609060101010101" pitchFamily="49" charset="-122"/>
                <a:cs typeface="+mn-cs"/>
              </a:rPr>
              <a:t>Câu</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 </a:t>
            </a:r>
            <a:r>
              <a:rPr lang="en-US" sz="3200" b="1" i="1" dirty="0" err="1">
                <a:solidFill>
                  <a:prstClr val="black"/>
                </a:solidFill>
                <a:latin typeface="Times New Roman" panose="02020603050405020304" pitchFamily="18" charset="0"/>
                <a:ea typeface="SimSun-ExtB" panose="02010609060101010101" pitchFamily="49" charset="-122"/>
              </a:rPr>
              <a:t>đặc</a:t>
            </a:r>
            <a:r>
              <a:rPr lang="en-US" sz="3200" b="1" i="1" dirty="0">
                <a:solidFill>
                  <a:prstClr val="black"/>
                </a:solidFill>
                <a:latin typeface="Times New Roman" panose="02020603050405020304" pitchFamily="18" charset="0"/>
                <a:ea typeface="SimSun-ExtB" panose="02010609060101010101" pitchFamily="49" charset="-122"/>
              </a:rPr>
              <a:t> </a:t>
            </a:r>
            <a:r>
              <a:rPr lang="en-US" sz="3200" b="1" i="1" dirty="0" err="1">
                <a:solidFill>
                  <a:prstClr val="black"/>
                </a:solidFill>
                <a:latin typeface="Times New Roman" panose="02020603050405020304" pitchFamily="18" charset="0"/>
                <a:ea typeface="SimSun-ExtB" panose="02010609060101010101" pitchFamily="49" charset="-122"/>
              </a:rPr>
              <a:t>biệt</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825AA75-6685-00E6-481E-839C3AEA346A}"/>
              </a:ext>
            </a:extLst>
          </p:cNvPr>
          <p:cNvSpPr txBox="1"/>
          <p:nvPr/>
        </p:nvSpPr>
        <p:spPr>
          <a:xfrm>
            <a:off x="8120417" y="74841"/>
            <a:ext cx="5784587"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SimSun-ExtB" panose="02010609060101010101" pitchFamily="49" charset="-122"/>
                <a:cs typeface="+mn-cs"/>
              </a:rPr>
              <a:t>Câu</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SimSun-ExtB" panose="02010609060101010101" pitchFamily="49" charset="-122"/>
                <a:cs typeface="+mn-cs"/>
              </a:rPr>
              <a:t>rút</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SimSun-ExtB" panose="02010609060101010101" pitchFamily="49" charset="-122"/>
                <a:cs typeface="+mn-cs"/>
              </a:rPr>
              <a:t>gọn</a:t>
            </a:r>
            <a:endParaRPr kumimoji="0" lang="en-SG"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37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arn(inVertical)">
                                      <p:cBhvr>
                                        <p:cTn id="2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2E7D2-B492-4080-0490-2B81AC20598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6587673-94A2-CE5D-CE5B-ACA462BEBBE9}"/>
              </a:ext>
            </a:extLst>
          </p:cNvPr>
          <p:cNvPicPr>
            <a:picLocks noChangeAspect="1"/>
          </p:cNvPicPr>
          <p:nvPr/>
        </p:nvPicPr>
        <p:blipFill>
          <a:blip r:embed="rId2"/>
          <a:stretch>
            <a:fillRect/>
          </a:stretch>
        </p:blipFill>
        <p:spPr>
          <a:xfrm>
            <a:off x="0" y="5970"/>
            <a:ext cx="12192000" cy="8033129"/>
          </a:xfrm>
          <a:prstGeom prst="rect">
            <a:avLst/>
          </a:prstGeom>
        </p:spPr>
      </p:pic>
      <p:sp>
        <p:nvSpPr>
          <p:cNvPr id="9" name="TextBox 8">
            <a:extLst>
              <a:ext uri="{FF2B5EF4-FFF2-40B4-BE49-F238E27FC236}">
                <a16:creationId xmlns:a16="http://schemas.microsoft.com/office/drawing/2014/main" id="{6278E482-34E9-01AA-27F6-A1A5BFE89DE3}"/>
              </a:ext>
            </a:extLst>
          </p:cNvPr>
          <p:cNvSpPr txBox="1"/>
          <p:nvPr/>
        </p:nvSpPr>
        <p:spPr>
          <a:xfrm>
            <a:off x="4706226" y="1863975"/>
            <a:ext cx="312572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thanh là biện pháp tu từ lặp lại thanh diệu (thường là cùng thuộc thanh bằng hay thanh trắc) nhằm mục đích tạo nên nhạc tính, tăng tính tạo hình và sức biểu cảm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1" name="TextBox 10">
            <a:extLst>
              <a:ext uri="{FF2B5EF4-FFF2-40B4-BE49-F238E27FC236}">
                <a16:creationId xmlns:a16="http://schemas.microsoft.com/office/drawing/2014/main" id="{D2C48AE4-DFE5-4928-D989-663A051970A1}"/>
              </a:ext>
            </a:extLst>
          </p:cNvPr>
          <p:cNvSpPr txBox="1"/>
          <p:nvPr/>
        </p:nvSpPr>
        <p:spPr>
          <a:xfrm>
            <a:off x="8865707" y="1983708"/>
            <a:ext cx="2928729"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vần là biện pháp tu từ lặp lại những âm tiết có phần vẫn giống nhau nhằm mục đích làm tăng sức biểu cảm và nhạc tính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2E38C03D-1416-E415-41F2-E8ED93E68176}"/>
              </a:ext>
            </a:extLst>
          </p:cNvPr>
          <p:cNvSpPr/>
          <p:nvPr/>
        </p:nvSpPr>
        <p:spPr>
          <a:xfrm>
            <a:off x="2921000" y="1639330"/>
            <a:ext cx="1092200" cy="3394313"/>
          </a:xfrm>
          <a:prstGeom prst="round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TextBox 6">
            <a:extLst>
              <a:ext uri="{FF2B5EF4-FFF2-40B4-BE49-F238E27FC236}">
                <a16:creationId xmlns:a16="http://schemas.microsoft.com/office/drawing/2014/main" id="{091C48BC-B538-8781-4DCA-49F18A46F921}"/>
              </a:ext>
            </a:extLst>
          </p:cNvPr>
          <p:cNvSpPr txBox="1"/>
          <p:nvPr/>
        </p:nvSpPr>
        <p:spPr>
          <a:xfrm>
            <a:off x="597416" y="1665018"/>
            <a:ext cx="3415784"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Chơi chữ là biện pháp tu từ sử dụng âm thanh, từ ngữ để tạo ra ý nghĩa bất ngờ, thú vị, làm tăng sức hấp dẫn cho văn bản. Chơi chữ có thể dựa trên hiện tượng đồng âm, lối nói gần âm, cách điệp âm, lối nói lái, lối tách từ ... </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 name="Rectangle 5">
            <a:extLst>
              <a:ext uri="{FF2B5EF4-FFF2-40B4-BE49-F238E27FC236}">
                <a16:creationId xmlns:a16="http://schemas.microsoft.com/office/drawing/2014/main" id="{89CADE83-8C2E-5B8A-1CA0-229D46CF7F6C}"/>
              </a:ext>
            </a:extLst>
          </p:cNvPr>
          <p:cNvSpPr/>
          <p:nvPr/>
        </p:nvSpPr>
        <p:spPr>
          <a:xfrm>
            <a:off x="356410" y="1251939"/>
            <a:ext cx="11396873" cy="42229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endParaRPr>
          </a:p>
        </p:txBody>
      </p:sp>
      <p:grpSp>
        <p:nvGrpSpPr>
          <p:cNvPr id="8" name="Group 2">
            <a:extLst>
              <a:ext uri="{FF2B5EF4-FFF2-40B4-BE49-F238E27FC236}">
                <a16:creationId xmlns:a16="http://schemas.microsoft.com/office/drawing/2014/main" id="{E21C61B6-12C9-6BE9-F365-C418482726F5}"/>
              </a:ext>
            </a:extLst>
          </p:cNvPr>
          <p:cNvGrpSpPr/>
          <p:nvPr/>
        </p:nvGrpSpPr>
        <p:grpSpPr>
          <a:xfrm>
            <a:off x="417488" y="1525684"/>
            <a:ext cx="5216159" cy="2416193"/>
            <a:chOff x="0" y="0"/>
            <a:chExt cx="15990205" cy="13045860"/>
          </a:xfrm>
          <a:solidFill>
            <a:srgbClr val="ED7D31">
              <a:lumMod val="20000"/>
              <a:lumOff val="80000"/>
            </a:srgbClr>
          </a:solidFill>
        </p:grpSpPr>
        <p:sp>
          <p:nvSpPr>
            <p:cNvPr id="10" name="Freeform 3">
              <a:extLst>
                <a:ext uri="{FF2B5EF4-FFF2-40B4-BE49-F238E27FC236}">
                  <a16:creationId xmlns:a16="http://schemas.microsoft.com/office/drawing/2014/main" id="{320DF052-BAEA-B34E-F434-F5344BC4DDFE}"/>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2" name="Group 4">
            <a:extLst>
              <a:ext uri="{FF2B5EF4-FFF2-40B4-BE49-F238E27FC236}">
                <a16:creationId xmlns:a16="http://schemas.microsoft.com/office/drawing/2014/main" id="{3EDE611C-2082-F58C-99E6-DC0AD886C6A4}"/>
              </a:ext>
            </a:extLst>
          </p:cNvPr>
          <p:cNvGrpSpPr/>
          <p:nvPr/>
        </p:nvGrpSpPr>
        <p:grpSpPr>
          <a:xfrm>
            <a:off x="6345001" y="1461783"/>
            <a:ext cx="5490589" cy="2494691"/>
            <a:chOff x="-50164" y="2347669"/>
            <a:chExt cx="16054595" cy="10701112"/>
          </a:xfrm>
          <a:solidFill>
            <a:srgbClr val="ED7D31">
              <a:lumMod val="20000"/>
              <a:lumOff val="80000"/>
            </a:srgbClr>
          </a:solidFill>
        </p:grpSpPr>
        <p:sp>
          <p:nvSpPr>
            <p:cNvPr id="13" name="Freeform 5">
              <a:extLst>
                <a:ext uri="{FF2B5EF4-FFF2-40B4-BE49-F238E27FC236}">
                  <a16:creationId xmlns:a16="http://schemas.microsoft.com/office/drawing/2014/main" id="{B2D6DFB5-F9F0-FF03-05DE-6B782865DEC6}"/>
                </a:ext>
              </a:extLst>
            </p:cNvPr>
            <p:cNvSpPr/>
            <p:nvPr/>
          </p:nvSpPr>
          <p:spPr>
            <a:xfrm>
              <a:off x="-50164" y="2347669"/>
              <a:ext cx="16054595" cy="10701112"/>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5" name="Group 13">
            <a:extLst>
              <a:ext uri="{FF2B5EF4-FFF2-40B4-BE49-F238E27FC236}">
                <a16:creationId xmlns:a16="http://schemas.microsoft.com/office/drawing/2014/main" id="{7FED91C0-733B-A99C-994B-BDFB7D1CD113}"/>
              </a:ext>
            </a:extLst>
          </p:cNvPr>
          <p:cNvGrpSpPr/>
          <p:nvPr/>
        </p:nvGrpSpPr>
        <p:grpSpPr>
          <a:xfrm>
            <a:off x="106083" y="1787427"/>
            <a:ext cx="587899" cy="566138"/>
            <a:chOff x="0" y="0"/>
            <a:chExt cx="2021352" cy="2177661"/>
          </a:xfrm>
        </p:grpSpPr>
        <p:sp>
          <p:nvSpPr>
            <p:cNvPr id="16" name="Freeform 14">
              <a:extLst>
                <a:ext uri="{FF2B5EF4-FFF2-40B4-BE49-F238E27FC236}">
                  <a16:creationId xmlns:a16="http://schemas.microsoft.com/office/drawing/2014/main" id="{337EA3E5-E23F-3C84-CAFC-ADB654BC3872}"/>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7" name="TextBox 15">
              <a:extLst>
                <a:ext uri="{FF2B5EF4-FFF2-40B4-BE49-F238E27FC236}">
                  <a16:creationId xmlns:a16="http://schemas.microsoft.com/office/drawing/2014/main" id="{4AC1835B-6801-C004-E7D4-C779F8CA9EE8}"/>
                </a:ext>
              </a:extLst>
            </p:cNvPr>
            <p:cNvSpPr txBox="1"/>
            <p:nvPr/>
          </p:nvSpPr>
          <p:spPr>
            <a:xfrm>
              <a:off x="366571" y="513110"/>
              <a:ext cx="1436826" cy="1655200"/>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a</a:t>
              </a:r>
            </a:p>
          </p:txBody>
        </p:sp>
      </p:grpSp>
      <p:grpSp>
        <p:nvGrpSpPr>
          <p:cNvPr id="18" name="Group 16">
            <a:extLst>
              <a:ext uri="{FF2B5EF4-FFF2-40B4-BE49-F238E27FC236}">
                <a16:creationId xmlns:a16="http://schemas.microsoft.com/office/drawing/2014/main" id="{F8C194CE-EDCB-0092-15CD-F20CC9CF1FD2}"/>
              </a:ext>
            </a:extLst>
          </p:cNvPr>
          <p:cNvGrpSpPr/>
          <p:nvPr/>
        </p:nvGrpSpPr>
        <p:grpSpPr>
          <a:xfrm>
            <a:off x="5978207" y="1725065"/>
            <a:ext cx="585089" cy="560587"/>
            <a:chOff x="0" y="0"/>
            <a:chExt cx="2021352" cy="2207957"/>
          </a:xfrm>
        </p:grpSpPr>
        <p:sp>
          <p:nvSpPr>
            <p:cNvPr id="21" name="Freeform 17">
              <a:extLst>
                <a:ext uri="{FF2B5EF4-FFF2-40B4-BE49-F238E27FC236}">
                  <a16:creationId xmlns:a16="http://schemas.microsoft.com/office/drawing/2014/main" id="{BEEEDDAA-3CC6-36F1-F078-674D02D4DD22}"/>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2" name="TextBox 18">
              <a:extLst>
                <a:ext uri="{FF2B5EF4-FFF2-40B4-BE49-F238E27FC236}">
                  <a16:creationId xmlns:a16="http://schemas.microsoft.com/office/drawing/2014/main" id="{8DAA0D61-30C1-7FC9-5451-474DBA2FFF12}"/>
                </a:ext>
              </a:extLst>
            </p:cNvPr>
            <p:cNvSpPr txBox="1"/>
            <p:nvPr/>
          </p:nvSpPr>
          <p:spPr>
            <a:xfrm>
              <a:off x="366573" y="513112"/>
              <a:ext cx="1436828" cy="1694845"/>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b</a:t>
              </a:r>
            </a:p>
          </p:txBody>
        </p:sp>
      </p:grpSp>
      <p:sp>
        <p:nvSpPr>
          <p:cNvPr id="23" name="Freeform 11">
            <a:extLst>
              <a:ext uri="{FF2B5EF4-FFF2-40B4-BE49-F238E27FC236}">
                <a16:creationId xmlns:a16="http://schemas.microsoft.com/office/drawing/2014/main" id="{0C74B71F-1A5F-BE0C-55D7-22DA5583BF7D}"/>
              </a:ext>
            </a:extLst>
          </p:cNvPr>
          <p:cNvSpPr/>
          <p:nvPr/>
        </p:nvSpPr>
        <p:spPr>
          <a:xfrm rot="10050019" flipH="1">
            <a:off x="78430" y="4177524"/>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grpSp>
        <p:nvGrpSpPr>
          <p:cNvPr id="24" name="Group 3">
            <a:extLst>
              <a:ext uri="{FF2B5EF4-FFF2-40B4-BE49-F238E27FC236}">
                <a16:creationId xmlns:a16="http://schemas.microsoft.com/office/drawing/2014/main" id="{5D9ACF5B-1D9E-873F-B5F4-6278CD452383}"/>
              </a:ext>
            </a:extLst>
          </p:cNvPr>
          <p:cNvGrpSpPr/>
          <p:nvPr/>
        </p:nvGrpSpPr>
        <p:grpSpPr>
          <a:xfrm>
            <a:off x="693984" y="4260765"/>
            <a:ext cx="11282936" cy="2231268"/>
            <a:chOff x="0" y="0"/>
            <a:chExt cx="5740378" cy="584912"/>
          </a:xfrm>
        </p:grpSpPr>
        <p:sp>
          <p:nvSpPr>
            <p:cNvPr id="25" name="Freeform 4">
              <a:extLst>
                <a:ext uri="{FF2B5EF4-FFF2-40B4-BE49-F238E27FC236}">
                  <a16:creationId xmlns:a16="http://schemas.microsoft.com/office/drawing/2014/main" id="{26CAC138-DDE3-8ADD-C52D-BAC42A04E65C}"/>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26" name="TextBox 5">
              <a:extLst>
                <a:ext uri="{FF2B5EF4-FFF2-40B4-BE49-F238E27FC236}">
                  <a16:creationId xmlns:a16="http://schemas.microsoft.com/office/drawing/2014/main" id="{701E0308-F6D2-6427-5A62-DA9CB6D4BE95}"/>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27" name="TextBox 26">
            <a:extLst>
              <a:ext uri="{FF2B5EF4-FFF2-40B4-BE49-F238E27FC236}">
                <a16:creationId xmlns:a16="http://schemas.microsoft.com/office/drawing/2014/main" id="{A7F3325E-7125-8374-2D09-FE6DBB697729}"/>
              </a:ext>
            </a:extLst>
          </p:cNvPr>
          <p:cNvSpPr txBox="1"/>
          <p:nvPr/>
        </p:nvSpPr>
        <p:spPr>
          <a:xfrm>
            <a:off x="778864" y="1753038"/>
            <a:ext cx="4677861" cy="1754326"/>
          </a:xfrm>
          <a:prstGeom prst="rect">
            <a:avLst/>
          </a:prstGeom>
          <a:noFill/>
        </p:spPr>
        <p:txBody>
          <a:bodyPr wrap="square">
            <a:spAutoFit/>
          </a:bodyPr>
          <a:lstStyle/>
          <a:p>
            <a:r>
              <a:rPr lang="vi-VN" sz="3600" dirty="0">
                <a:latin typeface="Times New Roman" panose="02020603050405020304" pitchFamily="18" charset="0"/>
                <a:cs typeface="Times New Roman" panose="02020603050405020304" pitchFamily="18" charset="0"/>
              </a:rPr>
              <a:t>“- Ai đã trồng những cây hoa này?</a:t>
            </a:r>
            <a:endParaRPr lang="en-SG" sz="3600" dirty="0">
              <a:latin typeface="Times New Roman" panose="02020603050405020304" pitchFamily="18" charset="0"/>
              <a:cs typeface="Times New Roman" panose="02020603050405020304" pitchFamily="18" charset="0"/>
            </a:endParaRPr>
          </a:p>
          <a:p>
            <a:r>
              <a:rPr lang="vi-VN" sz="3600" b="1" dirty="0">
                <a:latin typeface="Times New Roman" panose="02020603050405020304" pitchFamily="18" charset="0"/>
                <a:cs typeface="Times New Roman" panose="02020603050405020304" pitchFamily="18" charset="0"/>
              </a:rPr>
              <a:t>- Mẹ tôi.”</a:t>
            </a:r>
            <a:endParaRPr lang="en-SG" sz="36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7CDC3D7E-5943-93FD-B76B-E2A0AA21E8A7}"/>
              </a:ext>
            </a:extLst>
          </p:cNvPr>
          <p:cNvSpPr txBox="1"/>
          <p:nvPr/>
        </p:nvSpPr>
        <p:spPr>
          <a:xfrm>
            <a:off x="676983" y="4311578"/>
            <a:ext cx="11237293" cy="1754326"/>
          </a:xfrm>
          <a:prstGeom prst="rect">
            <a:avLst/>
          </a:prstGeom>
          <a:noFill/>
        </p:spPr>
        <p:txBody>
          <a:bodyPr wrap="square">
            <a:spAutoFit/>
          </a:bodyPr>
          <a:lstStyle/>
          <a:p>
            <a:pPr algn="just"/>
            <a:r>
              <a:rPr lang="en-US" sz="3600" i="1" dirty="0">
                <a:latin typeface="Times New Roman" panose="02020603050405020304" pitchFamily="18" charset="0"/>
                <a:cs typeface="Times New Roman" panose="02020603050405020304" pitchFamily="18" charset="0"/>
              </a:rPr>
              <a:t>Hai </a:t>
            </a:r>
            <a:r>
              <a:rPr lang="en-US" sz="3600" i="1" dirty="0" err="1">
                <a:latin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cs typeface="Times New Roman" panose="02020603050405020304" pitchFamily="18" charset="0"/>
              </a:rPr>
              <a:t> in </a:t>
            </a:r>
            <a:r>
              <a:rPr lang="en-US" sz="3600" i="1" dirty="0" err="1">
                <a:latin typeface="Times New Roman" panose="02020603050405020304" pitchFamily="18" charset="0"/>
                <a:cs typeface="Times New Roman" panose="02020603050405020304" pitchFamily="18" charset="0"/>
              </a:rPr>
              <a:t>đậm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đều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có</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nội</a:t>
            </a:r>
            <a:r>
              <a:rPr lang="en-US" sz="3600" i="1" dirty="0">
                <a:latin typeface="Times New Roman" panose="02020603050405020304" pitchFamily="18" charset="0"/>
                <a:cs typeface="Times New Roman" panose="02020603050405020304" pitchFamily="18" charset="0"/>
              </a:rPr>
              <a:t> dung </a:t>
            </a:r>
            <a:r>
              <a:rPr lang="en-US" sz="3600" i="1" dirty="0" err="1">
                <a:latin typeface="Times New Roman" panose="02020603050405020304" pitchFamily="18" charset="0"/>
                <a:cs typeface="Times New Roman" panose="02020603050405020304" pitchFamily="18" charset="0"/>
              </a:rPr>
              <a:t>thông</a:t>
            </a:r>
            <a:r>
              <a:rPr lang="en-US" sz="3600" i="1" dirty="0">
                <a:latin typeface="Times New Roman" panose="02020603050405020304" pitchFamily="18" charset="0"/>
                <a:cs typeface="Times New Roman" panose="02020603050405020304" pitchFamily="18" charset="0"/>
              </a:rPr>
              <a:t> tin </a:t>
            </a:r>
            <a:r>
              <a:rPr lang="en-US" sz="3600" i="1" dirty="0" err="1">
                <a:latin typeface="Times New Roman" panose="02020603050405020304" pitchFamily="18" charset="0"/>
                <a:cs typeface="Times New Roman" panose="02020603050405020304" pitchFamily="18" charset="0"/>
              </a:rPr>
              <a:t>giống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nhau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nhưng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cs typeface="Times New Roman" panose="02020603050405020304" pitchFamily="18" charset="0"/>
              </a:rPr>
              <a:t> </a:t>
            </a:r>
            <a:r>
              <a:rPr lang="en-US" sz="3600" b="1" i="1" dirty="0">
                <a:latin typeface="Times New Roman" panose="02020603050405020304" pitchFamily="18" charset="0"/>
                <a:cs typeface="Times New Roman" panose="02020603050405020304" pitchFamily="18" charset="0"/>
              </a:rPr>
              <a:t>“</a:t>
            </a:r>
            <a:r>
              <a:rPr lang="en-US" sz="3600" b="1" i="1" dirty="0" err="1">
                <a:latin typeface="Times New Roman" panose="02020603050405020304" pitchFamily="18" charset="0"/>
                <a:cs typeface="Times New Roman" panose="02020603050405020304" pitchFamily="18" charset="0"/>
              </a:rPr>
              <a:t>Mẹ</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tôi</a:t>
            </a:r>
            <a:r>
              <a:rPr lang="en-US" sz="3600" b="1"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ngắn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gọn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hơn</a:t>
            </a:r>
            <a:r>
              <a:rPr lang="en-US" sz="3600" i="1" dirty="0">
                <a:latin typeface="Times New Roman" panose="02020603050405020304" pitchFamily="18" charset="0"/>
                <a:cs typeface="Times New Roman" panose="02020603050405020304" pitchFamily="18" charset="0"/>
              </a:rPr>
              <a:t> so </a:t>
            </a:r>
            <a:r>
              <a:rPr lang="en-US" sz="3600" i="1" dirty="0" err="1">
                <a:latin typeface="Times New Roman" panose="02020603050405020304" pitchFamily="18" charset="0"/>
                <a:cs typeface="Times New Roman" panose="02020603050405020304" pitchFamily="18" charset="0"/>
              </a:rPr>
              <a:t>với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cs typeface="Times New Roman" panose="02020603050405020304" pitchFamily="18" charset="0"/>
              </a:rPr>
              <a:t> </a:t>
            </a:r>
            <a:r>
              <a:rPr lang="en-US" sz="3600" b="1" i="1" dirty="0">
                <a:latin typeface="Times New Roman" panose="02020603050405020304" pitchFamily="18" charset="0"/>
                <a:cs typeface="Times New Roman" panose="02020603050405020304" pitchFamily="18" charset="0"/>
              </a:rPr>
              <a:t>“</a:t>
            </a:r>
            <a:r>
              <a:rPr lang="en-US" sz="3600" b="1" i="1" dirty="0" err="1">
                <a:latin typeface="Times New Roman" panose="02020603050405020304" pitchFamily="18" charset="0"/>
                <a:cs typeface="Times New Roman" panose="02020603050405020304" pitchFamily="18" charset="0"/>
              </a:rPr>
              <a:t>Mẹ</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tôi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đã</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trồng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những</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cây</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hoa</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này</a:t>
            </a:r>
            <a:r>
              <a:rPr lang="en-US" sz="3600" b="1" i="1" dirty="0">
                <a:latin typeface="Times New Roman" panose="02020603050405020304" pitchFamily="18" charset="0"/>
                <a:cs typeface="Times New Roman" panose="02020603050405020304" pitchFamily="18" charset="0"/>
              </a:rPr>
              <a:t>”.</a:t>
            </a:r>
            <a:endParaRPr lang="en-SG" sz="36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A9DF7EA-CCEB-F1D2-A8E6-CFD3DD2871C4}"/>
              </a:ext>
            </a:extLst>
          </p:cNvPr>
          <p:cNvSpPr/>
          <p:nvPr/>
        </p:nvSpPr>
        <p:spPr>
          <a:xfrm>
            <a:off x="9086127" y="14986"/>
            <a:ext cx="3105873" cy="1211930"/>
          </a:xfrm>
          <a:prstGeom prst="rect">
            <a:avLst/>
          </a:prstGeom>
          <a:solidFill>
            <a:srgbClr val="F1C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1AAB06C4-DD15-2787-3864-8A4719477E2E}"/>
              </a:ext>
            </a:extLst>
          </p:cNvPr>
          <p:cNvSpPr txBox="1"/>
          <p:nvPr/>
        </p:nvSpPr>
        <p:spPr>
          <a:xfrm>
            <a:off x="835454" y="40216"/>
            <a:ext cx="8669234" cy="1200329"/>
          </a:xfrm>
          <a:prstGeom prst="rect">
            <a:avLst/>
          </a:prstGeom>
          <a:noFill/>
        </p:spPr>
        <p:txBody>
          <a:bodyPr wrap="square">
            <a:spAutoFit/>
          </a:bodyPr>
          <a:lstStyle/>
          <a:p>
            <a:pPr algn="just">
              <a:spcAft>
                <a:spcPts val="800"/>
              </a:spcAft>
            </a:pP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Em hãy so sánh hai câu in đậm trong đoạn ngữ liệu sau:</a:t>
            </a:r>
            <a:endParaRPr lang="en-SG"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BF7D9C7-78C9-9042-2512-A04383C36437}"/>
              </a:ext>
            </a:extLst>
          </p:cNvPr>
          <p:cNvSpPr txBox="1"/>
          <p:nvPr/>
        </p:nvSpPr>
        <p:spPr>
          <a:xfrm>
            <a:off x="6620693" y="1525590"/>
            <a:ext cx="5214897" cy="2308324"/>
          </a:xfrm>
          <a:prstGeom prst="rect">
            <a:avLst/>
          </a:prstGeom>
          <a:noFill/>
        </p:spPr>
        <p:txBody>
          <a:bodyPr wrap="square">
            <a:spAutoFit/>
          </a:bodyPr>
          <a:lstStyle/>
          <a:p>
            <a:r>
              <a:rPr lang="vi-VN" sz="3600" dirty="0">
                <a:latin typeface="Times New Roman" panose="02020603050405020304" pitchFamily="18" charset="0"/>
                <a:cs typeface="Times New Roman" panose="02020603050405020304" pitchFamily="18" charset="0"/>
              </a:rPr>
              <a:t>“- Ai đã trồng những cây hoa này?</a:t>
            </a:r>
            <a:endParaRPr lang="en-SG" sz="3600" dirty="0">
              <a:latin typeface="Times New Roman" panose="02020603050405020304" pitchFamily="18" charset="0"/>
              <a:cs typeface="Times New Roman" panose="02020603050405020304" pitchFamily="18" charset="0"/>
            </a:endParaRPr>
          </a:p>
          <a:p>
            <a:r>
              <a:rPr lang="vi-VN" sz="3600" b="1" dirty="0">
                <a:latin typeface="Times New Roman" panose="02020603050405020304" pitchFamily="18" charset="0"/>
                <a:cs typeface="Times New Roman" panose="02020603050405020304" pitchFamily="18" charset="0"/>
              </a:rPr>
              <a:t>- Mẹ tôi đã trồng những cây hoa này”.</a:t>
            </a:r>
            <a:r>
              <a:rPr lang="vi-VN" sz="3600" dirty="0">
                <a:latin typeface="Times New Roman" panose="02020603050405020304" pitchFamily="18" charset="0"/>
                <a:cs typeface="Times New Roman" panose="02020603050405020304" pitchFamily="18" charset="0"/>
              </a:rPr>
              <a:t> </a:t>
            </a:r>
            <a:endParaRPr lang="en-SG" sz="3600" dirty="0">
              <a:latin typeface="Times New Roman" panose="02020603050405020304" pitchFamily="18" charset="0"/>
              <a:cs typeface="Times New Roman" panose="02020603050405020304" pitchFamily="18" charset="0"/>
            </a:endParaRPr>
          </a:p>
        </p:txBody>
      </p:sp>
      <p:pic>
        <p:nvPicPr>
          <p:cNvPr id="14" name="Picture 15">
            <a:extLst>
              <a:ext uri="{FF2B5EF4-FFF2-40B4-BE49-F238E27FC236}">
                <a16:creationId xmlns:a16="http://schemas.microsoft.com/office/drawing/2014/main" id="{D439FCF1-3859-7114-7E26-76AB21DA5D7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t="-10527" r="31208" b="-1"/>
          <a:stretch/>
        </p:blipFill>
        <p:spPr>
          <a:xfrm>
            <a:off x="9410218" y="-137451"/>
            <a:ext cx="2637302" cy="1382426"/>
          </a:xfrm>
          <a:prstGeom prst="rect">
            <a:avLst/>
          </a:prstGeom>
        </p:spPr>
      </p:pic>
    </p:spTree>
    <p:extLst>
      <p:ext uri="{BB962C8B-B14F-4D97-AF65-F5344CB8AC3E}">
        <p14:creationId xmlns:p14="http://schemas.microsoft.com/office/powerpoint/2010/main" val="198476845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58AC726F-8D42-D670-A4A3-CC19DCACCF05}"/>
            </a:ext>
          </a:extLst>
        </p:cNvPr>
        <p:cNvGrpSpPr/>
        <p:nvPr/>
      </p:nvGrpSpPr>
      <p:grpSpPr>
        <a:xfrm>
          <a:off x="0" y="0"/>
          <a:ext cx="0" cy="0"/>
          <a:chOff x="0" y="0"/>
          <a:chExt cx="0" cy="0"/>
        </a:xfrm>
      </p:grpSpPr>
      <p:grpSp>
        <p:nvGrpSpPr>
          <p:cNvPr id="13" name="Google Shape;1022;p21">
            <a:extLst>
              <a:ext uri="{FF2B5EF4-FFF2-40B4-BE49-F238E27FC236}">
                <a16:creationId xmlns:a16="http://schemas.microsoft.com/office/drawing/2014/main" id="{7CAEF178-2B2B-070C-0C45-C148C69ED0B0}"/>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59FAF18E-7BC8-B0E1-55BA-A666A6117DBF}"/>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4DAA2A60-E71C-7248-A150-DBC4231B888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786E1F18-95EF-E31D-F395-1AFA1F07240C}"/>
              </a:ext>
            </a:extLst>
          </p:cNvPr>
          <p:cNvSpPr/>
          <p:nvPr/>
        </p:nvSpPr>
        <p:spPr>
          <a:xfrm rot="10800000" flipH="1">
            <a:off x="386770" y="4615033"/>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pic>
        <p:nvPicPr>
          <p:cNvPr id="26" name="图形 13">
            <a:extLst>
              <a:ext uri="{FF2B5EF4-FFF2-40B4-BE49-F238E27FC236}">
                <a16:creationId xmlns:a16="http://schemas.microsoft.com/office/drawing/2014/main" id="{DBCE5A69-ED32-0522-3077-1C1D35E7E9B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24752" y="2111454"/>
            <a:ext cx="588376" cy="588376"/>
          </a:xfrm>
          <a:prstGeom prst="rect">
            <a:avLst/>
          </a:prstGeom>
        </p:spPr>
      </p:pic>
      <p:cxnSp>
        <p:nvCxnSpPr>
          <p:cNvPr id="27" name="直接连接符 18">
            <a:extLst>
              <a:ext uri="{FF2B5EF4-FFF2-40B4-BE49-F238E27FC236}">
                <a16:creationId xmlns:a16="http://schemas.microsoft.com/office/drawing/2014/main" id="{235EB84F-0C71-889A-6EBD-144C676B7B8B}"/>
              </a:ext>
            </a:extLst>
          </p:cNvPr>
          <p:cNvCxnSpPr>
            <a:cxnSpLocks/>
          </p:cNvCxnSpPr>
          <p:nvPr/>
        </p:nvCxnSpPr>
        <p:spPr>
          <a:xfrm flipV="1">
            <a:off x="1241406" y="4615033"/>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8989C01B-6DAA-0CE1-0B97-D600230AD39E}"/>
              </a:ext>
            </a:extLst>
          </p:cNvPr>
          <p:cNvSpPr/>
          <p:nvPr/>
        </p:nvSpPr>
        <p:spPr>
          <a:xfrm>
            <a:off x="785091" y="591127"/>
            <a:ext cx="7815985" cy="3789203"/>
          </a:xfrm>
          <a:prstGeom prst="rect">
            <a:avLst/>
          </a:prstGeom>
          <a:solidFill>
            <a:srgbClr val="FDEFE9"/>
          </a:solidFill>
        </p:spPr>
        <p:txBody>
          <a:bodyPr wrap="square" lIns="0" tIns="0" rIns="0" bIns="0" rtlCol="0" anchor="ctr">
            <a:noAutofit/>
          </a:bodyPr>
          <a:lstStyle/>
          <a:p>
            <a:pPr algn="just">
              <a:spcAft>
                <a:spcPts val="800"/>
              </a:spcAft>
            </a:pPr>
            <a:r>
              <a:rPr lang="en-US" sz="4000" dirty="0" smtClean="0">
                <a:effectLst/>
                <a:latin typeface="+mj-lt"/>
                <a:ea typeface="Calibri" panose="020F0502020204030204" pitchFamily="34" charset="0"/>
                <a:cs typeface="Times New Roman" panose="02020603050405020304" pitchFamily="18" charset="0"/>
              </a:rPr>
              <a:t>    </a:t>
            </a:r>
            <a:r>
              <a:rPr lang="vi-VN" sz="4000" dirty="0" smtClean="0">
                <a:effectLst/>
                <a:latin typeface="+mj-lt"/>
                <a:ea typeface="Calibri" panose="020F0502020204030204" pitchFamily="34" charset="0"/>
                <a:cs typeface="Times New Roman" panose="02020603050405020304" pitchFamily="18" charset="0"/>
              </a:rPr>
              <a:t>Đọc </a:t>
            </a:r>
            <a:r>
              <a:rPr lang="vi-VN" sz="4000" dirty="0">
                <a:effectLst/>
                <a:latin typeface="+mj-lt"/>
                <a:ea typeface="Calibri" panose="020F0502020204030204" pitchFamily="34" charset="0"/>
                <a:cs typeface="Times New Roman" panose="02020603050405020304" pitchFamily="18" charset="0"/>
              </a:rPr>
              <a:t>và xác định chủ ngữ, vị ngữ của thành phần đươc in đậm trong ngữ liệu dưới đây: </a:t>
            </a:r>
            <a:endParaRPr lang="en-SG" sz="4000" dirty="0">
              <a:effectLst/>
              <a:latin typeface="+mj-lt"/>
              <a:ea typeface="Calibri" panose="020F0502020204030204" pitchFamily="34" charset="0"/>
              <a:cs typeface="Times New Roman" panose="02020603050405020304" pitchFamily="18" charset="0"/>
            </a:endParaRPr>
          </a:p>
          <a:p>
            <a:pPr algn="just">
              <a:spcAft>
                <a:spcPts val="800"/>
              </a:spcAft>
            </a:pPr>
            <a:r>
              <a:rPr lang="vi-VN" sz="4000" dirty="0">
                <a:effectLst/>
                <a:latin typeface="+mj-lt"/>
                <a:ea typeface="Calibri" panose="020F0502020204030204" pitchFamily="34" charset="0"/>
                <a:cs typeface="Times New Roman" panose="02020603050405020304" pitchFamily="18" charset="0"/>
              </a:rPr>
              <a:t>“</a:t>
            </a:r>
            <a:r>
              <a:rPr lang="vi-VN" sz="4000" b="1" dirty="0">
                <a:effectLst/>
                <a:latin typeface="+mj-lt"/>
                <a:ea typeface="Calibri" panose="020F0502020204030204" pitchFamily="34" charset="0"/>
                <a:cs typeface="Times New Roman" panose="02020603050405020304" pitchFamily="18" charset="0"/>
              </a:rPr>
              <a:t>Trước ga Hàng Cỏ. Chặp tối.</a:t>
            </a:r>
            <a:r>
              <a:rPr lang="vi-VN" sz="4000" dirty="0">
                <a:effectLst/>
                <a:latin typeface="+mj-lt"/>
                <a:ea typeface="Calibri" panose="020F0502020204030204" pitchFamily="34" charset="0"/>
                <a:cs typeface="Times New Roman" panose="02020603050405020304" pitchFamily="18" charset="0"/>
              </a:rPr>
              <a:t> Chuyến tàu Nam vừa lên, người chen lấn đông nghịt.” </a:t>
            </a:r>
            <a:endParaRPr lang="en-SG" sz="4000" dirty="0">
              <a:effectLst/>
              <a:latin typeface="+mj-lt"/>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77A8E020-C938-2FE9-A6D7-D5EDCFBC2C1D}"/>
              </a:ext>
            </a:extLst>
          </p:cNvPr>
          <p:cNvGrpSpPr/>
          <p:nvPr/>
        </p:nvGrpSpPr>
        <p:grpSpPr>
          <a:xfrm>
            <a:off x="1038233" y="4837541"/>
            <a:ext cx="10844829" cy="1644352"/>
            <a:chOff x="0" y="0"/>
            <a:chExt cx="5740378" cy="584912"/>
          </a:xfrm>
        </p:grpSpPr>
        <p:sp>
          <p:nvSpPr>
            <p:cNvPr id="3" name="Freeform 4">
              <a:extLst>
                <a:ext uri="{FF2B5EF4-FFF2-40B4-BE49-F238E27FC236}">
                  <a16:creationId xmlns:a16="http://schemas.microsoft.com/office/drawing/2014/main" id="{8276AA7F-1A63-4CB2-E1D9-E140F9C4FE6E}"/>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00822B7E-4C69-F804-437B-40BE36D90E80}"/>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7" name="TextBox 6">
            <a:extLst>
              <a:ext uri="{FF2B5EF4-FFF2-40B4-BE49-F238E27FC236}">
                <a16:creationId xmlns:a16="http://schemas.microsoft.com/office/drawing/2014/main" id="{C9F869F6-3535-4B21-BA64-8205ABBA805D}"/>
              </a:ext>
            </a:extLst>
          </p:cNvPr>
          <p:cNvSpPr txBox="1"/>
          <p:nvPr/>
        </p:nvSpPr>
        <p:spPr>
          <a:xfrm>
            <a:off x="1149692" y="5019082"/>
            <a:ext cx="10351745" cy="1323439"/>
          </a:xfrm>
          <a:prstGeom prst="rect">
            <a:avLst/>
          </a:prstGeom>
          <a:noFill/>
        </p:spPr>
        <p:txBody>
          <a:bodyPr wrap="square">
            <a:spAutoFit/>
          </a:bodyPr>
          <a:lstStyle/>
          <a:p>
            <a:pPr algn="just">
              <a:spcAft>
                <a:spcPts val="800"/>
              </a:spcAft>
            </a:pP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SG"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그림 3">
            <a:extLst>
              <a:ext uri="{FF2B5EF4-FFF2-40B4-BE49-F238E27FC236}">
                <a16:creationId xmlns:a16="http://schemas.microsoft.com/office/drawing/2014/main" id="{4068BADA-D9AE-9C4B-3A59-F0886029BC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6004" y="2465321"/>
            <a:ext cx="3787058" cy="2358832"/>
          </a:xfrm>
          <a:prstGeom prst="rect">
            <a:avLst/>
          </a:prstGeom>
        </p:spPr>
      </p:pic>
    </p:spTree>
    <p:extLst>
      <p:ext uri="{BB962C8B-B14F-4D97-AF65-F5344CB8AC3E}">
        <p14:creationId xmlns:p14="http://schemas.microsoft.com/office/powerpoint/2010/main" val="2940890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6722F-14C7-F80D-F3C2-64F4E8A09B4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0ED6060-4AC0-CDBD-3FAE-A0E658F8EDD0}"/>
              </a:ext>
            </a:extLst>
          </p:cNvPr>
          <p:cNvSpPr txBox="1"/>
          <p:nvPr/>
        </p:nvSpPr>
        <p:spPr>
          <a:xfrm>
            <a:off x="2503715" y="2173145"/>
            <a:ext cx="7511143" cy="2308324"/>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HÌNH THÀNH KIẾN THỨC</a:t>
            </a:r>
            <a:endParaRPr kumimoji="0" lang="en-SG" sz="72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107729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DA47F-69A7-3BDF-7BA8-BD2DDE7062AA}"/>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1A5005A0-FE32-BAF8-4B28-87FC688E95DF}"/>
              </a:ext>
            </a:extLst>
          </p:cNvPr>
          <p:cNvSpPr txBox="1">
            <a:spLocks noGrp="1"/>
          </p:cNvSpPr>
          <p:nvPr/>
        </p:nvSpPr>
        <p:spPr>
          <a:xfrm>
            <a:off x="5818207" y="2704682"/>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8800" b="1" i="0" u="none" strike="noStrike" kern="1200" cap="none" spc="0" normalizeH="0" baseline="0" noProof="0" dirty="0">
                <a:ln>
                  <a:noFill/>
                </a:ln>
                <a:solidFill>
                  <a:prstClr val="black"/>
                </a:solidFill>
                <a:effectLst/>
                <a:uLnTx/>
                <a:uFillTx/>
                <a:latin typeface="Times New Roman" panose="02020603050405020304" pitchFamily="18" charset="0"/>
                <a:cs typeface="Poppins Medium"/>
                <a:sym typeface="Poppins Medium"/>
              </a:rPr>
              <a:t>Tri thức tiếng Việt</a:t>
            </a:r>
            <a:endParaRPr kumimoji="0" lang="en-SG" sz="8800" b="0" i="0" u="none" strike="noStrike" kern="120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4000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4000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D9829501-3E3C-41E3-A481-1246EEEB2B98}"/>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4DBE0F21-9A49-DA2A-0339-04405B87B073}"/>
              </a:ext>
            </a:extLst>
          </p:cNvPr>
          <p:cNvSpPr txBox="1">
            <a:spLocks noGrp="1"/>
          </p:cNvSpPr>
          <p:nvPr/>
        </p:nvSpPr>
        <p:spPr>
          <a:xfrm>
            <a:off x="8094298" y="998114"/>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I</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229968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FF5ED3EE-B9A0-1BCC-F118-D247C10B9C2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AE9D0F1-17E6-0E06-9EC5-DD54696614BA}"/>
              </a:ext>
            </a:extLst>
          </p:cNvPr>
          <p:cNvSpPr txBox="1"/>
          <p:nvPr/>
        </p:nvSpPr>
        <p:spPr>
          <a:xfrm>
            <a:off x="3550608" y="249411"/>
            <a:ext cx="7940232" cy="98559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en-US" sz="4400" b="1" dirty="0">
                <a:solidFill>
                  <a:srgbClr val="3393A5"/>
                </a:solidFill>
                <a:latin typeface="Times New Roman" panose="02020603050405020304" pitchFamily="18" charset="0"/>
                <a:ea typeface="Calibri" panose="020F0502020204030204" pitchFamily="34" charset="0"/>
                <a:cs typeface="Times New Roman" panose="02020603050405020304" pitchFamily="18" charset="0"/>
              </a:rPr>
              <a:t>I. Tri </a:t>
            </a:r>
            <a:r>
              <a:rPr lang="en-US" sz="4400" b="1" dirty="0" err="1">
                <a:solidFill>
                  <a:srgbClr val="3393A5"/>
                </a:solidFill>
                <a:latin typeface="Times New Roman" panose="02020603050405020304" pitchFamily="18" charset="0"/>
                <a:ea typeface="Calibri" panose="020F0502020204030204" pitchFamily="34" charset="0"/>
                <a:cs typeface="Times New Roman" panose="02020603050405020304" pitchFamily="18" charset="0"/>
              </a:rPr>
              <a:t>thức</a:t>
            </a:r>
            <a:r>
              <a:rPr lang="en-US" sz="4400" b="1" dirty="0">
                <a:solidFill>
                  <a:srgbClr val="3393A5"/>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3393A5"/>
                </a:solidFill>
                <a:latin typeface="Times New Roman" panose="02020603050405020304" pitchFamily="18" charset="0"/>
                <a:ea typeface="Calibri" panose="020F0502020204030204" pitchFamily="34" charset="0"/>
                <a:cs typeface="Times New Roman" panose="02020603050405020304" pitchFamily="18" charset="0"/>
              </a:rPr>
              <a:t>tiếng</a:t>
            </a:r>
            <a:r>
              <a:rPr lang="en-US" sz="4400" b="1" dirty="0">
                <a:solidFill>
                  <a:srgbClr val="3393A5"/>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3393A5"/>
                </a:solidFill>
                <a:latin typeface="Times New Roman" panose="02020603050405020304" pitchFamily="18" charset="0"/>
                <a:ea typeface="Calibri" panose="020F0502020204030204" pitchFamily="34" charset="0"/>
                <a:cs typeface="Times New Roman" panose="02020603050405020304" pitchFamily="18" charset="0"/>
              </a:rPr>
              <a:t>Việt</a:t>
            </a:r>
            <a:endParaRPr kumimoji="0" lang="en-SG" sz="4400" b="0" i="0" u="none" strike="noStrike" kern="1200" cap="none" spc="0" normalizeH="0" baseline="0" noProof="0" dirty="0">
              <a:ln>
                <a:noFill/>
              </a:ln>
              <a:solidFill>
                <a:srgbClr val="3393A5"/>
              </a:solidFill>
              <a:effectLst/>
              <a:uLnTx/>
              <a:uFillTx/>
              <a:latin typeface="Arial"/>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C6E7D54A-6D88-E98E-BFB4-402AA50AE0FD}"/>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B81182BC-56E0-5B82-D543-CF92F6777E95}"/>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5EAF9E95-BA4C-5435-CF22-971A26860FA3}"/>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roup 1">
            <a:extLst>
              <a:ext uri="{FF2B5EF4-FFF2-40B4-BE49-F238E27FC236}">
                <a16:creationId xmlns:a16="http://schemas.microsoft.com/office/drawing/2014/main" id="{611F7481-D6DC-06B5-C41A-AFD74E1BD8AE}"/>
              </a:ext>
            </a:extLst>
          </p:cNvPr>
          <p:cNvGrpSpPr/>
          <p:nvPr/>
        </p:nvGrpSpPr>
        <p:grpSpPr>
          <a:xfrm>
            <a:off x="4336999" y="3307456"/>
            <a:ext cx="3381596" cy="2385137"/>
            <a:chOff x="6977270" y="1567952"/>
            <a:chExt cx="5340626" cy="3560417"/>
          </a:xfrm>
        </p:grpSpPr>
        <p:sp>
          <p:nvSpPr>
            <p:cNvPr id="3" name="Rectangle: Rounded Corners 2">
              <a:extLst>
                <a:ext uri="{FF2B5EF4-FFF2-40B4-BE49-F238E27FC236}">
                  <a16:creationId xmlns:a16="http://schemas.microsoft.com/office/drawing/2014/main" id="{D26FA47C-3093-C7D0-890C-A400713B4F4D}"/>
                </a:ext>
              </a:extLst>
            </p:cNvPr>
            <p:cNvSpPr/>
            <p:nvPr/>
          </p:nvSpPr>
          <p:spPr>
            <a:xfrm>
              <a:off x="7898296" y="2150826"/>
              <a:ext cx="3737113" cy="2394670"/>
            </a:xfrm>
            <a:prstGeom prst="roundRect">
              <a:avLst/>
            </a:prstGeom>
            <a:solidFill>
              <a:srgbClr val="FFFCEC"/>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prstClr val="white"/>
                </a:solidFill>
                <a:effectLst/>
                <a:uLnTx/>
                <a:uFillTx/>
                <a:latin typeface="Arial"/>
                <a:ea typeface="微软雅黑"/>
                <a:cs typeface="+mn-cs"/>
                <a:sym typeface="Arial"/>
              </a:endParaRPr>
            </a:p>
          </p:txBody>
        </p:sp>
        <p:pic>
          <p:nvPicPr>
            <p:cNvPr id="4" name="Picture 3" descr="A hand holding a pen over a book&#10;&#10;Description automatically generated">
              <a:extLst>
                <a:ext uri="{FF2B5EF4-FFF2-40B4-BE49-F238E27FC236}">
                  <a16:creationId xmlns:a16="http://schemas.microsoft.com/office/drawing/2014/main" id="{C771C6BB-AD4E-AEE5-44D4-07B23ADE9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270" y="1567952"/>
              <a:ext cx="5340626" cy="3560417"/>
            </a:xfrm>
            <a:prstGeom prst="rect">
              <a:avLst/>
            </a:prstGeom>
          </p:spPr>
        </p:pic>
      </p:grpSp>
      <p:cxnSp>
        <p:nvCxnSpPr>
          <p:cNvPr id="6" name="Google Shape;660;p56">
            <a:extLst>
              <a:ext uri="{FF2B5EF4-FFF2-40B4-BE49-F238E27FC236}">
                <a16:creationId xmlns:a16="http://schemas.microsoft.com/office/drawing/2014/main" id="{FDB76982-3498-F184-F2AC-95A21F548418}"/>
              </a:ext>
            </a:extLst>
          </p:cNvPr>
          <p:cNvCxnSpPr>
            <a:cxnSpLocks/>
          </p:cNvCxnSpPr>
          <p:nvPr/>
        </p:nvCxnSpPr>
        <p:spPr>
          <a:xfrm flipH="1">
            <a:off x="2481971" y="1994271"/>
            <a:ext cx="2243600" cy="805200"/>
          </a:xfrm>
          <a:prstGeom prst="bentConnector2">
            <a:avLst/>
          </a:prstGeom>
          <a:noFill/>
          <a:ln w="19050" cap="flat" cmpd="sng">
            <a:solidFill>
              <a:srgbClr val="373579"/>
            </a:solidFill>
            <a:prstDash val="solid"/>
            <a:round/>
            <a:headEnd type="none" w="med" len="med"/>
            <a:tailEnd type="none" w="med" len="med"/>
          </a:ln>
        </p:spPr>
      </p:cxnSp>
      <p:cxnSp>
        <p:nvCxnSpPr>
          <p:cNvPr id="9" name="Google Shape;660;p56">
            <a:extLst>
              <a:ext uri="{FF2B5EF4-FFF2-40B4-BE49-F238E27FC236}">
                <a16:creationId xmlns:a16="http://schemas.microsoft.com/office/drawing/2014/main" id="{65987892-E835-87D2-DB91-05D030CB869F}"/>
              </a:ext>
            </a:extLst>
          </p:cNvPr>
          <p:cNvCxnSpPr>
            <a:cxnSpLocks/>
          </p:cNvCxnSpPr>
          <p:nvPr/>
        </p:nvCxnSpPr>
        <p:spPr>
          <a:xfrm>
            <a:off x="8437589" y="1994271"/>
            <a:ext cx="1954985" cy="896448"/>
          </a:xfrm>
          <a:prstGeom prst="bentConnector3">
            <a:avLst>
              <a:gd name="adj1" fmla="val 50000"/>
            </a:avLst>
          </a:prstGeom>
          <a:noFill/>
          <a:ln w="19050" cap="flat" cmpd="sng">
            <a:solidFill>
              <a:srgbClr val="373579"/>
            </a:solidFill>
            <a:prstDash val="solid"/>
            <a:round/>
            <a:headEnd type="none" w="med" len="med"/>
            <a:tailEnd type="none" w="med" len="med"/>
          </a:ln>
        </p:spPr>
      </p:cxnSp>
      <p:sp>
        <p:nvSpPr>
          <p:cNvPr id="11" name="Google Shape;676;p56">
            <a:extLst>
              <a:ext uri="{FF2B5EF4-FFF2-40B4-BE49-F238E27FC236}">
                <a16:creationId xmlns:a16="http://schemas.microsoft.com/office/drawing/2014/main" id="{13DE6005-E4CD-2D27-1FB6-F104542D7423}"/>
              </a:ext>
            </a:extLst>
          </p:cNvPr>
          <p:cNvSpPr/>
          <p:nvPr/>
        </p:nvSpPr>
        <p:spPr>
          <a:xfrm>
            <a:off x="4087569" y="1586441"/>
            <a:ext cx="4350020" cy="802685"/>
          </a:xfrm>
          <a:custGeom>
            <a:avLst/>
            <a:gdLst/>
            <a:ahLst/>
            <a:cxnLst/>
            <a:rect l="l" t="t" r="r" b="b"/>
            <a:pathLst>
              <a:path w="101296" h="29187" extrusionOk="0">
                <a:moveTo>
                  <a:pt x="0" y="0"/>
                </a:moveTo>
                <a:lnTo>
                  <a:pt x="2003" y="29187"/>
                </a:lnTo>
                <a:lnTo>
                  <a:pt x="101296" y="29187"/>
                </a:lnTo>
                <a:lnTo>
                  <a:pt x="101296" y="0"/>
                </a:lnTo>
                <a:close/>
              </a:path>
            </a:pathLst>
          </a:custGeom>
          <a:solidFill>
            <a:srgbClr val="373579"/>
          </a:solidFill>
          <a:ln>
            <a:noFill/>
          </a:ln>
        </p:spPr>
        <p:txBody>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2" name="Google Shape;661;p56">
            <a:extLst>
              <a:ext uri="{FF2B5EF4-FFF2-40B4-BE49-F238E27FC236}">
                <a16:creationId xmlns:a16="http://schemas.microsoft.com/office/drawing/2014/main" id="{2316210B-979B-2085-CEA0-363D0705C172}"/>
              </a:ext>
            </a:extLst>
          </p:cNvPr>
          <p:cNvSpPr txBox="1"/>
          <p:nvPr/>
        </p:nvSpPr>
        <p:spPr>
          <a:xfrm>
            <a:off x="3327865" y="1634464"/>
            <a:ext cx="5978497" cy="6976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FFFFFF"/>
                </a:solidFill>
                <a:effectLst/>
                <a:uLnTx/>
                <a:uFillTx/>
                <a:latin typeface="Times New Roman" panose="02020603050405020304" pitchFamily="18" charset="0"/>
                <a:ea typeface="+mn-ea"/>
                <a:cs typeface="Arial"/>
                <a:sym typeface="Arial"/>
              </a:rPr>
              <a:t>CÂU</a:t>
            </a:r>
            <a:r>
              <a:rPr kumimoji="0" lang="en-US" sz="3733" b="1" i="0" u="none" strike="noStrike" kern="0" cap="none" spc="0" normalizeH="0" noProof="0" dirty="0">
                <a:ln>
                  <a:noFill/>
                </a:ln>
                <a:solidFill>
                  <a:srgbClr val="FFFFFF"/>
                </a:solidFill>
                <a:effectLst/>
                <a:uLnTx/>
                <a:uFillTx/>
                <a:latin typeface="Times New Roman" panose="02020603050405020304" pitchFamily="18" charset="0"/>
                <a:ea typeface="+mn-ea"/>
                <a:cs typeface="Arial"/>
                <a:sym typeface="Arial"/>
              </a:rPr>
              <a:t> HỎI</a:t>
            </a:r>
            <a:endParaRPr kumimoji="0" sz="3733" b="1" i="0" u="none" strike="noStrike" kern="0" cap="none" spc="0" normalizeH="0" baseline="0" noProof="0" dirty="0">
              <a:ln>
                <a:noFill/>
              </a:ln>
              <a:solidFill>
                <a:srgbClr val="FFFFFF"/>
              </a:solidFill>
              <a:effectLst/>
              <a:uLnTx/>
              <a:uFillTx/>
              <a:latin typeface="Arial"/>
              <a:ea typeface="Reggae One"/>
              <a:cs typeface="Times New Roman" panose="02020603050405020304" pitchFamily="18" charset="0"/>
              <a:sym typeface="Reggae One"/>
            </a:endParaRPr>
          </a:p>
        </p:txBody>
      </p:sp>
      <p:sp>
        <p:nvSpPr>
          <p:cNvPr id="16" name="Google Shape;678;p56">
            <a:extLst>
              <a:ext uri="{FF2B5EF4-FFF2-40B4-BE49-F238E27FC236}">
                <a16:creationId xmlns:a16="http://schemas.microsoft.com/office/drawing/2014/main" id="{C025E8A6-9096-15D6-465A-ACAA82A5EFDA}"/>
              </a:ext>
            </a:extLst>
          </p:cNvPr>
          <p:cNvSpPr/>
          <p:nvPr/>
        </p:nvSpPr>
        <p:spPr>
          <a:xfrm>
            <a:off x="8202020" y="2612855"/>
            <a:ext cx="3163136" cy="69760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7" name="Google Shape;670;p56">
            <a:extLst>
              <a:ext uri="{FF2B5EF4-FFF2-40B4-BE49-F238E27FC236}">
                <a16:creationId xmlns:a16="http://schemas.microsoft.com/office/drawing/2014/main" id="{4B694C50-54F4-08DC-F1E8-966B90586B01}"/>
              </a:ext>
            </a:extLst>
          </p:cNvPr>
          <p:cNvSpPr txBox="1"/>
          <p:nvPr/>
        </p:nvSpPr>
        <p:spPr>
          <a:xfrm>
            <a:off x="8437588" y="2768022"/>
            <a:ext cx="2692000" cy="448327"/>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FFFCEC"/>
                </a:solidFill>
                <a:effectLst/>
                <a:uLnTx/>
                <a:uFillTx/>
                <a:latin typeface="Times New Roman" panose="02020603050405020304" pitchFamily="18" charset="0"/>
                <a:ea typeface="+mn-ea"/>
                <a:cs typeface="Times New Roman" panose="02020603050405020304" pitchFamily="18" charset="0"/>
                <a:sym typeface="Arial"/>
              </a:rPr>
              <a:t>02</a:t>
            </a:r>
            <a:endParaRPr kumimoji="0" sz="6000" b="1" i="0" u="none" strike="noStrike" kern="0" cap="none" spc="0" normalizeH="0" baseline="0" noProof="0" dirty="0">
              <a:ln>
                <a:noFill/>
              </a:ln>
              <a:solidFill>
                <a:srgbClr val="FFFCEC"/>
              </a:solidFill>
              <a:effectLst/>
              <a:uLnTx/>
              <a:uFillTx/>
              <a:latin typeface="Times New Roman" panose="02020603050405020304" pitchFamily="18" charset="0"/>
              <a:ea typeface="Reggae One"/>
              <a:cs typeface="Times New Roman" panose="02020603050405020304" pitchFamily="18" charset="0"/>
              <a:sym typeface="Reggae One"/>
            </a:endParaRPr>
          </a:p>
        </p:txBody>
      </p:sp>
      <p:sp>
        <p:nvSpPr>
          <p:cNvPr id="18" name="Google Shape;682;p56">
            <a:extLst>
              <a:ext uri="{FF2B5EF4-FFF2-40B4-BE49-F238E27FC236}">
                <a16:creationId xmlns:a16="http://schemas.microsoft.com/office/drawing/2014/main" id="{93DC0F48-2F33-E680-4D48-D646C36961CF}"/>
              </a:ext>
            </a:extLst>
          </p:cNvPr>
          <p:cNvSpPr/>
          <p:nvPr/>
        </p:nvSpPr>
        <p:spPr>
          <a:xfrm>
            <a:off x="1023303" y="2612850"/>
            <a:ext cx="3163136" cy="69760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9" name="Google Shape;664;p56">
            <a:extLst>
              <a:ext uri="{FF2B5EF4-FFF2-40B4-BE49-F238E27FC236}">
                <a16:creationId xmlns:a16="http://schemas.microsoft.com/office/drawing/2014/main" id="{AA4DF312-3CED-626C-2E69-CA9AC3F7C3E1}"/>
              </a:ext>
            </a:extLst>
          </p:cNvPr>
          <p:cNvSpPr txBox="1"/>
          <p:nvPr/>
        </p:nvSpPr>
        <p:spPr>
          <a:xfrm>
            <a:off x="1173863" y="2612850"/>
            <a:ext cx="2692000" cy="6976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FFFCEC"/>
                </a:solidFill>
                <a:effectLst/>
                <a:uLnTx/>
                <a:uFillTx/>
                <a:latin typeface="Times New Roman" panose="02020603050405020304" pitchFamily="18" charset="0"/>
                <a:ea typeface="+mn-ea"/>
                <a:cs typeface="Times New Roman" panose="02020603050405020304" pitchFamily="18" charset="0"/>
                <a:sym typeface="Arial"/>
              </a:rPr>
              <a:t>01</a:t>
            </a:r>
            <a:endParaRPr kumimoji="0" sz="6000" b="1" i="0" u="none" strike="noStrike" kern="0" cap="none" spc="0" normalizeH="0" baseline="0" noProof="0" dirty="0">
              <a:ln>
                <a:noFill/>
              </a:ln>
              <a:solidFill>
                <a:srgbClr val="FFFCEC"/>
              </a:solidFill>
              <a:effectLst/>
              <a:uLnTx/>
              <a:uFillTx/>
              <a:latin typeface="Times New Roman" panose="02020603050405020304" pitchFamily="18" charset="0"/>
              <a:ea typeface="Reggae One"/>
              <a:cs typeface="Times New Roman" panose="02020603050405020304" pitchFamily="18" charset="0"/>
              <a:sym typeface="Reggae One"/>
            </a:endParaRPr>
          </a:p>
        </p:txBody>
      </p:sp>
      <p:sp>
        <p:nvSpPr>
          <p:cNvPr id="20" name="TextBox 19">
            <a:extLst>
              <a:ext uri="{FF2B5EF4-FFF2-40B4-BE49-F238E27FC236}">
                <a16:creationId xmlns:a16="http://schemas.microsoft.com/office/drawing/2014/main" id="{D1C5F497-CB59-2348-CFE3-4142B31B7699}"/>
              </a:ext>
            </a:extLst>
          </p:cNvPr>
          <p:cNvSpPr txBox="1"/>
          <p:nvPr/>
        </p:nvSpPr>
        <p:spPr>
          <a:xfrm>
            <a:off x="289996" y="3600052"/>
            <a:ext cx="4047003" cy="2123658"/>
          </a:xfrm>
          <a:prstGeom prst="rect">
            <a:avLst/>
          </a:prstGeom>
          <a:noFill/>
        </p:spPr>
        <p:txBody>
          <a:bodyPr wrap="square">
            <a:spAutoFit/>
          </a:bodyPr>
          <a:lstStyle/>
          <a:p>
            <a:pPr algn="ctr"/>
            <a:r>
              <a:rPr lang="vi-VN" sz="4400" dirty="0">
                <a:latin typeface="+mj-lt"/>
              </a:rPr>
              <a:t>Câu đặc biệt là gì? Câu rút gọn là gì?</a:t>
            </a:r>
            <a:endParaRPr lang="en-SG" sz="4400" dirty="0">
              <a:latin typeface="+mj-lt"/>
            </a:endParaRPr>
          </a:p>
        </p:txBody>
      </p:sp>
      <p:sp>
        <p:nvSpPr>
          <p:cNvPr id="21" name="TextBox 20">
            <a:extLst>
              <a:ext uri="{FF2B5EF4-FFF2-40B4-BE49-F238E27FC236}">
                <a16:creationId xmlns:a16="http://schemas.microsoft.com/office/drawing/2014/main" id="{0E9911A4-E1CE-5E5B-A0C1-226D0C26F68D}"/>
              </a:ext>
            </a:extLst>
          </p:cNvPr>
          <p:cNvSpPr txBox="1"/>
          <p:nvPr/>
        </p:nvSpPr>
        <p:spPr>
          <a:xfrm>
            <a:off x="7588611" y="3587202"/>
            <a:ext cx="4176987" cy="1446550"/>
          </a:xfrm>
          <a:prstGeom prst="rect">
            <a:avLst/>
          </a:prstGeom>
          <a:noFill/>
        </p:spPr>
        <p:txBody>
          <a:bodyPr wrap="square">
            <a:spAutoFit/>
          </a:bodyPr>
          <a:lstStyle/>
          <a:p>
            <a:pPr lvl="0" algn="ctr">
              <a:defRPr/>
            </a:pPr>
            <a:r>
              <a:rPr lang="vi-VN" sz="4400" dirty="0">
                <a:latin typeface="+mj-lt"/>
              </a:rPr>
              <a:t>Nêu ví dụ cho mỗi loại.</a:t>
            </a:r>
            <a:endParaRPr kumimoji="0" lang="en-SG" sz="6600" b="0" i="0" u="none" strike="noStrike" kern="1200" cap="none" spc="0" normalizeH="0" baseline="0" noProof="0" dirty="0">
              <a:ln>
                <a:noFill/>
              </a:ln>
              <a:solidFill>
                <a:srgbClr val="27373A"/>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3661857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BA75FB-8476-B9A0-200E-CA973E8FB0D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A2CF2452-6E56-0CEF-7AED-5823BE6CB2C8}"/>
              </a:ext>
            </a:extLst>
          </p:cNvPr>
          <p:cNvSpPr txBox="1">
            <a:spLocks noGrp="1"/>
          </p:cNvSpPr>
          <p:nvPr/>
        </p:nvSpPr>
        <p:spPr>
          <a:xfrm>
            <a:off x="1587944" y="3607394"/>
            <a:ext cx="9016112" cy="1122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1200" cap="none" spc="0" normalizeH="0" baseline="0" noProof="0" dirty="0">
                <a:ln>
                  <a:noFill/>
                </a:ln>
                <a:solidFill>
                  <a:prstClr val="black"/>
                </a:solidFill>
                <a:effectLst/>
                <a:uLnTx/>
                <a:uFillTx/>
                <a:latin typeface="Times New Roman" panose="02020603050405020304" pitchFamily="18" charset="0"/>
                <a:cs typeface="Poppins Medium"/>
                <a:sym typeface="Poppins Medium"/>
              </a:rPr>
              <a:t>CÂU</a:t>
            </a:r>
            <a:r>
              <a:rPr kumimoji="0" lang="en-US" sz="9600" b="1" i="0" u="none" strike="noStrike" kern="1200" cap="none" spc="0" normalizeH="0" noProof="0" dirty="0">
                <a:ln>
                  <a:noFill/>
                </a:ln>
                <a:solidFill>
                  <a:prstClr val="black"/>
                </a:solidFill>
                <a:effectLst/>
                <a:uLnTx/>
                <a:uFillTx/>
                <a:latin typeface="Times New Roman" panose="02020603050405020304" pitchFamily="18" charset="0"/>
                <a:cs typeface="Poppins Medium"/>
                <a:sym typeface="Poppins Medium"/>
              </a:rPr>
              <a:t> RÚT GỌN</a:t>
            </a:r>
            <a:endParaRPr kumimoji="0" lang="en-SG" sz="9600" b="0" i="0" u="none" strike="noStrike" kern="120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2;p38">
            <a:extLst>
              <a:ext uri="{FF2B5EF4-FFF2-40B4-BE49-F238E27FC236}">
                <a16:creationId xmlns:a16="http://schemas.microsoft.com/office/drawing/2014/main" id="{620D5FE8-2963-A844-420A-A78B9F60882C}"/>
              </a:ext>
            </a:extLst>
          </p:cNvPr>
          <p:cNvSpPr txBox="1">
            <a:spLocks noGrp="1"/>
          </p:cNvSpPr>
          <p:nvPr/>
        </p:nvSpPr>
        <p:spPr>
          <a:xfrm>
            <a:off x="4560686" y="2306600"/>
            <a:ext cx="307062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rPr>
              <a:t>1</a:t>
            </a:r>
            <a:endParaRPr kumimoji="0" sz="6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803871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lassroom Game: Word of the Day by Slidesgo">
  <a:themeElements>
    <a:clrScheme name="Simple Light">
      <a:dk1>
        <a:srgbClr val="27373A"/>
      </a:dk1>
      <a:lt1>
        <a:srgbClr val="FDFDFD"/>
      </a:lt1>
      <a:dk2>
        <a:srgbClr val="FFFBD5"/>
      </a:dk2>
      <a:lt2>
        <a:srgbClr val="FBE4BE"/>
      </a:lt2>
      <a:accent1>
        <a:srgbClr val="F9C539"/>
      </a:accent1>
      <a:accent2>
        <a:srgbClr val="EE6E55"/>
      </a:accent2>
      <a:accent3>
        <a:srgbClr val="3393A5"/>
      </a:accent3>
      <a:accent4>
        <a:srgbClr val="CEE298"/>
      </a:accent4>
      <a:accent5>
        <a:srgbClr val="F9DEE3"/>
      </a:accent5>
      <a:accent6>
        <a:srgbClr val="E3B1CA"/>
      </a:accent6>
      <a:hlink>
        <a:srgbClr val="2737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TotalTime>
  <Words>1579</Words>
  <Application>Microsoft Office PowerPoint</Application>
  <PresentationFormat>Widescreen</PresentationFormat>
  <Paragraphs>213</Paragraphs>
  <Slides>36</Slides>
  <Notes>11</Notes>
  <HiddenSlides>0</HiddenSlides>
  <MMClips>0</MMClips>
  <ScaleCrop>false</ScaleCrop>
  <HeadingPairs>
    <vt:vector size="6" baseType="variant">
      <vt:variant>
        <vt:lpstr>Fonts Used</vt:lpstr>
      </vt:variant>
      <vt:variant>
        <vt:i4>24</vt:i4>
      </vt:variant>
      <vt:variant>
        <vt:lpstr>Theme</vt:lpstr>
      </vt:variant>
      <vt:variant>
        <vt:i4>5</vt:i4>
      </vt:variant>
      <vt:variant>
        <vt:lpstr>Slide Titles</vt:lpstr>
      </vt:variant>
      <vt:variant>
        <vt:i4>36</vt:i4>
      </vt:variant>
    </vt:vector>
  </HeadingPairs>
  <TitlesOfParts>
    <vt:vector size="65" baseType="lpstr">
      <vt:lpstr>DengXian</vt:lpstr>
      <vt:lpstr>宋体</vt:lpstr>
      <vt:lpstr>SimSun-ExtB</vt:lpstr>
      <vt:lpstr>Albert Sans</vt:lpstr>
      <vt:lpstr>Albert Sans Light</vt:lpstr>
      <vt:lpstr>Aptos</vt:lpstr>
      <vt:lpstr>Aptos Display</vt:lpstr>
      <vt:lpstr>Arial</vt:lpstr>
      <vt:lpstr>Baloo 2 ExtraBold</vt:lpstr>
      <vt:lpstr>Bebas Neue</vt:lpstr>
      <vt:lpstr>Calibri</vt:lpstr>
      <vt:lpstr>Calibri Light</vt:lpstr>
      <vt:lpstr>Darumadrop One</vt:lpstr>
      <vt:lpstr>Microsoft YaHei</vt:lpstr>
      <vt:lpstr>Montserrat SemiBold</vt:lpstr>
      <vt:lpstr>Nunito Light</vt:lpstr>
      <vt:lpstr>Poppins Light</vt:lpstr>
      <vt:lpstr>Poppins Medium</vt:lpstr>
      <vt:lpstr>Reggae One</vt:lpstr>
      <vt:lpstr>Times New Roman</vt:lpstr>
      <vt:lpstr>Titan One</vt:lpstr>
      <vt:lpstr>Wingdings</vt:lpstr>
      <vt:lpstr>仓耳羽辰体-谷力 W04</vt:lpstr>
      <vt:lpstr>思源黑体 CN</vt:lpstr>
      <vt:lpstr>1_Office Theme</vt:lpstr>
      <vt:lpstr>Classroom Game: Word of the Day by Slidesgo</vt:lpstr>
      <vt:lpstr>3_Office Theme</vt: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Chà Nguyễn</dc:creator>
  <cp:lastModifiedBy>Dell</cp:lastModifiedBy>
  <cp:revision>7</cp:revision>
  <dcterms:created xsi:type="dcterms:W3CDTF">2025-01-08T12:35:53Z</dcterms:created>
  <dcterms:modified xsi:type="dcterms:W3CDTF">2025-02-21T14:46:55Z</dcterms:modified>
</cp:coreProperties>
</file>