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5" r:id="rId4"/>
  </p:sldMasterIdLst>
  <p:notesMasterIdLst>
    <p:notesMasterId r:id="rId38"/>
  </p:notesMasterIdLst>
  <p:sldIdLst>
    <p:sldId id="2007577857" r:id="rId5"/>
    <p:sldId id="2007577855" r:id="rId6"/>
    <p:sldId id="2007579197" r:id="rId7"/>
    <p:sldId id="2007579362" r:id="rId8"/>
    <p:sldId id="2007579198" r:id="rId9"/>
    <p:sldId id="2007579207" r:id="rId10"/>
    <p:sldId id="2007579205" r:id="rId11"/>
    <p:sldId id="2007579206" r:id="rId12"/>
    <p:sldId id="2007579187" r:id="rId13"/>
    <p:sldId id="2007579374" r:id="rId14"/>
    <p:sldId id="2007579375" r:id="rId15"/>
    <p:sldId id="2007579376" r:id="rId16"/>
    <p:sldId id="2007579067" r:id="rId17"/>
    <p:sldId id="2007579363" r:id="rId18"/>
    <p:sldId id="2007579377" r:id="rId19"/>
    <p:sldId id="2007579364" r:id="rId20"/>
    <p:sldId id="2007579208" r:id="rId21"/>
    <p:sldId id="2007579378" r:id="rId22"/>
    <p:sldId id="2007579368" r:id="rId23"/>
    <p:sldId id="2007579370" r:id="rId24"/>
    <p:sldId id="2007579275" r:id="rId25"/>
    <p:sldId id="2007579367" r:id="rId26"/>
    <p:sldId id="2007579371" r:id="rId27"/>
    <p:sldId id="2007579379" r:id="rId28"/>
    <p:sldId id="2007579366" r:id="rId29"/>
    <p:sldId id="2007579372" r:id="rId30"/>
    <p:sldId id="2007579380" r:id="rId31"/>
    <p:sldId id="2007579381" r:id="rId32"/>
    <p:sldId id="2007579365" r:id="rId33"/>
    <p:sldId id="2007579373" r:id="rId34"/>
    <p:sldId id="2007579382" r:id="rId35"/>
    <p:sldId id="2007577859" r:id="rId36"/>
    <p:sldId id="20075793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7F4D8"/>
    <a:srgbClr val="C4F0F5"/>
    <a:srgbClr val="EDE2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9209" autoAdjust="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12516-BDC2-46C5-88B4-3BAFD97BB56E}" type="datetimeFigureOut">
              <a:rPr lang="en-SG" smtClean="0"/>
              <a:t>22/4/2025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8BD27-E0D8-4C52-891F-65BA3D0132C5}" type="slidenum">
              <a:rPr lang="en-SG" smtClean="0"/>
              <a:t>‹#›</a:t>
            </a:fld>
            <a:endParaRPr lang="en-SG"/>
          </a:p>
        </p:txBody>
      </p:sp>
    </p:spTree>
    <p:extLst>
      <p:ext uri="{BB962C8B-B14F-4D97-AF65-F5344CB8AC3E}">
        <p14:creationId xmlns:p14="http://schemas.microsoft.com/office/powerpoint/2010/main" val="42811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600F-4D59-889E-541D-A34F8C1D5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F191E-AE5B-4AD5-8DE8-119305A5F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933E1-3A53-4942-2EA9-22C67843E6B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BB279F1-5281-3F37-E4FB-DE8A21C1C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B1F56-EC12-4494-AADA-574FF427E47E}"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413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a:extLst>
            <a:ext uri="{FF2B5EF4-FFF2-40B4-BE49-F238E27FC236}">
              <a16:creationId xmlns:a16="http://schemas.microsoft.com/office/drawing/2014/main" id="{85436798-71AB-1C61-15BC-165F8DA5D42F}"/>
            </a:ext>
          </a:extLst>
        </p:cNvPr>
        <p:cNvGrpSpPr/>
        <p:nvPr/>
      </p:nvGrpSpPr>
      <p:grpSpPr>
        <a:xfrm>
          <a:off x="0" y="0"/>
          <a:ext cx="0" cy="0"/>
          <a:chOff x="0" y="0"/>
          <a:chExt cx="0" cy="0"/>
        </a:xfrm>
      </p:grpSpPr>
      <p:sp>
        <p:nvSpPr>
          <p:cNvPr id="1229" name="Google Shape;1229;g2989e69dc60_0_0:notes">
            <a:extLst>
              <a:ext uri="{FF2B5EF4-FFF2-40B4-BE49-F238E27FC236}">
                <a16:creationId xmlns:a16="http://schemas.microsoft.com/office/drawing/2014/main" id="{0F60D643-1198-2823-4353-BADA566C2A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989e69dc60_0_0:notes">
            <a:extLst>
              <a:ext uri="{FF2B5EF4-FFF2-40B4-BE49-F238E27FC236}">
                <a16:creationId xmlns:a16="http://schemas.microsoft.com/office/drawing/2014/main" id="{8A2E6B7F-41AF-0B6A-0542-7F076C33B1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833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33029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19680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4959447"/>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551034"/>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399182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619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144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4914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12399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9613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2065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629728"/>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0580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279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55683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 y="-6181"/>
            <a:ext cx="12191921" cy="6883200"/>
            <a:chOff x="7" y="-4636"/>
            <a:chExt cx="9143941" cy="5162400"/>
          </a:xfrm>
        </p:grpSpPr>
        <p:grpSp>
          <p:nvGrpSpPr>
            <p:cNvPr id="10" name="Google Shape;10;p2"/>
            <p:cNvGrpSpPr/>
            <p:nvPr/>
          </p:nvGrpSpPr>
          <p:grpSpPr>
            <a:xfrm>
              <a:off x="152374" y="-4636"/>
              <a:ext cx="8839200" cy="5162400"/>
              <a:chOff x="169975" y="-9450"/>
              <a:chExt cx="8839200" cy="5162400"/>
            </a:xfrm>
          </p:grpSpPr>
          <p:cxnSp>
            <p:nvCxnSpPr>
              <p:cNvPr id="11" name="Google Shape;11;p2"/>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2" name="Google Shape;12;p2"/>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3" name="Google Shape;13;p2"/>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4" name="Google Shape;14;p2"/>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6" name="Google Shape;16;p2"/>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 name="Google Shape;17;p2"/>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18;p2"/>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 name="Google Shape;22;p2"/>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 name="Google Shape;23;p2"/>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2"/>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 name="Google Shape;25;p2"/>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26;p2"/>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7" name="Google Shape;27;p2"/>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8" name="Google Shape;28;p2"/>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9" name="Google Shape;29;p2"/>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 name="Google Shape;30;p2"/>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 name="Google Shape;31;p2"/>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 name="Google Shape;32;p2"/>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 name="Google Shape;33;p2"/>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2"/>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5" name="Google Shape;35;p2"/>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6" name="Google Shape;36;p2"/>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 name="Google Shape;37;p2"/>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 name="Google Shape;38;p2"/>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 name="Google Shape;39;p2"/>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 name="Google Shape;40;p2"/>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1" name="Google Shape;41;p2"/>
            <p:cNvGrpSpPr/>
            <p:nvPr/>
          </p:nvGrpSpPr>
          <p:grpSpPr>
            <a:xfrm>
              <a:off x="7" y="299022"/>
              <a:ext cx="9143941" cy="4555084"/>
              <a:chOff x="17400" y="303833"/>
              <a:chExt cx="9126600" cy="4555084"/>
            </a:xfrm>
          </p:grpSpPr>
          <p:cxnSp>
            <p:nvCxnSpPr>
              <p:cNvPr id="42" name="Google Shape;42;p2"/>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3" name="Google Shape;43;p2"/>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4" name="Google Shape;44;p2"/>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2"/>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2"/>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2"/>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2"/>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2"/>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2"/>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2"/>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2"/>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2"/>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2"/>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2"/>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2"/>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 name="Google Shape;58;p2"/>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9" name="Google Shape;59;p2"/>
          <p:cNvGrpSpPr/>
          <p:nvPr/>
        </p:nvGrpSpPr>
        <p:grpSpPr>
          <a:xfrm>
            <a:off x="83688" y="713368"/>
            <a:ext cx="11461331" cy="5654203"/>
            <a:chOff x="62766" y="535026"/>
            <a:chExt cx="8595998" cy="4240652"/>
          </a:xfrm>
        </p:grpSpPr>
        <p:grpSp>
          <p:nvGrpSpPr>
            <p:cNvPr id="60" name="Google Shape;60;p2"/>
            <p:cNvGrpSpPr/>
            <p:nvPr/>
          </p:nvGrpSpPr>
          <p:grpSpPr>
            <a:xfrm rot="-10512066">
              <a:off x="113611" y="2561820"/>
              <a:ext cx="549997" cy="1238580"/>
              <a:chOff x="4239602" y="2466006"/>
              <a:chExt cx="241153" cy="543071"/>
            </a:xfrm>
          </p:grpSpPr>
          <p:sp>
            <p:nvSpPr>
              <p:cNvPr id="61" name="Google Shape;61;p2"/>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2"/>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2"/>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2"/>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5" name="Google Shape;65;p2"/>
            <p:cNvGrpSpPr/>
            <p:nvPr/>
          </p:nvGrpSpPr>
          <p:grpSpPr>
            <a:xfrm>
              <a:off x="8300354" y="4432301"/>
              <a:ext cx="358410" cy="343377"/>
              <a:chOff x="6797500" y="536688"/>
              <a:chExt cx="625935" cy="599680"/>
            </a:xfrm>
          </p:grpSpPr>
          <p:sp>
            <p:nvSpPr>
              <p:cNvPr id="66" name="Google Shape;66;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1" name="Google Shape;71;p2"/>
            <p:cNvSpPr/>
            <p:nvPr/>
          </p:nvSpPr>
          <p:spPr>
            <a:xfrm>
              <a:off x="8328587" y="142620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2" name="Google Shape;72;p2"/>
            <p:cNvGrpSpPr/>
            <p:nvPr/>
          </p:nvGrpSpPr>
          <p:grpSpPr>
            <a:xfrm flipH="1">
              <a:off x="8348762" y="3753779"/>
              <a:ext cx="261606" cy="334456"/>
              <a:chOff x="2539291" y="2154860"/>
              <a:chExt cx="148784" cy="190226"/>
            </a:xfrm>
          </p:grpSpPr>
          <p:sp>
            <p:nvSpPr>
              <p:cNvPr id="73" name="Google Shape;73;p2"/>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2"/>
            <p:cNvSpPr/>
            <p:nvPr/>
          </p:nvSpPr>
          <p:spPr>
            <a:xfrm>
              <a:off x="8328573" y="62130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7" name="Google Shape;77;p2"/>
            <p:cNvGrpSpPr/>
            <p:nvPr/>
          </p:nvGrpSpPr>
          <p:grpSpPr>
            <a:xfrm>
              <a:off x="483166" y="535026"/>
              <a:ext cx="358410" cy="343382"/>
              <a:chOff x="6797500" y="536688"/>
              <a:chExt cx="625935" cy="599688"/>
            </a:xfrm>
          </p:grpSpPr>
          <p:sp>
            <p:nvSpPr>
              <p:cNvPr id="78" name="Google Shape;78;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2"/>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83" name="Google Shape;83;p2"/>
          <p:cNvSpPr txBox="1">
            <a:spLocks noGrp="1"/>
          </p:cNvSpPr>
          <p:nvPr>
            <p:ph type="ctrTitle"/>
          </p:nvPr>
        </p:nvSpPr>
        <p:spPr>
          <a:xfrm>
            <a:off x="1862600" y="1962400"/>
            <a:ext cx="8466800" cy="2298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466" b="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 name="Google Shape;84;p2"/>
          <p:cNvSpPr txBox="1">
            <a:spLocks noGrp="1"/>
          </p:cNvSpPr>
          <p:nvPr>
            <p:ph type="subTitle" idx="1"/>
          </p:nvPr>
        </p:nvSpPr>
        <p:spPr>
          <a:xfrm>
            <a:off x="3076900" y="4261200"/>
            <a:ext cx="6038400" cy="634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73966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5"/>
        <p:cNvGrpSpPr/>
        <p:nvPr/>
      </p:nvGrpSpPr>
      <p:grpSpPr>
        <a:xfrm>
          <a:off x="0" y="0"/>
          <a:ext cx="0" cy="0"/>
          <a:chOff x="0" y="0"/>
          <a:chExt cx="0" cy="0"/>
        </a:xfrm>
      </p:grpSpPr>
      <p:grpSp>
        <p:nvGrpSpPr>
          <p:cNvPr id="86" name="Google Shape;86;p3"/>
          <p:cNvGrpSpPr/>
          <p:nvPr/>
        </p:nvGrpSpPr>
        <p:grpSpPr>
          <a:xfrm>
            <a:off x="10" y="-6181"/>
            <a:ext cx="12191921" cy="6883200"/>
            <a:chOff x="7" y="-4636"/>
            <a:chExt cx="9143941" cy="5162400"/>
          </a:xfrm>
        </p:grpSpPr>
        <p:grpSp>
          <p:nvGrpSpPr>
            <p:cNvPr id="87" name="Google Shape;87;p3"/>
            <p:cNvGrpSpPr/>
            <p:nvPr/>
          </p:nvGrpSpPr>
          <p:grpSpPr>
            <a:xfrm>
              <a:off x="152374" y="-4636"/>
              <a:ext cx="8839200" cy="5162400"/>
              <a:chOff x="169975" y="-9450"/>
              <a:chExt cx="8839200" cy="5162400"/>
            </a:xfrm>
          </p:grpSpPr>
          <p:cxnSp>
            <p:nvCxnSpPr>
              <p:cNvPr id="88" name="Google Shape;88;p3"/>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 name="Google Shape;89;p3"/>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 name="Google Shape;90;p3"/>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 name="Google Shape;91;p3"/>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2" name="Google Shape;92;p3"/>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3" name="Google Shape;93;p3"/>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4" name="Google Shape;94;p3"/>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5" name="Google Shape;95;p3"/>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 name="Google Shape;96;p3"/>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 name="Google Shape;97;p3"/>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 name="Google Shape;98;p3"/>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 name="Google Shape;99;p3"/>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0" name="Google Shape;100;p3"/>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1" name="Google Shape;101;p3"/>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2" name="Google Shape;102;p3"/>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3" name="Google Shape;103;p3"/>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4" name="Google Shape;104;p3"/>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5" name="Google Shape;105;p3"/>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6" name="Google Shape;106;p3"/>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7" name="Google Shape;107;p3"/>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8" name="Google Shape;108;p3"/>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9" name="Google Shape;109;p3"/>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0" name="Google Shape;110;p3"/>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1" name="Google Shape;111;p3"/>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3" name="Google Shape;113;p3"/>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4" name="Google Shape;114;p3"/>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3"/>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3"/>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7" name="Google Shape;117;p3"/>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118" name="Google Shape;118;p3"/>
            <p:cNvGrpSpPr/>
            <p:nvPr/>
          </p:nvGrpSpPr>
          <p:grpSpPr>
            <a:xfrm>
              <a:off x="7" y="299022"/>
              <a:ext cx="9143941" cy="4555084"/>
              <a:chOff x="17400" y="303833"/>
              <a:chExt cx="9126600" cy="4555084"/>
            </a:xfrm>
          </p:grpSpPr>
          <p:cxnSp>
            <p:nvCxnSpPr>
              <p:cNvPr id="119" name="Google Shape;119;p3"/>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0" name="Google Shape;120;p3"/>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1" name="Google Shape;121;p3"/>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2" name="Google Shape;122;p3"/>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3" name="Google Shape;123;p3"/>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4" name="Google Shape;124;p3"/>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5" name="Google Shape;125;p3"/>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6" name="Google Shape;126;p3"/>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7" name="Google Shape;127;p3"/>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8" name="Google Shape;128;p3"/>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9" name="Google Shape;129;p3"/>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0" name="Google Shape;130;p3"/>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1" name="Google Shape;131;p3"/>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2" name="Google Shape;132;p3"/>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3"/>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4" name="Google Shape;134;p3"/>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135" name="Google Shape;135;p3"/>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txBox="1">
            <a:spLocks noGrp="1"/>
          </p:cNvSpPr>
          <p:nvPr>
            <p:ph type="title"/>
          </p:nvPr>
        </p:nvSpPr>
        <p:spPr>
          <a:xfrm>
            <a:off x="2569800" y="3498128"/>
            <a:ext cx="7052400" cy="1369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7" name="Google Shape;137;p3"/>
          <p:cNvSpPr txBox="1">
            <a:spLocks noGrp="1"/>
          </p:cNvSpPr>
          <p:nvPr>
            <p:ph type="title" idx="2" hasCustomPrompt="1"/>
          </p:nvPr>
        </p:nvSpPr>
        <p:spPr>
          <a:xfrm>
            <a:off x="4349133" y="1248300"/>
            <a:ext cx="3493600" cy="136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8" name="Google Shape;138;p3"/>
          <p:cNvSpPr txBox="1">
            <a:spLocks noGrp="1"/>
          </p:cNvSpPr>
          <p:nvPr>
            <p:ph type="subTitle" idx="1"/>
          </p:nvPr>
        </p:nvSpPr>
        <p:spPr>
          <a:xfrm>
            <a:off x="2569800" y="4882367"/>
            <a:ext cx="70524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9" name="Google Shape;139;p3"/>
          <p:cNvGrpSpPr/>
          <p:nvPr/>
        </p:nvGrpSpPr>
        <p:grpSpPr>
          <a:xfrm>
            <a:off x="355088" y="-54586"/>
            <a:ext cx="11620349" cy="6584791"/>
            <a:chOff x="266316" y="-40940"/>
            <a:chExt cx="8715262" cy="4938593"/>
          </a:xfrm>
        </p:grpSpPr>
        <p:grpSp>
          <p:nvGrpSpPr>
            <p:cNvPr id="140" name="Google Shape;140;p3"/>
            <p:cNvGrpSpPr/>
            <p:nvPr/>
          </p:nvGrpSpPr>
          <p:grpSpPr>
            <a:xfrm rot="-10512066">
              <a:off x="8380736" y="-20105"/>
              <a:ext cx="549997" cy="1238580"/>
              <a:chOff x="4239602" y="2466006"/>
              <a:chExt cx="241153" cy="543071"/>
            </a:xfrm>
          </p:grpSpPr>
          <p:sp>
            <p:nvSpPr>
              <p:cNvPr id="141" name="Google Shape;141;p3"/>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3"/>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3"/>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3"/>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 name="Google Shape;145;p3"/>
            <p:cNvGrpSpPr/>
            <p:nvPr/>
          </p:nvGrpSpPr>
          <p:grpSpPr>
            <a:xfrm>
              <a:off x="8476529" y="4554276"/>
              <a:ext cx="358410" cy="343377"/>
              <a:chOff x="6797500" y="536688"/>
              <a:chExt cx="625935" cy="599680"/>
            </a:xfrm>
          </p:grpSpPr>
          <p:sp>
            <p:nvSpPr>
              <p:cNvPr id="146" name="Google Shape;146;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3"/>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 name="Google Shape;151;p3"/>
            <p:cNvSpPr/>
            <p:nvPr/>
          </p:nvSpPr>
          <p:spPr>
            <a:xfrm>
              <a:off x="8658787" y="402845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2" name="Google Shape;152;p3"/>
            <p:cNvGrpSpPr/>
            <p:nvPr/>
          </p:nvGrpSpPr>
          <p:grpSpPr>
            <a:xfrm flipH="1">
              <a:off x="8524937" y="3694004"/>
              <a:ext cx="261606" cy="334456"/>
              <a:chOff x="2539291" y="2154860"/>
              <a:chExt cx="148784" cy="190226"/>
            </a:xfrm>
          </p:grpSpPr>
          <p:sp>
            <p:nvSpPr>
              <p:cNvPr id="153" name="Google Shape;153;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6" name="Google Shape;156;p3"/>
            <p:cNvSpPr/>
            <p:nvPr/>
          </p:nvSpPr>
          <p:spPr>
            <a:xfrm>
              <a:off x="8050723" y="458163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7" name="Google Shape;157;p3"/>
            <p:cNvGrpSpPr/>
            <p:nvPr/>
          </p:nvGrpSpPr>
          <p:grpSpPr>
            <a:xfrm>
              <a:off x="266316" y="738326"/>
              <a:ext cx="358410" cy="343382"/>
              <a:chOff x="6797500" y="536688"/>
              <a:chExt cx="625935" cy="599688"/>
            </a:xfrm>
          </p:grpSpPr>
          <p:sp>
            <p:nvSpPr>
              <p:cNvPr id="158" name="Google Shape;158;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3"/>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3" name="Google Shape;163;p3"/>
            <p:cNvSpPr/>
            <p:nvPr/>
          </p:nvSpPr>
          <p:spPr>
            <a:xfrm>
              <a:off x="322762" y="1189026"/>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4" name="Google Shape;164;p3"/>
            <p:cNvGrpSpPr/>
            <p:nvPr/>
          </p:nvGrpSpPr>
          <p:grpSpPr>
            <a:xfrm flipH="1">
              <a:off x="266337" y="296554"/>
              <a:ext cx="261606" cy="334456"/>
              <a:chOff x="2539291" y="2154860"/>
              <a:chExt cx="148784" cy="190226"/>
            </a:xfrm>
          </p:grpSpPr>
          <p:sp>
            <p:nvSpPr>
              <p:cNvPr id="165" name="Google Shape;165;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 name="Google Shape;167;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8" name="Google Shape;168;p3"/>
            <p:cNvSpPr/>
            <p:nvPr/>
          </p:nvSpPr>
          <p:spPr>
            <a:xfrm>
              <a:off x="420298" y="160908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268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grpSp>
        <p:nvGrpSpPr>
          <p:cNvPr id="170" name="Google Shape;170;p4"/>
          <p:cNvGrpSpPr/>
          <p:nvPr/>
        </p:nvGrpSpPr>
        <p:grpSpPr>
          <a:xfrm>
            <a:off x="10" y="-6181"/>
            <a:ext cx="12191921" cy="6883200"/>
            <a:chOff x="7" y="-4636"/>
            <a:chExt cx="9143941" cy="5162400"/>
          </a:xfrm>
        </p:grpSpPr>
        <p:grpSp>
          <p:nvGrpSpPr>
            <p:cNvPr id="171" name="Google Shape;171;p4"/>
            <p:cNvGrpSpPr/>
            <p:nvPr/>
          </p:nvGrpSpPr>
          <p:grpSpPr>
            <a:xfrm>
              <a:off x="152374" y="-4636"/>
              <a:ext cx="8839200" cy="5162400"/>
              <a:chOff x="169975" y="-9450"/>
              <a:chExt cx="8839200" cy="5162400"/>
            </a:xfrm>
          </p:grpSpPr>
          <p:cxnSp>
            <p:nvCxnSpPr>
              <p:cNvPr id="172" name="Google Shape;172;p4"/>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3" name="Google Shape;173;p4"/>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4" name="Google Shape;174;p4"/>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5" name="Google Shape;175;p4"/>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6" name="Google Shape;176;p4"/>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7" name="Google Shape;177;p4"/>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8" name="Google Shape;178;p4"/>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9" name="Google Shape;179;p4"/>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0" name="Google Shape;180;p4"/>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4"/>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2" name="Google Shape;182;p4"/>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3" name="Google Shape;183;p4"/>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4" name="Google Shape;184;p4"/>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5" name="Google Shape;185;p4"/>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6" name="Google Shape;186;p4"/>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7" name="Google Shape;187;p4"/>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8" name="Google Shape;188;p4"/>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9" name="Google Shape;189;p4"/>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0" name="Google Shape;190;p4"/>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1" name="Google Shape;191;p4"/>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2" name="Google Shape;192;p4"/>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3" name="Google Shape;193;p4"/>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4" name="Google Shape;194;p4"/>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5" name="Google Shape;195;p4"/>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6" name="Google Shape;196;p4"/>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7" name="Google Shape;197;p4"/>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8" name="Google Shape;198;p4"/>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9" name="Google Shape;199;p4"/>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0" name="Google Shape;200;p4"/>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1" name="Google Shape;201;p4"/>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02" name="Google Shape;202;p4"/>
            <p:cNvGrpSpPr/>
            <p:nvPr/>
          </p:nvGrpSpPr>
          <p:grpSpPr>
            <a:xfrm>
              <a:off x="7" y="299022"/>
              <a:ext cx="9143941" cy="4555084"/>
              <a:chOff x="17400" y="303833"/>
              <a:chExt cx="9126600" cy="4555084"/>
            </a:xfrm>
          </p:grpSpPr>
          <p:cxnSp>
            <p:nvCxnSpPr>
              <p:cNvPr id="203" name="Google Shape;203;p4"/>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4" name="Google Shape;204;p4"/>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5" name="Google Shape;205;p4"/>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6" name="Google Shape;206;p4"/>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7" name="Google Shape;207;p4"/>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8" name="Google Shape;208;p4"/>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9" name="Google Shape;209;p4"/>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0" name="Google Shape;210;p4"/>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4"/>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4"/>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3" name="Google Shape;213;p4"/>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4" name="Google Shape;214;p4"/>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5" name="Google Shape;215;p4"/>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6" name="Google Shape;216;p4"/>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7" name="Google Shape;217;p4"/>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8" name="Google Shape;218;p4"/>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19" name="Google Shape;219;p4"/>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4"/>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4"/>
          <p:cNvSpPr txBox="1">
            <a:spLocks noGrp="1"/>
          </p:cNvSpPr>
          <p:nvPr>
            <p:ph type="body" idx="1"/>
          </p:nvPr>
        </p:nvSpPr>
        <p:spPr>
          <a:xfrm>
            <a:off x="960000" y="1417800"/>
            <a:ext cx="4895200" cy="2984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Albert Sans Light"/>
              <a:buChar char="●"/>
              <a:defRPr sz="1600"/>
            </a:lvl1pPr>
            <a:lvl2pPr marL="1219170" lvl="1" indent="-406390" rtl="0">
              <a:lnSpc>
                <a:spcPct val="115000"/>
              </a:lnSpc>
              <a:spcBef>
                <a:spcPts val="0"/>
              </a:spcBef>
              <a:spcAft>
                <a:spcPts val="0"/>
              </a:spcAft>
              <a:buSzPts val="1200"/>
              <a:buFont typeface="Nunito Light"/>
              <a:buChar char="○"/>
              <a:defRPr sz="1600"/>
            </a:lvl2pPr>
            <a:lvl3pPr marL="1828754" lvl="2" indent="-406390" rtl="0">
              <a:lnSpc>
                <a:spcPct val="115000"/>
              </a:lnSpc>
              <a:spcBef>
                <a:spcPts val="2133"/>
              </a:spcBef>
              <a:spcAft>
                <a:spcPts val="0"/>
              </a:spcAft>
              <a:buSzPts val="1200"/>
              <a:buFont typeface="Nunito Light"/>
              <a:buChar char="■"/>
              <a:defRPr sz="1600"/>
            </a:lvl3pPr>
            <a:lvl4pPr marL="2438339" lvl="3" indent="-406390" rtl="0">
              <a:lnSpc>
                <a:spcPct val="115000"/>
              </a:lnSpc>
              <a:spcBef>
                <a:spcPts val="2133"/>
              </a:spcBef>
              <a:spcAft>
                <a:spcPts val="0"/>
              </a:spcAft>
              <a:buSzPts val="1200"/>
              <a:buFont typeface="Nunito Light"/>
              <a:buChar char="●"/>
              <a:defRPr sz="1600"/>
            </a:lvl4pPr>
            <a:lvl5pPr marL="3047924" lvl="4" indent="-406390" rtl="0">
              <a:lnSpc>
                <a:spcPct val="115000"/>
              </a:lnSpc>
              <a:spcBef>
                <a:spcPts val="2133"/>
              </a:spcBef>
              <a:spcAft>
                <a:spcPts val="0"/>
              </a:spcAft>
              <a:buSzPts val="1200"/>
              <a:buFont typeface="Nunito Light"/>
              <a:buChar char="○"/>
              <a:defRPr sz="1600"/>
            </a:lvl5pPr>
            <a:lvl6pPr marL="3657509" lvl="5" indent="-406390" rtl="0">
              <a:lnSpc>
                <a:spcPct val="115000"/>
              </a:lnSpc>
              <a:spcBef>
                <a:spcPts val="2133"/>
              </a:spcBef>
              <a:spcAft>
                <a:spcPts val="0"/>
              </a:spcAft>
              <a:buSzPts val="1200"/>
              <a:buFont typeface="Nunito Light"/>
              <a:buChar char="■"/>
              <a:defRPr sz="1600"/>
            </a:lvl6pPr>
            <a:lvl7pPr marL="4267093" lvl="6" indent="-406390" rtl="0">
              <a:lnSpc>
                <a:spcPct val="115000"/>
              </a:lnSpc>
              <a:spcBef>
                <a:spcPts val="2133"/>
              </a:spcBef>
              <a:spcAft>
                <a:spcPts val="0"/>
              </a:spcAft>
              <a:buSzPts val="1200"/>
              <a:buFont typeface="Nunito Light"/>
              <a:buChar char="●"/>
              <a:defRPr sz="1600"/>
            </a:lvl7pPr>
            <a:lvl8pPr marL="4876678" lvl="7" indent="-406390" rtl="0">
              <a:lnSpc>
                <a:spcPct val="115000"/>
              </a:lnSpc>
              <a:spcBef>
                <a:spcPts val="2133"/>
              </a:spcBef>
              <a:spcAft>
                <a:spcPts val="0"/>
              </a:spcAft>
              <a:buSzPts val="1200"/>
              <a:buFont typeface="Nunito Light"/>
              <a:buChar char="○"/>
              <a:defRPr sz="1600"/>
            </a:lvl8pPr>
            <a:lvl9pPr marL="5486263" lvl="8" indent="-406390" rtl="0">
              <a:lnSpc>
                <a:spcPct val="115000"/>
              </a:lnSpc>
              <a:spcBef>
                <a:spcPts val="2133"/>
              </a:spcBef>
              <a:spcAft>
                <a:spcPts val="2133"/>
              </a:spcAft>
              <a:buSzPts val="1200"/>
              <a:buFont typeface="Nunito Light"/>
              <a:buChar char="■"/>
              <a:defRPr sz="1600"/>
            </a:lvl9pPr>
          </a:lstStyle>
          <a:p>
            <a:endParaRPr/>
          </a:p>
        </p:txBody>
      </p:sp>
    </p:spTree>
    <p:extLst>
      <p:ext uri="{BB962C8B-B14F-4D97-AF65-F5344CB8AC3E}">
        <p14:creationId xmlns:p14="http://schemas.microsoft.com/office/powerpoint/2010/main" val="316161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grpSp>
        <p:nvGrpSpPr>
          <p:cNvPr id="223" name="Google Shape;223;p5"/>
          <p:cNvGrpSpPr/>
          <p:nvPr/>
        </p:nvGrpSpPr>
        <p:grpSpPr>
          <a:xfrm>
            <a:off x="10" y="-6181"/>
            <a:ext cx="12191921" cy="6883200"/>
            <a:chOff x="7" y="-4636"/>
            <a:chExt cx="9143941" cy="5162400"/>
          </a:xfrm>
        </p:grpSpPr>
        <p:grpSp>
          <p:nvGrpSpPr>
            <p:cNvPr id="224" name="Google Shape;224;p5"/>
            <p:cNvGrpSpPr/>
            <p:nvPr/>
          </p:nvGrpSpPr>
          <p:grpSpPr>
            <a:xfrm>
              <a:off x="152374" y="-4636"/>
              <a:ext cx="8839200" cy="5162400"/>
              <a:chOff x="169975" y="-9450"/>
              <a:chExt cx="8839200" cy="5162400"/>
            </a:xfrm>
          </p:grpSpPr>
          <p:cxnSp>
            <p:nvCxnSpPr>
              <p:cNvPr id="225" name="Google Shape;225;p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6" name="Google Shape;226;p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7" name="Google Shape;227;p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8" name="Google Shape;228;p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9" name="Google Shape;229;p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0" name="Google Shape;230;p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1" name="Google Shape;231;p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2" name="Google Shape;232;p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3" name="Google Shape;233;p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4" name="Google Shape;234;p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5" name="Google Shape;235;p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6" name="Google Shape;236;p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7" name="Google Shape;237;p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8" name="Google Shape;238;p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9" name="Google Shape;239;p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0" name="Google Shape;240;p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1" name="Google Shape;241;p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2" name="Google Shape;242;p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3" name="Google Shape;243;p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4" name="Google Shape;244;p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5" name="Google Shape;245;p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6" name="Google Shape;246;p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7" name="Google Shape;247;p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9" name="Google Shape;249;p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0" name="Google Shape;250;p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1" name="Google Shape;251;p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2" name="Google Shape;252;p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3" name="Google Shape;253;p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4" name="Google Shape;254;p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55" name="Google Shape;255;p5"/>
            <p:cNvGrpSpPr/>
            <p:nvPr/>
          </p:nvGrpSpPr>
          <p:grpSpPr>
            <a:xfrm>
              <a:off x="7" y="299022"/>
              <a:ext cx="9143941" cy="4555084"/>
              <a:chOff x="17400" y="303833"/>
              <a:chExt cx="9126600" cy="4555084"/>
            </a:xfrm>
          </p:grpSpPr>
          <p:cxnSp>
            <p:nvCxnSpPr>
              <p:cNvPr id="256" name="Google Shape;256;p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7" name="Google Shape;257;p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8" name="Google Shape;258;p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9" name="Google Shape;259;p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0" name="Google Shape;260;p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2" name="Google Shape;262;p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3" name="Google Shape;263;p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4" name="Google Shape;264;p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5" name="Google Shape;265;p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6" name="Google Shape;266;p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7" name="Google Shape;267;p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8" name="Google Shape;268;p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9" name="Google Shape;269;p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0" name="Google Shape;270;p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1" name="Google Shape;271;p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72" name="Google Shape;272;p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3" name="Google Shape;273;p5"/>
          <p:cNvGrpSpPr/>
          <p:nvPr/>
        </p:nvGrpSpPr>
        <p:grpSpPr>
          <a:xfrm>
            <a:off x="289577" y="4436744"/>
            <a:ext cx="11543295" cy="2054275"/>
            <a:chOff x="217182" y="3327558"/>
            <a:chExt cx="8657471" cy="1540706"/>
          </a:xfrm>
        </p:grpSpPr>
        <p:sp>
          <p:nvSpPr>
            <p:cNvPr id="274" name="Google Shape;274;p5"/>
            <p:cNvSpPr/>
            <p:nvPr/>
          </p:nvSpPr>
          <p:spPr>
            <a:xfrm>
              <a:off x="8592373" y="457962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5" name="Google Shape;275;p5"/>
            <p:cNvGrpSpPr/>
            <p:nvPr/>
          </p:nvGrpSpPr>
          <p:grpSpPr>
            <a:xfrm>
              <a:off x="281235" y="3327558"/>
              <a:ext cx="358420" cy="358420"/>
              <a:chOff x="2560313" y="3108720"/>
              <a:chExt cx="146653" cy="146653"/>
            </a:xfrm>
          </p:grpSpPr>
          <p:sp>
            <p:nvSpPr>
              <p:cNvPr id="276" name="Google Shape;276;p5"/>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5"/>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5"/>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79" name="Google Shape;279;p5"/>
            <p:cNvSpPr/>
            <p:nvPr/>
          </p:nvSpPr>
          <p:spPr>
            <a:xfrm>
              <a:off x="349040" y="4306328"/>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5"/>
            <p:cNvSpPr/>
            <p:nvPr/>
          </p:nvSpPr>
          <p:spPr>
            <a:xfrm rot="4693672">
              <a:off x="349090" y="4618695"/>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5"/>
            <p:cNvSpPr/>
            <p:nvPr/>
          </p:nvSpPr>
          <p:spPr>
            <a:xfrm rot="-4259938">
              <a:off x="251146" y="3983607"/>
              <a:ext cx="222860" cy="230804"/>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2" name="Google Shape;282;p5"/>
            <p:cNvGrpSpPr/>
            <p:nvPr/>
          </p:nvGrpSpPr>
          <p:grpSpPr>
            <a:xfrm>
              <a:off x="507966" y="3845270"/>
              <a:ext cx="200212" cy="301758"/>
              <a:chOff x="6797500" y="609371"/>
              <a:chExt cx="349654" cy="526997"/>
            </a:xfrm>
          </p:grpSpPr>
          <p:sp>
            <p:nvSpPr>
              <p:cNvPr id="283" name="Google Shape;283;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6" name="Google Shape;286;p5"/>
            <p:cNvSpPr/>
            <p:nvPr/>
          </p:nvSpPr>
          <p:spPr>
            <a:xfrm rot="4693672">
              <a:off x="8616640" y="3798870"/>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7" name="Google Shape;287;p5"/>
            <p:cNvGrpSpPr/>
            <p:nvPr/>
          </p:nvGrpSpPr>
          <p:grpSpPr>
            <a:xfrm>
              <a:off x="8674441" y="3479895"/>
              <a:ext cx="200212" cy="301758"/>
              <a:chOff x="6797500" y="609371"/>
              <a:chExt cx="349654" cy="526997"/>
            </a:xfrm>
          </p:grpSpPr>
          <p:sp>
            <p:nvSpPr>
              <p:cNvPr id="288" name="Google Shape;288;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1" name="Google Shape;291;p5"/>
            <p:cNvSpPr/>
            <p:nvPr/>
          </p:nvSpPr>
          <p:spPr>
            <a:xfrm>
              <a:off x="8501390" y="4046753"/>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5"/>
            <p:cNvSpPr/>
            <p:nvPr/>
          </p:nvSpPr>
          <p:spPr>
            <a:xfrm rot="-6613492">
              <a:off x="8616693" y="4299546"/>
              <a:ext cx="222611" cy="23054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3" name="Google Shape;29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4" name="Google Shape;294;p5"/>
          <p:cNvSpPr txBox="1">
            <a:spLocks noGrp="1"/>
          </p:cNvSpPr>
          <p:nvPr>
            <p:ph type="subTitle" idx="1"/>
          </p:nvPr>
        </p:nvSpPr>
        <p:spPr>
          <a:xfrm>
            <a:off x="960000" y="4700269"/>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5" name="Google Shape;295;p5"/>
          <p:cNvSpPr txBox="1">
            <a:spLocks noGrp="1"/>
          </p:cNvSpPr>
          <p:nvPr>
            <p:ph type="subTitle" idx="2"/>
          </p:nvPr>
        </p:nvSpPr>
        <p:spPr>
          <a:xfrm>
            <a:off x="960000" y="2869636"/>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6" name="Google Shape;296;p5"/>
          <p:cNvSpPr txBox="1">
            <a:spLocks noGrp="1"/>
          </p:cNvSpPr>
          <p:nvPr>
            <p:ph type="subTitle" idx="3"/>
          </p:nvPr>
        </p:nvSpPr>
        <p:spPr>
          <a:xfrm>
            <a:off x="960000" y="4338100"/>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97" name="Google Shape;297;p5"/>
          <p:cNvSpPr txBox="1">
            <a:spLocks noGrp="1"/>
          </p:cNvSpPr>
          <p:nvPr>
            <p:ph type="subTitle" idx="4"/>
          </p:nvPr>
        </p:nvSpPr>
        <p:spPr>
          <a:xfrm>
            <a:off x="960000" y="2507467"/>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9476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8"/>
        <p:cNvGrpSpPr/>
        <p:nvPr/>
      </p:nvGrpSpPr>
      <p:grpSpPr>
        <a:xfrm>
          <a:off x="0" y="0"/>
          <a:ext cx="0" cy="0"/>
          <a:chOff x="0" y="0"/>
          <a:chExt cx="0" cy="0"/>
        </a:xfrm>
      </p:grpSpPr>
      <p:grpSp>
        <p:nvGrpSpPr>
          <p:cNvPr id="299" name="Google Shape;299;p6"/>
          <p:cNvGrpSpPr/>
          <p:nvPr/>
        </p:nvGrpSpPr>
        <p:grpSpPr>
          <a:xfrm>
            <a:off x="203165" y="-5685703"/>
            <a:ext cx="11785600" cy="17837348"/>
            <a:chOff x="152374" y="-4264278"/>
            <a:chExt cx="8839200" cy="13378011"/>
          </a:xfrm>
        </p:grpSpPr>
        <p:grpSp>
          <p:nvGrpSpPr>
            <p:cNvPr id="300" name="Google Shape;300;p6"/>
            <p:cNvGrpSpPr/>
            <p:nvPr/>
          </p:nvGrpSpPr>
          <p:grpSpPr>
            <a:xfrm>
              <a:off x="152374" y="-4636"/>
              <a:ext cx="8839200" cy="5162400"/>
              <a:chOff x="169975" y="-9450"/>
              <a:chExt cx="8839200" cy="5162400"/>
            </a:xfrm>
          </p:grpSpPr>
          <p:cxnSp>
            <p:nvCxnSpPr>
              <p:cNvPr id="301" name="Google Shape;301;p6"/>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2" name="Google Shape;302;p6"/>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3" name="Google Shape;303;p6"/>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4" name="Google Shape;304;p6"/>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5" name="Google Shape;305;p6"/>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6" name="Google Shape;306;p6"/>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7" name="Google Shape;307;p6"/>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8" name="Google Shape;308;p6"/>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9" name="Google Shape;309;p6"/>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0" name="Google Shape;310;p6"/>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1" name="Google Shape;311;p6"/>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2" name="Google Shape;312;p6"/>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3" name="Google Shape;313;p6"/>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4" name="Google Shape;314;p6"/>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5" name="Google Shape;315;p6"/>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6" name="Google Shape;316;p6"/>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7" name="Google Shape;317;p6"/>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8" name="Google Shape;318;p6"/>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9" name="Google Shape;319;p6"/>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0" name="Google Shape;320;p6"/>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1" name="Google Shape;321;p6"/>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2" name="Google Shape;322;p6"/>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3" name="Google Shape;323;p6"/>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4" name="Google Shape;324;p6"/>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5" name="Google Shape;325;p6"/>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6" name="Google Shape;326;p6"/>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7" name="Google Shape;327;p6"/>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8" name="Google Shape;328;p6"/>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9" name="Google Shape;329;p6"/>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0" name="Google Shape;330;p6"/>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331" name="Google Shape;331;p6"/>
            <p:cNvGrpSpPr/>
            <p:nvPr/>
          </p:nvGrpSpPr>
          <p:grpSpPr>
            <a:xfrm>
              <a:off x="4563274" y="-4264278"/>
              <a:ext cx="0" cy="13378011"/>
              <a:chOff x="4580700" y="-4259467"/>
              <a:chExt cx="0" cy="13378011"/>
            </a:xfrm>
          </p:grpSpPr>
          <p:cxnSp>
            <p:nvCxnSpPr>
              <p:cNvPr id="332" name="Google Shape;332;p6"/>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3" name="Google Shape;333;p6"/>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4" name="Google Shape;334;p6"/>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5" name="Google Shape;335;p6"/>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6" name="Google Shape;336;p6"/>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7" name="Google Shape;337;p6"/>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8" name="Google Shape;338;p6"/>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2" name="Google Shape;342;p6"/>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4" name="Google Shape;344;p6"/>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5" name="Google Shape;345;p6"/>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6" name="Google Shape;346;p6"/>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348" name="Google Shape;348;p6"/>
          <p:cNvSpPr/>
          <p:nvPr/>
        </p:nvSpPr>
        <p:spPr>
          <a:xfrm>
            <a:off x="244400" y="1"/>
            <a:ext cx="11701672" cy="6615768"/>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grpSp>
        <p:nvGrpSpPr>
          <p:cNvPr id="355" name="Google Shape;355;p6"/>
          <p:cNvGrpSpPr/>
          <p:nvPr/>
        </p:nvGrpSpPr>
        <p:grpSpPr>
          <a:xfrm flipH="1">
            <a:off x="67927" y="6566407"/>
            <a:ext cx="297227" cy="269131"/>
            <a:chOff x="1750909" y="1599631"/>
            <a:chExt cx="149983" cy="135805"/>
          </a:xfrm>
        </p:grpSpPr>
        <p:sp>
          <p:nvSpPr>
            <p:cNvPr id="356" name="Google Shape;356;p6"/>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357" name="Google Shape;357;p6"/>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58" name="Google Shape;358;p6"/>
          <p:cNvGrpSpPr/>
          <p:nvPr/>
        </p:nvGrpSpPr>
        <p:grpSpPr>
          <a:xfrm flipH="1">
            <a:off x="11333061" y="770619"/>
            <a:ext cx="477880" cy="457843"/>
            <a:chOff x="6797500" y="536688"/>
            <a:chExt cx="625935" cy="599688"/>
          </a:xfrm>
        </p:grpSpPr>
        <p:sp>
          <p:nvSpPr>
            <p:cNvPr id="359" name="Google Shape;359;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4" name="Google Shape;364;p6"/>
          <p:cNvGrpSpPr/>
          <p:nvPr/>
        </p:nvGrpSpPr>
        <p:grpSpPr>
          <a:xfrm rot="10800000" flipH="1">
            <a:off x="484877" y="6074519"/>
            <a:ext cx="477880" cy="457843"/>
            <a:chOff x="6797500" y="536688"/>
            <a:chExt cx="625935" cy="599688"/>
          </a:xfrm>
        </p:grpSpPr>
        <p:sp>
          <p:nvSpPr>
            <p:cNvPr id="365" name="Google Shape;365;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9" name="Google Shape;369;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70" name="Google Shape;370;p6"/>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327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1"/>
        <p:cNvGrpSpPr/>
        <p:nvPr/>
      </p:nvGrpSpPr>
      <p:grpSpPr>
        <a:xfrm>
          <a:off x="0" y="0"/>
          <a:ext cx="0" cy="0"/>
          <a:chOff x="0" y="0"/>
          <a:chExt cx="0" cy="0"/>
        </a:xfrm>
      </p:grpSpPr>
      <p:grpSp>
        <p:nvGrpSpPr>
          <p:cNvPr id="372" name="Google Shape;372;p7"/>
          <p:cNvGrpSpPr/>
          <p:nvPr/>
        </p:nvGrpSpPr>
        <p:grpSpPr>
          <a:xfrm>
            <a:off x="10" y="-6181"/>
            <a:ext cx="12191921" cy="6883200"/>
            <a:chOff x="7" y="-4636"/>
            <a:chExt cx="9143941" cy="5162400"/>
          </a:xfrm>
        </p:grpSpPr>
        <p:grpSp>
          <p:nvGrpSpPr>
            <p:cNvPr id="373" name="Google Shape;373;p7"/>
            <p:cNvGrpSpPr/>
            <p:nvPr/>
          </p:nvGrpSpPr>
          <p:grpSpPr>
            <a:xfrm>
              <a:off x="152374" y="-4636"/>
              <a:ext cx="8839200" cy="5162400"/>
              <a:chOff x="169975" y="-9450"/>
              <a:chExt cx="8839200" cy="5162400"/>
            </a:xfrm>
          </p:grpSpPr>
          <p:cxnSp>
            <p:nvCxnSpPr>
              <p:cNvPr id="374" name="Google Shape;374;p7"/>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5" name="Google Shape;375;p7"/>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6" name="Google Shape;376;p7"/>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7" name="Google Shape;377;p7"/>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8" name="Google Shape;378;p7"/>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9" name="Google Shape;379;p7"/>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0" name="Google Shape;380;p7"/>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1" name="Google Shape;381;p7"/>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2" name="Google Shape;382;p7"/>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3" name="Google Shape;383;p7"/>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4" name="Google Shape;384;p7"/>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5" name="Google Shape;385;p7"/>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6" name="Google Shape;386;p7"/>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7" name="Google Shape;387;p7"/>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8" name="Google Shape;388;p7"/>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9" name="Google Shape;389;p7"/>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0" name="Google Shape;390;p7"/>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1" name="Google Shape;391;p7"/>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2" name="Google Shape;392;p7"/>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3" name="Google Shape;393;p7"/>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4" name="Google Shape;394;p7"/>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5" name="Google Shape;395;p7"/>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6" name="Google Shape;396;p7"/>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7" name="Google Shape;397;p7"/>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8" name="Google Shape;398;p7"/>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9" name="Google Shape;399;p7"/>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0" name="Google Shape;400;p7"/>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1" name="Google Shape;401;p7"/>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2" name="Google Shape;402;p7"/>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3" name="Google Shape;403;p7"/>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04" name="Google Shape;404;p7"/>
            <p:cNvGrpSpPr/>
            <p:nvPr/>
          </p:nvGrpSpPr>
          <p:grpSpPr>
            <a:xfrm>
              <a:off x="7" y="299022"/>
              <a:ext cx="9143941" cy="4555084"/>
              <a:chOff x="17400" y="303833"/>
              <a:chExt cx="9126600" cy="4555084"/>
            </a:xfrm>
          </p:grpSpPr>
          <p:cxnSp>
            <p:nvCxnSpPr>
              <p:cNvPr id="405" name="Google Shape;405;p7"/>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6" name="Google Shape;406;p7"/>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7"/>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7"/>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9" name="Google Shape;409;p7"/>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0" name="Google Shape;410;p7"/>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1" name="Google Shape;411;p7"/>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2" name="Google Shape;412;p7"/>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3" name="Google Shape;413;p7"/>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4" name="Google Shape;414;p7"/>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5" name="Google Shape;415;p7"/>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6" name="Google Shape;416;p7"/>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7" name="Google Shape;417;p7"/>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8" name="Google Shape;418;p7"/>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9" name="Google Shape;419;p7"/>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20" name="Google Shape;420;p7"/>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421" name="Google Shape;421;p7"/>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22" name="Google Shape;422;p7"/>
          <p:cNvGrpSpPr/>
          <p:nvPr/>
        </p:nvGrpSpPr>
        <p:grpSpPr>
          <a:xfrm>
            <a:off x="-133179" y="3803535"/>
            <a:ext cx="11989403" cy="2726669"/>
            <a:chOff x="-99884" y="2852651"/>
            <a:chExt cx="8992052" cy="2045002"/>
          </a:xfrm>
        </p:grpSpPr>
        <p:grpSp>
          <p:nvGrpSpPr>
            <p:cNvPr id="423" name="Google Shape;423;p7"/>
            <p:cNvGrpSpPr/>
            <p:nvPr/>
          </p:nvGrpSpPr>
          <p:grpSpPr>
            <a:xfrm rot="-10512066">
              <a:off x="-49039" y="3375020"/>
              <a:ext cx="549997" cy="1238580"/>
              <a:chOff x="4239602" y="2466006"/>
              <a:chExt cx="241153" cy="543071"/>
            </a:xfrm>
          </p:grpSpPr>
          <p:sp>
            <p:nvSpPr>
              <p:cNvPr id="424" name="Google Shape;424;p7"/>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7"/>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7"/>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7"/>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28" name="Google Shape;428;p7"/>
            <p:cNvGrpSpPr/>
            <p:nvPr/>
          </p:nvGrpSpPr>
          <p:grpSpPr>
            <a:xfrm>
              <a:off x="8496879" y="4554276"/>
              <a:ext cx="358410" cy="343377"/>
              <a:chOff x="6797500" y="536688"/>
              <a:chExt cx="625935" cy="599680"/>
            </a:xfrm>
          </p:grpSpPr>
          <p:sp>
            <p:nvSpPr>
              <p:cNvPr id="429" name="Google Shape;429;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0" name="Google Shape;430;p7"/>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1" name="Google Shape;431;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2" name="Google Shape;432;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3" name="Google Shape;433;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4" name="Google Shape;434;p7"/>
            <p:cNvSpPr/>
            <p:nvPr/>
          </p:nvSpPr>
          <p:spPr>
            <a:xfrm rot="-3419093">
              <a:off x="312228" y="3581074"/>
              <a:ext cx="301991" cy="31275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35" name="Google Shape;435;p7"/>
            <p:cNvGrpSpPr/>
            <p:nvPr/>
          </p:nvGrpSpPr>
          <p:grpSpPr>
            <a:xfrm flipH="1">
              <a:off x="8630562" y="4004529"/>
              <a:ext cx="261606" cy="334456"/>
              <a:chOff x="2539291" y="2154860"/>
              <a:chExt cx="148784" cy="190226"/>
            </a:xfrm>
          </p:grpSpPr>
          <p:sp>
            <p:nvSpPr>
              <p:cNvPr id="436" name="Google Shape;436;p7"/>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7" name="Google Shape;437;p7"/>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7"/>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9" name="Google Shape;439;p7"/>
            <p:cNvSpPr/>
            <p:nvPr/>
          </p:nvSpPr>
          <p:spPr>
            <a:xfrm>
              <a:off x="8496873" y="37453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0" name="Google Shape;440;p7"/>
            <p:cNvGrpSpPr/>
            <p:nvPr/>
          </p:nvGrpSpPr>
          <p:grpSpPr>
            <a:xfrm>
              <a:off x="249816" y="2852651"/>
              <a:ext cx="358410" cy="343382"/>
              <a:chOff x="6797500" y="536688"/>
              <a:chExt cx="625935" cy="599688"/>
            </a:xfrm>
          </p:grpSpPr>
          <p:sp>
            <p:nvSpPr>
              <p:cNvPr id="441" name="Google Shape;441;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2" name="Google Shape;442;p7"/>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6" name="Google Shape;446;p7"/>
            <p:cNvSpPr/>
            <p:nvPr/>
          </p:nvSpPr>
          <p:spPr>
            <a:xfrm>
              <a:off x="551798" y="458163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7" name="Google Shape;447;p7"/>
          <p:cNvSpPr>
            <a:spLocks noGrp="1"/>
          </p:cNvSpPr>
          <p:nvPr>
            <p:ph type="pic" idx="2"/>
          </p:nvPr>
        </p:nvSpPr>
        <p:spPr>
          <a:xfrm>
            <a:off x="1428551" y="1251400"/>
            <a:ext cx="3954800" cy="4355200"/>
          </a:xfrm>
          <a:prstGeom prst="rect">
            <a:avLst/>
          </a:prstGeom>
          <a:noFill/>
          <a:ln>
            <a:noFill/>
          </a:ln>
        </p:spPr>
      </p:sp>
      <p:sp>
        <p:nvSpPr>
          <p:cNvPr id="448" name="Google Shape;448;p7"/>
          <p:cNvSpPr txBox="1">
            <a:spLocks noGrp="1"/>
          </p:cNvSpPr>
          <p:nvPr>
            <p:ph type="title"/>
          </p:nvPr>
        </p:nvSpPr>
        <p:spPr>
          <a:xfrm>
            <a:off x="5753451" y="1239851"/>
            <a:ext cx="5010000" cy="16168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7"/>
          <p:cNvSpPr txBox="1">
            <a:spLocks noGrp="1"/>
          </p:cNvSpPr>
          <p:nvPr>
            <p:ph type="subTitle" idx="1"/>
          </p:nvPr>
        </p:nvSpPr>
        <p:spPr>
          <a:xfrm>
            <a:off x="5753467" y="2820151"/>
            <a:ext cx="5010000" cy="2798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Albert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88645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0"/>
        <p:cNvGrpSpPr/>
        <p:nvPr/>
      </p:nvGrpSpPr>
      <p:grpSpPr>
        <a:xfrm>
          <a:off x="0" y="0"/>
          <a:ext cx="0" cy="0"/>
          <a:chOff x="0" y="0"/>
          <a:chExt cx="0" cy="0"/>
        </a:xfrm>
      </p:grpSpPr>
      <p:grpSp>
        <p:nvGrpSpPr>
          <p:cNvPr id="451" name="Google Shape;451;p8"/>
          <p:cNvGrpSpPr/>
          <p:nvPr/>
        </p:nvGrpSpPr>
        <p:grpSpPr>
          <a:xfrm>
            <a:off x="10" y="-6181"/>
            <a:ext cx="12191921" cy="6883200"/>
            <a:chOff x="7" y="-4636"/>
            <a:chExt cx="9143941" cy="5162400"/>
          </a:xfrm>
        </p:grpSpPr>
        <p:grpSp>
          <p:nvGrpSpPr>
            <p:cNvPr id="452" name="Google Shape;452;p8"/>
            <p:cNvGrpSpPr/>
            <p:nvPr/>
          </p:nvGrpSpPr>
          <p:grpSpPr>
            <a:xfrm>
              <a:off x="152374" y="-4636"/>
              <a:ext cx="8839200" cy="5162400"/>
              <a:chOff x="169975" y="-9450"/>
              <a:chExt cx="8839200" cy="5162400"/>
            </a:xfrm>
          </p:grpSpPr>
          <p:cxnSp>
            <p:nvCxnSpPr>
              <p:cNvPr id="453" name="Google Shape;453;p8"/>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4" name="Google Shape;454;p8"/>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5" name="Google Shape;455;p8"/>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6" name="Google Shape;456;p8"/>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7" name="Google Shape;457;p8"/>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8" name="Google Shape;458;p8"/>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9" name="Google Shape;459;p8"/>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0" name="Google Shape;460;p8"/>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1" name="Google Shape;461;p8"/>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2" name="Google Shape;462;p8"/>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3" name="Google Shape;463;p8"/>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4" name="Google Shape;464;p8"/>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5" name="Google Shape;465;p8"/>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6" name="Google Shape;466;p8"/>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7" name="Google Shape;467;p8"/>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8" name="Google Shape;468;p8"/>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9" name="Google Shape;469;p8"/>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0" name="Google Shape;470;p8"/>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1" name="Google Shape;471;p8"/>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2" name="Google Shape;472;p8"/>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3" name="Google Shape;473;p8"/>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4" name="Google Shape;474;p8"/>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5" name="Google Shape;475;p8"/>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6" name="Google Shape;476;p8"/>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7" name="Google Shape;477;p8"/>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8" name="Google Shape;478;p8"/>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9" name="Google Shape;479;p8"/>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0" name="Google Shape;480;p8"/>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1" name="Google Shape;481;p8"/>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2" name="Google Shape;482;p8"/>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83" name="Google Shape;483;p8"/>
            <p:cNvGrpSpPr/>
            <p:nvPr/>
          </p:nvGrpSpPr>
          <p:grpSpPr>
            <a:xfrm>
              <a:off x="7" y="299022"/>
              <a:ext cx="9143941" cy="4555084"/>
              <a:chOff x="17400" y="303833"/>
              <a:chExt cx="9126600" cy="4555084"/>
            </a:xfrm>
          </p:grpSpPr>
          <p:cxnSp>
            <p:nvCxnSpPr>
              <p:cNvPr id="484" name="Google Shape;484;p8"/>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5" name="Google Shape;485;p8"/>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6" name="Google Shape;486;p8"/>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7" name="Google Shape;487;p8"/>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8" name="Google Shape;488;p8"/>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9" name="Google Shape;489;p8"/>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0" name="Google Shape;490;p8"/>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1" name="Google Shape;491;p8"/>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2" name="Google Shape;492;p8"/>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3" name="Google Shape;493;p8"/>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4" name="Google Shape;494;p8"/>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5" name="Google Shape;495;p8"/>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6" name="Google Shape;496;p8"/>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7" name="Google Shape;497;p8"/>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8" name="Google Shape;498;p8"/>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8"/>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00" name="Google Shape;500;p8"/>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01" name="Google Shape;501;p8"/>
          <p:cNvGrpSpPr/>
          <p:nvPr/>
        </p:nvGrpSpPr>
        <p:grpSpPr>
          <a:xfrm>
            <a:off x="358121" y="366766"/>
            <a:ext cx="11602959" cy="6139365"/>
            <a:chOff x="268590" y="275074"/>
            <a:chExt cx="8702219" cy="4604524"/>
          </a:xfrm>
        </p:grpSpPr>
        <p:grpSp>
          <p:nvGrpSpPr>
            <p:cNvPr id="502" name="Google Shape;502;p8"/>
            <p:cNvGrpSpPr/>
            <p:nvPr/>
          </p:nvGrpSpPr>
          <p:grpSpPr>
            <a:xfrm flipH="1">
              <a:off x="268590" y="4123695"/>
              <a:ext cx="358420" cy="358420"/>
              <a:chOff x="2560313" y="3108720"/>
              <a:chExt cx="146653" cy="146653"/>
            </a:xfrm>
          </p:grpSpPr>
          <p:sp>
            <p:nvSpPr>
              <p:cNvPr id="503" name="Google Shape;503;p8"/>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4" name="Google Shape;504;p8"/>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5" name="Google Shape;505;p8"/>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6" name="Google Shape;506;p8"/>
            <p:cNvGrpSpPr/>
            <p:nvPr/>
          </p:nvGrpSpPr>
          <p:grpSpPr>
            <a:xfrm flipH="1">
              <a:off x="8165520" y="4677751"/>
              <a:ext cx="222920" cy="201848"/>
              <a:chOff x="1750909" y="1599631"/>
              <a:chExt cx="149983" cy="135805"/>
            </a:xfrm>
          </p:grpSpPr>
          <p:sp>
            <p:nvSpPr>
              <p:cNvPr id="507" name="Google Shape;507;p8"/>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8" name="Google Shape;508;p8"/>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9" name="Google Shape;509;p8"/>
            <p:cNvGrpSpPr/>
            <p:nvPr/>
          </p:nvGrpSpPr>
          <p:grpSpPr>
            <a:xfrm flipH="1">
              <a:off x="4469806" y="275074"/>
              <a:ext cx="204375" cy="221040"/>
              <a:chOff x="2642037" y="391134"/>
              <a:chExt cx="137506" cy="148718"/>
            </a:xfrm>
          </p:grpSpPr>
          <p:sp>
            <p:nvSpPr>
              <p:cNvPr id="510" name="Google Shape;510;p8"/>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8"/>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2" name="Google Shape;512;p8"/>
            <p:cNvGrpSpPr/>
            <p:nvPr/>
          </p:nvGrpSpPr>
          <p:grpSpPr>
            <a:xfrm rot="-8100000" flipH="1">
              <a:off x="8543473" y="3738764"/>
              <a:ext cx="358420" cy="343386"/>
              <a:chOff x="6797500" y="536688"/>
              <a:chExt cx="625935" cy="599680"/>
            </a:xfrm>
          </p:grpSpPr>
          <p:sp>
            <p:nvSpPr>
              <p:cNvPr id="513" name="Google Shape;513;p8"/>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8"/>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8"/>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8"/>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8"/>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8" name="Google Shape;518;p8"/>
            <p:cNvGrpSpPr/>
            <p:nvPr/>
          </p:nvGrpSpPr>
          <p:grpSpPr>
            <a:xfrm rot="10800000" flipH="1">
              <a:off x="272720" y="3061492"/>
              <a:ext cx="350187" cy="856395"/>
              <a:chOff x="2394592" y="1351461"/>
              <a:chExt cx="153544" cy="375497"/>
            </a:xfrm>
          </p:grpSpPr>
          <p:sp>
            <p:nvSpPr>
              <p:cNvPr id="519" name="Google Shape;519;p8"/>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8"/>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8"/>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8"/>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8"/>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8"/>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8"/>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8"/>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8"/>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8"/>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9" name="Google Shape;529;p8"/>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8"/>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1" name="Google Shape;531;p8"/>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2" name="Google Shape;532;p8"/>
            <p:cNvSpPr/>
            <p:nvPr/>
          </p:nvSpPr>
          <p:spPr>
            <a:xfrm flipH="1">
              <a:off x="8560045"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8"/>
            <p:cNvSpPr/>
            <p:nvPr/>
          </p:nvSpPr>
          <p:spPr>
            <a:xfrm rot="-878030" flipH="1">
              <a:off x="807295" y="4617236"/>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8"/>
            <p:cNvSpPr/>
            <p:nvPr/>
          </p:nvSpPr>
          <p:spPr>
            <a:xfrm flipH="1">
              <a:off x="8560046" y="415858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8"/>
            <p:cNvSpPr/>
            <p:nvPr/>
          </p:nvSpPr>
          <p:spPr>
            <a:xfrm flipH="1">
              <a:off x="345596" y="45667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6" name="Google Shape;536;p8"/>
          <p:cNvSpPr txBox="1">
            <a:spLocks noGrp="1"/>
          </p:cNvSpPr>
          <p:nvPr>
            <p:ph type="title"/>
          </p:nvPr>
        </p:nvSpPr>
        <p:spPr>
          <a:xfrm>
            <a:off x="1599300" y="1742800"/>
            <a:ext cx="89936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420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908685"/>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7"/>
        <p:cNvGrpSpPr/>
        <p:nvPr/>
      </p:nvGrpSpPr>
      <p:grpSpPr>
        <a:xfrm>
          <a:off x="0" y="0"/>
          <a:ext cx="0" cy="0"/>
          <a:chOff x="0" y="0"/>
          <a:chExt cx="0" cy="0"/>
        </a:xfrm>
      </p:grpSpPr>
      <p:grpSp>
        <p:nvGrpSpPr>
          <p:cNvPr id="538" name="Google Shape;538;p9"/>
          <p:cNvGrpSpPr/>
          <p:nvPr/>
        </p:nvGrpSpPr>
        <p:grpSpPr>
          <a:xfrm>
            <a:off x="10" y="-6181"/>
            <a:ext cx="12191921" cy="6883200"/>
            <a:chOff x="7" y="-4636"/>
            <a:chExt cx="9143941" cy="5162400"/>
          </a:xfrm>
        </p:grpSpPr>
        <p:grpSp>
          <p:nvGrpSpPr>
            <p:cNvPr id="539" name="Google Shape;539;p9"/>
            <p:cNvGrpSpPr/>
            <p:nvPr/>
          </p:nvGrpSpPr>
          <p:grpSpPr>
            <a:xfrm>
              <a:off x="152374" y="-4636"/>
              <a:ext cx="8839200" cy="5162400"/>
              <a:chOff x="169975" y="-9450"/>
              <a:chExt cx="8839200" cy="5162400"/>
            </a:xfrm>
          </p:grpSpPr>
          <p:cxnSp>
            <p:nvCxnSpPr>
              <p:cNvPr id="540" name="Google Shape;540;p9"/>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1" name="Google Shape;541;p9"/>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2" name="Google Shape;542;p9"/>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3" name="Google Shape;543;p9"/>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4" name="Google Shape;544;p9"/>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5" name="Google Shape;545;p9"/>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6" name="Google Shape;546;p9"/>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7" name="Google Shape;547;p9"/>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8" name="Google Shape;548;p9"/>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9" name="Google Shape;549;p9"/>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0" name="Google Shape;550;p9"/>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1" name="Google Shape;551;p9"/>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2" name="Google Shape;552;p9"/>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3" name="Google Shape;553;p9"/>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4" name="Google Shape;554;p9"/>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9"/>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6" name="Google Shape;556;p9"/>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7" name="Google Shape;557;p9"/>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8" name="Google Shape;558;p9"/>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9" name="Google Shape;559;p9"/>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0" name="Google Shape;560;p9"/>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1" name="Google Shape;561;p9"/>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2" name="Google Shape;562;p9"/>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3" name="Google Shape;563;p9"/>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4" name="Google Shape;564;p9"/>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5" name="Google Shape;565;p9"/>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6" name="Google Shape;566;p9"/>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7" name="Google Shape;567;p9"/>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8" name="Google Shape;568;p9"/>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9" name="Google Shape;569;p9"/>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570" name="Google Shape;570;p9"/>
            <p:cNvGrpSpPr/>
            <p:nvPr/>
          </p:nvGrpSpPr>
          <p:grpSpPr>
            <a:xfrm>
              <a:off x="7" y="299022"/>
              <a:ext cx="9143941" cy="4555084"/>
              <a:chOff x="17400" y="303833"/>
              <a:chExt cx="9126600" cy="4555084"/>
            </a:xfrm>
          </p:grpSpPr>
          <p:cxnSp>
            <p:nvCxnSpPr>
              <p:cNvPr id="571" name="Google Shape;571;p9"/>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9"/>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9"/>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4" name="Google Shape;574;p9"/>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5" name="Google Shape;575;p9"/>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6" name="Google Shape;576;p9"/>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7" name="Google Shape;577;p9"/>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8" name="Google Shape;578;p9"/>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9" name="Google Shape;579;p9"/>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0" name="Google Shape;580;p9"/>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1" name="Google Shape;581;p9"/>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2" name="Google Shape;582;p9"/>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3" name="Google Shape;583;p9"/>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4" name="Google Shape;584;p9"/>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5" name="Google Shape;585;p9"/>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6" name="Google Shape;586;p9"/>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7" name="Google Shape;587;p9"/>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88" name="Google Shape;588;p9"/>
          <p:cNvGrpSpPr/>
          <p:nvPr/>
        </p:nvGrpSpPr>
        <p:grpSpPr>
          <a:xfrm>
            <a:off x="174665" y="382559"/>
            <a:ext cx="11935332" cy="6278853"/>
            <a:chOff x="130998" y="286919"/>
            <a:chExt cx="8951499" cy="4709140"/>
          </a:xfrm>
        </p:grpSpPr>
        <p:grpSp>
          <p:nvGrpSpPr>
            <p:cNvPr id="589" name="Google Shape;589;p9"/>
            <p:cNvGrpSpPr/>
            <p:nvPr/>
          </p:nvGrpSpPr>
          <p:grpSpPr>
            <a:xfrm rot="-622165">
              <a:off x="8186242" y="347294"/>
              <a:ext cx="787245" cy="1282697"/>
              <a:chOff x="6044657" y="1017651"/>
              <a:chExt cx="787219" cy="1282655"/>
            </a:xfrm>
          </p:grpSpPr>
          <p:grpSp>
            <p:nvGrpSpPr>
              <p:cNvPr id="590" name="Google Shape;590;p9"/>
              <p:cNvGrpSpPr/>
              <p:nvPr/>
            </p:nvGrpSpPr>
            <p:grpSpPr>
              <a:xfrm>
                <a:off x="6044657" y="1017651"/>
                <a:ext cx="787219" cy="833748"/>
                <a:chOff x="1768711" y="666395"/>
                <a:chExt cx="405282" cy="429236"/>
              </a:xfrm>
            </p:grpSpPr>
            <p:sp>
              <p:nvSpPr>
                <p:cNvPr id="591" name="Google Shape;591;p9"/>
                <p:cNvSpPr/>
                <p:nvPr/>
              </p:nvSpPr>
              <p:spPr>
                <a:xfrm rot="1471361">
                  <a:off x="2109805" y="841945"/>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2" name="Google Shape;592;p9"/>
                <p:cNvSpPr/>
                <p:nvPr/>
              </p:nvSpPr>
              <p:spPr>
                <a:xfrm rot="1471361">
                  <a:off x="2125561" y="807384"/>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3" name="Google Shape;593;p9"/>
                <p:cNvSpPr/>
                <p:nvPr/>
              </p:nvSpPr>
              <p:spPr>
                <a:xfrm rot="1471361">
                  <a:off x="2138886" y="778143"/>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9"/>
                <p:cNvSpPr/>
                <p:nvPr/>
              </p:nvSpPr>
              <p:spPr>
                <a:xfrm rot="1471361">
                  <a:off x="1829510" y="705679"/>
                  <a:ext cx="265503" cy="350669"/>
                </a:xfrm>
                <a:custGeom>
                  <a:avLst/>
                  <a:gdLst/>
                  <a:ahLst/>
                  <a:cxnLst/>
                  <a:rect l="l" t="t" r="r" b="b"/>
                  <a:pathLst>
                    <a:path w="352634" h="465749" extrusionOk="0">
                      <a:moveTo>
                        <a:pt x="0" y="0"/>
                      </a:moveTo>
                      <a:lnTo>
                        <a:pt x="352634" y="0"/>
                      </a:lnTo>
                      <a:lnTo>
                        <a:pt x="352634" y="465750"/>
                      </a:lnTo>
                      <a:lnTo>
                        <a:pt x="0" y="4657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9"/>
                <p:cNvSpPr/>
                <p:nvPr/>
              </p:nvSpPr>
              <p:spPr>
                <a:xfrm rot="-3928639">
                  <a:off x="1902921" y="681071"/>
                  <a:ext cx="11758" cy="32064"/>
                </a:xfrm>
                <a:custGeom>
                  <a:avLst/>
                  <a:gdLst/>
                  <a:ahLst/>
                  <a:cxnLst/>
                  <a:rect l="l" t="t" r="r" b="b"/>
                  <a:pathLst>
                    <a:path w="15617" h="42586" extrusionOk="0">
                      <a:moveTo>
                        <a:pt x="3197" y="12"/>
                      </a:moveTo>
                      <a:lnTo>
                        <a:pt x="12421" y="12"/>
                      </a:lnTo>
                      <a:cubicBezTo>
                        <a:pt x="14180" y="12"/>
                        <a:pt x="15618" y="1438"/>
                        <a:pt x="15618" y="3209"/>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9"/>
                <p:cNvSpPr/>
                <p:nvPr/>
              </p:nvSpPr>
              <p:spPr>
                <a:xfrm>
                  <a:off x="1879240" y="715140"/>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2"/>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9"/>
                <p:cNvSpPr/>
                <p:nvPr/>
              </p:nvSpPr>
              <p:spPr>
                <a:xfrm>
                  <a:off x="1865917" y="744374"/>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9"/>
                <p:cNvSpPr/>
                <p:nvPr/>
              </p:nvSpPr>
              <p:spPr>
                <a:xfrm rot="-3928639">
                  <a:off x="1862938" y="768770"/>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9" name="Google Shape;599;p9"/>
                <p:cNvSpPr/>
                <p:nvPr/>
              </p:nvSpPr>
              <p:spPr>
                <a:xfrm rot="-3928639">
                  <a:off x="1849612" y="798003"/>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1" y="42574"/>
                        <a:pt x="0" y="41143"/>
                        <a:pt x="0" y="39377"/>
                      </a:cubicBezTo>
                      <a:lnTo>
                        <a:pt x="0" y="3197"/>
                      </a:lnTo>
                      <a:cubicBezTo>
                        <a:pt x="0" y="1431"/>
                        <a:pt x="1431"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9"/>
                <p:cNvSpPr/>
                <p:nvPr/>
              </p:nvSpPr>
              <p:spPr>
                <a:xfrm rot="-3928639">
                  <a:off x="1836275" y="827234"/>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2" y="42574"/>
                        <a:pt x="0" y="41143"/>
                        <a:pt x="0" y="39377"/>
                      </a:cubicBezTo>
                      <a:lnTo>
                        <a:pt x="0" y="3197"/>
                      </a:lnTo>
                      <a:cubicBezTo>
                        <a:pt x="0" y="1431"/>
                        <a:pt x="1432"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9"/>
                <p:cNvSpPr/>
                <p:nvPr/>
              </p:nvSpPr>
              <p:spPr>
                <a:xfrm rot="-3928639">
                  <a:off x="1822948" y="856462"/>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9"/>
                <p:cNvSpPr/>
                <p:nvPr/>
              </p:nvSpPr>
              <p:spPr>
                <a:xfrm rot="-3928639">
                  <a:off x="1809614" y="885679"/>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9"/>
                <p:cNvSpPr/>
                <p:nvPr/>
              </p:nvSpPr>
              <p:spPr>
                <a:xfrm rot="-3928639">
                  <a:off x="1796295" y="914931"/>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9"/>
                <p:cNvSpPr/>
                <p:nvPr/>
              </p:nvSpPr>
              <p:spPr>
                <a:xfrm>
                  <a:off x="1772614" y="949002"/>
                  <a:ext cx="32465" cy="22421"/>
                </a:xfrm>
                <a:custGeom>
                  <a:avLst/>
                  <a:gdLst/>
                  <a:ahLst/>
                  <a:cxnLst/>
                  <a:rect l="l" t="t" r="r" b="b"/>
                  <a:pathLst>
                    <a:path w="43143"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9"/>
                <p:cNvSpPr/>
                <p:nvPr/>
              </p:nvSpPr>
              <p:spPr>
                <a:xfrm rot="1471361">
                  <a:off x="1902428" y="765888"/>
                  <a:ext cx="172418" cy="114670"/>
                </a:xfrm>
                <a:custGeom>
                  <a:avLst/>
                  <a:gdLst/>
                  <a:ahLst/>
                  <a:cxnLst/>
                  <a:rect l="l" t="t" r="r" b="b"/>
                  <a:pathLst>
                    <a:path w="229000" h="152302" extrusionOk="0">
                      <a:moveTo>
                        <a:pt x="0" y="0"/>
                      </a:moveTo>
                      <a:lnTo>
                        <a:pt x="229000" y="0"/>
                      </a:lnTo>
                      <a:lnTo>
                        <a:pt x="229000" y="152302"/>
                      </a:lnTo>
                      <a:lnTo>
                        <a:pt x="0" y="1523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9"/>
                <p:cNvSpPr/>
                <p:nvPr/>
              </p:nvSpPr>
              <p:spPr>
                <a:xfrm rot="1471361">
                  <a:off x="1910370" y="773705"/>
                  <a:ext cx="156524" cy="99019"/>
                </a:xfrm>
                <a:custGeom>
                  <a:avLst/>
                  <a:gdLst/>
                  <a:ahLst/>
                  <a:cxnLst/>
                  <a:rect l="l" t="t" r="r" b="b"/>
                  <a:pathLst>
                    <a:path w="207891" h="131514" extrusionOk="0">
                      <a:moveTo>
                        <a:pt x="0" y="0"/>
                      </a:moveTo>
                      <a:lnTo>
                        <a:pt x="207891" y="0"/>
                      </a:lnTo>
                      <a:lnTo>
                        <a:pt x="207891" y="131514"/>
                      </a:lnTo>
                      <a:lnTo>
                        <a:pt x="0" y="131514"/>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9"/>
                <p:cNvSpPr/>
                <p:nvPr/>
              </p:nvSpPr>
              <p:spPr>
                <a:xfrm rot="-3928639">
                  <a:off x="1946830" y="756574"/>
                  <a:ext cx="84638" cy="130886"/>
                </a:xfrm>
                <a:custGeom>
                  <a:avLst/>
                  <a:gdLst/>
                  <a:ahLst/>
                  <a:cxnLst/>
                  <a:rect l="l" t="t" r="r" b="b"/>
                  <a:pathLst>
                    <a:path w="112414" h="173839" extrusionOk="0">
                      <a:moveTo>
                        <a:pt x="112414" y="86919"/>
                      </a:moveTo>
                      <a:cubicBezTo>
                        <a:pt x="112414" y="134924"/>
                        <a:pt x="87249" y="173839"/>
                        <a:pt x="56207" y="173839"/>
                      </a:cubicBezTo>
                      <a:cubicBezTo>
                        <a:pt x="25165" y="173839"/>
                        <a:pt x="0" y="134924"/>
                        <a:pt x="0" y="86919"/>
                      </a:cubicBezTo>
                      <a:cubicBezTo>
                        <a:pt x="0" y="38915"/>
                        <a:pt x="25165" y="0"/>
                        <a:pt x="56207" y="0"/>
                      </a:cubicBezTo>
                      <a:cubicBezTo>
                        <a:pt x="87249" y="0"/>
                        <a:pt x="112414" y="38915"/>
                        <a:pt x="112414" y="869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08" name="Google Shape;608;p9"/>
              <p:cNvGrpSpPr/>
              <p:nvPr/>
            </p:nvGrpSpPr>
            <p:grpSpPr>
              <a:xfrm>
                <a:off x="6309752" y="1637259"/>
                <a:ext cx="520274" cy="663046"/>
                <a:chOff x="3766078" y="682754"/>
                <a:chExt cx="350046" cy="446105"/>
              </a:xfrm>
            </p:grpSpPr>
            <p:sp>
              <p:nvSpPr>
                <p:cNvPr id="609" name="Google Shape;609;p9"/>
                <p:cNvSpPr/>
                <p:nvPr/>
              </p:nvSpPr>
              <p:spPr>
                <a:xfrm>
                  <a:off x="3797649" y="693946"/>
                  <a:ext cx="318475" cy="433772"/>
                </a:xfrm>
                <a:custGeom>
                  <a:avLst/>
                  <a:gdLst/>
                  <a:ahLst/>
                  <a:cxnLst/>
                  <a:rect l="l" t="t" r="r" b="b"/>
                  <a:pathLst>
                    <a:path w="423223" h="576441" extrusionOk="0">
                      <a:moveTo>
                        <a:pt x="0" y="496272"/>
                      </a:moveTo>
                      <a:lnTo>
                        <a:pt x="218624" y="573980"/>
                      </a:lnTo>
                      <a:cubicBezTo>
                        <a:pt x="240684" y="581825"/>
                        <a:pt x="264918" y="570296"/>
                        <a:pt x="272763" y="548236"/>
                      </a:cubicBezTo>
                      <a:lnTo>
                        <a:pt x="420762" y="131847"/>
                      </a:lnTo>
                      <a:cubicBezTo>
                        <a:pt x="428607" y="109787"/>
                        <a:pt x="417078" y="85553"/>
                        <a:pt x="395018" y="77708"/>
                      </a:cubicBezTo>
                      <a:lnTo>
                        <a:pt x="176394" y="0"/>
                      </a:lnTo>
                      <a:lnTo>
                        <a:pt x="0" y="49627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9"/>
                <p:cNvSpPr/>
                <p:nvPr/>
              </p:nvSpPr>
              <p:spPr>
                <a:xfrm rot="6574626">
                  <a:off x="3650591" y="858109"/>
                  <a:ext cx="396892" cy="34948"/>
                </a:xfrm>
                <a:custGeom>
                  <a:avLst/>
                  <a:gdLst/>
                  <a:ahLst/>
                  <a:cxnLst/>
                  <a:rect l="l" t="t" r="r" b="b"/>
                  <a:pathLst>
                    <a:path w="526687" h="46377" extrusionOk="0">
                      <a:moveTo>
                        <a:pt x="0" y="0"/>
                      </a:moveTo>
                      <a:lnTo>
                        <a:pt x="526687" y="0"/>
                      </a:lnTo>
                      <a:lnTo>
                        <a:pt x="526687" y="46378"/>
                      </a:lnTo>
                      <a:lnTo>
                        <a:pt x="0" y="4637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9"/>
                <p:cNvSpPr/>
                <p:nvPr/>
              </p:nvSpPr>
              <p:spPr>
                <a:xfrm rot="6574626">
                  <a:off x="4003494" y="694789"/>
                  <a:ext cx="7013" cy="143761"/>
                </a:xfrm>
                <a:custGeom>
                  <a:avLst/>
                  <a:gdLst/>
                  <a:ahLst/>
                  <a:cxnLst/>
                  <a:rect l="l" t="t" r="r" b="b"/>
                  <a:pathLst>
                    <a:path w="9306" h="190775" extrusionOk="0">
                      <a:moveTo>
                        <a:pt x="0" y="0"/>
                      </a:moveTo>
                      <a:lnTo>
                        <a:pt x="9307" y="0"/>
                      </a:lnTo>
                      <a:lnTo>
                        <a:pt x="9307"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9"/>
                <p:cNvSpPr/>
                <p:nvPr/>
              </p:nvSpPr>
              <p:spPr>
                <a:xfrm rot="6574626">
                  <a:off x="3996745" y="713762"/>
                  <a:ext cx="7013" cy="143761"/>
                </a:xfrm>
                <a:custGeom>
                  <a:avLst/>
                  <a:gdLst/>
                  <a:ahLst/>
                  <a:cxnLst/>
                  <a:rect l="l" t="t" r="r" b="b"/>
                  <a:pathLst>
                    <a:path w="9306" h="190775" extrusionOk="0">
                      <a:moveTo>
                        <a:pt x="0" y="0"/>
                      </a:moveTo>
                      <a:lnTo>
                        <a:pt x="9306" y="0"/>
                      </a:lnTo>
                      <a:lnTo>
                        <a:pt x="9306"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9"/>
                <p:cNvSpPr/>
                <p:nvPr/>
              </p:nvSpPr>
              <p:spPr>
                <a:xfrm rot="6574626">
                  <a:off x="3813639" y="929440"/>
                  <a:ext cx="405794" cy="12360"/>
                </a:xfrm>
                <a:custGeom>
                  <a:avLst/>
                  <a:gdLst/>
                  <a:ahLst/>
                  <a:cxnLst/>
                  <a:rect l="l" t="t" r="r" b="b"/>
                  <a:pathLst>
                    <a:path w="538501" h="16402" extrusionOk="0">
                      <a:moveTo>
                        <a:pt x="0" y="0"/>
                      </a:moveTo>
                      <a:lnTo>
                        <a:pt x="538501" y="0"/>
                      </a:lnTo>
                      <a:lnTo>
                        <a:pt x="538501" y="16402"/>
                      </a:lnTo>
                      <a:lnTo>
                        <a:pt x="0" y="1640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9"/>
                <p:cNvSpPr/>
                <p:nvPr/>
              </p:nvSpPr>
              <p:spPr>
                <a:xfrm>
                  <a:off x="3792951" y="1071400"/>
                  <a:ext cx="43798" cy="53592"/>
                </a:xfrm>
                <a:custGeom>
                  <a:avLst/>
                  <a:gdLst/>
                  <a:ahLst/>
                  <a:cxnLst/>
                  <a:rect l="l" t="t" r="r" b="b"/>
                  <a:pathLst>
                    <a:path w="58203" h="71218" extrusionOk="0">
                      <a:moveTo>
                        <a:pt x="58204" y="13383"/>
                      </a:moveTo>
                      <a:lnTo>
                        <a:pt x="37642" y="71219"/>
                      </a:lnTo>
                      <a:lnTo>
                        <a:pt x="22737" y="46687"/>
                      </a:lnTo>
                      <a:lnTo>
                        <a:pt x="0" y="57835"/>
                      </a:lnTo>
                      <a:lnTo>
                        <a:pt x="20550" y="0"/>
                      </a:lnTo>
                      <a:lnTo>
                        <a:pt x="58204" y="133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15" name="Google Shape;615;p9"/>
            <p:cNvSpPr/>
            <p:nvPr/>
          </p:nvSpPr>
          <p:spPr>
            <a:xfrm rot="6566078" flipH="1">
              <a:off x="110873" y="4262889"/>
              <a:ext cx="807645" cy="528773"/>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16" name="Google Shape;616;p9"/>
            <p:cNvGrpSpPr/>
            <p:nvPr/>
          </p:nvGrpSpPr>
          <p:grpSpPr>
            <a:xfrm rot="-1391156">
              <a:off x="257839" y="3205594"/>
              <a:ext cx="621064" cy="771731"/>
              <a:chOff x="2685213" y="1388649"/>
              <a:chExt cx="417845" cy="519213"/>
            </a:xfrm>
          </p:grpSpPr>
          <p:sp>
            <p:nvSpPr>
              <p:cNvPr id="617" name="Google Shape;617;p9"/>
              <p:cNvSpPr/>
              <p:nvPr/>
            </p:nvSpPr>
            <p:spPr>
              <a:xfrm>
                <a:off x="2731547" y="1420604"/>
                <a:ext cx="352927" cy="414658"/>
              </a:xfrm>
              <a:custGeom>
                <a:avLst/>
                <a:gdLst/>
                <a:ahLst/>
                <a:cxnLst/>
                <a:rect l="l" t="t" r="r" b="b"/>
                <a:pathLst>
                  <a:path w="469006" h="551040" extrusionOk="0">
                    <a:moveTo>
                      <a:pt x="401734" y="12"/>
                    </a:moveTo>
                    <a:lnTo>
                      <a:pt x="0" y="511200"/>
                    </a:lnTo>
                    <a:cubicBezTo>
                      <a:pt x="0" y="511200"/>
                      <a:pt x="15142" y="501157"/>
                      <a:pt x="24080" y="515812"/>
                    </a:cubicBezTo>
                    <a:cubicBezTo>
                      <a:pt x="26553" y="519865"/>
                      <a:pt x="41825" y="508027"/>
                      <a:pt x="45534" y="530669"/>
                    </a:cubicBezTo>
                    <a:cubicBezTo>
                      <a:pt x="45534" y="530669"/>
                      <a:pt x="68830" y="528708"/>
                      <a:pt x="63849" y="551041"/>
                    </a:cubicBezTo>
                    <a:lnTo>
                      <a:pt x="469007" y="43371"/>
                    </a:lnTo>
                    <a:lnTo>
                      <a:pt x="40173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9"/>
              <p:cNvSpPr/>
              <p:nvPr/>
            </p:nvSpPr>
            <p:spPr>
              <a:xfrm>
                <a:off x="2685213" y="1802960"/>
                <a:ext cx="94893" cy="104877"/>
              </a:xfrm>
              <a:custGeom>
                <a:avLst/>
                <a:gdLst/>
                <a:ahLst/>
                <a:cxnLst/>
                <a:rect l="l" t="t" r="r" b="b"/>
                <a:pathLst>
                  <a:path w="126103" h="139372" extrusionOk="0">
                    <a:moveTo>
                      <a:pt x="107078" y="22810"/>
                    </a:moveTo>
                    <a:cubicBezTo>
                      <a:pt x="103369" y="156"/>
                      <a:pt x="88096" y="12006"/>
                      <a:pt x="85624" y="7953"/>
                    </a:cubicBezTo>
                    <a:cubicBezTo>
                      <a:pt x="81274" y="822"/>
                      <a:pt x="75462" y="-450"/>
                      <a:pt x="70636" y="120"/>
                    </a:cubicBezTo>
                    <a:lnTo>
                      <a:pt x="61556" y="3342"/>
                    </a:lnTo>
                    <a:lnTo>
                      <a:pt x="0" y="139372"/>
                    </a:lnTo>
                    <a:lnTo>
                      <a:pt x="125405" y="43194"/>
                    </a:lnTo>
                    <a:cubicBezTo>
                      <a:pt x="130385" y="20861"/>
                      <a:pt x="107090" y="22822"/>
                      <a:pt x="107090" y="228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9"/>
              <p:cNvSpPr/>
              <p:nvPr/>
            </p:nvSpPr>
            <p:spPr>
              <a:xfrm>
                <a:off x="2685213" y="1874788"/>
                <a:ext cx="28003" cy="33074"/>
              </a:xfrm>
              <a:custGeom>
                <a:avLst/>
                <a:gdLst/>
                <a:ahLst/>
                <a:cxnLst/>
                <a:rect l="l" t="t" r="r" b="b"/>
                <a:pathLst>
                  <a:path w="37213" h="43952" extrusionOk="0">
                    <a:moveTo>
                      <a:pt x="37202" y="15416"/>
                    </a:moveTo>
                    <a:cubicBezTo>
                      <a:pt x="32293" y="8783"/>
                      <a:pt x="26374" y="3494"/>
                      <a:pt x="19885" y="0"/>
                    </a:cubicBezTo>
                    <a:lnTo>
                      <a:pt x="0" y="43953"/>
                    </a:lnTo>
                    <a:lnTo>
                      <a:pt x="37214" y="1541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9"/>
              <p:cNvSpPr/>
              <p:nvPr/>
            </p:nvSpPr>
            <p:spPr>
              <a:xfrm>
                <a:off x="2731547" y="1420613"/>
                <a:ext cx="317062" cy="388139"/>
              </a:xfrm>
              <a:custGeom>
                <a:avLst/>
                <a:gdLst/>
                <a:ahLst/>
                <a:cxnLst/>
                <a:rect l="l" t="t" r="r" b="b"/>
                <a:pathLst>
                  <a:path w="421345" h="515800" extrusionOk="0">
                    <a:moveTo>
                      <a:pt x="401734" y="0"/>
                    </a:moveTo>
                    <a:lnTo>
                      <a:pt x="0" y="511188"/>
                    </a:lnTo>
                    <a:cubicBezTo>
                      <a:pt x="0" y="511188"/>
                      <a:pt x="15154" y="501157"/>
                      <a:pt x="24080" y="515800"/>
                    </a:cubicBezTo>
                    <a:lnTo>
                      <a:pt x="421345" y="12646"/>
                    </a:lnTo>
                    <a:lnTo>
                      <a:pt x="401734" y="0"/>
                    </a:lnTo>
                    <a:close/>
                  </a:path>
                </a:pathLst>
              </a:custGeom>
              <a:solidFill>
                <a:srgbClr val="FFC7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9"/>
              <p:cNvSpPr/>
              <p:nvPr/>
            </p:nvSpPr>
            <p:spPr>
              <a:xfrm>
                <a:off x="3070811" y="1444352"/>
                <a:ext cx="13827" cy="8908"/>
              </a:xfrm>
              <a:custGeom>
                <a:avLst/>
                <a:gdLst/>
                <a:ahLst/>
                <a:cxnLst/>
                <a:rect l="l" t="t" r="r" b="b"/>
                <a:pathLst>
                  <a:path w="18375" h="11838" extrusionOk="0">
                    <a:moveTo>
                      <a:pt x="0" y="0"/>
                    </a:moveTo>
                    <a:lnTo>
                      <a:pt x="0" y="0"/>
                    </a:lnTo>
                    <a:lnTo>
                      <a:pt x="18375" y="11838"/>
                    </a:lnTo>
                    <a:lnTo>
                      <a:pt x="0" y="0"/>
                    </a:lnTo>
                    <a:close/>
                  </a:path>
                </a:pathLst>
              </a:custGeom>
              <a:noFill/>
              <a:ln w="9525" cap="flat" cmpd="sng">
                <a:solidFill>
                  <a:srgbClr val="0F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9"/>
              <p:cNvSpPr/>
              <p:nvPr/>
            </p:nvSpPr>
            <p:spPr>
              <a:xfrm>
                <a:off x="2765828" y="1444344"/>
                <a:ext cx="318663" cy="390939"/>
              </a:xfrm>
              <a:custGeom>
                <a:avLst/>
                <a:gdLst/>
                <a:ahLst/>
                <a:cxnLst/>
                <a:rect l="l" t="t" r="r" b="b"/>
                <a:pathLst>
                  <a:path w="423472" h="519520" extrusionOk="0">
                    <a:moveTo>
                      <a:pt x="405098" y="12"/>
                    </a:moveTo>
                    <a:lnTo>
                      <a:pt x="0" y="499148"/>
                    </a:lnTo>
                    <a:cubicBezTo>
                      <a:pt x="0" y="499148"/>
                      <a:pt x="23296" y="497187"/>
                      <a:pt x="18316" y="519520"/>
                    </a:cubicBezTo>
                    <a:lnTo>
                      <a:pt x="423473" y="11850"/>
                    </a:lnTo>
                    <a:lnTo>
                      <a:pt x="40509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9"/>
              <p:cNvSpPr/>
              <p:nvPr/>
            </p:nvSpPr>
            <p:spPr>
              <a:xfrm>
                <a:off x="3033989" y="1388649"/>
                <a:ext cx="69069" cy="64584"/>
              </a:xfrm>
              <a:custGeom>
                <a:avLst/>
                <a:gdLst/>
                <a:ahLst/>
                <a:cxnLst/>
                <a:rect l="l" t="t" r="r" b="b"/>
                <a:pathLst>
                  <a:path w="91786" h="85826" extrusionOk="0">
                    <a:moveTo>
                      <a:pt x="67285" y="85826"/>
                    </a:moveTo>
                    <a:cubicBezTo>
                      <a:pt x="67285" y="85826"/>
                      <a:pt x="114637" y="35954"/>
                      <a:pt x="77685" y="5693"/>
                    </a:cubicBezTo>
                    <a:cubicBezTo>
                      <a:pt x="47721" y="-18839"/>
                      <a:pt x="357" y="43941"/>
                      <a:pt x="0" y="42456"/>
                    </a:cubicBezTo>
                    <a:lnTo>
                      <a:pt x="67273" y="8582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9"/>
              <p:cNvSpPr/>
              <p:nvPr/>
            </p:nvSpPr>
            <p:spPr>
              <a:xfrm>
                <a:off x="3003985" y="1420604"/>
                <a:ext cx="80621" cy="77141"/>
              </a:xfrm>
              <a:custGeom>
                <a:avLst/>
                <a:gdLst/>
                <a:ahLst/>
                <a:cxnLst/>
                <a:rect l="l" t="t" r="r" b="b"/>
                <a:pathLst>
                  <a:path w="107137" h="102513" extrusionOk="0">
                    <a:moveTo>
                      <a:pt x="39864" y="12"/>
                    </a:moveTo>
                    <a:lnTo>
                      <a:pt x="0" y="50740"/>
                    </a:lnTo>
                    <a:cubicBezTo>
                      <a:pt x="23272" y="59357"/>
                      <a:pt x="43644" y="74963"/>
                      <a:pt x="56528" y="96535"/>
                    </a:cubicBezTo>
                    <a:cubicBezTo>
                      <a:pt x="57669" y="98449"/>
                      <a:pt x="58834" y="100445"/>
                      <a:pt x="59939" y="102513"/>
                    </a:cubicBezTo>
                    <a:lnTo>
                      <a:pt x="107137" y="43371"/>
                    </a:lnTo>
                    <a:lnTo>
                      <a:pt x="39864"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9"/>
              <p:cNvSpPr/>
              <p:nvPr/>
            </p:nvSpPr>
            <p:spPr>
              <a:xfrm>
                <a:off x="3009658" y="1448388"/>
                <a:ext cx="48520" cy="39639"/>
              </a:xfrm>
              <a:custGeom>
                <a:avLst/>
                <a:gdLst/>
                <a:ahLst/>
                <a:cxnLst/>
                <a:rect l="l" t="t" r="r" b="b"/>
                <a:pathLst>
                  <a:path w="64479" h="52677" extrusionOk="0">
                    <a:moveTo>
                      <a:pt x="9485" y="2960"/>
                    </a:moveTo>
                    <a:cubicBezTo>
                      <a:pt x="7131" y="1878"/>
                      <a:pt x="4719" y="903"/>
                      <a:pt x="2270" y="0"/>
                    </a:cubicBezTo>
                    <a:lnTo>
                      <a:pt x="0" y="2888"/>
                    </a:lnTo>
                    <a:cubicBezTo>
                      <a:pt x="1640" y="3483"/>
                      <a:pt x="3257" y="4089"/>
                      <a:pt x="4861" y="4778"/>
                    </a:cubicBezTo>
                    <a:cubicBezTo>
                      <a:pt x="12599" y="8070"/>
                      <a:pt x="19885" y="12361"/>
                      <a:pt x="26743" y="17210"/>
                    </a:cubicBezTo>
                    <a:cubicBezTo>
                      <a:pt x="40245" y="26743"/>
                      <a:pt x="53010" y="38438"/>
                      <a:pt x="61662" y="52677"/>
                    </a:cubicBezTo>
                    <a:lnTo>
                      <a:pt x="64479" y="49147"/>
                    </a:lnTo>
                    <a:cubicBezTo>
                      <a:pt x="60961" y="43668"/>
                      <a:pt x="56849" y="38569"/>
                      <a:pt x="52356" y="33874"/>
                    </a:cubicBezTo>
                    <a:cubicBezTo>
                      <a:pt x="40221" y="21180"/>
                      <a:pt x="25483" y="10257"/>
                      <a:pt x="9485" y="2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9"/>
              <p:cNvSpPr/>
              <p:nvPr/>
            </p:nvSpPr>
            <p:spPr>
              <a:xfrm>
                <a:off x="3017587" y="1438294"/>
                <a:ext cx="48297" cy="40095"/>
              </a:xfrm>
              <a:custGeom>
                <a:avLst/>
                <a:gdLst/>
                <a:ahLst/>
                <a:cxnLst/>
                <a:rect l="l" t="t" r="r" b="b"/>
                <a:pathLst>
                  <a:path w="64182" h="53283" extrusionOk="0">
                    <a:moveTo>
                      <a:pt x="8534" y="2591"/>
                    </a:moveTo>
                    <a:cubicBezTo>
                      <a:pt x="6489" y="1652"/>
                      <a:pt x="4398" y="796"/>
                      <a:pt x="2282" y="0"/>
                    </a:cubicBezTo>
                    <a:lnTo>
                      <a:pt x="0" y="2900"/>
                    </a:lnTo>
                    <a:cubicBezTo>
                      <a:pt x="1307" y="3387"/>
                      <a:pt x="2615" y="3863"/>
                      <a:pt x="3910" y="4410"/>
                    </a:cubicBezTo>
                    <a:cubicBezTo>
                      <a:pt x="11648" y="7702"/>
                      <a:pt x="18934" y="11993"/>
                      <a:pt x="25792" y="16842"/>
                    </a:cubicBezTo>
                    <a:cubicBezTo>
                      <a:pt x="39615" y="26600"/>
                      <a:pt x="52689" y="38593"/>
                      <a:pt x="61342" y="53283"/>
                    </a:cubicBezTo>
                    <a:cubicBezTo>
                      <a:pt x="61342" y="53283"/>
                      <a:pt x="61342" y="53283"/>
                      <a:pt x="61342" y="53283"/>
                    </a:cubicBezTo>
                    <a:lnTo>
                      <a:pt x="64182" y="49729"/>
                    </a:lnTo>
                    <a:cubicBezTo>
                      <a:pt x="60533" y="43882"/>
                      <a:pt x="56171" y="38462"/>
                      <a:pt x="51405" y="33494"/>
                    </a:cubicBezTo>
                    <a:cubicBezTo>
                      <a:pt x="39270" y="20800"/>
                      <a:pt x="24532" y="9877"/>
                      <a:pt x="8534" y="25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9"/>
              <p:cNvSpPr/>
              <p:nvPr/>
            </p:nvSpPr>
            <p:spPr>
              <a:xfrm>
                <a:off x="3024602" y="1429382"/>
                <a:ext cx="49102" cy="39147"/>
              </a:xfrm>
              <a:custGeom>
                <a:avLst/>
                <a:gdLst/>
                <a:ahLst/>
                <a:cxnLst/>
                <a:rect l="l" t="t" r="r" b="b"/>
                <a:pathLst>
                  <a:path w="65252" h="52023" extrusionOk="0">
                    <a:moveTo>
                      <a:pt x="53889" y="34373"/>
                    </a:moveTo>
                    <a:cubicBezTo>
                      <a:pt x="41754" y="21679"/>
                      <a:pt x="27016" y="10757"/>
                      <a:pt x="11018" y="3459"/>
                    </a:cubicBezTo>
                    <a:cubicBezTo>
                      <a:pt x="8166" y="2151"/>
                      <a:pt x="5218" y="1022"/>
                      <a:pt x="2247" y="0"/>
                    </a:cubicBezTo>
                    <a:lnTo>
                      <a:pt x="0" y="2853"/>
                    </a:lnTo>
                    <a:cubicBezTo>
                      <a:pt x="2151" y="3589"/>
                      <a:pt x="4291" y="4386"/>
                      <a:pt x="6395" y="5277"/>
                    </a:cubicBezTo>
                    <a:cubicBezTo>
                      <a:pt x="14132" y="8570"/>
                      <a:pt x="21418" y="12860"/>
                      <a:pt x="28276" y="17710"/>
                    </a:cubicBezTo>
                    <a:cubicBezTo>
                      <a:pt x="41410" y="26992"/>
                      <a:pt x="53830" y="38319"/>
                      <a:pt x="62459" y="52023"/>
                    </a:cubicBezTo>
                    <a:lnTo>
                      <a:pt x="65252" y="48529"/>
                    </a:lnTo>
                    <a:cubicBezTo>
                      <a:pt x="61900" y="43478"/>
                      <a:pt x="58073" y="38735"/>
                      <a:pt x="53889" y="34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8" name="Google Shape;628;p9"/>
            <p:cNvGrpSpPr/>
            <p:nvPr/>
          </p:nvGrpSpPr>
          <p:grpSpPr>
            <a:xfrm rot="343950">
              <a:off x="265298" y="3236848"/>
              <a:ext cx="200234" cy="301792"/>
              <a:chOff x="6797500" y="609371"/>
              <a:chExt cx="349654" cy="526997"/>
            </a:xfrm>
          </p:grpSpPr>
          <p:sp>
            <p:nvSpPr>
              <p:cNvPr id="629" name="Google Shape;629;p9"/>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9"/>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9"/>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32" name="Google Shape;632;p9"/>
          <p:cNvSpPr txBox="1">
            <a:spLocks noGrp="1"/>
          </p:cNvSpPr>
          <p:nvPr>
            <p:ph type="title"/>
          </p:nvPr>
        </p:nvSpPr>
        <p:spPr>
          <a:xfrm>
            <a:off x="2564729" y="1882200"/>
            <a:ext cx="7076400" cy="147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3" name="Google Shape;633;p9"/>
          <p:cNvSpPr txBox="1">
            <a:spLocks noGrp="1"/>
          </p:cNvSpPr>
          <p:nvPr>
            <p:ph type="subTitle" idx="1"/>
          </p:nvPr>
        </p:nvSpPr>
        <p:spPr>
          <a:xfrm>
            <a:off x="2551033" y="3300807"/>
            <a:ext cx="7076400" cy="122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836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4"/>
        <p:cNvGrpSpPr/>
        <p:nvPr/>
      </p:nvGrpSpPr>
      <p:grpSpPr>
        <a:xfrm>
          <a:off x="0" y="0"/>
          <a:ext cx="0" cy="0"/>
          <a:chOff x="0" y="0"/>
          <a:chExt cx="0" cy="0"/>
        </a:xfrm>
      </p:grpSpPr>
      <p:sp>
        <p:nvSpPr>
          <p:cNvPr id="635" name="Google Shape;635;p10"/>
          <p:cNvSpPr>
            <a:spLocks noGrp="1"/>
          </p:cNvSpPr>
          <p:nvPr>
            <p:ph type="pic" idx="2"/>
          </p:nvPr>
        </p:nvSpPr>
        <p:spPr>
          <a:xfrm>
            <a:off x="-9" y="0"/>
            <a:ext cx="12192000" cy="6858000"/>
          </a:xfrm>
          <a:prstGeom prst="rect">
            <a:avLst/>
          </a:prstGeom>
          <a:noFill/>
          <a:ln>
            <a:noFill/>
          </a:ln>
        </p:spPr>
      </p:sp>
      <p:sp>
        <p:nvSpPr>
          <p:cNvPr id="636" name="Google Shape;636;p10"/>
          <p:cNvSpPr txBox="1">
            <a:spLocks noGrp="1"/>
          </p:cNvSpPr>
          <p:nvPr>
            <p:ph type="title"/>
          </p:nvPr>
        </p:nvSpPr>
        <p:spPr>
          <a:xfrm>
            <a:off x="960000" y="5352600"/>
            <a:ext cx="10272000" cy="763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9437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7"/>
        <p:cNvGrpSpPr/>
        <p:nvPr/>
      </p:nvGrpSpPr>
      <p:grpSpPr>
        <a:xfrm>
          <a:off x="0" y="0"/>
          <a:ext cx="0" cy="0"/>
          <a:chOff x="0" y="0"/>
          <a:chExt cx="0" cy="0"/>
        </a:xfrm>
      </p:grpSpPr>
      <p:grpSp>
        <p:nvGrpSpPr>
          <p:cNvPr id="638" name="Google Shape;638;p11"/>
          <p:cNvGrpSpPr/>
          <p:nvPr/>
        </p:nvGrpSpPr>
        <p:grpSpPr>
          <a:xfrm>
            <a:off x="10" y="-6181"/>
            <a:ext cx="12191921" cy="6883200"/>
            <a:chOff x="7" y="-4636"/>
            <a:chExt cx="9143941" cy="5162400"/>
          </a:xfrm>
        </p:grpSpPr>
        <p:grpSp>
          <p:nvGrpSpPr>
            <p:cNvPr id="639" name="Google Shape;639;p11"/>
            <p:cNvGrpSpPr/>
            <p:nvPr/>
          </p:nvGrpSpPr>
          <p:grpSpPr>
            <a:xfrm>
              <a:off x="152374" y="-4636"/>
              <a:ext cx="8839200" cy="5162400"/>
              <a:chOff x="169975" y="-9450"/>
              <a:chExt cx="8839200" cy="5162400"/>
            </a:xfrm>
          </p:grpSpPr>
          <p:cxnSp>
            <p:nvCxnSpPr>
              <p:cNvPr id="640" name="Google Shape;640;p11"/>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1" name="Google Shape;641;p11"/>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2" name="Google Shape;642;p11"/>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3" name="Google Shape;643;p11"/>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4" name="Google Shape;644;p11"/>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5" name="Google Shape;645;p11"/>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6" name="Google Shape;646;p11"/>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7" name="Google Shape;647;p11"/>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8" name="Google Shape;648;p11"/>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9" name="Google Shape;649;p11"/>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0" name="Google Shape;650;p11"/>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1" name="Google Shape;651;p11"/>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2" name="Google Shape;652;p11"/>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3" name="Google Shape;653;p11"/>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4" name="Google Shape;654;p11"/>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5" name="Google Shape;655;p11"/>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6" name="Google Shape;656;p11"/>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7" name="Google Shape;657;p11"/>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8" name="Google Shape;658;p11"/>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9" name="Google Shape;659;p11"/>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0" name="Google Shape;660;p11"/>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1" name="Google Shape;661;p11"/>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2" name="Google Shape;662;p11"/>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3" name="Google Shape;663;p11"/>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4" name="Google Shape;664;p11"/>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5" name="Google Shape;665;p11"/>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6" name="Google Shape;666;p11"/>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7" name="Google Shape;667;p11"/>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8" name="Google Shape;668;p11"/>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9" name="Google Shape;669;p11"/>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670" name="Google Shape;670;p11"/>
            <p:cNvGrpSpPr/>
            <p:nvPr/>
          </p:nvGrpSpPr>
          <p:grpSpPr>
            <a:xfrm>
              <a:off x="7" y="299022"/>
              <a:ext cx="9143941" cy="4555084"/>
              <a:chOff x="17400" y="303833"/>
              <a:chExt cx="9126600" cy="4555084"/>
            </a:xfrm>
          </p:grpSpPr>
          <p:cxnSp>
            <p:nvCxnSpPr>
              <p:cNvPr id="671" name="Google Shape;671;p11"/>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2" name="Google Shape;672;p11"/>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3" name="Google Shape;673;p11"/>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4" name="Google Shape;674;p11"/>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5" name="Google Shape;675;p11"/>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6" name="Google Shape;676;p11"/>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7" name="Google Shape;677;p11"/>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8" name="Google Shape;678;p11"/>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9" name="Google Shape;679;p11"/>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0" name="Google Shape;680;p11"/>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1" name="Google Shape;681;p11"/>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2" name="Google Shape;682;p11"/>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3" name="Google Shape;683;p11"/>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4" name="Google Shape;684;p11"/>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5" name="Google Shape;685;p11"/>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6" name="Google Shape;686;p11"/>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687" name="Google Shape;687;p11"/>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8" name="Google Shape;688;p11"/>
          <p:cNvSpPr txBox="1">
            <a:spLocks noGrp="1"/>
          </p:cNvSpPr>
          <p:nvPr>
            <p:ph type="title" hasCustomPrompt="1"/>
          </p:nvPr>
        </p:nvSpPr>
        <p:spPr>
          <a:xfrm>
            <a:off x="2720133" y="2276900"/>
            <a:ext cx="6751600" cy="1509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9" name="Google Shape;689;p11"/>
          <p:cNvSpPr txBox="1">
            <a:spLocks noGrp="1"/>
          </p:cNvSpPr>
          <p:nvPr>
            <p:ph type="subTitle" idx="1"/>
          </p:nvPr>
        </p:nvSpPr>
        <p:spPr>
          <a:xfrm>
            <a:off x="2720133" y="3962900"/>
            <a:ext cx="6751600" cy="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90" name="Google Shape;690;p11"/>
          <p:cNvGrpSpPr/>
          <p:nvPr/>
        </p:nvGrpSpPr>
        <p:grpSpPr>
          <a:xfrm flipH="1">
            <a:off x="266244" y="346609"/>
            <a:ext cx="11580816" cy="6197748"/>
            <a:chOff x="288913" y="259956"/>
            <a:chExt cx="8685612" cy="4648311"/>
          </a:xfrm>
        </p:grpSpPr>
        <p:grpSp>
          <p:nvGrpSpPr>
            <p:cNvPr id="691" name="Google Shape;691;p11"/>
            <p:cNvGrpSpPr/>
            <p:nvPr/>
          </p:nvGrpSpPr>
          <p:grpSpPr>
            <a:xfrm>
              <a:off x="8501797" y="3290145"/>
              <a:ext cx="358420" cy="358420"/>
              <a:chOff x="2560313" y="3108720"/>
              <a:chExt cx="146653" cy="146653"/>
            </a:xfrm>
          </p:grpSpPr>
          <p:sp>
            <p:nvSpPr>
              <p:cNvPr id="692" name="Google Shape;692;p11"/>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5" name="Google Shape;695;p11"/>
            <p:cNvGrpSpPr/>
            <p:nvPr/>
          </p:nvGrpSpPr>
          <p:grpSpPr>
            <a:xfrm>
              <a:off x="785768" y="4677751"/>
              <a:ext cx="222920" cy="201848"/>
              <a:chOff x="1750909" y="1599631"/>
              <a:chExt cx="149983" cy="135805"/>
            </a:xfrm>
          </p:grpSpPr>
          <p:sp>
            <p:nvSpPr>
              <p:cNvPr id="696" name="Google Shape;696;p11"/>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7" name="Google Shape;697;p11"/>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8" name="Google Shape;698;p11"/>
            <p:cNvGrpSpPr/>
            <p:nvPr/>
          </p:nvGrpSpPr>
          <p:grpSpPr>
            <a:xfrm>
              <a:off x="288927" y="4088224"/>
              <a:ext cx="204375" cy="221040"/>
              <a:chOff x="2642037" y="391134"/>
              <a:chExt cx="137506" cy="148718"/>
            </a:xfrm>
          </p:grpSpPr>
          <p:sp>
            <p:nvSpPr>
              <p:cNvPr id="699" name="Google Shape;699;p11"/>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0" name="Google Shape;700;p11"/>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1" name="Google Shape;701;p11"/>
            <p:cNvGrpSpPr/>
            <p:nvPr/>
          </p:nvGrpSpPr>
          <p:grpSpPr>
            <a:xfrm rot="8100000">
              <a:off x="8547189" y="336389"/>
              <a:ext cx="358420" cy="343386"/>
              <a:chOff x="6797500" y="536688"/>
              <a:chExt cx="625935" cy="599680"/>
            </a:xfrm>
          </p:grpSpPr>
          <p:sp>
            <p:nvSpPr>
              <p:cNvPr id="702" name="Google Shape;702;p11"/>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7" name="Google Shape;707;p11"/>
            <p:cNvGrpSpPr/>
            <p:nvPr/>
          </p:nvGrpSpPr>
          <p:grpSpPr>
            <a:xfrm rot="10800000">
              <a:off x="8147202" y="3880204"/>
              <a:ext cx="804898" cy="1028063"/>
              <a:chOff x="2394592" y="1276191"/>
              <a:chExt cx="352917" cy="450766"/>
            </a:xfrm>
          </p:grpSpPr>
          <p:sp>
            <p:nvSpPr>
              <p:cNvPr id="708" name="Google Shape;708;p11"/>
              <p:cNvSpPr/>
              <p:nvPr/>
            </p:nvSpPr>
            <p:spPr>
              <a:xfrm>
                <a:off x="2541164" y="1276191"/>
                <a:ext cx="206345" cy="135096"/>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9" name="Google Shape;709;p11"/>
              <p:cNvGrpSpPr/>
              <p:nvPr/>
            </p:nvGrpSpPr>
            <p:grpSpPr>
              <a:xfrm>
                <a:off x="2394592" y="1351461"/>
                <a:ext cx="153544" cy="375497"/>
                <a:chOff x="2394592" y="1351461"/>
                <a:chExt cx="153544" cy="375497"/>
              </a:xfrm>
            </p:grpSpPr>
            <p:sp>
              <p:nvSpPr>
                <p:cNvPr id="710" name="Google Shape;710;p11"/>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0" name="Google Shape;720;p11"/>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1" name="Google Shape;721;p11"/>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723" name="Google Shape;723;p11"/>
            <p:cNvSpPr/>
            <p:nvPr/>
          </p:nvSpPr>
          <p:spPr>
            <a:xfrm>
              <a:off x="288913"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4" name="Google Shape;724;p11"/>
            <p:cNvSpPr/>
            <p:nvPr/>
          </p:nvSpPr>
          <p:spPr>
            <a:xfrm rot="878030">
              <a:off x="7715137" y="4672774"/>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1"/>
            <p:cNvSpPr/>
            <p:nvPr/>
          </p:nvSpPr>
          <p:spPr>
            <a:xfrm>
              <a:off x="465235" y="43891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8447448" y="384137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0345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87"/>
        <p:cNvGrpSpPr/>
        <p:nvPr/>
      </p:nvGrpSpPr>
      <p:grpSpPr>
        <a:xfrm>
          <a:off x="0" y="0"/>
          <a:ext cx="0" cy="0"/>
          <a:chOff x="0" y="0"/>
          <a:chExt cx="0" cy="0"/>
        </a:xfrm>
      </p:grpSpPr>
      <p:grpSp>
        <p:nvGrpSpPr>
          <p:cNvPr id="888" name="Google Shape;888;p15"/>
          <p:cNvGrpSpPr/>
          <p:nvPr/>
        </p:nvGrpSpPr>
        <p:grpSpPr>
          <a:xfrm>
            <a:off x="10" y="-6181"/>
            <a:ext cx="12191921" cy="6883200"/>
            <a:chOff x="7" y="-4636"/>
            <a:chExt cx="9143941" cy="5162400"/>
          </a:xfrm>
        </p:grpSpPr>
        <p:grpSp>
          <p:nvGrpSpPr>
            <p:cNvPr id="889" name="Google Shape;889;p15"/>
            <p:cNvGrpSpPr/>
            <p:nvPr/>
          </p:nvGrpSpPr>
          <p:grpSpPr>
            <a:xfrm>
              <a:off x="152374" y="-4636"/>
              <a:ext cx="8839200" cy="5162400"/>
              <a:chOff x="169975" y="-9450"/>
              <a:chExt cx="8839200" cy="5162400"/>
            </a:xfrm>
          </p:grpSpPr>
          <p:cxnSp>
            <p:nvCxnSpPr>
              <p:cNvPr id="890" name="Google Shape;890;p1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1" name="Google Shape;891;p1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2" name="Google Shape;892;p1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3" name="Google Shape;893;p1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4" name="Google Shape;894;p1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5" name="Google Shape;895;p1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6" name="Google Shape;896;p1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7" name="Google Shape;897;p1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8" name="Google Shape;898;p1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9" name="Google Shape;899;p1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0" name="Google Shape;900;p1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1" name="Google Shape;901;p1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2" name="Google Shape;902;p1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3" name="Google Shape;903;p1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4" name="Google Shape;904;p1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5" name="Google Shape;905;p1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6" name="Google Shape;906;p1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7" name="Google Shape;907;p1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8" name="Google Shape;908;p1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9" name="Google Shape;909;p1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0" name="Google Shape;910;p1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1" name="Google Shape;911;p1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2" name="Google Shape;912;p1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3" name="Google Shape;913;p1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4" name="Google Shape;914;p1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5" name="Google Shape;915;p1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6" name="Google Shape;916;p1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7" name="Google Shape;917;p1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8" name="Google Shape;918;p1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9" name="Google Shape;919;p1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920" name="Google Shape;920;p15"/>
            <p:cNvGrpSpPr/>
            <p:nvPr/>
          </p:nvGrpSpPr>
          <p:grpSpPr>
            <a:xfrm>
              <a:off x="7" y="299022"/>
              <a:ext cx="9143941" cy="4555084"/>
              <a:chOff x="17400" y="303833"/>
              <a:chExt cx="9126600" cy="4555084"/>
            </a:xfrm>
          </p:grpSpPr>
          <p:cxnSp>
            <p:nvCxnSpPr>
              <p:cNvPr id="921" name="Google Shape;921;p1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2" name="Google Shape;922;p1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3" name="Google Shape;923;p1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4" name="Google Shape;924;p1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5" name="Google Shape;925;p1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6" name="Google Shape;926;p1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7" name="Google Shape;927;p1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8" name="Google Shape;928;p1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9" name="Google Shape;929;p1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0" name="Google Shape;930;p1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1" name="Google Shape;931;p1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2" name="Google Shape;932;p1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3" name="Google Shape;933;p1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4" name="Google Shape;934;p1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5" name="Google Shape;935;p1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6" name="Google Shape;936;p1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937" name="Google Shape;937;p1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38" name="Google Shape;938;p15"/>
          <p:cNvGrpSpPr/>
          <p:nvPr/>
        </p:nvGrpSpPr>
        <p:grpSpPr>
          <a:xfrm>
            <a:off x="337022" y="719336"/>
            <a:ext cx="11482761" cy="4343849"/>
            <a:chOff x="252766" y="539501"/>
            <a:chExt cx="8612071" cy="3257887"/>
          </a:xfrm>
        </p:grpSpPr>
        <p:grpSp>
          <p:nvGrpSpPr>
            <p:cNvPr id="939" name="Google Shape;939;p15"/>
            <p:cNvGrpSpPr/>
            <p:nvPr/>
          </p:nvGrpSpPr>
          <p:grpSpPr>
            <a:xfrm rot="5400000">
              <a:off x="8506405" y="720679"/>
              <a:ext cx="358410" cy="343377"/>
              <a:chOff x="6797500" y="536688"/>
              <a:chExt cx="625935" cy="599680"/>
            </a:xfrm>
          </p:grpSpPr>
          <p:sp>
            <p:nvSpPr>
              <p:cNvPr id="940" name="Google Shape;94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1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2" name="Google Shape;94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3" name="Google Shape;94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4" name="Google Shape;94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5" name="Google Shape;945;p15"/>
            <p:cNvGrpSpPr/>
            <p:nvPr/>
          </p:nvGrpSpPr>
          <p:grpSpPr>
            <a:xfrm>
              <a:off x="388251" y="1017647"/>
              <a:ext cx="222919" cy="334442"/>
              <a:chOff x="2223940" y="2184624"/>
              <a:chExt cx="124335" cy="186547"/>
            </a:xfrm>
          </p:grpSpPr>
          <p:sp>
            <p:nvSpPr>
              <p:cNvPr id="946" name="Google Shape;946;p15"/>
              <p:cNvSpPr/>
              <p:nvPr/>
            </p:nvSpPr>
            <p:spPr>
              <a:xfrm rot="-4535700">
                <a:off x="2258741" y="2282914"/>
                <a:ext cx="62518" cy="92860"/>
              </a:xfrm>
              <a:custGeom>
                <a:avLst/>
                <a:gdLst/>
                <a:ahLst/>
                <a:cxnLst/>
                <a:rect l="l" t="t" r="r" b="b"/>
                <a:pathLst>
                  <a:path w="82949" h="123206" extrusionOk="0">
                    <a:moveTo>
                      <a:pt x="0" y="0"/>
                    </a:moveTo>
                    <a:lnTo>
                      <a:pt x="82950" y="0"/>
                    </a:lnTo>
                    <a:lnTo>
                      <a:pt x="82950" y="123206"/>
                    </a:lnTo>
                    <a:lnTo>
                      <a:pt x="0" y="12320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7" name="Google Shape;947;p15"/>
              <p:cNvSpPr/>
              <p:nvPr/>
            </p:nvSpPr>
            <p:spPr>
              <a:xfrm>
                <a:off x="2223940" y="2287641"/>
                <a:ext cx="28727" cy="60496"/>
              </a:xfrm>
              <a:custGeom>
                <a:avLst/>
                <a:gdLst/>
                <a:ahLst/>
                <a:cxnLst/>
                <a:rect l="l" t="t" r="r" b="b"/>
                <a:pathLst>
                  <a:path w="38176" h="80394" extrusionOk="0">
                    <a:moveTo>
                      <a:pt x="38177" y="0"/>
                    </a:moveTo>
                    <a:lnTo>
                      <a:pt x="0" y="75878"/>
                    </a:lnTo>
                    <a:lnTo>
                      <a:pt x="17721" y="80394"/>
                    </a:lnTo>
                    <a:lnTo>
                      <a:pt x="3817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8" name="Google Shape;948;p15"/>
              <p:cNvSpPr/>
              <p:nvPr/>
            </p:nvSpPr>
            <p:spPr>
              <a:xfrm>
                <a:off x="2276407" y="2184624"/>
                <a:ext cx="71868" cy="130666"/>
              </a:xfrm>
              <a:custGeom>
                <a:avLst/>
                <a:gdLst/>
                <a:ahLst/>
                <a:cxnLst/>
                <a:rect l="l" t="t" r="r" b="b"/>
                <a:pathLst>
                  <a:path w="95505" h="173642" extrusionOk="0">
                    <a:moveTo>
                      <a:pt x="60434" y="173643"/>
                    </a:moveTo>
                    <a:cubicBezTo>
                      <a:pt x="60244" y="173643"/>
                      <a:pt x="60042" y="173631"/>
                      <a:pt x="59851" y="173595"/>
                    </a:cubicBezTo>
                    <a:cubicBezTo>
                      <a:pt x="57498" y="173274"/>
                      <a:pt x="55858" y="171112"/>
                      <a:pt x="56179" y="168758"/>
                    </a:cubicBezTo>
                    <a:lnTo>
                      <a:pt x="70822" y="61716"/>
                    </a:lnTo>
                    <a:cubicBezTo>
                      <a:pt x="70929" y="60932"/>
                      <a:pt x="71262" y="60183"/>
                      <a:pt x="71761" y="59565"/>
                    </a:cubicBezTo>
                    <a:cubicBezTo>
                      <a:pt x="77133" y="53004"/>
                      <a:pt x="90207" y="33262"/>
                      <a:pt x="86131" y="20865"/>
                    </a:cubicBezTo>
                    <a:cubicBezTo>
                      <a:pt x="84360" y="15481"/>
                      <a:pt x="79486" y="11844"/>
                      <a:pt x="71238" y="9740"/>
                    </a:cubicBezTo>
                    <a:cubicBezTo>
                      <a:pt x="62680" y="7577"/>
                      <a:pt x="56321" y="8457"/>
                      <a:pt x="51793" y="12474"/>
                    </a:cubicBezTo>
                    <a:cubicBezTo>
                      <a:pt x="42391" y="20818"/>
                      <a:pt x="42772" y="41534"/>
                      <a:pt x="43699" y="48820"/>
                    </a:cubicBezTo>
                    <a:cubicBezTo>
                      <a:pt x="43782" y="49462"/>
                      <a:pt x="43723" y="50128"/>
                      <a:pt x="43520" y="50734"/>
                    </a:cubicBezTo>
                    <a:lnTo>
                      <a:pt x="8375" y="156421"/>
                    </a:lnTo>
                    <a:cubicBezTo>
                      <a:pt x="7626" y="158667"/>
                      <a:pt x="5189" y="159903"/>
                      <a:pt x="2943" y="159143"/>
                    </a:cubicBezTo>
                    <a:cubicBezTo>
                      <a:pt x="685" y="158394"/>
                      <a:pt x="-528" y="155957"/>
                      <a:pt x="221" y="153699"/>
                    </a:cubicBezTo>
                    <a:lnTo>
                      <a:pt x="35070" y="48915"/>
                    </a:lnTo>
                    <a:cubicBezTo>
                      <a:pt x="34511" y="43424"/>
                      <a:pt x="32693" y="17930"/>
                      <a:pt x="46088" y="6044"/>
                    </a:cubicBezTo>
                    <a:cubicBezTo>
                      <a:pt x="52827" y="77"/>
                      <a:pt x="62015" y="-1479"/>
                      <a:pt x="73365" y="1409"/>
                    </a:cubicBezTo>
                    <a:cubicBezTo>
                      <a:pt x="84550" y="4261"/>
                      <a:pt x="91598" y="9895"/>
                      <a:pt x="94320" y="18191"/>
                    </a:cubicBezTo>
                    <a:cubicBezTo>
                      <a:pt x="100084" y="35758"/>
                      <a:pt x="83159" y="58947"/>
                      <a:pt x="79201" y="64046"/>
                    </a:cubicBezTo>
                    <a:lnTo>
                      <a:pt x="64725" y="169911"/>
                    </a:lnTo>
                    <a:cubicBezTo>
                      <a:pt x="64427" y="172074"/>
                      <a:pt x="62585" y="173631"/>
                      <a:pt x="60469" y="173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9" name="Google Shape;949;p15"/>
            <p:cNvGrpSpPr/>
            <p:nvPr/>
          </p:nvGrpSpPr>
          <p:grpSpPr>
            <a:xfrm>
              <a:off x="252766" y="539501"/>
              <a:ext cx="358410" cy="343382"/>
              <a:chOff x="6797500" y="536688"/>
              <a:chExt cx="625935" cy="599688"/>
            </a:xfrm>
          </p:grpSpPr>
          <p:sp>
            <p:nvSpPr>
              <p:cNvPr id="950" name="Google Shape;95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1" name="Google Shape;951;p15"/>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2" name="Google Shape;95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3" name="Google Shape;95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4" name="Google Shape;95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5" name="Google Shape;955;p15"/>
            <p:cNvSpPr/>
            <p:nvPr/>
          </p:nvSpPr>
          <p:spPr>
            <a:xfrm>
              <a:off x="8660410" y="35087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6" name="Google Shape;956;p15"/>
          <p:cNvSpPr txBox="1">
            <a:spLocks noGrp="1"/>
          </p:cNvSpPr>
          <p:nvPr>
            <p:ph type="title"/>
          </p:nvPr>
        </p:nvSpPr>
        <p:spPr>
          <a:xfrm>
            <a:off x="951013" y="719333"/>
            <a:ext cx="55356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7" name="Google Shape;957;p15"/>
          <p:cNvSpPr txBox="1">
            <a:spLocks noGrp="1"/>
          </p:cNvSpPr>
          <p:nvPr>
            <p:ph type="subTitle" idx="1"/>
          </p:nvPr>
        </p:nvSpPr>
        <p:spPr>
          <a:xfrm>
            <a:off x="950967" y="1907667"/>
            <a:ext cx="5535600" cy="1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8" name="Google Shape;958;p15"/>
          <p:cNvSpPr txBox="1"/>
          <p:nvPr/>
        </p:nvSpPr>
        <p:spPr>
          <a:xfrm>
            <a:off x="951000" y="4815267"/>
            <a:ext cx="5535600" cy="967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b="1">
                <a:solidFill>
                  <a:schemeClr val="dk1"/>
                </a:solidFill>
                <a:latin typeface="Albert Sans"/>
                <a:ea typeface="Albert Sans"/>
                <a:cs typeface="Albert Sans"/>
                <a:sym typeface="Albert Sans"/>
              </a:rPr>
              <a:t>CREDITS:</a:t>
            </a:r>
            <a:r>
              <a:rPr lang="en" sz="1600">
                <a:solidFill>
                  <a:schemeClr val="dk1"/>
                </a:solidFill>
                <a:latin typeface="Albert Sans"/>
                <a:ea typeface="Albert Sans"/>
                <a:cs typeface="Albert Sans"/>
                <a:sym typeface="Albert Sans"/>
              </a:rPr>
              <a:t> This presentation template was created by </a:t>
            </a:r>
            <a:r>
              <a:rPr lang="en" sz="1600" b="1" u="sng">
                <a:solidFill>
                  <a:schemeClr val="dk1"/>
                </a:solidFill>
                <a:latin typeface="Albert Sans"/>
                <a:ea typeface="Albert Sans"/>
                <a:cs typeface="Albert Sans"/>
                <a:sym typeface="Albert Sans"/>
                <a:hlinkClick r:id="rId2">
                  <a:extLst>
                    <a:ext uri="{A12FA001-AC4F-418D-AE19-62706E023703}">
                      <ahyp:hlinkClr xmlns:ahyp="http://schemas.microsoft.com/office/drawing/2018/hyperlinkcolor" xmlns="" val="tx"/>
                    </a:ext>
                  </a:extLst>
                </a:hlinkClick>
              </a:rPr>
              <a:t>Slidesgo</a:t>
            </a:r>
            <a:r>
              <a:rPr lang="en" sz="1600">
                <a:solidFill>
                  <a:schemeClr val="dk1"/>
                </a:solidFill>
                <a:latin typeface="Albert Sans"/>
                <a:ea typeface="Albert Sans"/>
                <a:cs typeface="Albert Sans"/>
                <a:sym typeface="Albert Sans"/>
              </a:rPr>
              <a:t>, and includes icons by </a:t>
            </a:r>
            <a:r>
              <a:rPr lang="en" sz="16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Flaticon</a:t>
            </a:r>
            <a:r>
              <a:rPr lang="en" sz="1600">
                <a:solidFill>
                  <a:schemeClr val="dk1"/>
                </a:solidFill>
                <a:latin typeface="Albert Sans"/>
                <a:ea typeface="Albert Sans"/>
                <a:cs typeface="Albert Sans"/>
                <a:sym typeface="Albert Sans"/>
              </a:rPr>
              <a:t>, and infographics &amp; images by </a:t>
            </a:r>
            <a:r>
              <a:rPr lang="en" sz="16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Freepik</a:t>
            </a:r>
            <a:r>
              <a:rPr lang="en" sz="1600" u="sng">
                <a:solidFill>
                  <a:schemeClr val="dk1"/>
                </a:solidFill>
                <a:latin typeface="Albert Sans"/>
                <a:ea typeface="Albert Sans"/>
                <a:cs typeface="Albert Sans"/>
                <a:sym typeface="Albert Sans"/>
              </a:rPr>
              <a:t> </a:t>
            </a:r>
            <a:endParaRPr sz="16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80359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59"/>
        <p:cNvGrpSpPr/>
        <p:nvPr/>
      </p:nvGrpSpPr>
      <p:grpSpPr>
        <a:xfrm>
          <a:off x="0" y="0"/>
          <a:ext cx="0" cy="0"/>
          <a:chOff x="0" y="0"/>
          <a:chExt cx="0" cy="0"/>
        </a:xfrm>
      </p:grpSpPr>
      <p:grpSp>
        <p:nvGrpSpPr>
          <p:cNvPr id="960" name="Google Shape;960;p16"/>
          <p:cNvGrpSpPr/>
          <p:nvPr/>
        </p:nvGrpSpPr>
        <p:grpSpPr>
          <a:xfrm>
            <a:off x="10" y="-6181"/>
            <a:ext cx="12191921" cy="6883200"/>
            <a:chOff x="7" y="-4636"/>
            <a:chExt cx="9143941" cy="5162400"/>
          </a:xfrm>
        </p:grpSpPr>
        <p:grpSp>
          <p:nvGrpSpPr>
            <p:cNvPr id="961" name="Google Shape;961;p16"/>
            <p:cNvGrpSpPr/>
            <p:nvPr/>
          </p:nvGrpSpPr>
          <p:grpSpPr>
            <a:xfrm>
              <a:off x="152374" y="-4636"/>
              <a:ext cx="8839200" cy="5162400"/>
              <a:chOff x="169975" y="-9450"/>
              <a:chExt cx="8839200" cy="5162400"/>
            </a:xfrm>
          </p:grpSpPr>
          <p:cxnSp>
            <p:nvCxnSpPr>
              <p:cNvPr id="962" name="Google Shape;962;p16"/>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3" name="Google Shape;963;p16"/>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4" name="Google Shape;964;p16"/>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5" name="Google Shape;965;p16"/>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6" name="Google Shape;966;p16"/>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7" name="Google Shape;967;p16"/>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8" name="Google Shape;968;p16"/>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9" name="Google Shape;969;p16"/>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0" name="Google Shape;970;p16"/>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1" name="Google Shape;971;p16"/>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2" name="Google Shape;972;p16"/>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3" name="Google Shape;973;p16"/>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4" name="Google Shape;974;p16"/>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5" name="Google Shape;975;p16"/>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6" name="Google Shape;976;p16"/>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7" name="Google Shape;977;p16"/>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8" name="Google Shape;978;p16"/>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9" name="Google Shape;979;p16"/>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0" name="Google Shape;980;p16"/>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1" name="Google Shape;981;p16"/>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2" name="Google Shape;982;p16"/>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3" name="Google Shape;983;p16"/>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4" name="Google Shape;984;p16"/>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5" name="Google Shape;985;p16"/>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6" name="Google Shape;986;p16"/>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7" name="Google Shape;987;p16"/>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8" name="Google Shape;988;p16"/>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9" name="Google Shape;989;p16"/>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0" name="Google Shape;990;p16"/>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1" name="Google Shape;991;p16"/>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992" name="Google Shape;992;p16"/>
            <p:cNvGrpSpPr/>
            <p:nvPr/>
          </p:nvGrpSpPr>
          <p:grpSpPr>
            <a:xfrm>
              <a:off x="7" y="299022"/>
              <a:ext cx="9143941" cy="4555084"/>
              <a:chOff x="17400" y="303833"/>
              <a:chExt cx="9126600" cy="4555084"/>
            </a:xfrm>
          </p:grpSpPr>
          <p:cxnSp>
            <p:nvCxnSpPr>
              <p:cNvPr id="993" name="Google Shape;993;p16"/>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4" name="Google Shape;994;p16"/>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5" name="Google Shape;995;p16"/>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6" name="Google Shape;996;p16"/>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7" name="Google Shape;997;p16"/>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8" name="Google Shape;998;p16"/>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9" name="Google Shape;999;p16"/>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0" name="Google Shape;1000;p16"/>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1" name="Google Shape;1001;p16"/>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2" name="Google Shape;1002;p16"/>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3" name="Google Shape;1003;p16"/>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4" name="Google Shape;1004;p16"/>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5" name="Google Shape;1005;p16"/>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6" name="Google Shape;1006;p16"/>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7" name="Google Shape;1007;p16"/>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8" name="Google Shape;1008;p16"/>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1009" name="Google Shape;1009;p16"/>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0" name="Google Shape;1010;p16"/>
          <p:cNvGrpSpPr/>
          <p:nvPr/>
        </p:nvGrpSpPr>
        <p:grpSpPr>
          <a:xfrm>
            <a:off x="289577" y="474261"/>
            <a:ext cx="11543295" cy="6014519"/>
            <a:chOff x="217182" y="355695"/>
            <a:chExt cx="8657471" cy="4510889"/>
          </a:xfrm>
        </p:grpSpPr>
        <p:sp>
          <p:nvSpPr>
            <p:cNvPr id="1011" name="Google Shape;1011;p16"/>
            <p:cNvSpPr/>
            <p:nvPr/>
          </p:nvSpPr>
          <p:spPr>
            <a:xfrm>
              <a:off x="8592373" y="145542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2" name="Google Shape;1012;p16"/>
            <p:cNvGrpSpPr/>
            <p:nvPr/>
          </p:nvGrpSpPr>
          <p:grpSpPr>
            <a:xfrm>
              <a:off x="281235" y="3327558"/>
              <a:ext cx="358420" cy="358420"/>
              <a:chOff x="2560313" y="3108720"/>
              <a:chExt cx="146653" cy="146653"/>
            </a:xfrm>
          </p:grpSpPr>
          <p:sp>
            <p:nvSpPr>
              <p:cNvPr id="1013" name="Google Shape;1013;p16"/>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4" name="Google Shape;1014;p16"/>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5" name="Google Shape;1015;p16"/>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16" name="Google Shape;1016;p16"/>
            <p:cNvSpPr/>
            <p:nvPr/>
          </p:nvSpPr>
          <p:spPr>
            <a:xfrm>
              <a:off x="349040" y="4306328"/>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7" name="Google Shape;1017;p16"/>
            <p:cNvSpPr/>
            <p:nvPr/>
          </p:nvSpPr>
          <p:spPr>
            <a:xfrm rot="4693672">
              <a:off x="349090" y="4618695"/>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16"/>
            <p:cNvSpPr/>
            <p:nvPr/>
          </p:nvSpPr>
          <p:spPr>
            <a:xfrm rot="-4259938">
              <a:off x="251146" y="3983607"/>
              <a:ext cx="222860" cy="230804"/>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9" name="Google Shape;1019;p16"/>
            <p:cNvGrpSpPr/>
            <p:nvPr/>
          </p:nvGrpSpPr>
          <p:grpSpPr>
            <a:xfrm>
              <a:off x="507966" y="3845270"/>
              <a:ext cx="200212" cy="301758"/>
              <a:chOff x="6797500" y="609371"/>
              <a:chExt cx="349654" cy="526997"/>
            </a:xfrm>
          </p:grpSpPr>
          <p:sp>
            <p:nvSpPr>
              <p:cNvPr id="1020" name="Google Shape;1020;p16"/>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16"/>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2" name="Google Shape;1022;p1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23" name="Google Shape;1023;p16"/>
            <p:cNvSpPr/>
            <p:nvPr/>
          </p:nvSpPr>
          <p:spPr>
            <a:xfrm rot="4693672">
              <a:off x="8616640" y="674670"/>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24" name="Google Shape;1024;p16"/>
            <p:cNvGrpSpPr/>
            <p:nvPr/>
          </p:nvGrpSpPr>
          <p:grpSpPr>
            <a:xfrm>
              <a:off x="8674441" y="355695"/>
              <a:ext cx="200212" cy="301758"/>
              <a:chOff x="6797500" y="609371"/>
              <a:chExt cx="349654" cy="526997"/>
            </a:xfrm>
          </p:grpSpPr>
          <p:sp>
            <p:nvSpPr>
              <p:cNvPr id="1025" name="Google Shape;1025;p16"/>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16"/>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1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28" name="Google Shape;1028;p16"/>
            <p:cNvSpPr/>
            <p:nvPr/>
          </p:nvSpPr>
          <p:spPr>
            <a:xfrm>
              <a:off x="8501390" y="922553"/>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9" name="Google Shape;1029;p16"/>
            <p:cNvSpPr/>
            <p:nvPr/>
          </p:nvSpPr>
          <p:spPr>
            <a:xfrm rot="-6613492">
              <a:off x="8616693" y="1175346"/>
              <a:ext cx="222611" cy="23054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1572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1763661"/>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1439517"/>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3330104" y="6740638"/>
            <a:ext cx="1224136" cy="127151"/>
          </a:xfrm>
          <a:prstGeom prst="rect">
            <a:avLst/>
          </a:prstGeom>
          <a:noFill/>
        </p:spPr>
        <p:txBody>
          <a:bodyPr wrap="square" rtlCol="0">
            <a:spAutoFit/>
          </a:bodyPr>
          <a:lstStyle/>
          <a:p>
            <a:pPr>
              <a:lnSpc>
                <a:spcPct val="200000"/>
              </a:lnSpc>
            </a:pPr>
            <a:r>
              <a:rPr lang="en-US" altLang="zh-CN" sz="133" dirty="0">
                <a:solidFill>
                  <a:prstClr val="black"/>
                </a:solidFill>
                <a:latin typeface="微软雅黑" panose="020B0503020204020204" pitchFamily="34" charset="-122"/>
                <a:hlinkClick r:id="rId2"/>
              </a:rPr>
              <a:t>PPT</a:t>
            </a:r>
            <a:r>
              <a:rPr lang="zh-CN" altLang="en-US" sz="133" dirty="0">
                <a:solidFill>
                  <a:prstClr val="black"/>
                </a:solidFill>
                <a:latin typeface="微软雅黑" panose="020B0503020204020204" pitchFamily="34" charset="-122"/>
                <a:hlinkClick r:id="rId2"/>
              </a:rPr>
              <a:t>下载</a:t>
            </a:r>
            <a:r>
              <a:rPr lang="zh-CN" altLang="en-US" sz="133" dirty="0">
                <a:solidFill>
                  <a:prstClr val="black"/>
                </a:solidFill>
                <a:latin typeface="微软雅黑" panose="020B0503020204020204" pitchFamily="34" charset="-122"/>
              </a:rPr>
              <a:t> </a:t>
            </a:r>
            <a:r>
              <a:rPr lang="en-US" altLang="zh-CN" sz="133" dirty="0">
                <a:solidFill>
                  <a:prstClr val="black"/>
                </a:solidFill>
                <a:latin typeface="微软雅黑" panose="020B0503020204020204" pitchFamily="34" charset="-122"/>
              </a:rPr>
              <a:t>http://www.1ppt.com/xiazai/</a:t>
            </a:r>
          </a:p>
        </p:txBody>
      </p:sp>
    </p:spTree>
    <p:extLst>
      <p:ext uri="{BB962C8B-B14F-4D97-AF65-F5344CB8AC3E}">
        <p14:creationId xmlns:p14="http://schemas.microsoft.com/office/powerpoint/2010/main" val="225788036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0015188"/>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5121502"/>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924133"/>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7938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589095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51082933"/>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FD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aloo 2 ExtraBold"/>
              <a:buNone/>
              <a:defRPr sz="3200">
                <a:solidFill>
                  <a:schemeClr val="dk1"/>
                </a:solidFill>
                <a:latin typeface="Baloo 2 ExtraBold"/>
                <a:ea typeface="Baloo 2 ExtraBold"/>
                <a:cs typeface="Baloo 2 ExtraBold"/>
                <a:sym typeface="Baloo 2 ExtraBold"/>
              </a:defRPr>
            </a:lvl1pPr>
            <a:lvl2pPr lvl="1"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2pPr>
            <a:lvl3pPr lvl="2"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3pPr>
            <a:lvl4pPr lvl="3"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4pPr>
            <a:lvl5pPr lvl="4"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5pPr>
            <a:lvl6pPr lvl="5"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6pPr>
            <a:lvl7pPr lvl="6"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7pPr>
            <a:lvl8pPr lvl="7"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8pPr>
            <a:lvl9pPr lvl="8"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0628772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2.xml"/><Relationship Id="rId5" Type="http://schemas.openxmlformats.org/officeDocument/2006/relationships/image" Target="../media/image21.gif"/><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8.png"/><Relationship Id="rId10" Type="http://schemas.openxmlformats.org/officeDocument/2006/relationships/image" Target="../media/image39.svg"/><Relationship Id="rId4" Type="http://schemas.openxmlformats.org/officeDocument/2006/relationships/image" Target="../media/image27.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33.pn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51.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45.sv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13.png"/><Relationship Id="rId5" Type="http://schemas.openxmlformats.org/officeDocument/2006/relationships/image" Target="../media/image43.svg"/><Relationship Id="rId10"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70163-F60F-DA8E-796F-466270A7C888}"/>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362;p27">
            <a:extLst>
              <a:ext uri="{FF2B5EF4-FFF2-40B4-BE49-F238E27FC236}">
                <a16:creationId xmlns:a16="http://schemas.microsoft.com/office/drawing/2014/main" id="{B7DE836E-6379-EA68-3B0E-A43FB9A721E3}"/>
              </a:ext>
            </a:extLst>
          </p:cNvPr>
          <p:cNvSpPr/>
          <p:nvPr/>
        </p:nvSpPr>
        <p:spPr>
          <a:xfrm>
            <a:off x="1382199" y="788235"/>
            <a:ext cx="3092117"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defTabSz="1625519">
              <a:buClr>
                <a:srgbClr val="000000"/>
              </a:buClr>
              <a:defRPr/>
            </a:pPr>
            <a:r>
              <a:rPr lang="en-US" sz="4267" b="1" kern="0" dirty="0">
                <a:solidFill>
                  <a:prstClr val="white"/>
                </a:solidFill>
                <a:latin typeface="Fira Sans Extra Condensed"/>
                <a:ea typeface="Fira Sans Extra Condensed"/>
                <a:cs typeface="Fira Sans Extra Condensed"/>
                <a:sym typeface="Fira Sans Extra Condensed"/>
              </a:rPr>
              <a:t>TIẾT …</a:t>
            </a:r>
            <a:endParaRPr sz="4267" b="1" kern="0" dirty="0">
              <a:solidFill>
                <a:prstClr val="white"/>
              </a:solidFill>
              <a:latin typeface="Fira Sans Extra Condensed"/>
              <a:ea typeface="Fira Sans Extra Condensed"/>
              <a:cs typeface="Fira Sans Extra Condensed"/>
              <a:sym typeface="Fira Sans Extra Condensed"/>
            </a:endParaRPr>
          </a:p>
        </p:txBody>
      </p:sp>
      <p:sp>
        <p:nvSpPr>
          <p:cNvPr id="9" name="Rectangle 8">
            <a:extLst>
              <a:ext uri="{FF2B5EF4-FFF2-40B4-BE49-F238E27FC236}">
                <a16:creationId xmlns:a16="http://schemas.microsoft.com/office/drawing/2014/main" id="{13E0AC1F-1F72-3BA4-9F22-D683A61A55A5}"/>
              </a:ext>
            </a:extLst>
          </p:cNvPr>
          <p:cNvSpPr/>
          <p:nvPr/>
        </p:nvSpPr>
        <p:spPr>
          <a:xfrm>
            <a:off x="520861" y="254643"/>
            <a:ext cx="4849792" cy="1763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extLst>
              <a:ext uri="{FF2B5EF4-FFF2-40B4-BE49-F238E27FC236}">
                <a16:creationId xmlns:a16="http://schemas.microsoft.com/office/drawing/2014/main" id="{BFC2186A-2057-B6CF-7525-72C9D1A540CA}"/>
              </a:ext>
            </a:extLst>
          </p:cNvPr>
          <p:cNvPicPr>
            <a:picLocks noChangeAspect="1"/>
          </p:cNvPicPr>
          <p:nvPr/>
        </p:nvPicPr>
        <p:blipFill rotWithShape="1">
          <a:blip r:embed="rId3">
            <a:clrChange>
              <a:clrFrom>
                <a:srgbClr val="FFFFFF"/>
              </a:clrFrom>
              <a:clrTo>
                <a:srgbClr val="FFFFFF">
                  <a:alpha val="0"/>
                </a:srgbClr>
              </a:clrTo>
            </a:clrChange>
          </a:blip>
          <a:srcRect r="48982" b="62305"/>
          <a:stretch/>
        </p:blipFill>
        <p:spPr>
          <a:xfrm>
            <a:off x="-29932" y="160501"/>
            <a:ext cx="6220177" cy="2585156"/>
          </a:xfrm>
          <a:prstGeom prst="rect">
            <a:avLst/>
          </a:prstGeom>
        </p:spPr>
      </p:pic>
      <p:sp>
        <p:nvSpPr>
          <p:cNvPr id="8" name="TextBox 7">
            <a:extLst>
              <a:ext uri="{FF2B5EF4-FFF2-40B4-BE49-F238E27FC236}">
                <a16:creationId xmlns:a16="http://schemas.microsoft.com/office/drawing/2014/main" id="{288DFD84-FB11-E3A9-E1CE-927F62999293}"/>
              </a:ext>
            </a:extLst>
          </p:cNvPr>
          <p:cNvSpPr txBox="1"/>
          <p:nvPr/>
        </p:nvSpPr>
        <p:spPr>
          <a:xfrm>
            <a:off x="952695" y="1217656"/>
            <a:ext cx="4601028" cy="6667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Tiết</a:t>
            </a:r>
            <a:r>
              <a:rPr kumimoji="0" lang="en-US" sz="3733" b="1"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a:t>
            </a:r>
            <a:r>
              <a:rPr lang="en-US" sz="3733"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733" b="1" kern="0" dirty="0" smtClean="0">
                <a:solidFill>
                  <a:srgbClr val="000000"/>
                </a:solidFill>
                <a:latin typeface="Times New Roman" panose="02020603050405020304" pitchFamily="18" charset="0"/>
                <a:ea typeface="Calibri" panose="020F0502020204030204" pitchFamily="34" charset="0"/>
                <a:cs typeface="Arial"/>
                <a:sym typeface="Arial"/>
              </a:rPr>
              <a:t>85</a:t>
            </a:r>
            <a:endParaRPr kumimoji="0" lang="en-SG" sz="3733" b="1"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47710C1B-BE9F-5AA8-F6D1-2A49ACF726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6917" y="1217656"/>
            <a:ext cx="9425651" cy="5479843"/>
          </a:xfrm>
          <a:prstGeom prst="rect">
            <a:avLst/>
          </a:prstGeom>
        </p:spPr>
      </p:pic>
    </p:spTree>
    <p:extLst>
      <p:ext uri="{BB962C8B-B14F-4D97-AF65-F5344CB8AC3E}">
        <p14:creationId xmlns:p14="http://schemas.microsoft.com/office/powerpoint/2010/main" val="20888334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CAA06-2583-D5D5-8BBE-DF2BC149E4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1E2D9B-DC8D-C65B-6791-84A224780B3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52BCA63-6EAA-D8DB-EA2A-B39957042880}"/>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1</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FB0E3F07-6FEE-96BB-A5E7-1E0262A6ED93}"/>
              </a:ext>
            </a:extLst>
          </p:cNvPr>
          <p:cNvGraphicFramePr>
            <a:graphicFrameLocks noGrp="1"/>
          </p:cNvGraphicFramePr>
          <p:nvPr>
            <p:extLst>
              <p:ext uri="{D42A27DB-BD31-4B8C-83A1-F6EECF244321}">
                <p14:modId xmlns:p14="http://schemas.microsoft.com/office/powerpoint/2010/main" val="1304280270"/>
              </p:ext>
            </p:extLst>
          </p:nvPr>
        </p:nvGraphicFramePr>
        <p:xfrm>
          <a:off x="144401" y="787125"/>
          <a:ext cx="11881695" cy="6000444"/>
        </p:xfrm>
        <a:graphic>
          <a:graphicData uri="http://schemas.openxmlformats.org/drawingml/2006/table">
            <a:tbl>
              <a:tblPr firstRow="1" firstCol="1" bandRow="1">
                <a:tableStyleId>{1FECB4D8-DB02-4DC6-A0A2-4F2EBAE1DC90}</a:tableStyleId>
              </a:tblPr>
              <a:tblGrid>
                <a:gridCol w="1996915">
                  <a:extLst>
                    <a:ext uri="{9D8B030D-6E8A-4147-A177-3AD203B41FA5}">
                      <a16:colId xmlns:a16="http://schemas.microsoft.com/office/drawing/2014/main" val="2002704176"/>
                    </a:ext>
                  </a:extLst>
                </a:gridCol>
                <a:gridCol w="9884780">
                  <a:extLst>
                    <a:ext uri="{9D8B030D-6E8A-4147-A177-3AD203B41FA5}">
                      <a16:colId xmlns:a16="http://schemas.microsoft.com/office/drawing/2014/main" val="3959841095"/>
                    </a:ext>
                  </a:extLst>
                </a:gridCol>
              </a:tblGrid>
              <a:tr h="511689">
                <a:tc>
                  <a:txBody>
                    <a:bodyPr/>
                    <a:lstStyle/>
                    <a:p>
                      <a:pPr algn="ctr">
                        <a:lnSpc>
                          <a:spcPct val="100000"/>
                        </a:lnSpc>
                        <a:spcAft>
                          <a:spcPts val="800"/>
                        </a:spcAft>
                      </a:pPr>
                      <a:r>
                        <a:rPr lang="vi-VN" sz="3000" dirty="0">
                          <a:solidFill>
                            <a:schemeClr val="bg1">
                              <a:lumMod val="10000"/>
                            </a:schemeClr>
                          </a:solidFill>
                          <a:effectLst/>
                          <a:latin typeface="Times New Roman" panose="02020603050405020304" pitchFamily="18" charset="0"/>
                          <a:cs typeface="Times New Roman" panose="02020603050405020304" pitchFamily="18" charset="0"/>
                        </a:rPr>
                        <a:t>Văn bản</a:t>
                      </a: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000" dirty="0">
                          <a:solidFill>
                            <a:schemeClr val="bg1">
                              <a:lumMod val="10000"/>
                            </a:schemeClr>
                          </a:solidFill>
                          <a:effectLst/>
                          <a:latin typeface="Times New Roman" panose="02020603050405020304" pitchFamily="18" charset="0"/>
                          <a:cs typeface="Times New Roman" panose="02020603050405020304" pitchFamily="18" charset="0"/>
                        </a:rPr>
                        <a:t>Đấu tranh cho một thế giới hoà bình</a:t>
                      </a: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761094436"/>
                  </a:ext>
                </a:extLst>
              </a:tr>
              <a:tr h="622583">
                <a:tc>
                  <a:txBody>
                    <a:bodyPr/>
                    <a:lstStyle/>
                    <a:p>
                      <a:pPr algn="just">
                        <a:lnSpc>
                          <a:spcPct val="100000"/>
                        </a:lnSpc>
                        <a:spcAft>
                          <a:spcPts val="800"/>
                        </a:spcAft>
                      </a:pPr>
                      <a:r>
                        <a:rPr lang="vi-VN" sz="3000">
                          <a:solidFill>
                            <a:schemeClr val="bg1">
                              <a:lumMod val="10000"/>
                            </a:schemeClr>
                          </a:solidFill>
                          <a:effectLst/>
                          <a:latin typeface="Times New Roman" panose="02020603050405020304" pitchFamily="18" charset="0"/>
                          <a:cs typeface="Times New Roman" panose="02020603050405020304" pitchFamily="18" charset="0"/>
                        </a:rPr>
                        <a:t>Luận đề</a:t>
                      </a:r>
                      <a:endParaRPr lang="en-SG" sz="3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90278"/>
                  </a:ext>
                </a:extLst>
              </a:tr>
              <a:tr h="3842795">
                <a:tc>
                  <a:txBody>
                    <a:bodyPr/>
                    <a:lstStyle/>
                    <a:p>
                      <a:pPr algn="l">
                        <a:lnSpc>
                          <a:spcPct val="100000"/>
                        </a:lnSpc>
                        <a:spcAft>
                          <a:spcPts val="800"/>
                        </a:spcAft>
                      </a:pPr>
                      <a:endParaRPr lang="en-US" sz="3000" dirty="0">
                        <a:solidFill>
                          <a:schemeClr val="bg1">
                            <a:lumMod val="10000"/>
                          </a:schemeClr>
                        </a:solidFill>
                        <a:effectLst/>
                        <a:latin typeface="Times New Roman" panose="02020603050405020304" pitchFamily="18" charset="0"/>
                        <a:cs typeface="Times New Roman" panose="02020603050405020304" pitchFamily="18" charset="0"/>
                      </a:endParaRPr>
                    </a:p>
                    <a:p>
                      <a:pPr algn="l">
                        <a:lnSpc>
                          <a:spcPct val="100000"/>
                        </a:lnSpc>
                        <a:spcAft>
                          <a:spcPts val="800"/>
                        </a:spcAft>
                      </a:pPr>
                      <a:r>
                        <a:rPr lang="vi-VN" sz="3000" dirty="0">
                          <a:solidFill>
                            <a:schemeClr val="bg1">
                              <a:lumMod val="10000"/>
                            </a:schemeClr>
                          </a:solidFill>
                          <a:effectLst/>
                          <a:latin typeface="Times New Roman" panose="02020603050405020304" pitchFamily="18" charset="0"/>
                          <a:cs typeface="Times New Roman" panose="02020603050405020304" pitchFamily="18" charset="0"/>
                        </a:rPr>
                        <a:t>Luận điểm</a:t>
                      </a: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832864"/>
                  </a:ext>
                </a:extLst>
              </a:tr>
              <a:tr h="1023377">
                <a:tc>
                  <a:txBody>
                    <a:bodyPr/>
                    <a:lstStyle/>
                    <a:p>
                      <a:pPr algn="ctr">
                        <a:lnSpc>
                          <a:spcPct val="100000"/>
                        </a:lnSpc>
                        <a:spcAft>
                          <a:spcPts val="800"/>
                        </a:spcAft>
                      </a:pPr>
                      <a:r>
                        <a:rPr lang="vi-VN" sz="3000">
                          <a:solidFill>
                            <a:schemeClr val="bg1">
                              <a:lumMod val="10000"/>
                            </a:schemeClr>
                          </a:solidFill>
                          <a:effectLst/>
                          <a:latin typeface="Times New Roman" panose="02020603050405020304" pitchFamily="18" charset="0"/>
                          <a:cs typeface="Times New Roman" panose="02020603050405020304" pitchFamily="18" charset="0"/>
                        </a:rPr>
                        <a:t>Lí lẽ và bằng </a:t>
                      </a:r>
                      <a:r>
                        <a:rPr lang="en-US" sz="3000">
                          <a:solidFill>
                            <a:schemeClr val="bg1">
                              <a:lumMod val="10000"/>
                            </a:schemeClr>
                          </a:solidFill>
                          <a:effectLst/>
                          <a:latin typeface="Times New Roman" panose="02020603050405020304" pitchFamily="18" charset="0"/>
                          <a:cs typeface="Times New Roman" panose="02020603050405020304" pitchFamily="18" charset="0"/>
                        </a:rPr>
                        <a:t>c</a:t>
                      </a:r>
                      <a:r>
                        <a:rPr lang="vi-VN" sz="3000">
                          <a:solidFill>
                            <a:schemeClr val="bg1">
                              <a:lumMod val="10000"/>
                            </a:schemeClr>
                          </a:solidFill>
                          <a:effectLst/>
                          <a:latin typeface="Times New Roman" panose="02020603050405020304" pitchFamily="18" charset="0"/>
                          <a:cs typeface="Times New Roman" panose="02020603050405020304" pitchFamily="18" charset="0"/>
                        </a:rPr>
                        <a:t>hứng</a:t>
                      </a:r>
                      <a:endParaRPr lang="en-SG" sz="3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3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458262"/>
                  </a:ext>
                </a:extLst>
              </a:tr>
            </a:tbl>
          </a:graphicData>
        </a:graphic>
      </p:graphicFrame>
      <p:sp>
        <p:nvSpPr>
          <p:cNvPr id="5" name="TextBox 4">
            <a:extLst>
              <a:ext uri="{FF2B5EF4-FFF2-40B4-BE49-F238E27FC236}">
                <a16:creationId xmlns:a16="http://schemas.microsoft.com/office/drawing/2014/main" id="{19B2E989-642B-2A77-8F64-DE8EEDA23E9E}"/>
              </a:ext>
            </a:extLst>
          </p:cNvPr>
          <p:cNvSpPr txBox="1"/>
          <p:nvPr/>
        </p:nvSpPr>
        <p:spPr>
          <a:xfrm>
            <a:off x="2151303" y="1344118"/>
            <a:ext cx="7867890"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 đề chạy đua vũ khí hạt nhân trên toàn cầu</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DD505465-5BCF-B41F-2811-486299285E2D}"/>
              </a:ext>
            </a:extLst>
          </p:cNvPr>
          <p:cNvSpPr txBox="1"/>
          <p:nvPr/>
        </p:nvSpPr>
        <p:spPr>
          <a:xfrm>
            <a:off x="2151303" y="1994445"/>
            <a:ext cx="9793770" cy="36317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1: Thực trạng và các nguy cơ của việc chạy đua vũ trang trong thế giới hiện đại</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2: Việc chạy đua vũ trang làm cho nhân loại mất đi khả năng sống tốt đẹp hơn</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3: Việc chạy đua vũ trang là đi ngược lại lí trí của con người và lí trí của tự nhiên</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4: Lời kêu gọi chấm dứt việc chạy đua vũ trang</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3D245F-6747-BF7A-8B52-8CC0060B0ADC}"/>
              </a:ext>
            </a:extLst>
          </p:cNvPr>
          <p:cNvSpPr txBox="1"/>
          <p:nvPr/>
        </p:nvSpPr>
        <p:spPr>
          <a:xfrm>
            <a:off x="2040038" y="5991788"/>
            <a:ext cx="6094070" cy="553998"/>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HS tự thực hiện</a:t>
            </a:r>
            <a:endParaRPr kumimoji="0" lang="en-SG"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1" name="Picture 10" descr="A group of hands reaching for a dove&#10;&#10;Description automatically generated">
            <a:extLst>
              <a:ext uri="{FF2B5EF4-FFF2-40B4-BE49-F238E27FC236}">
                <a16:creationId xmlns:a16="http://schemas.microsoft.com/office/drawing/2014/main" id="{12EB3007-3D43-513A-7E17-E1BB7ED08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8" y="2918564"/>
            <a:ext cx="3181386" cy="2843967"/>
          </a:xfrm>
          <a:prstGeom prst="rect">
            <a:avLst/>
          </a:prstGeom>
        </p:spPr>
      </p:pic>
    </p:spTree>
    <p:extLst>
      <p:ext uri="{BB962C8B-B14F-4D97-AF65-F5344CB8AC3E}">
        <p14:creationId xmlns:p14="http://schemas.microsoft.com/office/powerpoint/2010/main" val="1338015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80">
                                          <p:stCondLst>
                                            <p:cond delay="0"/>
                                          </p:stCondLst>
                                        </p:cTn>
                                        <p:tgtEl>
                                          <p:spTgt spid="8">
                                            <p:txEl>
                                              <p:pRg st="2" end="2"/>
                                            </p:txEl>
                                          </p:spTgt>
                                        </p:tgtEl>
                                      </p:cBhvr>
                                    </p:animEffect>
                                    <p:anim calcmode="lin" valueType="num">
                                      <p:cBhvr>
                                        <p:cTn id="28"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xEl>
                                              <p:pRg st="2" end="2"/>
                                            </p:txEl>
                                          </p:spTgt>
                                        </p:tgtEl>
                                      </p:cBhvr>
                                      <p:to x="100000" y="60000"/>
                                    </p:animScale>
                                    <p:animScale>
                                      <p:cBhvr>
                                        <p:cTn id="34" dur="166" decel="50000">
                                          <p:stCondLst>
                                            <p:cond delay="676"/>
                                          </p:stCondLst>
                                        </p:cTn>
                                        <p:tgtEl>
                                          <p:spTgt spid="8">
                                            <p:txEl>
                                              <p:pRg st="2" end="2"/>
                                            </p:txEl>
                                          </p:spTgt>
                                        </p:tgtEl>
                                      </p:cBhvr>
                                      <p:to x="100000" y="100000"/>
                                    </p:animScale>
                                    <p:animScale>
                                      <p:cBhvr>
                                        <p:cTn id="35" dur="26">
                                          <p:stCondLst>
                                            <p:cond delay="1312"/>
                                          </p:stCondLst>
                                        </p:cTn>
                                        <p:tgtEl>
                                          <p:spTgt spid="8">
                                            <p:txEl>
                                              <p:pRg st="2" end="2"/>
                                            </p:txEl>
                                          </p:spTgt>
                                        </p:tgtEl>
                                      </p:cBhvr>
                                      <p:to x="100000" y="80000"/>
                                    </p:animScale>
                                    <p:animScale>
                                      <p:cBhvr>
                                        <p:cTn id="36" dur="166" decel="50000">
                                          <p:stCondLst>
                                            <p:cond delay="1338"/>
                                          </p:stCondLst>
                                        </p:cTn>
                                        <p:tgtEl>
                                          <p:spTgt spid="8">
                                            <p:txEl>
                                              <p:pRg st="2" end="2"/>
                                            </p:txEl>
                                          </p:spTgt>
                                        </p:tgtEl>
                                      </p:cBhvr>
                                      <p:to x="100000" y="100000"/>
                                    </p:animScale>
                                    <p:animScale>
                                      <p:cBhvr>
                                        <p:cTn id="37" dur="26">
                                          <p:stCondLst>
                                            <p:cond delay="1642"/>
                                          </p:stCondLst>
                                        </p:cTn>
                                        <p:tgtEl>
                                          <p:spTgt spid="8">
                                            <p:txEl>
                                              <p:pRg st="2" end="2"/>
                                            </p:txEl>
                                          </p:spTgt>
                                        </p:tgtEl>
                                      </p:cBhvr>
                                      <p:to x="100000" y="90000"/>
                                    </p:animScale>
                                    <p:animScale>
                                      <p:cBhvr>
                                        <p:cTn id="38" dur="166" decel="50000">
                                          <p:stCondLst>
                                            <p:cond delay="1668"/>
                                          </p:stCondLst>
                                        </p:cTn>
                                        <p:tgtEl>
                                          <p:spTgt spid="8">
                                            <p:txEl>
                                              <p:pRg st="2" end="2"/>
                                            </p:txEl>
                                          </p:spTgt>
                                        </p:tgtEl>
                                      </p:cBhvr>
                                      <p:to x="100000" y="100000"/>
                                    </p:animScale>
                                    <p:animScale>
                                      <p:cBhvr>
                                        <p:cTn id="39" dur="26">
                                          <p:stCondLst>
                                            <p:cond delay="1808"/>
                                          </p:stCondLst>
                                        </p:cTn>
                                        <p:tgtEl>
                                          <p:spTgt spid="8">
                                            <p:txEl>
                                              <p:pRg st="2" end="2"/>
                                            </p:txEl>
                                          </p:spTgt>
                                        </p:tgtEl>
                                      </p:cBhvr>
                                      <p:to x="100000" y="95000"/>
                                    </p:animScale>
                                    <p:animScale>
                                      <p:cBhvr>
                                        <p:cTn id="40" dur="166" decel="50000">
                                          <p:stCondLst>
                                            <p:cond delay="1834"/>
                                          </p:stCondLst>
                                        </p:cTn>
                                        <p:tgtEl>
                                          <p:spTgt spid="8">
                                            <p:txEl>
                                              <p:pRg st="2" end="2"/>
                                            </p:txEl>
                                          </p:spTgt>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fade">
                                      <p:cBhvr>
                                        <p:cTn id="45" dur="1000"/>
                                        <p:tgtEl>
                                          <p:spTgt spid="8">
                                            <p:txEl>
                                              <p:pRg st="3" end="3"/>
                                            </p:txEl>
                                          </p:spTgt>
                                        </p:tgtEl>
                                      </p:cBhvr>
                                    </p:animEffect>
                                    <p:anim calcmode="lin" valueType="num">
                                      <p:cBhvr>
                                        <p:cTn id="4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47D3-61D1-4B31-36B5-DCBEE89726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5BB135-CB2E-16D9-A929-062B0289520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200947D-4EDE-D5E2-9392-D222D53DAF1E}"/>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1</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B61FBF32-E14D-44D1-B2A0-9877F41B2258}"/>
              </a:ext>
            </a:extLst>
          </p:cNvPr>
          <p:cNvGraphicFramePr>
            <a:graphicFrameLocks noGrp="1"/>
          </p:cNvGraphicFramePr>
          <p:nvPr>
            <p:extLst>
              <p:ext uri="{D42A27DB-BD31-4B8C-83A1-F6EECF244321}">
                <p14:modId xmlns:p14="http://schemas.microsoft.com/office/powerpoint/2010/main" val="26682987"/>
              </p:ext>
            </p:extLst>
          </p:nvPr>
        </p:nvGraphicFramePr>
        <p:xfrm>
          <a:off x="144401" y="821850"/>
          <a:ext cx="11951143" cy="5903562"/>
        </p:xfrm>
        <a:graphic>
          <a:graphicData uri="http://schemas.openxmlformats.org/drawingml/2006/table">
            <a:tbl>
              <a:tblPr firstRow="1" firstCol="1" bandRow="1">
                <a:tableStyleId>{1FECB4D8-DB02-4DC6-A0A2-4F2EBAE1DC90}</a:tableStyleId>
              </a:tblPr>
              <a:tblGrid>
                <a:gridCol w="1904318">
                  <a:extLst>
                    <a:ext uri="{9D8B030D-6E8A-4147-A177-3AD203B41FA5}">
                      <a16:colId xmlns:a16="http://schemas.microsoft.com/office/drawing/2014/main" val="2002704176"/>
                    </a:ext>
                  </a:extLst>
                </a:gridCol>
                <a:gridCol w="10046825">
                  <a:extLst>
                    <a:ext uri="{9D8B030D-6E8A-4147-A177-3AD203B41FA5}">
                      <a16:colId xmlns:a16="http://schemas.microsoft.com/office/drawing/2014/main" val="3730795918"/>
                    </a:ext>
                  </a:extLst>
                </a:gridCol>
              </a:tblGrid>
              <a:tr h="686180">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Văn bản</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Bài phát biểu của Tổng Thư kí Liên hợp quốc về biến đổi khí hậu</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761094436"/>
                  </a:ext>
                </a:extLst>
              </a:tr>
              <a:tr h="691161">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Luận đề</a:t>
                      </a:r>
                      <a:endParaRPr lang="en-SG"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90278"/>
                  </a:ext>
                </a:extLst>
              </a:tr>
              <a:tr h="3576577">
                <a:tc>
                  <a:txBody>
                    <a:bodyPr/>
                    <a:lstStyle/>
                    <a:p>
                      <a:pPr algn="l">
                        <a:lnSpc>
                          <a:spcPct val="100000"/>
                        </a:lnSpc>
                        <a:spcAft>
                          <a:spcPts val="800"/>
                        </a:spcAft>
                      </a:pPr>
                      <a:endParaRPr lang="en-US" sz="2800" dirty="0">
                        <a:solidFill>
                          <a:schemeClr val="bg1">
                            <a:lumMod val="10000"/>
                          </a:schemeClr>
                        </a:solidFill>
                        <a:effectLst/>
                        <a:latin typeface="Times New Roman" panose="02020603050405020304" pitchFamily="18" charset="0"/>
                        <a:cs typeface="Times New Roman" panose="02020603050405020304" pitchFamily="18" charset="0"/>
                      </a:endParaRPr>
                    </a:p>
                    <a:p>
                      <a:pPr algn="l">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Luận điểm</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832864"/>
                  </a:ext>
                </a:extLst>
              </a:tr>
              <a:tr h="949644">
                <a:tc>
                  <a:txBody>
                    <a:bodyPr/>
                    <a:lstStyle/>
                    <a:p>
                      <a:pPr algn="ct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Lí lẽ và bằng </a:t>
                      </a:r>
                      <a:r>
                        <a:rPr lang="en-US" sz="2800">
                          <a:solidFill>
                            <a:schemeClr val="bg1">
                              <a:lumMod val="10000"/>
                            </a:schemeClr>
                          </a:solidFill>
                          <a:effectLst/>
                          <a:latin typeface="Times New Roman" panose="02020603050405020304" pitchFamily="18" charset="0"/>
                          <a:cs typeface="Times New Roman" panose="02020603050405020304" pitchFamily="18" charset="0"/>
                        </a:rPr>
                        <a:t>c</a:t>
                      </a:r>
                      <a:r>
                        <a:rPr lang="vi-VN" sz="2800">
                          <a:solidFill>
                            <a:schemeClr val="bg1">
                              <a:lumMod val="10000"/>
                            </a:schemeClr>
                          </a:solidFill>
                          <a:effectLst/>
                          <a:latin typeface="Times New Roman" panose="02020603050405020304" pitchFamily="18" charset="0"/>
                          <a:cs typeface="Times New Roman" panose="02020603050405020304" pitchFamily="18" charset="0"/>
                        </a:rPr>
                        <a:t>hứng</a:t>
                      </a:r>
                      <a:endParaRPr lang="en-SG"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458262"/>
                  </a:ext>
                </a:extLst>
              </a:tr>
            </a:tbl>
          </a:graphicData>
        </a:graphic>
      </p:graphicFrame>
      <p:sp>
        <p:nvSpPr>
          <p:cNvPr id="5" name="TextBox 4">
            <a:extLst>
              <a:ext uri="{FF2B5EF4-FFF2-40B4-BE49-F238E27FC236}">
                <a16:creationId xmlns:a16="http://schemas.microsoft.com/office/drawing/2014/main" id="{2F275373-27E5-1F7A-0094-5AE8D23EF6E1}"/>
              </a:ext>
            </a:extLst>
          </p:cNvPr>
          <p:cNvSpPr txBox="1"/>
          <p:nvPr/>
        </p:nvSpPr>
        <p:spPr>
          <a:xfrm>
            <a:off x="2109487" y="1625063"/>
            <a:ext cx="60940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 đề biến đổi khí hậu toàn cầu</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189AD4B7-9A44-FE31-AD1C-D3E7DB6529AC}"/>
              </a:ext>
            </a:extLst>
          </p:cNvPr>
          <p:cNvSpPr txBox="1"/>
          <p:nvPr/>
        </p:nvSpPr>
        <p:spPr>
          <a:xfrm>
            <a:off x="1990846" y="2284183"/>
            <a:ext cx="10152926"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1: Thực trạng biến đổi khí hậu toàn cầu và sự cần thiết phải giải quyết vấn đề</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2: Hậu quả của biến đổi khí hậu toàn cầu</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3: Giải pháp cho vấn đề khủng hoảng biến đổi khí hậu và trách nhiệm của các quốc gia giàu có trong việc giải quyết vấn đề này</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4: Khẳng định vai trò lãnh đạo của người trẻ và phụ nữ trong việc ứng phó với vấn đề biến đổi khí hậu</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1C07072-4560-4395-EFDE-C1C235BB23B8}"/>
              </a:ext>
            </a:extLst>
          </p:cNvPr>
          <p:cNvSpPr txBox="1"/>
          <p:nvPr/>
        </p:nvSpPr>
        <p:spPr>
          <a:xfrm>
            <a:off x="1851949" y="5951347"/>
            <a:ext cx="6134582" cy="523220"/>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HS tự thực hiện</a:t>
            </a:r>
            <a:endParaRPr kumimoji="0" lang="en-SG" sz="2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Freeform 2">
            <a:extLst>
              <a:ext uri="{FF2B5EF4-FFF2-40B4-BE49-F238E27FC236}">
                <a16:creationId xmlns:a16="http://schemas.microsoft.com/office/drawing/2014/main" id="{5CC9565E-E650-45FE-D5BC-406CFAEEF2DD}"/>
              </a:ext>
            </a:extLst>
          </p:cNvPr>
          <p:cNvSpPr/>
          <p:nvPr/>
        </p:nvSpPr>
        <p:spPr>
          <a:xfrm rot="1120989">
            <a:off x="327622" y="3687858"/>
            <a:ext cx="1640510" cy="562236"/>
          </a:xfrm>
          <a:custGeom>
            <a:avLst/>
            <a:gdLst/>
            <a:ahLst/>
            <a:cxnLst/>
            <a:rect l="l" t="t" r="r" b="b"/>
            <a:pathLst>
              <a:path w="5341560" h="1447077">
                <a:moveTo>
                  <a:pt x="0" y="0"/>
                </a:moveTo>
                <a:lnTo>
                  <a:pt x="5341559" y="0"/>
                </a:lnTo>
                <a:lnTo>
                  <a:pt x="5341559" y="1447077"/>
                </a:lnTo>
                <a:lnTo>
                  <a:pt x="0" y="14470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dirty="0">
              <a:solidFill>
                <a:prstClr val="black"/>
              </a:solidFill>
              <a:latin typeface="Calibri" panose="020F0502020204030204"/>
            </a:endParaRPr>
          </a:p>
        </p:txBody>
      </p:sp>
      <p:pic>
        <p:nvPicPr>
          <p:cNvPr id="12" name="Picture 3">
            <a:extLst>
              <a:ext uri="{FF2B5EF4-FFF2-40B4-BE49-F238E27FC236}">
                <a16:creationId xmlns:a16="http://schemas.microsoft.com/office/drawing/2014/main" id="{8D834D6F-26E2-05E7-6A34-DF92AF8D2940}"/>
              </a:ext>
            </a:extLst>
          </p:cNvPr>
          <p:cNvPicPr>
            <a:picLocks noChangeAspect="1"/>
          </p:cNvPicPr>
          <p:nvPr/>
        </p:nvPicPr>
        <p:blipFill>
          <a:blip r:embed="rId5"/>
          <a:srcRect/>
          <a:stretch>
            <a:fillRect/>
          </a:stretch>
        </p:blipFill>
        <p:spPr>
          <a:xfrm>
            <a:off x="-210843" y="3554861"/>
            <a:ext cx="2201689" cy="2281542"/>
          </a:xfrm>
          <a:prstGeom prst="rect">
            <a:avLst/>
          </a:prstGeom>
        </p:spPr>
      </p:pic>
    </p:spTree>
    <p:extLst>
      <p:ext uri="{BB962C8B-B14F-4D97-AF65-F5344CB8AC3E}">
        <p14:creationId xmlns:p14="http://schemas.microsoft.com/office/powerpoint/2010/main" val="90996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992B-ACBD-A8BC-85FF-DF270A00F2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043281-4CE1-63EB-9526-23049390E37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D2DA90-6E3A-D8F7-9DF7-0D70EB12718F}"/>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1</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2B541EA4-212B-BF08-7197-790102853160}"/>
              </a:ext>
            </a:extLst>
          </p:cNvPr>
          <p:cNvGraphicFramePr>
            <a:graphicFrameLocks noGrp="1"/>
          </p:cNvGraphicFramePr>
          <p:nvPr>
            <p:extLst>
              <p:ext uri="{D42A27DB-BD31-4B8C-83A1-F6EECF244321}">
                <p14:modId xmlns:p14="http://schemas.microsoft.com/office/powerpoint/2010/main" val="3623390415"/>
              </p:ext>
            </p:extLst>
          </p:nvPr>
        </p:nvGraphicFramePr>
        <p:xfrm>
          <a:off x="144401" y="787125"/>
          <a:ext cx="11904845" cy="5969700"/>
        </p:xfrm>
        <a:graphic>
          <a:graphicData uri="http://schemas.openxmlformats.org/drawingml/2006/table">
            <a:tbl>
              <a:tblPr firstRow="1" firstCol="1" bandRow="1">
                <a:tableStyleId>{1FECB4D8-DB02-4DC6-A0A2-4F2EBAE1DC90}</a:tableStyleId>
              </a:tblPr>
              <a:tblGrid>
                <a:gridCol w="2216834">
                  <a:extLst>
                    <a:ext uri="{9D8B030D-6E8A-4147-A177-3AD203B41FA5}">
                      <a16:colId xmlns:a16="http://schemas.microsoft.com/office/drawing/2014/main" val="2002704176"/>
                    </a:ext>
                  </a:extLst>
                </a:gridCol>
                <a:gridCol w="9688011">
                  <a:extLst>
                    <a:ext uri="{9D8B030D-6E8A-4147-A177-3AD203B41FA5}">
                      <a16:colId xmlns:a16="http://schemas.microsoft.com/office/drawing/2014/main" val="848686007"/>
                    </a:ext>
                  </a:extLst>
                </a:gridCol>
              </a:tblGrid>
              <a:tr h="623974">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Văn bản</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Bản sắc dân tộc: cái gốc của mọi công dân toàn cầu</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761094436"/>
                  </a:ext>
                </a:extLst>
              </a:tr>
              <a:tr h="986919">
                <a:tc>
                  <a:txBody>
                    <a:bodyPr/>
                    <a:lstStyle/>
                    <a:p>
                      <a:pPr algn="just">
                        <a:lnSpc>
                          <a:spcPct val="100000"/>
                        </a:lnSpc>
                        <a:spcAft>
                          <a:spcPts val="800"/>
                        </a:spcAft>
                      </a:pPr>
                      <a:r>
                        <a:rPr lang="vi-VN" sz="3200">
                          <a:solidFill>
                            <a:schemeClr val="bg1">
                              <a:lumMod val="10000"/>
                            </a:schemeClr>
                          </a:solidFill>
                          <a:effectLst/>
                          <a:latin typeface="Times New Roman" panose="02020603050405020304" pitchFamily="18" charset="0"/>
                          <a:cs typeface="Times New Roman" panose="02020603050405020304" pitchFamily="18" charset="0"/>
                        </a:rPr>
                        <a:t>Luận đề</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90278"/>
                  </a:ext>
                </a:extLst>
              </a:tr>
              <a:tr h="3371888">
                <a:tc>
                  <a:txBody>
                    <a:bodyPr/>
                    <a:lstStyle/>
                    <a:p>
                      <a:pPr algn="l">
                        <a:lnSpc>
                          <a:spcPct val="100000"/>
                        </a:lnSpc>
                        <a:spcAft>
                          <a:spcPts val="800"/>
                        </a:spcAft>
                      </a:pPr>
                      <a:endParaRPr lang="en-US" sz="3200" dirty="0">
                        <a:solidFill>
                          <a:schemeClr val="bg1">
                            <a:lumMod val="10000"/>
                          </a:schemeClr>
                        </a:solidFill>
                        <a:effectLst/>
                        <a:latin typeface="Times New Roman" panose="02020603050405020304" pitchFamily="18" charset="0"/>
                        <a:cs typeface="Times New Roman" panose="02020603050405020304" pitchFamily="18" charset="0"/>
                      </a:endParaRPr>
                    </a:p>
                    <a:p>
                      <a:pPr algn="l">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Luận điểm</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832864"/>
                  </a:ext>
                </a:extLst>
              </a:tr>
              <a:tr h="986919">
                <a:tc>
                  <a:txBody>
                    <a:bodyPr/>
                    <a:lstStyle/>
                    <a:p>
                      <a:pPr algn="ctr">
                        <a:lnSpc>
                          <a:spcPct val="100000"/>
                        </a:lnSpc>
                        <a:spcAft>
                          <a:spcPts val="800"/>
                        </a:spcAft>
                      </a:pPr>
                      <a:r>
                        <a:rPr lang="vi-VN" sz="3200">
                          <a:solidFill>
                            <a:schemeClr val="bg1">
                              <a:lumMod val="10000"/>
                            </a:schemeClr>
                          </a:solidFill>
                          <a:effectLst/>
                          <a:latin typeface="Times New Roman" panose="02020603050405020304" pitchFamily="18" charset="0"/>
                          <a:cs typeface="Times New Roman" panose="02020603050405020304" pitchFamily="18" charset="0"/>
                        </a:rPr>
                        <a:t>Lí lẽ và bằng </a:t>
                      </a:r>
                      <a:r>
                        <a:rPr lang="en-US" sz="3200">
                          <a:solidFill>
                            <a:schemeClr val="bg1">
                              <a:lumMod val="10000"/>
                            </a:schemeClr>
                          </a:solidFill>
                          <a:effectLst/>
                          <a:latin typeface="Times New Roman" panose="02020603050405020304" pitchFamily="18" charset="0"/>
                          <a:cs typeface="Times New Roman" panose="02020603050405020304" pitchFamily="18" charset="0"/>
                        </a:rPr>
                        <a:t>c</a:t>
                      </a:r>
                      <a:r>
                        <a:rPr lang="vi-VN" sz="3200">
                          <a:solidFill>
                            <a:schemeClr val="bg1">
                              <a:lumMod val="10000"/>
                            </a:schemeClr>
                          </a:solidFill>
                          <a:effectLst/>
                          <a:latin typeface="Times New Roman" panose="02020603050405020304" pitchFamily="18" charset="0"/>
                          <a:cs typeface="Times New Roman" panose="02020603050405020304" pitchFamily="18" charset="0"/>
                        </a:rPr>
                        <a:t>hứng</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458262"/>
                  </a:ext>
                </a:extLst>
              </a:tr>
            </a:tbl>
          </a:graphicData>
        </a:graphic>
      </p:graphicFrame>
      <p:sp>
        <p:nvSpPr>
          <p:cNvPr id="5" name="TextBox 4">
            <a:extLst>
              <a:ext uri="{FF2B5EF4-FFF2-40B4-BE49-F238E27FC236}">
                <a16:creationId xmlns:a16="http://schemas.microsoft.com/office/drawing/2014/main" id="{DC8502D5-6355-2EBD-3B94-E02C3FFC76B5}"/>
              </a:ext>
            </a:extLst>
          </p:cNvPr>
          <p:cNvSpPr txBox="1"/>
          <p:nvPr/>
        </p:nvSpPr>
        <p:spPr>
          <a:xfrm>
            <a:off x="2352555" y="1379636"/>
            <a:ext cx="959251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Sự dung hoà giữa giá trị truyền thống và hội nhập quốc tế đối với mỗi công dân toàn cầu</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29F4AC01-5AF4-8D66-7711-692CCA1F4869}"/>
              </a:ext>
            </a:extLst>
          </p:cNvPr>
          <p:cNvSpPr txBox="1"/>
          <p:nvPr/>
        </p:nvSpPr>
        <p:spPr>
          <a:xfrm>
            <a:off x="2364130" y="2494315"/>
            <a:ext cx="9592518" cy="31495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1: Khi một người tự hào nói rằng “tôi là công dân toàn cầu”, có nghĩa là những việc anh ta đã và đang làm góp phần làm nên một thế giới tốt đẹp hơn</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 điểm 2: Đặc trưng của toàn cầu hoá là sự đón nhận và trân trọng đóng góp của tất cả các dân tộc trong bản hoà ca của nhân loại</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AF71DF0-BE60-EF88-DE55-0441B11A238A}"/>
              </a:ext>
            </a:extLst>
          </p:cNvPr>
          <p:cNvSpPr txBox="1"/>
          <p:nvPr/>
        </p:nvSpPr>
        <p:spPr>
          <a:xfrm>
            <a:off x="2259958" y="5999568"/>
            <a:ext cx="6094070" cy="584775"/>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HS tự thực hiện</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60480218-5AB7-2F25-92E4-4EF7CD96AD50}"/>
              </a:ext>
            </a:extLst>
          </p:cNvPr>
          <p:cNvPicPr>
            <a:picLocks noChangeAspect="1"/>
          </p:cNvPicPr>
          <p:nvPr/>
        </p:nvPicPr>
        <p:blipFill>
          <a:blip r:embed="rId3"/>
          <a:srcRect r="-6794" b="37534"/>
          <a:stretch/>
        </p:blipFill>
        <p:spPr>
          <a:xfrm>
            <a:off x="0" y="3535390"/>
            <a:ext cx="2795428" cy="2226696"/>
          </a:xfrm>
          <a:prstGeom prst="rect">
            <a:avLst/>
          </a:prstGeom>
        </p:spPr>
      </p:pic>
    </p:spTree>
    <p:extLst>
      <p:ext uri="{BB962C8B-B14F-4D97-AF65-F5344CB8AC3E}">
        <p14:creationId xmlns:p14="http://schemas.microsoft.com/office/powerpoint/2010/main" val="341673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2000"/>
                                        <p:tgtEl>
                                          <p:spTgt spid="8">
                                            <p:txEl>
                                              <p:pRg st="1" end="1"/>
                                            </p:txEl>
                                          </p:spTgt>
                                        </p:tgtEl>
                                      </p:cBhvr>
                                    </p:animEffect>
                                    <p:anim calcmode="lin" valueType="num">
                                      <p:cBhvr>
                                        <p:cTn id="20"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2</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2</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6511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00314-539C-469F-AD04-22FC24A4AE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2BEF3A-BD48-585D-A494-A99B006491CA}"/>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8AFB1744-D541-B164-8A8A-520184F5F708}"/>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7541F011-A4C4-CD98-2F3B-C734CE9C9F82}"/>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2</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F9F20BBD-9BAC-A09D-70B7-71747C7E9773}"/>
              </a:ext>
            </a:extLst>
          </p:cNvPr>
          <p:cNvGrpSpPr/>
          <p:nvPr/>
        </p:nvGrpSpPr>
        <p:grpSpPr>
          <a:xfrm>
            <a:off x="3164306" y="1640614"/>
            <a:ext cx="8408754" cy="4557371"/>
            <a:chOff x="4557820" y="1639032"/>
            <a:chExt cx="6879004" cy="3437936"/>
          </a:xfrm>
        </p:grpSpPr>
        <p:sp>
          <p:nvSpPr>
            <p:cNvPr id="10" name="Google Shape;1486;p46">
              <a:extLst>
                <a:ext uri="{FF2B5EF4-FFF2-40B4-BE49-F238E27FC236}">
                  <a16:creationId xmlns:a16="http://schemas.microsoft.com/office/drawing/2014/main" id="{349D8D74-F6BB-039D-7D2C-C4706B27C0D9}"/>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CEE298">
                <a:lumMod val="20000"/>
                <a:lumOff val="80000"/>
              </a:srgbClr>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ea typeface="字魂86号-杨任东楷书"/>
              </a:endParaRPr>
            </a:p>
          </p:txBody>
        </p:sp>
        <p:sp>
          <p:nvSpPr>
            <p:cNvPr id="11" name="TextBox 10">
              <a:extLst>
                <a:ext uri="{FF2B5EF4-FFF2-40B4-BE49-F238E27FC236}">
                  <a16:creationId xmlns:a16="http://schemas.microsoft.com/office/drawing/2014/main" id="{BBB61901-95AA-D5DE-F59E-965858A594DB}"/>
                </a:ext>
              </a:extLst>
            </p:cNvPr>
            <p:cNvSpPr txBox="1"/>
            <p:nvPr/>
          </p:nvSpPr>
          <p:spPr>
            <a:xfrm flipH="1">
              <a:off x="4924369" y="1945813"/>
              <a:ext cx="6203993" cy="239142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lang="vi-VN" sz="4000" dirty="0">
                  <a:effectLst/>
                  <a:latin typeface="Times New Roman" panose="02020603050405020304" pitchFamily="18" charset="0"/>
                  <a:ea typeface="Calibri" panose="020F0502020204030204" pitchFamily="34" charset="0"/>
                </a:rPr>
                <a:t>Khi đọc văn bản nghị luận, việc liên hệ thông điệp, ý tưởng với bối cảnh lịch sử, văn hóa, xã hội khi văn bản được viết và khi thực hiện hoạt động đọc có ý nghĩa gì?</a:t>
              </a:r>
              <a:endParaRPr kumimoji="0" lang="en-SG" sz="8800" b="0" i="0" u="none" strike="noStrike" kern="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6B09A873-B51C-0410-BFA1-34342A1E9E63}"/>
              </a:ext>
            </a:extLst>
          </p:cNvPr>
          <p:cNvPicPr>
            <a:picLocks noChangeAspect="1"/>
          </p:cNvPicPr>
          <p:nvPr/>
        </p:nvPicPr>
        <p:blipFill>
          <a:blip r:embed="rId4"/>
          <a:stretch>
            <a:fillRect/>
          </a:stretch>
        </p:blipFill>
        <p:spPr>
          <a:xfrm>
            <a:off x="618940" y="2968022"/>
            <a:ext cx="2616371" cy="3351691"/>
          </a:xfrm>
          <a:prstGeom prst="rect">
            <a:avLst/>
          </a:prstGeom>
        </p:spPr>
      </p:pic>
    </p:spTree>
    <p:extLst>
      <p:ext uri="{BB962C8B-B14F-4D97-AF65-F5344CB8AC3E}">
        <p14:creationId xmlns:p14="http://schemas.microsoft.com/office/powerpoint/2010/main" val="1911905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18F4F-EFD3-3AB8-0FBA-14195719A6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BE53C5-2B51-00EA-1ED1-D37F68F1BA88}"/>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75F92ED3-D246-1EE4-E488-A722AA9010E3}"/>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1215EAC4-E6FC-D044-B96E-9827CB8EB4C1}"/>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2</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660;p56">
            <a:extLst>
              <a:ext uri="{FF2B5EF4-FFF2-40B4-BE49-F238E27FC236}">
                <a16:creationId xmlns:a16="http://schemas.microsoft.com/office/drawing/2014/main" id="{0D2D8863-DB49-66F5-8255-C462810988AD}"/>
              </a:ext>
            </a:extLst>
          </p:cNvPr>
          <p:cNvCxnSpPr>
            <a:cxnSpLocks/>
          </p:cNvCxnSpPr>
          <p:nvPr/>
        </p:nvCxnSpPr>
        <p:spPr>
          <a:xfrm flipH="1">
            <a:off x="2446351" y="1712008"/>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92157D72-C4D5-AF1A-4042-C1585C22C438}"/>
              </a:ext>
            </a:extLst>
          </p:cNvPr>
          <p:cNvCxnSpPr>
            <a:cxnSpLocks/>
          </p:cNvCxnSpPr>
          <p:nvPr/>
        </p:nvCxnSpPr>
        <p:spPr>
          <a:xfrm>
            <a:off x="8401969" y="1712008"/>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5" name="Google Shape;676;p56">
            <a:extLst>
              <a:ext uri="{FF2B5EF4-FFF2-40B4-BE49-F238E27FC236}">
                <a16:creationId xmlns:a16="http://schemas.microsoft.com/office/drawing/2014/main" id="{03320E14-FAFC-386A-9EDB-BDE38246B8B1}"/>
              </a:ext>
            </a:extLst>
          </p:cNvPr>
          <p:cNvSpPr/>
          <p:nvPr/>
        </p:nvSpPr>
        <p:spPr>
          <a:xfrm>
            <a:off x="3448154" y="1304178"/>
            <a:ext cx="4953816" cy="9937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ea typeface="等线" panose="020F0502020204030204"/>
              <a:cs typeface="Arial"/>
              <a:sym typeface="Arial"/>
            </a:endParaRPr>
          </a:p>
        </p:txBody>
      </p:sp>
      <p:sp>
        <p:nvSpPr>
          <p:cNvPr id="8" name="Google Shape;661;p56">
            <a:extLst>
              <a:ext uri="{FF2B5EF4-FFF2-40B4-BE49-F238E27FC236}">
                <a16:creationId xmlns:a16="http://schemas.microsoft.com/office/drawing/2014/main" id="{8E573DCD-E864-FEE6-2802-1F14802BA1F8}"/>
              </a:ext>
            </a:extLst>
          </p:cNvPr>
          <p:cNvSpPr txBox="1"/>
          <p:nvPr/>
        </p:nvSpPr>
        <p:spPr>
          <a:xfrm>
            <a:off x="3363151" y="1447516"/>
            <a:ext cx="4953817"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dirty="0">
                <a:solidFill>
                  <a:srgbClr val="FFFFFF"/>
                </a:solidFill>
                <a:latin typeface="Times New Roman" panose="02020603050405020304" pitchFamily="18" charset="0"/>
                <a:cs typeface="Times New Roman" panose="02020603050405020304" pitchFamily="18" charset="0"/>
                <a:sym typeface="Reggae One"/>
              </a:rPr>
              <a:t>Ý NGHĨA</a:t>
            </a:r>
            <a:endParaRPr sz="66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EADFBADB-1E9F-7341-0E7C-71AD29AA404D}"/>
              </a:ext>
            </a:extLst>
          </p:cNvPr>
          <p:cNvSpPr/>
          <p:nvPr/>
        </p:nvSpPr>
        <p:spPr>
          <a:xfrm>
            <a:off x="8166400" y="2575798"/>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10" name="Google Shape;670;p56">
            <a:extLst>
              <a:ext uri="{FF2B5EF4-FFF2-40B4-BE49-F238E27FC236}">
                <a16:creationId xmlns:a16="http://schemas.microsoft.com/office/drawing/2014/main" id="{6EF8AE42-2A5A-2F9F-87C3-7D166B239480}"/>
              </a:ext>
            </a:extLst>
          </p:cNvPr>
          <p:cNvSpPr txBox="1"/>
          <p:nvPr/>
        </p:nvSpPr>
        <p:spPr>
          <a:xfrm>
            <a:off x="8401968" y="2705760"/>
            <a:ext cx="2692000" cy="425107"/>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02</a:t>
            </a:r>
            <a:endParaRPr sz="5333" b="1" kern="0" dirty="0">
              <a:solidFill>
                <a:srgbClr val="FFFCEC"/>
              </a:solidFill>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548A4AD5-29BB-1FF6-BD28-0FD1540439C8}"/>
              </a:ext>
            </a:extLst>
          </p:cNvPr>
          <p:cNvSpPr/>
          <p:nvPr/>
        </p:nvSpPr>
        <p:spPr>
          <a:xfrm>
            <a:off x="987683" y="2575793"/>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12" name="Google Shape;664;p56">
            <a:extLst>
              <a:ext uri="{FF2B5EF4-FFF2-40B4-BE49-F238E27FC236}">
                <a16:creationId xmlns:a16="http://schemas.microsoft.com/office/drawing/2014/main" id="{81648544-1377-D875-50ED-9C676AFF8416}"/>
              </a:ext>
            </a:extLst>
          </p:cNvPr>
          <p:cNvSpPr txBox="1"/>
          <p:nvPr/>
        </p:nvSpPr>
        <p:spPr>
          <a:xfrm>
            <a:off x="1075388" y="2598162"/>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01</a:t>
            </a:r>
            <a:endParaRPr sz="5333" b="1" kern="0" dirty="0">
              <a:solidFill>
                <a:srgbClr val="FFFCEC"/>
              </a:solidFill>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6C8CDA10-9B72-9F52-E9E0-F4307EB4B093}"/>
              </a:ext>
            </a:extLst>
          </p:cNvPr>
          <p:cNvSpPr txBox="1"/>
          <p:nvPr/>
        </p:nvSpPr>
        <p:spPr>
          <a:xfrm>
            <a:off x="691957" y="3259632"/>
            <a:ext cx="2808514" cy="3416320"/>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G</a:t>
            </a:r>
            <a:r>
              <a:rPr lang="vi-VN" sz="3600" dirty="0">
                <a:latin typeface="Times New Roman" panose="02020603050405020304" pitchFamily="18" charset="0"/>
                <a:cs typeface="Times New Roman" panose="02020603050405020304" pitchFamily="18" charset="0"/>
              </a:rPr>
              <a:t>iúp người đọc có căn cứ để hiểu chính xác, sâu sắc hơn nội dung VB</a:t>
            </a:r>
            <a:endParaRPr lang="en-SG" sz="7200" dirty="0">
              <a:solidFill>
                <a:srgbClr val="FFFCEC">
                  <a:lumMod val="10000"/>
                </a:srgb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6E6A6DE-1CC6-2283-ABAE-AAB54155AC08}"/>
              </a:ext>
            </a:extLst>
          </p:cNvPr>
          <p:cNvSpPr txBox="1"/>
          <p:nvPr/>
        </p:nvSpPr>
        <p:spPr>
          <a:xfrm>
            <a:off x="7681584" y="3260829"/>
            <a:ext cx="4132767" cy="3416320"/>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K</a:t>
            </a:r>
            <a:r>
              <a:rPr lang="vi-VN" sz="3600" dirty="0">
                <a:latin typeface="Times New Roman" panose="02020603050405020304" pitchFamily="18" charset="0"/>
                <a:cs typeface="Times New Roman" panose="02020603050405020304" pitchFamily="18" charset="0"/>
              </a:rPr>
              <a:t>ết nối nội dung VB với trải nghiệm thực tế của bản thân để có những biến chuyển trong nhận thức và hành động.</a:t>
            </a:r>
            <a:endParaRPr lang="en-SG" sz="3600" dirty="0">
              <a:latin typeface="Times New Roman" panose="02020603050405020304" pitchFamily="18" charset="0"/>
              <a:cs typeface="Times New Roman" panose="02020603050405020304" pitchFamily="18" charset="0"/>
            </a:endParaRPr>
          </a:p>
        </p:txBody>
      </p:sp>
      <p:sp>
        <p:nvSpPr>
          <p:cNvPr id="15" name="Freeform 10">
            <a:extLst>
              <a:ext uri="{FF2B5EF4-FFF2-40B4-BE49-F238E27FC236}">
                <a16:creationId xmlns:a16="http://schemas.microsoft.com/office/drawing/2014/main" id="{B33315AE-FBB9-E19A-0E43-F22E6A478447}"/>
              </a:ext>
            </a:extLst>
          </p:cNvPr>
          <p:cNvSpPr/>
          <p:nvPr/>
        </p:nvSpPr>
        <p:spPr>
          <a:xfrm>
            <a:off x="3832817" y="3638522"/>
            <a:ext cx="3860765" cy="33222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defRPr/>
            </a:pPr>
            <a:endParaRPr lang="en-SG" sz="2400" dirty="0">
              <a:solidFill>
                <a:prstClr val="black"/>
              </a:solidFill>
              <a:latin typeface="Calibri"/>
              <a:cs typeface="Arial"/>
              <a:sym typeface="Arial"/>
            </a:endParaRPr>
          </a:p>
        </p:txBody>
      </p:sp>
    </p:spTree>
    <p:extLst>
      <p:ext uri="{BB962C8B-B14F-4D97-AF65-F5344CB8AC3E}">
        <p14:creationId xmlns:p14="http://schemas.microsoft.com/office/powerpoint/2010/main" val="24984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7243-9CAF-4F6F-8859-8AAA84D856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F40D31-930E-01B2-E6AC-60C5A3F1253F}"/>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21FC2A09-ADAE-27A9-9EDF-F123F0FDF3B1}"/>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3</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9973AF21-FE9A-63E2-5011-7F6098CC2DF6}"/>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FBA3E0E-D781-78F7-EF51-0390212A3438}"/>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3</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64376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6091-BFCC-655B-73FA-A62EFB8813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B27A7F-5D8C-5AF7-9975-F4964F5DD1B9}"/>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FE5432C7-DAF9-B99D-DC31-3592483D793D}"/>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20DF2B33-0064-569C-7E88-7A3D931B90DB}"/>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3</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writing on a book&#10;&#10;Description automatically generated">
            <a:extLst>
              <a:ext uri="{FF2B5EF4-FFF2-40B4-BE49-F238E27FC236}">
                <a16:creationId xmlns:a16="http://schemas.microsoft.com/office/drawing/2014/main" id="{1E2FC7AC-702F-D096-C423-EEF4E0203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01" y="2693584"/>
            <a:ext cx="5406552" cy="4507107"/>
          </a:xfrm>
          <a:prstGeom prst="rect">
            <a:avLst/>
          </a:prstGeom>
        </p:spPr>
      </p:pic>
      <p:grpSp>
        <p:nvGrpSpPr>
          <p:cNvPr id="4" name="组合 15">
            <a:extLst>
              <a:ext uri="{FF2B5EF4-FFF2-40B4-BE49-F238E27FC236}">
                <a16:creationId xmlns:a16="http://schemas.microsoft.com/office/drawing/2014/main" id="{6B80A46E-363D-5018-F6B7-2EAB4F63FCB2}"/>
              </a:ext>
            </a:extLst>
          </p:cNvPr>
          <p:cNvGrpSpPr/>
          <p:nvPr/>
        </p:nvGrpSpPr>
        <p:grpSpPr>
          <a:xfrm>
            <a:off x="4307840" y="1084461"/>
            <a:ext cx="7814984" cy="5534463"/>
            <a:chOff x="7388353" y="2526841"/>
            <a:chExt cx="3873506" cy="3873506"/>
          </a:xfrm>
        </p:grpSpPr>
        <p:pic>
          <p:nvPicPr>
            <p:cNvPr id="5" name="图片 14">
              <a:extLst>
                <a:ext uri="{FF2B5EF4-FFF2-40B4-BE49-F238E27FC236}">
                  <a16:creationId xmlns:a16="http://schemas.microsoft.com/office/drawing/2014/main" id="{26E5338B-642A-2263-587A-30D45660B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8" name="矩形 13">
              <a:extLst>
                <a:ext uri="{FF2B5EF4-FFF2-40B4-BE49-F238E27FC236}">
                  <a16:creationId xmlns:a16="http://schemas.microsoft.com/office/drawing/2014/main" id="{A6A93392-AB39-6A8E-B0D2-0FB19E085D86}"/>
                </a:ext>
              </a:extLst>
            </p:cNvPr>
            <p:cNvSpPr/>
            <p:nvPr/>
          </p:nvSpPr>
          <p:spPr>
            <a:xfrm>
              <a:off x="8542339" y="3429000"/>
              <a:ext cx="1797050" cy="11581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9" name="TextBox 8">
            <a:extLst>
              <a:ext uri="{FF2B5EF4-FFF2-40B4-BE49-F238E27FC236}">
                <a16:creationId xmlns:a16="http://schemas.microsoft.com/office/drawing/2014/main" id="{402FFB22-CA3A-A774-16E7-3CD7EE78CD53}"/>
              </a:ext>
            </a:extLst>
          </p:cNvPr>
          <p:cNvSpPr txBox="1"/>
          <p:nvPr/>
        </p:nvSpPr>
        <p:spPr>
          <a:xfrm>
            <a:off x="6117034" y="2134389"/>
            <a:ext cx="4382940" cy="3170099"/>
          </a:xfrm>
          <a:prstGeom prst="rect">
            <a:avLst/>
          </a:prstGeom>
          <a:noFill/>
        </p:spPr>
        <p:txBody>
          <a:bodyPr wrap="square">
            <a:spAutoFit/>
          </a:bodyPr>
          <a:lstStyle/>
          <a:p>
            <a:pPr algn="just"/>
            <a:r>
              <a:rPr lang="vi-VN" sz="4000" dirty="0">
                <a:latin typeface="+mj-lt"/>
              </a:rPr>
              <a:t>Trình bày kinh nghiệm của em về việc lựa chọn câu đơn/ câu ghép trong khi nói và viết.</a:t>
            </a:r>
            <a:endParaRPr lang="en-SG" sz="4000" dirty="0">
              <a:latin typeface="+mj-lt"/>
            </a:endParaRPr>
          </a:p>
        </p:txBody>
      </p:sp>
    </p:spTree>
    <p:extLst>
      <p:ext uri="{BB962C8B-B14F-4D97-AF65-F5344CB8AC3E}">
        <p14:creationId xmlns:p14="http://schemas.microsoft.com/office/powerpoint/2010/main" val="374766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E7D19-DB11-3153-DA53-08150B1966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7061C6-9E90-67E4-0E29-CD606B1B2024}"/>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38A44F31-E269-CE7A-7AC3-778EC5E478CC}"/>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B7F9C5C2-6D2A-0977-6011-80D91232CFC6}"/>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3</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10">
            <a:extLst>
              <a:ext uri="{FF2B5EF4-FFF2-40B4-BE49-F238E27FC236}">
                <a16:creationId xmlns:a16="http://schemas.microsoft.com/office/drawing/2014/main" id="{F46A01EF-F150-7DB6-1358-F4D785D6BEA4}"/>
              </a:ext>
            </a:extLst>
          </p:cNvPr>
          <p:cNvGrpSpPr/>
          <p:nvPr/>
        </p:nvGrpSpPr>
        <p:grpSpPr>
          <a:xfrm>
            <a:off x="568520" y="2227156"/>
            <a:ext cx="3495730" cy="4457309"/>
            <a:chOff x="743" y="6427"/>
            <a:chExt cx="5031" cy="7021"/>
          </a:xfrm>
        </p:grpSpPr>
        <p:grpSp>
          <p:nvGrpSpPr>
            <p:cNvPr id="4" name="组合 11">
              <a:extLst>
                <a:ext uri="{FF2B5EF4-FFF2-40B4-BE49-F238E27FC236}">
                  <a16:creationId xmlns:a16="http://schemas.microsoft.com/office/drawing/2014/main" id="{5DFE660A-40E4-7D8A-8E1E-BC6808608E93}"/>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12C34A0F-BEB8-FDC2-921F-65E4DF1F817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6FEBB036-CE8B-C436-3501-2EAFE82883B1}"/>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5" name="TextBox 76">
              <a:extLst>
                <a:ext uri="{FF2B5EF4-FFF2-40B4-BE49-F238E27FC236}">
                  <a16:creationId xmlns:a16="http://schemas.microsoft.com/office/drawing/2014/main" id="{36D07706-9E62-F7AF-88D7-01ACCE85596A}"/>
                </a:ext>
              </a:extLst>
            </p:cNvPr>
            <p:cNvSpPr txBox="1"/>
            <p:nvPr/>
          </p:nvSpPr>
          <p:spPr>
            <a:xfrm>
              <a:off x="743" y="7873"/>
              <a:ext cx="5031" cy="5575"/>
            </a:xfrm>
            <a:prstGeom prst="rect">
              <a:avLst/>
            </a:prstGeom>
            <a:noFill/>
          </p:spPr>
          <p:txBody>
            <a:bodyPr wrap="square" rtlCol="0">
              <a:spAutoFit/>
            </a:bodyPr>
            <a:lstStyle/>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Trong thực tế giao tiếp, tuỳ vào mục đích khác nhau, người nói/ người viết, có thể lựa chọn sử dụng câu đơn/ câu ghép. </a:t>
              </a:r>
              <a:endParaRPr lang="en-SG" sz="115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65740F2C-22B4-68C7-476A-80D95F496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121" y="1476857"/>
            <a:ext cx="1701283" cy="1701283"/>
          </a:xfrm>
          <a:prstGeom prst="rect">
            <a:avLst/>
          </a:prstGeom>
        </p:spPr>
      </p:pic>
      <p:grpSp>
        <p:nvGrpSpPr>
          <p:cNvPr id="11" name="组合 33">
            <a:extLst>
              <a:ext uri="{FF2B5EF4-FFF2-40B4-BE49-F238E27FC236}">
                <a16:creationId xmlns:a16="http://schemas.microsoft.com/office/drawing/2014/main" id="{B8DFAEEC-4A0F-9345-59B3-877F5B077AD9}"/>
              </a:ext>
            </a:extLst>
          </p:cNvPr>
          <p:cNvGrpSpPr/>
          <p:nvPr/>
        </p:nvGrpSpPr>
        <p:grpSpPr>
          <a:xfrm>
            <a:off x="7354587" y="1476857"/>
            <a:ext cx="4357125" cy="5040119"/>
            <a:chOff x="4445" y="6427"/>
            <a:chExt cx="5527" cy="7939"/>
          </a:xfrm>
        </p:grpSpPr>
        <p:grpSp>
          <p:nvGrpSpPr>
            <p:cNvPr id="12" name="组合 34">
              <a:extLst>
                <a:ext uri="{FF2B5EF4-FFF2-40B4-BE49-F238E27FC236}">
                  <a16:creationId xmlns:a16="http://schemas.microsoft.com/office/drawing/2014/main" id="{503FAC74-AF0B-F2C8-68C1-5D7BDEBD21A1}"/>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D10EB2BC-4063-F928-022B-5A71D589416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B81E4401-58B7-AC06-E7FC-5C852BC59350}"/>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id="{F7D1F69C-78F5-B7B6-93FD-B89E3FDF877F}"/>
                </a:ext>
              </a:extLst>
            </p:cNvPr>
            <p:cNvSpPr txBox="1"/>
            <p:nvPr/>
          </p:nvSpPr>
          <p:spPr>
            <a:xfrm>
              <a:off x="4445" y="8015"/>
              <a:ext cx="5527" cy="635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Chúng ta thường sử dụng câu đơn để biểu thị một phán đoán đơn và sử dụng câu ghép để biểu thị một phán đoán phức hợp, thể hiện một quá trình tư duy và thông báo có tính chất phức hợp.</a:t>
              </a:r>
              <a:endParaRPr lang="en-SG" sz="6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4E1E63A9-13CF-D159-12DD-4865D1F5D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17" name="Group 16">
            <a:extLst>
              <a:ext uri="{FF2B5EF4-FFF2-40B4-BE49-F238E27FC236}">
                <a16:creationId xmlns:a16="http://schemas.microsoft.com/office/drawing/2014/main" id="{7A061AF6-30FA-F518-E15D-458E924C8782}"/>
              </a:ext>
            </a:extLst>
          </p:cNvPr>
          <p:cNvGrpSpPr/>
          <p:nvPr/>
        </p:nvGrpSpPr>
        <p:grpSpPr>
          <a:xfrm>
            <a:off x="4415655" y="3020363"/>
            <a:ext cx="2720695" cy="3607808"/>
            <a:chOff x="11604736" y="839607"/>
            <a:chExt cx="6309347" cy="8177673"/>
          </a:xfrm>
        </p:grpSpPr>
        <p:sp>
          <p:nvSpPr>
            <p:cNvPr id="18" name="Freeform 16">
              <a:extLst>
                <a:ext uri="{FF2B5EF4-FFF2-40B4-BE49-F238E27FC236}">
                  <a16:creationId xmlns:a16="http://schemas.microsoft.com/office/drawing/2014/main" id="{6920C39D-FDBE-0FE9-C431-10DB7670323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17">
              <a:extLst>
                <a:ext uri="{FF2B5EF4-FFF2-40B4-BE49-F238E27FC236}">
                  <a16:creationId xmlns:a16="http://schemas.microsoft.com/office/drawing/2014/main" id="{1ABE1521-DC60-BC77-0B49-61661911070B}"/>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8">
              <a:extLst>
                <a:ext uri="{FF2B5EF4-FFF2-40B4-BE49-F238E27FC236}">
                  <a16:creationId xmlns:a16="http://schemas.microsoft.com/office/drawing/2014/main" id="{C4CD0ADD-A2E0-6894-D2D8-F7144B10AAEA}"/>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392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1+#ppt_w/2"/>
                                          </p:val>
                                        </p:tav>
                                        <p:tav tm="100000">
                                          <p:val>
                                            <p:strVal val="#ppt_x"/>
                                          </p:val>
                                        </p:tav>
                                      </p:tavLst>
                                    </p:anim>
                                    <p:anim calcmode="lin" valueType="num">
                                      <p:cBhvr additive="base">
                                        <p:cTn id="14"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1+#ppt_w/2"/>
                                          </p:val>
                                        </p:tav>
                                        <p:tav tm="100000">
                                          <p:val>
                                            <p:strVal val="#ppt_x"/>
                                          </p:val>
                                        </p:tav>
                                      </p:tavLst>
                                    </p:anim>
                                    <p:anim calcmode="lin" valueType="num">
                                      <p:cBhvr additive="base">
                                        <p:cTn id="26"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750" fill="hold"/>
                                        <p:tgtEl>
                                          <p:spTgt spid="11"/>
                                        </p:tgtEl>
                                        <p:attrNameLst>
                                          <p:attrName>ppt_x</p:attrName>
                                        </p:attrNameLst>
                                      </p:cBhvr>
                                      <p:tavLst>
                                        <p:tav tm="0">
                                          <p:val>
                                            <p:strVal val="#ppt_x"/>
                                          </p:val>
                                        </p:tav>
                                        <p:tav tm="100000">
                                          <p:val>
                                            <p:strVal val="#ppt_x"/>
                                          </p:val>
                                        </p:tav>
                                      </p:tavLst>
                                    </p:anim>
                                    <p:anim calcmode="lin" valueType="num">
                                      <p:cBhvr additive="base">
                                        <p:cTn id="3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0AA5-9513-AA66-B586-F9FA2FBDA0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A83D9-A9A7-ADA5-5F5D-8579C9BF16C0}"/>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CDF1577B-74E5-1104-25D8-B009CCADCA35}"/>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4</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3A6B9238-0712-5E83-4170-CB9EFE9E88D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908E3836-4ADA-AA6B-9642-F650F1D9917C}"/>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4</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96741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305998" y="2749389"/>
            <a:ext cx="9895401"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defTabSz="1625519">
              <a:buClr>
                <a:srgbClr val="000000"/>
              </a:buClr>
              <a:defRPr/>
            </a:pPr>
            <a:r>
              <a:rPr lang="en-US" sz="9600" b="1" kern="0" dirty="0" err="1">
                <a:solidFill>
                  <a:prstClr val="black"/>
                </a:solidFill>
                <a:latin typeface="Fira Sans Extra Condensed"/>
                <a:ea typeface="Fira Sans Extra Condensed"/>
                <a:cs typeface="Fira Sans Extra Condensed"/>
                <a:sym typeface="Fira Sans Extra Condensed"/>
              </a:rPr>
              <a:t>Hoạt</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động</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mở</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đầu</a:t>
            </a:r>
            <a:endParaRPr sz="9600" b="1" kern="0" dirty="0">
              <a:solidFill>
                <a:prstClr val="black"/>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342200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36BD-A8EF-9C6C-A7F0-93959D7959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710212-0609-A44B-D394-0098D307A26E}"/>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E23D9477-ACB1-0E7B-F1D9-CD101319B790}"/>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E89132E5-7FF2-990E-1BA2-456350896D29}"/>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4</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0590983B-037E-BF15-2ACD-C75C48B39F3E}"/>
              </a:ext>
            </a:extLst>
          </p:cNvPr>
          <p:cNvGrpSpPr/>
          <p:nvPr/>
        </p:nvGrpSpPr>
        <p:grpSpPr>
          <a:xfrm>
            <a:off x="465886" y="2327588"/>
            <a:ext cx="2890771" cy="4530412"/>
            <a:chOff x="-84820" y="1936425"/>
            <a:chExt cx="3281981" cy="5502737"/>
          </a:xfrm>
        </p:grpSpPr>
        <p:sp>
          <p:nvSpPr>
            <p:cNvPr id="4" name="Google Shape;763;p46">
              <a:extLst>
                <a:ext uri="{FF2B5EF4-FFF2-40B4-BE49-F238E27FC236}">
                  <a16:creationId xmlns:a16="http://schemas.microsoft.com/office/drawing/2014/main" id="{FAD54009-C7D9-6BB5-A9A6-1A72BE77ADBB}"/>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微软雅黑"/>
                <a:cs typeface="Arial"/>
                <a:sym typeface="Arial"/>
              </a:endParaRPr>
            </a:p>
          </p:txBody>
        </p:sp>
        <p:sp>
          <p:nvSpPr>
            <p:cNvPr id="5" name="Google Shape;994;p31">
              <a:extLst>
                <a:ext uri="{FF2B5EF4-FFF2-40B4-BE49-F238E27FC236}">
                  <a16:creationId xmlns:a16="http://schemas.microsoft.com/office/drawing/2014/main" id="{A67C71E7-2F10-E19D-A1C8-EE64F69A6F1D}"/>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995;p31">
              <a:extLst>
                <a:ext uri="{FF2B5EF4-FFF2-40B4-BE49-F238E27FC236}">
                  <a16:creationId xmlns:a16="http://schemas.microsoft.com/office/drawing/2014/main" id="{4D0CAA60-21C7-205E-C8A2-336DC7A00A0D}"/>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96;p31">
              <a:extLst>
                <a:ext uri="{FF2B5EF4-FFF2-40B4-BE49-F238E27FC236}">
                  <a16:creationId xmlns:a16="http://schemas.microsoft.com/office/drawing/2014/main" id="{BEB791D4-5AF1-33FA-6993-E3F113E5062E}"/>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7;p31">
              <a:extLst>
                <a:ext uri="{FF2B5EF4-FFF2-40B4-BE49-F238E27FC236}">
                  <a16:creationId xmlns:a16="http://schemas.microsoft.com/office/drawing/2014/main" id="{B16BB58C-4B58-BA42-1B43-4B04A8C43306}"/>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98;p31">
              <a:extLst>
                <a:ext uri="{FF2B5EF4-FFF2-40B4-BE49-F238E27FC236}">
                  <a16:creationId xmlns:a16="http://schemas.microsoft.com/office/drawing/2014/main" id="{32BDBB8F-5D3C-4AB4-A7B0-B00350DD2A07}"/>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9;p31">
              <a:extLst>
                <a:ext uri="{FF2B5EF4-FFF2-40B4-BE49-F238E27FC236}">
                  <a16:creationId xmlns:a16="http://schemas.microsoft.com/office/drawing/2014/main" id="{87FD04B2-2885-806E-853D-CABE50ECA64B}"/>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00;p31">
              <a:extLst>
                <a:ext uri="{FF2B5EF4-FFF2-40B4-BE49-F238E27FC236}">
                  <a16:creationId xmlns:a16="http://schemas.microsoft.com/office/drawing/2014/main" id="{E9919EDA-E774-871F-1770-B189BF325007}"/>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01;p31">
              <a:extLst>
                <a:ext uri="{FF2B5EF4-FFF2-40B4-BE49-F238E27FC236}">
                  <a16:creationId xmlns:a16="http://schemas.microsoft.com/office/drawing/2014/main" id="{A78760FD-B70B-256E-B93A-A83C29FAE70A}"/>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02;p31">
              <a:extLst>
                <a:ext uri="{FF2B5EF4-FFF2-40B4-BE49-F238E27FC236}">
                  <a16:creationId xmlns:a16="http://schemas.microsoft.com/office/drawing/2014/main" id="{864BDBF0-2C25-FA96-4704-BB00742F716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03;p31">
              <a:extLst>
                <a:ext uri="{FF2B5EF4-FFF2-40B4-BE49-F238E27FC236}">
                  <a16:creationId xmlns:a16="http://schemas.microsoft.com/office/drawing/2014/main" id="{843D834A-365A-F6B8-7680-97B7DFB95C41}"/>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04;p31">
              <a:extLst>
                <a:ext uri="{FF2B5EF4-FFF2-40B4-BE49-F238E27FC236}">
                  <a16:creationId xmlns:a16="http://schemas.microsoft.com/office/drawing/2014/main" id="{C1599C26-F677-C382-ECE7-6DAF2EB47EBA}"/>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5;p31">
              <a:extLst>
                <a:ext uri="{FF2B5EF4-FFF2-40B4-BE49-F238E27FC236}">
                  <a16:creationId xmlns:a16="http://schemas.microsoft.com/office/drawing/2014/main" id="{687763E9-0AA2-8D18-43FA-3C1E6AD64DD7}"/>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6;p31">
              <a:extLst>
                <a:ext uri="{FF2B5EF4-FFF2-40B4-BE49-F238E27FC236}">
                  <a16:creationId xmlns:a16="http://schemas.microsoft.com/office/drawing/2014/main" id="{873F14FC-6DA7-5866-4190-0B045E56FD58}"/>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7;p31">
              <a:extLst>
                <a:ext uri="{FF2B5EF4-FFF2-40B4-BE49-F238E27FC236}">
                  <a16:creationId xmlns:a16="http://schemas.microsoft.com/office/drawing/2014/main" id="{F26D72A4-1F50-5173-046C-117715A237C1}"/>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8;p31">
              <a:extLst>
                <a:ext uri="{FF2B5EF4-FFF2-40B4-BE49-F238E27FC236}">
                  <a16:creationId xmlns:a16="http://schemas.microsoft.com/office/drawing/2014/main" id="{24FE3E40-4402-32E1-714E-5F40C25B326A}"/>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09;p31">
              <a:extLst>
                <a:ext uri="{FF2B5EF4-FFF2-40B4-BE49-F238E27FC236}">
                  <a16:creationId xmlns:a16="http://schemas.microsoft.com/office/drawing/2014/main" id="{14AEB00F-A3AE-65E9-66D6-71445A410898}"/>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0;p31">
              <a:extLst>
                <a:ext uri="{FF2B5EF4-FFF2-40B4-BE49-F238E27FC236}">
                  <a16:creationId xmlns:a16="http://schemas.microsoft.com/office/drawing/2014/main" id="{482B98BB-5ECE-A289-A4B8-0C6A2278A560}"/>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1;p31">
              <a:extLst>
                <a:ext uri="{FF2B5EF4-FFF2-40B4-BE49-F238E27FC236}">
                  <a16:creationId xmlns:a16="http://schemas.microsoft.com/office/drawing/2014/main" id="{7920C1BE-EE91-F0B0-F710-4DCEE3721FEA}"/>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2;p31">
              <a:extLst>
                <a:ext uri="{FF2B5EF4-FFF2-40B4-BE49-F238E27FC236}">
                  <a16:creationId xmlns:a16="http://schemas.microsoft.com/office/drawing/2014/main" id="{89D617F9-2227-EAEB-F507-81BFD037A1C9}"/>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p31">
              <a:extLst>
                <a:ext uri="{FF2B5EF4-FFF2-40B4-BE49-F238E27FC236}">
                  <a16:creationId xmlns:a16="http://schemas.microsoft.com/office/drawing/2014/main" id="{6D9679C4-3958-DDDF-9DBC-6D99F3594607}"/>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p31">
              <a:extLst>
                <a:ext uri="{FF2B5EF4-FFF2-40B4-BE49-F238E27FC236}">
                  <a16:creationId xmlns:a16="http://schemas.microsoft.com/office/drawing/2014/main" id="{081DC8C3-0229-C00D-C8F2-796AB4310A87}"/>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5;p31">
              <a:extLst>
                <a:ext uri="{FF2B5EF4-FFF2-40B4-BE49-F238E27FC236}">
                  <a16:creationId xmlns:a16="http://schemas.microsoft.com/office/drawing/2014/main" id="{C64C9B13-47C3-E68D-DE10-5190E790E4CF}"/>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6;p31">
              <a:extLst>
                <a:ext uri="{FF2B5EF4-FFF2-40B4-BE49-F238E27FC236}">
                  <a16:creationId xmlns:a16="http://schemas.microsoft.com/office/drawing/2014/main" id="{A5065351-D96D-16C1-C0E0-0F25D4A42E5A}"/>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7;p31">
              <a:extLst>
                <a:ext uri="{FF2B5EF4-FFF2-40B4-BE49-F238E27FC236}">
                  <a16:creationId xmlns:a16="http://schemas.microsoft.com/office/drawing/2014/main" id="{BF2C27A1-8032-0E7E-76A7-B800F535930E}"/>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8;p31">
              <a:extLst>
                <a:ext uri="{FF2B5EF4-FFF2-40B4-BE49-F238E27FC236}">
                  <a16:creationId xmlns:a16="http://schemas.microsoft.com/office/drawing/2014/main" id="{5C474F0A-1573-C400-5D1A-1DBF5C462DB0}"/>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19;p31">
              <a:extLst>
                <a:ext uri="{FF2B5EF4-FFF2-40B4-BE49-F238E27FC236}">
                  <a16:creationId xmlns:a16="http://schemas.microsoft.com/office/drawing/2014/main" id="{DAC5F380-4816-FBD9-B327-76BA428A3525}"/>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0;p31">
              <a:extLst>
                <a:ext uri="{FF2B5EF4-FFF2-40B4-BE49-F238E27FC236}">
                  <a16:creationId xmlns:a16="http://schemas.microsoft.com/office/drawing/2014/main" id="{F0BC4DEC-CEBE-D1E2-CDD3-07CFE7A3294D}"/>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1;p31">
              <a:extLst>
                <a:ext uri="{FF2B5EF4-FFF2-40B4-BE49-F238E27FC236}">
                  <a16:creationId xmlns:a16="http://schemas.microsoft.com/office/drawing/2014/main" id="{99150E34-2F5D-D0DF-5007-DA8589514C13}"/>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2;p31">
              <a:extLst>
                <a:ext uri="{FF2B5EF4-FFF2-40B4-BE49-F238E27FC236}">
                  <a16:creationId xmlns:a16="http://schemas.microsoft.com/office/drawing/2014/main" id="{D374CF7A-E5B8-E639-A7D5-547A2D8CFCD9}"/>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3;p31">
              <a:extLst>
                <a:ext uri="{FF2B5EF4-FFF2-40B4-BE49-F238E27FC236}">
                  <a16:creationId xmlns:a16="http://schemas.microsoft.com/office/drawing/2014/main" id="{5B314D87-28B8-3A34-F96C-0961E7A238DE}"/>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4;p31">
              <a:extLst>
                <a:ext uri="{FF2B5EF4-FFF2-40B4-BE49-F238E27FC236}">
                  <a16:creationId xmlns:a16="http://schemas.microsoft.com/office/drawing/2014/main" id="{805F87B1-A720-84E5-E248-75018EEB4F56}"/>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5;p31">
              <a:extLst>
                <a:ext uri="{FF2B5EF4-FFF2-40B4-BE49-F238E27FC236}">
                  <a16:creationId xmlns:a16="http://schemas.microsoft.com/office/drawing/2014/main" id="{EB12014E-B63E-98DD-E074-D1EA89945E9F}"/>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1026;p31">
              <a:extLst>
                <a:ext uri="{FF2B5EF4-FFF2-40B4-BE49-F238E27FC236}">
                  <a16:creationId xmlns:a16="http://schemas.microsoft.com/office/drawing/2014/main" id="{74A58E46-6EAF-10DD-28E6-5E854B31CBF8}"/>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7;p31">
              <a:extLst>
                <a:ext uri="{FF2B5EF4-FFF2-40B4-BE49-F238E27FC236}">
                  <a16:creationId xmlns:a16="http://schemas.microsoft.com/office/drawing/2014/main" id="{042AF77A-EFBF-34E1-379C-4CC8DF031964}"/>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8;p31">
              <a:extLst>
                <a:ext uri="{FF2B5EF4-FFF2-40B4-BE49-F238E27FC236}">
                  <a16:creationId xmlns:a16="http://schemas.microsoft.com/office/drawing/2014/main" id="{B660527D-BBB4-58EA-EA39-B664797F913D}"/>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29;p31">
              <a:extLst>
                <a:ext uri="{FF2B5EF4-FFF2-40B4-BE49-F238E27FC236}">
                  <a16:creationId xmlns:a16="http://schemas.microsoft.com/office/drawing/2014/main" id="{2D258F80-DBCC-9062-B356-D0298F2C85F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0;p31">
              <a:extLst>
                <a:ext uri="{FF2B5EF4-FFF2-40B4-BE49-F238E27FC236}">
                  <a16:creationId xmlns:a16="http://schemas.microsoft.com/office/drawing/2014/main" id="{E3DA8065-2E60-F169-2D06-51F78B226ACA}"/>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1;p31">
              <a:extLst>
                <a:ext uri="{FF2B5EF4-FFF2-40B4-BE49-F238E27FC236}">
                  <a16:creationId xmlns:a16="http://schemas.microsoft.com/office/drawing/2014/main" id="{CA975078-5EC6-07E6-73D3-56B0286BD1B7}"/>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32;p31">
              <a:extLst>
                <a:ext uri="{FF2B5EF4-FFF2-40B4-BE49-F238E27FC236}">
                  <a16:creationId xmlns:a16="http://schemas.microsoft.com/office/drawing/2014/main" id="{006B3C1A-C2D7-447D-11BF-41874E0AB469}"/>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33;p31">
              <a:extLst>
                <a:ext uri="{FF2B5EF4-FFF2-40B4-BE49-F238E27FC236}">
                  <a16:creationId xmlns:a16="http://schemas.microsoft.com/office/drawing/2014/main" id="{5781E675-5404-2F4C-04B3-8129619E6BBC}"/>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4;p31">
              <a:extLst>
                <a:ext uri="{FF2B5EF4-FFF2-40B4-BE49-F238E27FC236}">
                  <a16:creationId xmlns:a16="http://schemas.microsoft.com/office/drawing/2014/main" id="{BE063F33-A966-8B0B-9EC4-E32ADB3653F4}"/>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35;p31">
              <a:extLst>
                <a:ext uri="{FF2B5EF4-FFF2-40B4-BE49-F238E27FC236}">
                  <a16:creationId xmlns:a16="http://schemas.microsoft.com/office/drawing/2014/main" id="{FCA4E784-3B3A-A617-7B54-B2860AF08107}"/>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roup 48">
            <a:extLst>
              <a:ext uri="{FF2B5EF4-FFF2-40B4-BE49-F238E27FC236}">
                <a16:creationId xmlns:a16="http://schemas.microsoft.com/office/drawing/2014/main" id="{A104460D-B566-5B8B-AA00-77E7E56CAE75}"/>
              </a:ext>
            </a:extLst>
          </p:cNvPr>
          <p:cNvGrpSpPr/>
          <p:nvPr/>
        </p:nvGrpSpPr>
        <p:grpSpPr>
          <a:xfrm>
            <a:off x="4468329" y="1658903"/>
            <a:ext cx="7236061" cy="4521978"/>
            <a:chOff x="462091" y="2356093"/>
            <a:chExt cx="5675948" cy="4297411"/>
          </a:xfrm>
        </p:grpSpPr>
        <p:sp>
          <p:nvSpPr>
            <p:cNvPr id="50" name="Freeform 12">
              <a:extLst>
                <a:ext uri="{FF2B5EF4-FFF2-40B4-BE49-F238E27FC236}">
                  <a16:creationId xmlns:a16="http://schemas.microsoft.com/office/drawing/2014/main" id="{2BFCC26B-F9EA-1F32-7F84-6D19133200CD}"/>
                </a:ext>
              </a:extLst>
            </p:cNvPr>
            <p:cNvSpPr/>
            <p:nvPr/>
          </p:nvSpPr>
          <p:spPr>
            <a:xfrm>
              <a:off x="462091" y="2356093"/>
              <a:ext cx="5675948" cy="4297411"/>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a:defRPr/>
              </a:pPr>
              <a:endParaRPr lang="en-SG">
                <a:solidFill>
                  <a:srgbClr val="000000"/>
                </a:solidFill>
                <a:ea typeface="微软雅黑"/>
                <a:cs typeface="Arial"/>
                <a:sym typeface="Arial"/>
              </a:endParaRPr>
            </a:p>
          </p:txBody>
        </p:sp>
        <p:sp>
          <p:nvSpPr>
            <p:cNvPr id="51" name="TextBox 50">
              <a:extLst>
                <a:ext uri="{FF2B5EF4-FFF2-40B4-BE49-F238E27FC236}">
                  <a16:creationId xmlns:a16="http://schemas.microsoft.com/office/drawing/2014/main" id="{0484274C-CE7F-F62A-878D-016F0A789E33}"/>
                </a:ext>
              </a:extLst>
            </p:cNvPr>
            <p:cNvSpPr txBox="1"/>
            <p:nvPr/>
          </p:nvSpPr>
          <p:spPr>
            <a:xfrm>
              <a:off x="617266" y="3161122"/>
              <a:ext cx="5340953" cy="3490492"/>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Khi viết bài văn nghị luận về một vấn đề cần giải quyết, cần triển khai phần giải pháp như thế nào cho hợp lí, thuyết phục?</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37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ppt_x"/>
                                          </p:val>
                                        </p:tav>
                                        <p:tav tm="100000">
                                          <p:val>
                                            <p:strVal val="#ppt_x"/>
                                          </p:val>
                                        </p:tav>
                                      </p:tavLst>
                                    </p:anim>
                                    <p:anim calcmode="lin" valueType="num">
                                      <p:cBhvr additive="base">
                                        <p:cTn id="1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1">
          <a:extLst>
            <a:ext uri="{FF2B5EF4-FFF2-40B4-BE49-F238E27FC236}">
              <a16:creationId xmlns:a16="http://schemas.microsoft.com/office/drawing/2014/main" id="{24CD78A2-D0F5-D122-A43B-A1033BF3E9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7426BE-C360-2044-DCEA-05017D4CAE7F}"/>
              </a:ext>
            </a:extLst>
          </p:cNvPr>
          <p:cNvSpPr txBox="1"/>
          <p:nvPr/>
        </p:nvSpPr>
        <p:spPr>
          <a:xfrm>
            <a:off x="1146964" y="296878"/>
            <a:ext cx="9898072" cy="9169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3393A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SG" sz="4000" b="0" i="0" u="none" strike="noStrike" kern="1200" cap="none" spc="0" normalizeH="0" baseline="0" noProof="0" dirty="0">
              <a:ln>
                <a:noFill/>
              </a:ln>
              <a:solidFill>
                <a:srgbClr val="3393A5"/>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oogle Shape;1022;p21">
            <a:extLst>
              <a:ext uri="{FF2B5EF4-FFF2-40B4-BE49-F238E27FC236}">
                <a16:creationId xmlns:a16="http://schemas.microsoft.com/office/drawing/2014/main" id="{5EF67122-9600-ABC5-7C8F-46A982008F6B}"/>
              </a:ext>
            </a:extLst>
          </p:cNvPr>
          <p:cNvGrpSpPr/>
          <p:nvPr/>
        </p:nvGrpSpPr>
        <p:grpSpPr>
          <a:xfrm rot="7739380">
            <a:off x="-93794" y="228736"/>
            <a:ext cx="711283" cy="343075"/>
            <a:chOff x="3372600" y="1183575"/>
            <a:chExt cx="533462" cy="257306"/>
          </a:xfrm>
        </p:grpSpPr>
        <p:sp>
          <p:nvSpPr>
            <p:cNvPr id="14" name="Google Shape;1023;p21">
              <a:extLst>
                <a:ext uri="{FF2B5EF4-FFF2-40B4-BE49-F238E27FC236}">
                  <a16:creationId xmlns:a16="http://schemas.microsoft.com/office/drawing/2014/main" id="{90602154-8B57-A1A1-07EE-D5F25887B51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24;p21">
              <a:extLst>
                <a:ext uri="{FF2B5EF4-FFF2-40B4-BE49-F238E27FC236}">
                  <a16:creationId xmlns:a16="http://schemas.microsoft.com/office/drawing/2014/main" id="{BDB6C1B0-FBA3-49EA-2F00-6F1DF9C1BAF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oogle Shape;1687;p44">
            <a:extLst>
              <a:ext uri="{FF2B5EF4-FFF2-40B4-BE49-F238E27FC236}">
                <a16:creationId xmlns:a16="http://schemas.microsoft.com/office/drawing/2014/main" id="{3D5D80BE-C82D-8BFD-6D92-D53F797019E9}"/>
              </a:ext>
            </a:extLst>
          </p:cNvPr>
          <p:cNvGrpSpPr/>
          <p:nvPr/>
        </p:nvGrpSpPr>
        <p:grpSpPr>
          <a:xfrm>
            <a:off x="10754593" y="6064553"/>
            <a:ext cx="1417512" cy="783669"/>
            <a:chOff x="6477225" y="2154238"/>
            <a:chExt cx="224650" cy="124200"/>
          </a:xfrm>
        </p:grpSpPr>
        <p:sp>
          <p:nvSpPr>
            <p:cNvPr id="3" name="Google Shape;1688;p44">
              <a:extLst>
                <a:ext uri="{FF2B5EF4-FFF2-40B4-BE49-F238E27FC236}">
                  <a16:creationId xmlns:a16="http://schemas.microsoft.com/office/drawing/2014/main" id="{3A361C9C-7A05-B8C9-D6AF-3803844874A9}"/>
                </a:ext>
              </a:extLst>
            </p:cNvPr>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rgbClr val="F09574"/>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Google Shape;1689;p44">
              <a:extLst>
                <a:ext uri="{FF2B5EF4-FFF2-40B4-BE49-F238E27FC236}">
                  <a16:creationId xmlns:a16="http://schemas.microsoft.com/office/drawing/2014/main" id="{E415C20B-6591-C476-0138-187F92120312}"/>
                </a:ext>
              </a:extLst>
            </p:cNvPr>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rgbClr val="F09574"/>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Google Shape;1690;p44">
              <a:extLst>
                <a:ext uri="{FF2B5EF4-FFF2-40B4-BE49-F238E27FC236}">
                  <a16:creationId xmlns:a16="http://schemas.microsoft.com/office/drawing/2014/main" id="{00528EB0-11A9-E429-6950-662528F2DA1E}"/>
                </a:ext>
              </a:extLst>
            </p:cNvPr>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rgbClr val="FFFFFF"/>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Google Shape;1691;p44">
              <a:extLst>
                <a:ext uri="{FF2B5EF4-FFF2-40B4-BE49-F238E27FC236}">
                  <a16:creationId xmlns:a16="http://schemas.microsoft.com/office/drawing/2014/main" id="{CE48E720-9332-B43B-76B8-C0A9EE99FC4B}"/>
                </a:ext>
              </a:extLst>
            </p:cNvPr>
            <p:cNvSpPr/>
            <p:nvPr/>
          </p:nvSpPr>
          <p:spPr>
            <a:xfrm>
              <a:off x="6560800" y="2224938"/>
              <a:ext cx="25" cy="53500"/>
            </a:xfrm>
            <a:custGeom>
              <a:avLst/>
              <a:gdLst/>
              <a:ahLst/>
              <a:cxnLst/>
              <a:rect l="l" t="t" r="r" b="b"/>
              <a:pathLst>
                <a:path w="1" h="2140" fill="none" extrusionOk="0">
                  <a:moveTo>
                    <a:pt x="0" y="1"/>
                  </a:moveTo>
                  <a:lnTo>
                    <a:pt x="0" y="214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Google Shape;1692;p44">
              <a:extLst>
                <a:ext uri="{FF2B5EF4-FFF2-40B4-BE49-F238E27FC236}">
                  <a16:creationId xmlns:a16="http://schemas.microsoft.com/office/drawing/2014/main" id="{BAF43886-B646-D26B-5C3C-84FFB674B565}"/>
                </a:ext>
              </a:extLst>
            </p:cNvPr>
            <p:cNvSpPr/>
            <p:nvPr/>
          </p:nvSpPr>
          <p:spPr>
            <a:xfrm>
              <a:off x="6574200" y="2224938"/>
              <a:ext cx="25" cy="53500"/>
            </a:xfrm>
            <a:custGeom>
              <a:avLst/>
              <a:gdLst/>
              <a:ahLst/>
              <a:cxnLst/>
              <a:rect l="l" t="t" r="r" b="b"/>
              <a:pathLst>
                <a:path w="1" h="2140" fill="none" extrusionOk="0">
                  <a:moveTo>
                    <a:pt x="1" y="1"/>
                  </a:moveTo>
                  <a:lnTo>
                    <a:pt x="1" y="214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1693;p44">
              <a:extLst>
                <a:ext uri="{FF2B5EF4-FFF2-40B4-BE49-F238E27FC236}">
                  <a16:creationId xmlns:a16="http://schemas.microsoft.com/office/drawing/2014/main" id="{C20D3226-82D2-B195-BC83-6ED727FCAB97}"/>
                </a:ext>
              </a:extLst>
            </p:cNvPr>
            <p:cNvSpPr/>
            <p:nvPr/>
          </p:nvSpPr>
          <p:spPr>
            <a:xfrm>
              <a:off x="6477225" y="2255413"/>
              <a:ext cx="65575" cy="25"/>
            </a:xfrm>
            <a:custGeom>
              <a:avLst/>
              <a:gdLst/>
              <a:ahLst/>
              <a:cxnLst/>
              <a:rect l="l" t="t" r="r" b="b"/>
              <a:pathLst>
                <a:path w="2623" h="1" fill="none" extrusionOk="0">
                  <a:moveTo>
                    <a:pt x="2623" y="1"/>
                  </a:moveTo>
                  <a:lnTo>
                    <a:pt x="1" y="1"/>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Google Shape;1694;p44">
              <a:extLst>
                <a:ext uri="{FF2B5EF4-FFF2-40B4-BE49-F238E27FC236}">
                  <a16:creationId xmlns:a16="http://schemas.microsoft.com/office/drawing/2014/main" id="{5E92D3FE-56C8-BC1D-AEF0-D247A432CBD6}"/>
                </a:ext>
              </a:extLst>
            </p:cNvPr>
            <p:cNvSpPr/>
            <p:nvPr/>
          </p:nvSpPr>
          <p:spPr>
            <a:xfrm>
              <a:off x="6477225" y="2242588"/>
              <a:ext cx="65575" cy="25"/>
            </a:xfrm>
            <a:custGeom>
              <a:avLst/>
              <a:gdLst/>
              <a:ahLst/>
              <a:cxnLst/>
              <a:rect l="l" t="t" r="r" b="b"/>
              <a:pathLst>
                <a:path w="2623" h="1" fill="none" extrusionOk="0">
                  <a:moveTo>
                    <a:pt x="2623" y="0"/>
                  </a:moveTo>
                  <a:lnTo>
                    <a:pt x="1" y="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Google Shape;1695;p44">
              <a:extLst>
                <a:ext uri="{FF2B5EF4-FFF2-40B4-BE49-F238E27FC236}">
                  <a16:creationId xmlns:a16="http://schemas.microsoft.com/office/drawing/2014/main" id="{EE8A3264-06A8-00DF-B821-0BA23035ED17}"/>
                </a:ext>
              </a:extLst>
            </p:cNvPr>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1696;p44">
              <a:extLst>
                <a:ext uri="{FF2B5EF4-FFF2-40B4-BE49-F238E27FC236}">
                  <a16:creationId xmlns:a16="http://schemas.microsoft.com/office/drawing/2014/main" id="{7D53837B-16F5-F66B-73B5-BDCA87948096}"/>
                </a:ext>
              </a:extLst>
            </p:cNvPr>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rgbClr val="9C8E57"/>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697;p44">
              <a:extLst>
                <a:ext uri="{FF2B5EF4-FFF2-40B4-BE49-F238E27FC236}">
                  <a16:creationId xmlns:a16="http://schemas.microsoft.com/office/drawing/2014/main" id="{6660BB1E-80C8-4C5D-D781-B0BEF21D9FC0}"/>
                </a:ext>
              </a:extLst>
            </p:cNvPr>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rgbClr val="C5B67B"/>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698;p44">
              <a:extLst>
                <a:ext uri="{FF2B5EF4-FFF2-40B4-BE49-F238E27FC236}">
                  <a16:creationId xmlns:a16="http://schemas.microsoft.com/office/drawing/2014/main" id="{667CB529-4F5E-2447-C578-8F4705ED6428}"/>
                </a:ext>
              </a:extLst>
            </p:cNvPr>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rgbClr val="C5B67B"/>
            </a:solidFill>
            <a:ln w="19050">
              <a:solidFill>
                <a:srgbClr val="060606"/>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699;p44">
              <a:extLst>
                <a:ext uri="{FF2B5EF4-FFF2-40B4-BE49-F238E27FC236}">
                  <a16:creationId xmlns:a16="http://schemas.microsoft.com/office/drawing/2014/main" id="{F465D383-5B45-2F64-A518-54F3B4F5AE80}"/>
                </a:ext>
              </a:extLst>
            </p:cNvPr>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700;p44">
              <a:extLst>
                <a:ext uri="{FF2B5EF4-FFF2-40B4-BE49-F238E27FC236}">
                  <a16:creationId xmlns:a16="http://schemas.microsoft.com/office/drawing/2014/main" id="{CF98AA0C-20B4-5C97-0B3C-D6583547B6C4}"/>
                </a:ext>
              </a:extLst>
            </p:cNvPr>
            <p:cNvSpPr/>
            <p:nvPr/>
          </p:nvSpPr>
          <p:spPr>
            <a:xfrm>
              <a:off x="6621550" y="2165913"/>
              <a:ext cx="45050" cy="25"/>
            </a:xfrm>
            <a:custGeom>
              <a:avLst/>
              <a:gdLst/>
              <a:ahLst/>
              <a:cxnLst/>
              <a:rect l="l" t="t" r="r" b="b"/>
              <a:pathLst>
                <a:path w="1802" h="1" fill="none" extrusionOk="0">
                  <a:moveTo>
                    <a:pt x="0" y="1"/>
                  </a:moveTo>
                  <a:lnTo>
                    <a:pt x="1802" y="1"/>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701;p44">
              <a:extLst>
                <a:ext uri="{FF2B5EF4-FFF2-40B4-BE49-F238E27FC236}">
                  <a16:creationId xmlns:a16="http://schemas.microsoft.com/office/drawing/2014/main" id="{A4B45C23-091E-4BF5-FE48-7EEFD9302471}"/>
                </a:ext>
              </a:extLst>
            </p:cNvPr>
            <p:cNvSpPr/>
            <p:nvPr/>
          </p:nvSpPr>
          <p:spPr>
            <a:xfrm>
              <a:off x="6645125" y="2257913"/>
              <a:ext cx="27050" cy="25"/>
            </a:xfrm>
            <a:custGeom>
              <a:avLst/>
              <a:gdLst/>
              <a:ahLst/>
              <a:cxnLst/>
              <a:rect l="l" t="t" r="r" b="b"/>
              <a:pathLst>
                <a:path w="1082" h="1" fill="none" extrusionOk="0">
                  <a:moveTo>
                    <a:pt x="0" y="0"/>
                  </a:moveTo>
                  <a:lnTo>
                    <a:pt x="1081" y="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702;p44">
              <a:extLst>
                <a:ext uri="{FF2B5EF4-FFF2-40B4-BE49-F238E27FC236}">
                  <a16:creationId xmlns:a16="http://schemas.microsoft.com/office/drawing/2014/main" id="{28AD559B-ADC4-8C26-FD39-56468156379F}"/>
                </a:ext>
              </a:extLst>
            </p:cNvPr>
            <p:cNvSpPr/>
            <p:nvPr/>
          </p:nvSpPr>
          <p:spPr>
            <a:xfrm>
              <a:off x="6636300" y="2267113"/>
              <a:ext cx="44875" cy="25"/>
            </a:xfrm>
            <a:custGeom>
              <a:avLst/>
              <a:gdLst/>
              <a:ahLst/>
              <a:cxnLst/>
              <a:rect l="l" t="t" r="r" b="b"/>
              <a:pathLst>
                <a:path w="1795" h="1" fill="none" extrusionOk="0">
                  <a:moveTo>
                    <a:pt x="1" y="0"/>
                  </a:moveTo>
                  <a:lnTo>
                    <a:pt x="1794" y="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703;p44">
              <a:extLst>
                <a:ext uri="{FF2B5EF4-FFF2-40B4-BE49-F238E27FC236}">
                  <a16:creationId xmlns:a16="http://schemas.microsoft.com/office/drawing/2014/main" id="{B4392DCC-FCAF-11CE-6C40-C9ED5288C547}"/>
                </a:ext>
              </a:extLst>
            </p:cNvPr>
            <p:cNvSpPr/>
            <p:nvPr/>
          </p:nvSpPr>
          <p:spPr>
            <a:xfrm>
              <a:off x="6578225" y="2162463"/>
              <a:ext cx="20725" cy="25"/>
            </a:xfrm>
            <a:custGeom>
              <a:avLst/>
              <a:gdLst/>
              <a:ahLst/>
              <a:cxnLst/>
              <a:rect l="l" t="t" r="r" b="b"/>
              <a:pathLst>
                <a:path w="829" h="1" fill="none" extrusionOk="0">
                  <a:moveTo>
                    <a:pt x="1" y="1"/>
                  </a:moveTo>
                  <a:lnTo>
                    <a:pt x="829" y="1"/>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704;p44">
              <a:extLst>
                <a:ext uri="{FF2B5EF4-FFF2-40B4-BE49-F238E27FC236}">
                  <a16:creationId xmlns:a16="http://schemas.microsoft.com/office/drawing/2014/main" id="{6186A70E-A54E-F091-4014-B4C1205685D6}"/>
                </a:ext>
              </a:extLst>
            </p:cNvPr>
            <p:cNvSpPr/>
            <p:nvPr/>
          </p:nvSpPr>
          <p:spPr>
            <a:xfrm>
              <a:off x="6579375" y="2169938"/>
              <a:ext cx="20725" cy="25"/>
            </a:xfrm>
            <a:custGeom>
              <a:avLst/>
              <a:gdLst/>
              <a:ahLst/>
              <a:cxnLst/>
              <a:rect l="l" t="t" r="r" b="b"/>
              <a:pathLst>
                <a:path w="829" h="1" fill="none" extrusionOk="0">
                  <a:moveTo>
                    <a:pt x="1" y="1"/>
                  </a:moveTo>
                  <a:lnTo>
                    <a:pt x="829" y="1"/>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705;p44">
              <a:extLst>
                <a:ext uri="{FF2B5EF4-FFF2-40B4-BE49-F238E27FC236}">
                  <a16:creationId xmlns:a16="http://schemas.microsoft.com/office/drawing/2014/main" id="{643EB14D-5EEB-2B37-3A4A-DA47D3D8D38C}"/>
                </a:ext>
              </a:extLst>
            </p:cNvPr>
            <p:cNvSpPr/>
            <p:nvPr/>
          </p:nvSpPr>
          <p:spPr>
            <a:xfrm>
              <a:off x="6596250" y="2268838"/>
              <a:ext cx="20900" cy="25"/>
            </a:xfrm>
            <a:custGeom>
              <a:avLst/>
              <a:gdLst/>
              <a:ahLst/>
              <a:cxnLst/>
              <a:rect l="l" t="t" r="r" b="b"/>
              <a:pathLst>
                <a:path w="836" h="1" fill="none" extrusionOk="0">
                  <a:moveTo>
                    <a:pt x="0" y="0"/>
                  </a:moveTo>
                  <a:lnTo>
                    <a:pt x="836" y="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706;p44">
              <a:extLst>
                <a:ext uri="{FF2B5EF4-FFF2-40B4-BE49-F238E27FC236}">
                  <a16:creationId xmlns:a16="http://schemas.microsoft.com/office/drawing/2014/main" id="{09550891-BD31-22FD-BE6B-6BD93EDB1830}"/>
                </a:ext>
              </a:extLst>
            </p:cNvPr>
            <p:cNvSpPr/>
            <p:nvPr/>
          </p:nvSpPr>
          <p:spPr>
            <a:xfrm>
              <a:off x="6595100" y="2260988"/>
              <a:ext cx="20725" cy="25"/>
            </a:xfrm>
            <a:custGeom>
              <a:avLst/>
              <a:gdLst/>
              <a:ahLst/>
              <a:cxnLst/>
              <a:rect l="l" t="t" r="r" b="b"/>
              <a:pathLst>
                <a:path w="829" h="1" fill="none" extrusionOk="0">
                  <a:moveTo>
                    <a:pt x="0" y="0"/>
                  </a:moveTo>
                  <a:lnTo>
                    <a:pt x="828" y="0"/>
                  </a:lnTo>
                </a:path>
              </a:pathLst>
            </a:custGeom>
            <a:solidFill>
              <a:srgbClr val="060606"/>
            </a:solidFill>
            <a:ln w="190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6" name="Google Shape;5756;p65">
            <a:extLst>
              <a:ext uri="{FF2B5EF4-FFF2-40B4-BE49-F238E27FC236}">
                <a16:creationId xmlns:a16="http://schemas.microsoft.com/office/drawing/2014/main" id="{D37D185A-CD97-3199-597B-0A28B899CC5A}"/>
              </a:ext>
            </a:extLst>
          </p:cNvPr>
          <p:cNvSpPr/>
          <p:nvPr/>
        </p:nvSpPr>
        <p:spPr>
          <a:xfrm flipH="1">
            <a:off x="3056496" y="251747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5757;p65">
            <a:extLst>
              <a:ext uri="{FF2B5EF4-FFF2-40B4-BE49-F238E27FC236}">
                <a16:creationId xmlns:a16="http://schemas.microsoft.com/office/drawing/2014/main" id="{6ECEA791-0720-7CEA-4D21-9E3DB86A0D48}"/>
              </a:ext>
            </a:extLst>
          </p:cNvPr>
          <p:cNvSpPr/>
          <p:nvPr/>
        </p:nvSpPr>
        <p:spPr>
          <a:xfrm flipH="1">
            <a:off x="302044" y="4854317"/>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5758;p65">
            <a:extLst>
              <a:ext uri="{FF2B5EF4-FFF2-40B4-BE49-F238E27FC236}">
                <a16:creationId xmlns:a16="http://schemas.microsoft.com/office/drawing/2014/main" id="{2D2C5F35-6531-778D-D872-BF24B4F99F9A}"/>
              </a:ext>
            </a:extLst>
          </p:cNvPr>
          <p:cNvSpPr/>
          <p:nvPr/>
        </p:nvSpPr>
        <p:spPr>
          <a:xfrm flipH="1">
            <a:off x="8659677" y="2707353"/>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5759;p65">
            <a:extLst>
              <a:ext uri="{FF2B5EF4-FFF2-40B4-BE49-F238E27FC236}">
                <a16:creationId xmlns:a16="http://schemas.microsoft.com/office/drawing/2014/main" id="{2AABA2F6-02A5-C10D-356F-29D631A6AF7F}"/>
              </a:ext>
            </a:extLst>
          </p:cNvPr>
          <p:cNvSpPr/>
          <p:nvPr/>
        </p:nvSpPr>
        <p:spPr>
          <a:xfrm flipH="1">
            <a:off x="6270979" y="463226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5760;p65">
            <a:extLst>
              <a:ext uri="{FF2B5EF4-FFF2-40B4-BE49-F238E27FC236}">
                <a16:creationId xmlns:a16="http://schemas.microsoft.com/office/drawing/2014/main" id="{C3FFDC19-C6F2-F28D-A370-1FCA8FA2B4D9}"/>
              </a:ext>
            </a:extLst>
          </p:cNvPr>
          <p:cNvSpPr txBox="1"/>
          <p:nvPr/>
        </p:nvSpPr>
        <p:spPr>
          <a:xfrm>
            <a:off x="370273" y="3908972"/>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1</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sp>
        <p:nvSpPr>
          <p:cNvPr id="31" name="Google Shape;5761;p65">
            <a:extLst>
              <a:ext uri="{FF2B5EF4-FFF2-40B4-BE49-F238E27FC236}">
                <a16:creationId xmlns:a16="http://schemas.microsoft.com/office/drawing/2014/main" id="{D675A0C2-8C58-7B16-88A7-0262DF02AB3B}"/>
              </a:ext>
            </a:extLst>
          </p:cNvPr>
          <p:cNvSpPr txBox="1"/>
          <p:nvPr/>
        </p:nvSpPr>
        <p:spPr>
          <a:xfrm>
            <a:off x="3178877" y="3908972"/>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2</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sp>
        <p:nvSpPr>
          <p:cNvPr id="32" name="Google Shape;5762;p65">
            <a:extLst>
              <a:ext uri="{FF2B5EF4-FFF2-40B4-BE49-F238E27FC236}">
                <a16:creationId xmlns:a16="http://schemas.microsoft.com/office/drawing/2014/main" id="{863962BE-4623-3A97-A9E0-90CCF1267097}"/>
              </a:ext>
            </a:extLst>
          </p:cNvPr>
          <p:cNvSpPr txBox="1"/>
          <p:nvPr/>
        </p:nvSpPr>
        <p:spPr>
          <a:xfrm>
            <a:off x="6327673" y="3908972"/>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EF4198"/>
                </a:solidFill>
                <a:effectLst/>
                <a:uLnTx/>
                <a:uFillTx/>
                <a:latin typeface="Atma"/>
                <a:ea typeface="Atma"/>
                <a:cs typeface="Atma"/>
                <a:sym typeface="Atma"/>
              </a:rPr>
              <a:t>3</a:t>
            </a:r>
            <a:endParaRPr kumimoji="0" sz="4000" b="0" i="0" u="none" strike="noStrike" kern="0" cap="none" spc="0" normalizeH="0" baseline="0" noProof="0" dirty="0">
              <a:ln>
                <a:noFill/>
              </a:ln>
              <a:solidFill>
                <a:srgbClr val="EF4198"/>
              </a:solidFill>
              <a:effectLst/>
              <a:uLnTx/>
              <a:uFillTx/>
              <a:latin typeface="Atma"/>
              <a:ea typeface="Atma"/>
              <a:cs typeface="Atma"/>
              <a:sym typeface="Atma"/>
            </a:endParaRPr>
          </a:p>
        </p:txBody>
      </p:sp>
      <p:sp>
        <p:nvSpPr>
          <p:cNvPr id="33" name="Google Shape;5763;p65">
            <a:extLst>
              <a:ext uri="{FF2B5EF4-FFF2-40B4-BE49-F238E27FC236}">
                <a16:creationId xmlns:a16="http://schemas.microsoft.com/office/drawing/2014/main" id="{55B1DF24-0FFD-8246-0FD4-A2CE32D1AEB5}"/>
              </a:ext>
            </a:extLst>
          </p:cNvPr>
          <p:cNvSpPr txBox="1"/>
          <p:nvPr/>
        </p:nvSpPr>
        <p:spPr>
          <a:xfrm>
            <a:off x="8837643" y="3908972"/>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4</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cxnSp>
        <p:nvCxnSpPr>
          <p:cNvPr id="34" name="Google Shape;5764;p65">
            <a:extLst>
              <a:ext uri="{FF2B5EF4-FFF2-40B4-BE49-F238E27FC236}">
                <a16:creationId xmlns:a16="http://schemas.microsoft.com/office/drawing/2014/main" id="{B87C149F-BA27-7337-CE75-0A62267C513D}"/>
              </a:ext>
            </a:extLst>
          </p:cNvPr>
          <p:cNvCxnSpPr>
            <a:stCxn id="30" idx="3"/>
            <a:endCxn id="31" idx="1"/>
          </p:cNvCxnSpPr>
          <p:nvPr/>
        </p:nvCxnSpPr>
        <p:spPr>
          <a:xfrm>
            <a:off x="1041473" y="4183572"/>
            <a:ext cx="2137404" cy="0"/>
          </a:xfrm>
          <a:prstGeom prst="straightConnector1">
            <a:avLst/>
          </a:prstGeom>
          <a:noFill/>
          <a:ln w="19050" cap="flat" cmpd="sng">
            <a:solidFill>
              <a:srgbClr val="FE5F26"/>
            </a:solidFill>
            <a:prstDash val="solid"/>
            <a:round/>
            <a:headEnd type="none" w="med" len="med"/>
            <a:tailEnd type="none" w="med" len="med"/>
          </a:ln>
        </p:spPr>
      </p:cxnSp>
      <p:cxnSp>
        <p:nvCxnSpPr>
          <p:cNvPr id="35" name="Google Shape;5765;p65">
            <a:extLst>
              <a:ext uri="{FF2B5EF4-FFF2-40B4-BE49-F238E27FC236}">
                <a16:creationId xmlns:a16="http://schemas.microsoft.com/office/drawing/2014/main" id="{77D3635D-AF48-D7EA-06AF-F8E5A97C31A0}"/>
              </a:ext>
            </a:extLst>
          </p:cNvPr>
          <p:cNvCxnSpPr>
            <a:stCxn id="31" idx="3"/>
            <a:endCxn id="32" idx="1"/>
          </p:cNvCxnSpPr>
          <p:nvPr/>
        </p:nvCxnSpPr>
        <p:spPr>
          <a:xfrm>
            <a:off x="3850077" y="4183572"/>
            <a:ext cx="2477596" cy="0"/>
          </a:xfrm>
          <a:prstGeom prst="straightConnector1">
            <a:avLst/>
          </a:prstGeom>
          <a:noFill/>
          <a:ln w="19050" cap="flat" cmpd="sng">
            <a:solidFill>
              <a:srgbClr val="FE5F26"/>
            </a:solidFill>
            <a:prstDash val="solid"/>
            <a:round/>
            <a:headEnd type="none" w="med" len="med"/>
            <a:tailEnd type="none" w="med" len="med"/>
          </a:ln>
        </p:spPr>
      </p:cxnSp>
      <p:cxnSp>
        <p:nvCxnSpPr>
          <p:cNvPr id="36" name="Google Shape;5766;p65">
            <a:extLst>
              <a:ext uri="{FF2B5EF4-FFF2-40B4-BE49-F238E27FC236}">
                <a16:creationId xmlns:a16="http://schemas.microsoft.com/office/drawing/2014/main" id="{64BC5C0C-21DD-7DA2-99AA-18B63F3B9272}"/>
              </a:ext>
            </a:extLst>
          </p:cNvPr>
          <p:cNvCxnSpPr>
            <a:stCxn id="32" idx="3"/>
            <a:endCxn id="33" idx="1"/>
          </p:cNvCxnSpPr>
          <p:nvPr/>
        </p:nvCxnSpPr>
        <p:spPr>
          <a:xfrm>
            <a:off x="6998873" y="4183572"/>
            <a:ext cx="1838770" cy="0"/>
          </a:xfrm>
          <a:prstGeom prst="straightConnector1">
            <a:avLst/>
          </a:prstGeom>
          <a:noFill/>
          <a:ln w="19050" cap="flat" cmpd="sng">
            <a:solidFill>
              <a:srgbClr val="FE5F26"/>
            </a:solidFill>
            <a:prstDash val="solid"/>
            <a:round/>
            <a:headEnd type="none" w="med" len="med"/>
            <a:tailEnd type="none" w="med" len="med"/>
          </a:ln>
        </p:spPr>
      </p:cxnSp>
      <p:cxnSp>
        <p:nvCxnSpPr>
          <p:cNvPr id="37" name="Google Shape;5767;p65">
            <a:extLst>
              <a:ext uri="{FF2B5EF4-FFF2-40B4-BE49-F238E27FC236}">
                <a16:creationId xmlns:a16="http://schemas.microsoft.com/office/drawing/2014/main" id="{0AEA8C75-06C4-9493-3017-5CBD06188F11}"/>
              </a:ext>
            </a:extLst>
          </p:cNvPr>
          <p:cNvCxnSpPr>
            <a:stCxn id="30" idx="0"/>
          </p:cNvCxnSpPr>
          <p:nvPr/>
        </p:nvCxnSpPr>
        <p:spPr>
          <a:xfrm rot="10800000">
            <a:off x="705873" y="3486572"/>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38" name="Google Shape;5768;p65">
            <a:extLst>
              <a:ext uri="{FF2B5EF4-FFF2-40B4-BE49-F238E27FC236}">
                <a16:creationId xmlns:a16="http://schemas.microsoft.com/office/drawing/2014/main" id="{AD0DE799-0D54-75B4-A8E3-05E15CF26F9B}"/>
              </a:ext>
            </a:extLst>
          </p:cNvPr>
          <p:cNvCxnSpPr>
            <a:stCxn id="31" idx="2"/>
          </p:cNvCxnSpPr>
          <p:nvPr/>
        </p:nvCxnSpPr>
        <p:spPr>
          <a:xfrm>
            <a:off x="3514477" y="4458172"/>
            <a:ext cx="0" cy="440800"/>
          </a:xfrm>
          <a:prstGeom prst="straightConnector1">
            <a:avLst/>
          </a:prstGeom>
          <a:noFill/>
          <a:ln w="19050" cap="flat" cmpd="sng">
            <a:solidFill>
              <a:srgbClr val="FE5F26"/>
            </a:solidFill>
            <a:prstDash val="solid"/>
            <a:round/>
            <a:headEnd type="none" w="med" len="med"/>
            <a:tailEnd type="none" w="med" len="med"/>
          </a:ln>
        </p:spPr>
      </p:cxnSp>
      <p:cxnSp>
        <p:nvCxnSpPr>
          <p:cNvPr id="39" name="Google Shape;5769;p65">
            <a:extLst>
              <a:ext uri="{FF2B5EF4-FFF2-40B4-BE49-F238E27FC236}">
                <a16:creationId xmlns:a16="http://schemas.microsoft.com/office/drawing/2014/main" id="{2CD0247D-97CF-0C29-A458-75951D4394C7}"/>
              </a:ext>
            </a:extLst>
          </p:cNvPr>
          <p:cNvCxnSpPr/>
          <p:nvPr/>
        </p:nvCxnSpPr>
        <p:spPr>
          <a:xfrm rot="10800000">
            <a:off x="6663273" y="3505520"/>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40" name="Google Shape;5770;p65">
            <a:extLst>
              <a:ext uri="{FF2B5EF4-FFF2-40B4-BE49-F238E27FC236}">
                <a16:creationId xmlns:a16="http://schemas.microsoft.com/office/drawing/2014/main" id="{0B444829-7519-7E9C-E3C6-052F783E89DF}"/>
              </a:ext>
            </a:extLst>
          </p:cNvPr>
          <p:cNvCxnSpPr>
            <a:stCxn id="33" idx="2"/>
          </p:cNvCxnSpPr>
          <p:nvPr/>
        </p:nvCxnSpPr>
        <p:spPr>
          <a:xfrm>
            <a:off x="9173243" y="4458172"/>
            <a:ext cx="0" cy="440800"/>
          </a:xfrm>
          <a:prstGeom prst="straightConnector1">
            <a:avLst/>
          </a:prstGeom>
          <a:noFill/>
          <a:ln w="19050" cap="flat" cmpd="sng">
            <a:solidFill>
              <a:srgbClr val="FE5F26"/>
            </a:solidFill>
            <a:prstDash val="solid"/>
            <a:round/>
            <a:headEnd type="none" w="med" len="med"/>
            <a:tailEnd type="none" w="med" len="med"/>
          </a:ln>
        </p:spPr>
      </p:cxnSp>
      <p:grpSp>
        <p:nvGrpSpPr>
          <p:cNvPr id="41" name="Google Shape;5771;p65">
            <a:extLst>
              <a:ext uri="{FF2B5EF4-FFF2-40B4-BE49-F238E27FC236}">
                <a16:creationId xmlns:a16="http://schemas.microsoft.com/office/drawing/2014/main" id="{D9FCFDE7-92B9-817A-12AB-B0F6AD061EF8}"/>
              </a:ext>
            </a:extLst>
          </p:cNvPr>
          <p:cNvGrpSpPr/>
          <p:nvPr/>
        </p:nvGrpSpPr>
        <p:grpSpPr>
          <a:xfrm>
            <a:off x="3265155" y="2706866"/>
            <a:ext cx="498644" cy="484829"/>
            <a:chOff x="3512070" y="1956222"/>
            <a:chExt cx="373983" cy="363622"/>
          </a:xfrm>
        </p:grpSpPr>
        <p:sp>
          <p:nvSpPr>
            <p:cNvPr id="42" name="Google Shape;5772;p65">
              <a:extLst>
                <a:ext uri="{FF2B5EF4-FFF2-40B4-BE49-F238E27FC236}">
                  <a16:creationId xmlns:a16="http://schemas.microsoft.com/office/drawing/2014/main" id="{3DE831AA-36EC-C971-5B14-4786C89C458B}"/>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5773;p65">
              <a:extLst>
                <a:ext uri="{FF2B5EF4-FFF2-40B4-BE49-F238E27FC236}">
                  <a16:creationId xmlns:a16="http://schemas.microsoft.com/office/drawing/2014/main" id="{4562DE81-8E1D-AA2C-ABE1-9D10C4386016}"/>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5774;p65">
              <a:extLst>
                <a:ext uri="{FF2B5EF4-FFF2-40B4-BE49-F238E27FC236}">
                  <a16:creationId xmlns:a16="http://schemas.microsoft.com/office/drawing/2014/main" id="{D0959D4C-3BDF-2D7D-C7F4-C45E123E5F44}"/>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5775;p65">
              <a:extLst>
                <a:ext uri="{FF2B5EF4-FFF2-40B4-BE49-F238E27FC236}">
                  <a16:creationId xmlns:a16="http://schemas.microsoft.com/office/drawing/2014/main" id="{1B56111A-3CB9-F282-A9DA-75F3B3DBFA8C}"/>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5776;p65">
              <a:extLst>
                <a:ext uri="{FF2B5EF4-FFF2-40B4-BE49-F238E27FC236}">
                  <a16:creationId xmlns:a16="http://schemas.microsoft.com/office/drawing/2014/main" id="{A8E78EDE-3970-BA14-4BCC-110BBDA5D42A}"/>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5777;p65">
              <a:extLst>
                <a:ext uri="{FF2B5EF4-FFF2-40B4-BE49-F238E27FC236}">
                  <a16:creationId xmlns:a16="http://schemas.microsoft.com/office/drawing/2014/main" id="{CCDDA6CA-6E12-4736-572D-0EF744E98F90}"/>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5778;p65">
              <a:extLst>
                <a:ext uri="{FF2B5EF4-FFF2-40B4-BE49-F238E27FC236}">
                  <a16:creationId xmlns:a16="http://schemas.microsoft.com/office/drawing/2014/main" id="{B0DFACCE-A25A-9534-4BA5-33572F57BCAC}"/>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5779;p65">
              <a:extLst>
                <a:ext uri="{FF2B5EF4-FFF2-40B4-BE49-F238E27FC236}">
                  <a16:creationId xmlns:a16="http://schemas.microsoft.com/office/drawing/2014/main" id="{0E404040-4DB2-ABE2-2310-667EB147EAE3}"/>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5780;p65">
              <a:extLst>
                <a:ext uri="{FF2B5EF4-FFF2-40B4-BE49-F238E27FC236}">
                  <a16:creationId xmlns:a16="http://schemas.microsoft.com/office/drawing/2014/main" id="{8B6E7192-56D1-F215-6837-6E1EC38CB3B9}"/>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5781;p65">
              <a:extLst>
                <a:ext uri="{FF2B5EF4-FFF2-40B4-BE49-F238E27FC236}">
                  <a16:creationId xmlns:a16="http://schemas.microsoft.com/office/drawing/2014/main" id="{33069518-5E6F-BD56-7F7E-60C0BA9F3989}"/>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5782;p65">
              <a:extLst>
                <a:ext uri="{FF2B5EF4-FFF2-40B4-BE49-F238E27FC236}">
                  <a16:creationId xmlns:a16="http://schemas.microsoft.com/office/drawing/2014/main" id="{A19A121E-8696-3754-7F6C-AF170001F630}"/>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5783;p65">
              <a:extLst>
                <a:ext uri="{FF2B5EF4-FFF2-40B4-BE49-F238E27FC236}">
                  <a16:creationId xmlns:a16="http://schemas.microsoft.com/office/drawing/2014/main" id="{A994EAAD-8397-F508-98A5-69ED502DF30E}"/>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5784;p65">
              <a:extLst>
                <a:ext uri="{FF2B5EF4-FFF2-40B4-BE49-F238E27FC236}">
                  <a16:creationId xmlns:a16="http://schemas.microsoft.com/office/drawing/2014/main" id="{E40E348B-237E-E6DD-3DF2-1B41BAA84B15}"/>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5785;p65">
              <a:extLst>
                <a:ext uri="{FF2B5EF4-FFF2-40B4-BE49-F238E27FC236}">
                  <a16:creationId xmlns:a16="http://schemas.microsoft.com/office/drawing/2014/main" id="{1C9A342D-D183-08BC-4E5F-B2EEE162B93C}"/>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5786;p65">
              <a:extLst>
                <a:ext uri="{FF2B5EF4-FFF2-40B4-BE49-F238E27FC236}">
                  <a16:creationId xmlns:a16="http://schemas.microsoft.com/office/drawing/2014/main" id="{6FE02F71-F3DE-427A-7318-F9BFC52A7DAC}"/>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5787;p65">
              <a:extLst>
                <a:ext uri="{FF2B5EF4-FFF2-40B4-BE49-F238E27FC236}">
                  <a16:creationId xmlns:a16="http://schemas.microsoft.com/office/drawing/2014/main" id="{0798AD18-A96B-8C78-F941-3BF55FF2B94C}"/>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5788;p65">
              <a:extLst>
                <a:ext uri="{FF2B5EF4-FFF2-40B4-BE49-F238E27FC236}">
                  <a16:creationId xmlns:a16="http://schemas.microsoft.com/office/drawing/2014/main" id="{B1593B9F-FB65-AB2F-8EF9-A7F3B62F32EF}"/>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59" name="Google Shape;5789;p65">
            <a:extLst>
              <a:ext uri="{FF2B5EF4-FFF2-40B4-BE49-F238E27FC236}">
                <a16:creationId xmlns:a16="http://schemas.microsoft.com/office/drawing/2014/main" id="{F98C3215-11FF-9824-06BD-A2E9255A927F}"/>
              </a:ext>
            </a:extLst>
          </p:cNvPr>
          <p:cNvGrpSpPr/>
          <p:nvPr/>
        </p:nvGrpSpPr>
        <p:grpSpPr>
          <a:xfrm>
            <a:off x="554370" y="5063862"/>
            <a:ext cx="411344" cy="444504"/>
            <a:chOff x="1748310" y="2408601"/>
            <a:chExt cx="308508" cy="333378"/>
          </a:xfrm>
        </p:grpSpPr>
        <p:sp>
          <p:nvSpPr>
            <p:cNvPr id="60" name="Google Shape;5790;p65">
              <a:extLst>
                <a:ext uri="{FF2B5EF4-FFF2-40B4-BE49-F238E27FC236}">
                  <a16:creationId xmlns:a16="http://schemas.microsoft.com/office/drawing/2014/main" id="{8B7CCDEA-B33B-ABD2-D0CC-7F5BB1671AD6}"/>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5791;p65">
              <a:extLst>
                <a:ext uri="{FF2B5EF4-FFF2-40B4-BE49-F238E27FC236}">
                  <a16:creationId xmlns:a16="http://schemas.microsoft.com/office/drawing/2014/main" id="{8CFBDB2C-39D9-504E-3ED4-D9EC89666863}"/>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5792;p65">
              <a:extLst>
                <a:ext uri="{FF2B5EF4-FFF2-40B4-BE49-F238E27FC236}">
                  <a16:creationId xmlns:a16="http://schemas.microsoft.com/office/drawing/2014/main" id="{9B519415-46D5-D445-5D09-85CFC1252241}"/>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5793;p65">
              <a:extLst>
                <a:ext uri="{FF2B5EF4-FFF2-40B4-BE49-F238E27FC236}">
                  <a16:creationId xmlns:a16="http://schemas.microsoft.com/office/drawing/2014/main" id="{1F515C24-AF1A-32E6-9A76-BE186A7D27F2}"/>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5794;p65">
              <a:extLst>
                <a:ext uri="{FF2B5EF4-FFF2-40B4-BE49-F238E27FC236}">
                  <a16:creationId xmlns:a16="http://schemas.microsoft.com/office/drawing/2014/main" id="{0A50B703-3C94-B9E7-28DC-9DA1C08ECF8F}"/>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5795;p65">
              <a:extLst>
                <a:ext uri="{FF2B5EF4-FFF2-40B4-BE49-F238E27FC236}">
                  <a16:creationId xmlns:a16="http://schemas.microsoft.com/office/drawing/2014/main" id="{839C5055-8A1D-8387-0DA0-5FD074DB5AE4}"/>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5796;p65">
              <a:extLst>
                <a:ext uri="{FF2B5EF4-FFF2-40B4-BE49-F238E27FC236}">
                  <a16:creationId xmlns:a16="http://schemas.microsoft.com/office/drawing/2014/main" id="{C622B878-6FDD-97B1-AA09-6E0DE5B4411D}"/>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5797;p65">
              <a:extLst>
                <a:ext uri="{FF2B5EF4-FFF2-40B4-BE49-F238E27FC236}">
                  <a16:creationId xmlns:a16="http://schemas.microsoft.com/office/drawing/2014/main" id="{AA7D1E6E-36AE-DB7C-A39D-846CC9C805BA}"/>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68" name="Google Shape;5798;p65">
            <a:extLst>
              <a:ext uri="{FF2B5EF4-FFF2-40B4-BE49-F238E27FC236}">
                <a16:creationId xmlns:a16="http://schemas.microsoft.com/office/drawing/2014/main" id="{D07C827F-1289-77BC-9DB4-7977E178F38D}"/>
              </a:ext>
            </a:extLst>
          </p:cNvPr>
          <p:cNvGrpSpPr/>
          <p:nvPr/>
        </p:nvGrpSpPr>
        <p:grpSpPr>
          <a:xfrm>
            <a:off x="8915590" y="2904620"/>
            <a:ext cx="404217" cy="469079"/>
            <a:chOff x="2224585" y="1962854"/>
            <a:chExt cx="303163" cy="351809"/>
          </a:xfrm>
        </p:grpSpPr>
        <p:sp>
          <p:nvSpPr>
            <p:cNvPr id="69" name="Google Shape;5799;p65">
              <a:extLst>
                <a:ext uri="{FF2B5EF4-FFF2-40B4-BE49-F238E27FC236}">
                  <a16:creationId xmlns:a16="http://schemas.microsoft.com/office/drawing/2014/main" id="{5E179B99-6FDC-7DE4-F7C6-05BE34172232}"/>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5800;p65">
              <a:extLst>
                <a:ext uri="{FF2B5EF4-FFF2-40B4-BE49-F238E27FC236}">
                  <a16:creationId xmlns:a16="http://schemas.microsoft.com/office/drawing/2014/main" id="{C22C8ED4-AE21-31FB-F846-4F52C3068E9B}"/>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5801;p65">
              <a:extLst>
                <a:ext uri="{FF2B5EF4-FFF2-40B4-BE49-F238E27FC236}">
                  <a16:creationId xmlns:a16="http://schemas.microsoft.com/office/drawing/2014/main" id="{017303F5-1F83-815F-B09C-ECCABC71612D}"/>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5802;p65">
              <a:extLst>
                <a:ext uri="{FF2B5EF4-FFF2-40B4-BE49-F238E27FC236}">
                  <a16:creationId xmlns:a16="http://schemas.microsoft.com/office/drawing/2014/main" id="{312FE7E2-40D6-4D1A-DCD0-FB2E73CF3C3D}"/>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5803;p65">
              <a:extLst>
                <a:ext uri="{FF2B5EF4-FFF2-40B4-BE49-F238E27FC236}">
                  <a16:creationId xmlns:a16="http://schemas.microsoft.com/office/drawing/2014/main" id="{7545328C-E14F-44F8-2915-012ACF52052A}"/>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5804;p65">
              <a:extLst>
                <a:ext uri="{FF2B5EF4-FFF2-40B4-BE49-F238E27FC236}">
                  <a16:creationId xmlns:a16="http://schemas.microsoft.com/office/drawing/2014/main" id="{39B0F725-8891-1A0C-A734-E317F6C8938C}"/>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5805;p65">
              <a:extLst>
                <a:ext uri="{FF2B5EF4-FFF2-40B4-BE49-F238E27FC236}">
                  <a16:creationId xmlns:a16="http://schemas.microsoft.com/office/drawing/2014/main" id="{F12A5DDD-D697-DC91-1465-6B066CC66AD0}"/>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5806;p65">
              <a:extLst>
                <a:ext uri="{FF2B5EF4-FFF2-40B4-BE49-F238E27FC236}">
                  <a16:creationId xmlns:a16="http://schemas.microsoft.com/office/drawing/2014/main" id="{06C78063-DE17-715B-BC8C-B4AD06700BDE}"/>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77" name="Google Shape;5807;p65">
            <a:extLst>
              <a:ext uri="{FF2B5EF4-FFF2-40B4-BE49-F238E27FC236}">
                <a16:creationId xmlns:a16="http://schemas.microsoft.com/office/drawing/2014/main" id="{92DD4B9A-B4BB-1876-CE95-7F62A33DBADD}"/>
              </a:ext>
            </a:extLst>
          </p:cNvPr>
          <p:cNvGrpSpPr/>
          <p:nvPr/>
        </p:nvGrpSpPr>
        <p:grpSpPr>
          <a:xfrm>
            <a:off x="6492202" y="4835001"/>
            <a:ext cx="473511" cy="458099"/>
            <a:chOff x="3510094" y="2909281"/>
            <a:chExt cx="355133" cy="343574"/>
          </a:xfrm>
        </p:grpSpPr>
        <p:sp>
          <p:nvSpPr>
            <p:cNvPr id="78" name="Google Shape;5808;p65">
              <a:extLst>
                <a:ext uri="{FF2B5EF4-FFF2-40B4-BE49-F238E27FC236}">
                  <a16:creationId xmlns:a16="http://schemas.microsoft.com/office/drawing/2014/main" id="{BE931A96-5DA4-1845-FBCD-3984F9F67107}"/>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5809;p65">
              <a:extLst>
                <a:ext uri="{FF2B5EF4-FFF2-40B4-BE49-F238E27FC236}">
                  <a16:creationId xmlns:a16="http://schemas.microsoft.com/office/drawing/2014/main" id="{C2FCB212-6A8B-28A9-F42C-AD97F8EEFD39}"/>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5810;p65">
              <a:extLst>
                <a:ext uri="{FF2B5EF4-FFF2-40B4-BE49-F238E27FC236}">
                  <a16:creationId xmlns:a16="http://schemas.microsoft.com/office/drawing/2014/main" id="{7CCA4E06-71C1-5865-AAA2-50C16B56ED97}"/>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5811;p65">
              <a:extLst>
                <a:ext uri="{FF2B5EF4-FFF2-40B4-BE49-F238E27FC236}">
                  <a16:creationId xmlns:a16="http://schemas.microsoft.com/office/drawing/2014/main" id="{2AC0A1A2-4489-E2A6-2376-99BF1C14EB97}"/>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5812;p65">
              <a:extLst>
                <a:ext uri="{FF2B5EF4-FFF2-40B4-BE49-F238E27FC236}">
                  <a16:creationId xmlns:a16="http://schemas.microsoft.com/office/drawing/2014/main" id="{6AE1FA28-B56F-3423-FCF2-AF1BC68314B8}"/>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5813;p65">
              <a:extLst>
                <a:ext uri="{FF2B5EF4-FFF2-40B4-BE49-F238E27FC236}">
                  <a16:creationId xmlns:a16="http://schemas.microsoft.com/office/drawing/2014/main" id="{A9C2F1FF-5F95-39A4-55B7-B484EF534927}"/>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5814;p65">
              <a:extLst>
                <a:ext uri="{FF2B5EF4-FFF2-40B4-BE49-F238E27FC236}">
                  <a16:creationId xmlns:a16="http://schemas.microsoft.com/office/drawing/2014/main" id="{F4D7DC45-9D0B-B955-8015-FFFE8D29633D}"/>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5815;p65">
              <a:extLst>
                <a:ext uri="{FF2B5EF4-FFF2-40B4-BE49-F238E27FC236}">
                  <a16:creationId xmlns:a16="http://schemas.microsoft.com/office/drawing/2014/main" id="{80BF4611-A1C0-1563-2605-3E432F7B54B0}"/>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5816;p65">
              <a:extLst>
                <a:ext uri="{FF2B5EF4-FFF2-40B4-BE49-F238E27FC236}">
                  <a16:creationId xmlns:a16="http://schemas.microsoft.com/office/drawing/2014/main" id="{476755BB-522D-EA93-A940-77E47EDBEA9B}"/>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5817;p65">
              <a:extLst>
                <a:ext uri="{FF2B5EF4-FFF2-40B4-BE49-F238E27FC236}">
                  <a16:creationId xmlns:a16="http://schemas.microsoft.com/office/drawing/2014/main" id="{03C6CB76-1879-F7D1-262E-856886886E22}"/>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5818;p65">
              <a:extLst>
                <a:ext uri="{FF2B5EF4-FFF2-40B4-BE49-F238E27FC236}">
                  <a16:creationId xmlns:a16="http://schemas.microsoft.com/office/drawing/2014/main" id="{F39F8A2F-5FA9-9B56-7E7D-925418A748C2}"/>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5819;p65">
              <a:extLst>
                <a:ext uri="{FF2B5EF4-FFF2-40B4-BE49-F238E27FC236}">
                  <a16:creationId xmlns:a16="http://schemas.microsoft.com/office/drawing/2014/main" id="{C33D679C-5705-E861-1938-E437B9CFD503}"/>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5820;p65">
              <a:extLst>
                <a:ext uri="{FF2B5EF4-FFF2-40B4-BE49-F238E27FC236}">
                  <a16:creationId xmlns:a16="http://schemas.microsoft.com/office/drawing/2014/main" id="{946547CC-D5BA-5B9B-E42C-36AE755214F3}"/>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91" name="Google Shape;5757;p65">
            <a:extLst>
              <a:ext uri="{FF2B5EF4-FFF2-40B4-BE49-F238E27FC236}">
                <a16:creationId xmlns:a16="http://schemas.microsoft.com/office/drawing/2014/main" id="{09FBD1C1-D645-91CD-A757-07159F95F814}"/>
              </a:ext>
            </a:extLst>
          </p:cNvPr>
          <p:cNvSpPr/>
          <p:nvPr/>
        </p:nvSpPr>
        <p:spPr>
          <a:xfrm flipH="1">
            <a:off x="10742964" y="4874748"/>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5760;p65">
            <a:extLst>
              <a:ext uri="{FF2B5EF4-FFF2-40B4-BE49-F238E27FC236}">
                <a16:creationId xmlns:a16="http://schemas.microsoft.com/office/drawing/2014/main" id="{92515220-E8BC-BE2E-C10D-7A9FCC7E1DEB}"/>
              </a:ext>
            </a:extLst>
          </p:cNvPr>
          <p:cNvSpPr txBox="1"/>
          <p:nvPr/>
        </p:nvSpPr>
        <p:spPr>
          <a:xfrm>
            <a:off x="10754593" y="3854157"/>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5</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cxnSp>
        <p:nvCxnSpPr>
          <p:cNvPr id="93" name="Google Shape;5767;p65">
            <a:extLst>
              <a:ext uri="{FF2B5EF4-FFF2-40B4-BE49-F238E27FC236}">
                <a16:creationId xmlns:a16="http://schemas.microsoft.com/office/drawing/2014/main" id="{783A9686-2447-6831-302D-DB832C9DE200}"/>
              </a:ext>
            </a:extLst>
          </p:cNvPr>
          <p:cNvCxnSpPr>
            <a:stCxn id="92" idx="0"/>
          </p:cNvCxnSpPr>
          <p:nvPr/>
        </p:nvCxnSpPr>
        <p:spPr>
          <a:xfrm rot="10800000">
            <a:off x="11090193" y="3431757"/>
            <a:ext cx="0" cy="422400"/>
          </a:xfrm>
          <a:prstGeom prst="straightConnector1">
            <a:avLst/>
          </a:prstGeom>
          <a:noFill/>
          <a:ln w="19050" cap="flat" cmpd="sng">
            <a:solidFill>
              <a:srgbClr val="FE5F26"/>
            </a:solidFill>
            <a:prstDash val="solid"/>
            <a:round/>
            <a:headEnd type="none" w="med" len="med"/>
            <a:tailEnd type="none" w="med" len="med"/>
          </a:ln>
        </p:spPr>
      </p:cxnSp>
      <p:grpSp>
        <p:nvGrpSpPr>
          <p:cNvPr id="94" name="Google Shape;5789;p65">
            <a:extLst>
              <a:ext uri="{FF2B5EF4-FFF2-40B4-BE49-F238E27FC236}">
                <a16:creationId xmlns:a16="http://schemas.microsoft.com/office/drawing/2014/main" id="{8FBA492A-1E0D-5A36-80AD-7B39066B3DAA}"/>
              </a:ext>
            </a:extLst>
          </p:cNvPr>
          <p:cNvGrpSpPr/>
          <p:nvPr/>
        </p:nvGrpSpPr>
        <p:grpSpPr>
          <a:xfrm>
            <a:off x="11014449" y="5097537"/>
            <a:ext cx="411344" cy="444504"/>
            <a:chOff x="1748310" y="2408601"/>
            <a:chExt cx="308508" cy="333378"/>
          </a:xfrm>
        </p:grpSpPr>
        <p:sp>
          <p:nvSpPr>
            <p:cNvPr id="95" name="Google Shape;5790;p65">
              <a:extLst>
                <a:ext uri="{FF2B5EF4-FFF2-40B4-BE49-F238E27FC236}">
                  <a16:creationId xmlns:a16="http://schemas.microsoft.com/office/drawing/2014/main" id="{1BC28099-18C6-646B-D524-6EDCF7156901}"/>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5791;p65">
              <a:extLst>
                <a:ext uri="{FF2B5EF4-FFF2-40B4-BE49-F238E27FC236}">
                  <a16:creationId xmlns:a16="http://schemas.microsoft.com/office/drawing/2014/main" id="{2377EAEC-5059-71C8-7448-BF6806F151A1}"/>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5792;p65">
              <a:extLst>
                <a:ext uri="{FF2B5EF4-FFF2-40B4-BE49-F238E27FC236}">
                  <a16:creationId xmlns:a16="http://schemas.microsoft.com/office/drawing/2014/main" id="{D04DA68F-E6ED-5C93-4F5B-059C5CEFAAB7}"/>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5793;p65">
              <a:extLst>
                <a:ext uri="{FF2B5EF4-FFF2-40B4-BE49-F238E27FC236}">
                  <a16:creationId xmlns:a16="http://schemas.microsoft.com/office/drawing/2014/main" id="{10B815E7-2793-9951-42B4-2AD0DFDE581C}"/>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5794;p65">
              <a:extLst>
                <a:ext uri="{FF2B5EF4-FFF2-40B4-BE49-F238E27FC236}">
                  <a16:creationId xmlns:a16="http://schemas.microsoft.com/office/drawing/2014/main" id="{D4CC25B3-5133-14E1-57C0-62193C1C1E64}"/>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5795;p65">
              <a:extLst>
                <a:ext uri="{FF2B5EF4-FFF2-40B4-BE49-F238E27FC236}">
                  <a16:creationId xmlns:a16="http://schemas.microsoft.com/office/drawing/2014/main" id="{1809A4B1-C509-0B57-F82C-FF47C2908899}"/>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 name="Google Shape;5796;p65">
              <a:extLst>
                <a:ext uri="{FF2B5EF4-FFF2-40B4-BE49-F238E27FC236}">
                  <a16:creationId xmlns:a16="http://schemas.microsoft.com/office/drawing/2014/main" id="{9E0EB481-7165-0484-42F0-30494BAA4222}"/>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5797;p65">
              <a:extLst>
                <a:ext uri="{FF2B5EF4-FFF2-40B4-BE49-F238E27FC236}">
                  <a16:creationId xmlns:a16="http://schemas.microsoft.com/office/drawing/2014/main" id="{9B2C8E0A-B16B-7976-4FCD-0DA5459817BC}"/>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cxnSp>
        <p:nvCxnSpPr>
          <p:cNvPr id="103" name="Google Shape;5766;p65">
            <a:extLst>
              <a:ext uri="{FF2B5EF4-FFF2-40B4-BE49-F238E27FC236}">
                <a16:creationId xmlns:a16="http://schemas.microsoft.com/office/drawing/2014/main" id="{E5683792-C66F-62FF-26B2-335E82ADD6DB}"/>
              </a:ext>
            </a:extLst>
          </p:cNvPr>
          <p:cNvCxnSpPr>
            <a:cxnSpLocks/>
            <a:stCxn id="33" idx="3"/>
          </p:cNvCxnSpPr>
          <p:nvPr/>
        </p:nvCxnSpPr>
        <p:spPr>
          <a:xfrm>
            <a:off x="9508843" y="4183572"/>
            <a:ext cx="1360305" cy="0"/>
          </a:xfrm>
          <a:prstGeom prst="straightConnector1">
            <a:avLst/>
          </a:prstGeom>
          <a:noFill/>
          <a:ln w="19050" cap="flat" cmpd="sng">
            <a:solidFill>
              <a:srgbClr val="FE5F26"/>
            </a:solidFill>
            <a:prstDash val="solid"/>
            <a:round/>
            <a:headEnd type="none" w="med" len="med"/>
            <a:tailEnd type="none" w="med" len="med"/>
          </a:ln>
        </p:spPr>
      </p:cxnSp>
      <p:sp>
        <p:nvSpPr>
          <p:cNvPr id="104" name="TextBox 103">
            <a:extLst>
              <a:ext uri="{FF2B5EF4-FFF2-40B4-BE49-F238E27FC236}">
                <a16:creationId xmlns:a16="http://schemas.microsoft.com/office/drawing/2014/main" id="{7F3F085A-2CEB-F9A0-4F91-B155FCB7D8A1}"/>
              </a:ext>
            </a:extLst>
          </p:cNvPr>
          <p:cNvSpPr txBox="1"/>
          <p:nvPr/>
        </p:nvSpPr>
        <p:spPr>
          <a:xfrm>
            <a:off x="-2969" y="1553802"/>
            <a:ext cx="2299866" cy="1569660"/>
          </a:xfrm>
          <a:prstGeom prst="rect">
            <a:avLst/>
          </a:prstGeom>
          <a:noFill/>
        </p:spPr>
        <p:txBody>
          <a:bodyPr wrap="square">
            <a:spAutoFit/>
          </a:bodyPr>
          <a:lstStyle/>
          <a:p>
            <a:pPr algn="ctr"/>
            <a:r>
              <a:rPr lang="vi-VN" sz="3200" dirty="0">
                <a:latin typeface="+mj-lt"/>
              </a:rPr>
              <a:t>Xác định rõ vấn đề cần giải quyết</a:t>
            </a:r>
            <a:endParaRPr lang="en-SG" sz="3200" dirty="0">
              <a:latin typeface="+mj-lt"/>
            </a:endParaRPr>
          </a:p>
        </p:txBody>
      </p:sp>
      <p:sp>
        <p:nvSpPr>
          <p:cNvPr id="105" name="TextBox 104">
            <a:extLst>
              <a:ext uri="{FF2B5EF4-FFF2-40B4-BE49-F238E27FC236}">
                <a16:creationId xmlns:a16="http://schemas.microsoft.com/office/drawing/2014/main" id="{CA5E462A-A6AD-D3EB-DB46-85B798F9F7EF}"/>
              </a:ext>
            </a:extLst>
          </p:cNvPr>
          <p:cNvSpPr txBox="1"/>
          <p:nvPr/>
        </p:nvSpPr>
        <p:spPr>
          <a:xfrm>
            <a:off x="1255345" y="4885131"/>
            <a:ext cx="4993415" cy="1569660"/>
          </a:xfrm>
          <a:prstGeom prst="rect">
            <a:avLst/>
          </a:prstGeom>
          <a:noFill/>
        </p:spPr>
        <p:txBody>
          <a:bodyPr wrap="square">
            <a:spAutoFit/>
          </a:bodyPr>
          <a:lstStyle/>
          <a:p>
            <a:pPr algn="ctr"/>
            <a:r>
              <a:rPr lang="vi-VN" sz="3200" dirty="0">
                <a:latin typeface="+mj-lt"/>
              </a:rPr>
              <a:t>Đề xuất giải pháp: Giải pháp cần cụ thể, rõ ràng, khả thi và phù hợp với thực tế.</a:t>
            </a:r>
            <a:endParaRPr lang="en-SG" sz="3200" dirty="0">
              <a:latin typeface="+mj-lt"/>
            </a:endParaRPr>
          </a:p>
        </p:txBody>
      </p:sp>
      <p:sp>
        <p:nvSpPr>
          <p:cNvPr id="106" name="TextBox 105">
            <a:extLst>
              <a:ext uri="{FF2B5EF4-FFF2-40B4-BE49-F238E27FC236}">
                <a16:creationId xmlns:a16="http://schemas.microsoft.com/office/drawing/2014/main" id="{B65A5756-017F-3A32-B4FE-E96749F3D9E8}"/>
              </a:ext>
            </a:extLst>
          </p:cNvPr>
          <p:cNvSpPr txBox="1"/>
          <p:nvPr/>
        </p:nvSpPr>
        <p:spPr>
          <a:xfrm>
            <a:off x="4186628" y="1351836"/>
            <a:ext cx="4581562" cy="2062103"/>
          </a:xfrm>
          <a:prstGeom prst="rect">
            <a:avLst/>
          </a:prstGeom>
          <a:noFill/>
        </p:spPr>
        <p:txBody>
          <a:bodyPr wrap="square">
            <a:spAutoFit/>
          </a:bodyPr>
          <a:lstStyle/>
          <a:p>
            <a:pPr algn="ctr"/>
            <a:r>
              <a:rPr lang="vi-VN" sz="3200" dirty="0">
                <a:latin typeface="+mj-lt"/>
              </a:rPr>
              <a:t>Lập luận và dẫn chứng: Lập luận chặt chẽ, sử dụng dẫn chứng cụ thể để minh họa cho các giải pháp.</a:t>
            </a:r>
            <a:endParaRPr lang="en-SG" sz="3200" dirty="0">
              <a:latin typeface="+mj-lt"/>
            </a:endParaRPr>
          </a:p>
        </p:txBody>
      </p:sp>
      <p:sp>
        <p:nvSpPr>
          <p:cNvPr id="107" name="TextBox 106">
            <a:extLst>
              <a:ext uri="{FF2B5EF4-FFF2-40B4-BE49-F238E27FC236}">
                <a16:creationId xmlns:a16="http://schemas.microsoft.com/office/drawing/2014/main" id="{D990D3B3-2AFF-256F-E666-338181590D00}"/>
              </a:ext>
            </a:extLst>
          </p:cNvPr>
          <p:cNvSpPr txBox="1"/>
          <p:nvPr/>
        </p:nvSpPr>
        <p:spPr>
          <a:xfrm>
            <a:off x="7358481" y="4885165"/>
            <a:ext cx="3518356" cy="1569660"/>
          </a:xfrm>
          <a:prstGeom prst="rect">
            <a:avLst/>
          </a:prstGeom>
          <a:noFill/>
        </p:spPr>
        <p:txBody>
          <a:bodyPr wrap="square">
            <a:spAutoFit/>
          </a:bodyPr>
          <a:lstStyle/>
          <a:p>
            <a:pPr lvl="0" algn="ctr" defTabSz="1219170">
              <a:buClr>
                <a:srgbClr val="000000"/>
              </a:buClr>
            </a:pPr>
            <a:r>
              <a:rPr lang="vi-VN" sz="3200" dirty="0">
                <a:latin typeface="+mj-lt"/>
              </a:rPr>
              <a:t>Phân tích ưu và nhược điểm của mỗi giải pháp </a:t>
            </a:r>
            <a:endParaRPr kumimoji="0" lang="en-SG" sz="5400" b="0" i="0" u="none" strike="noStrike" kern="0" cap="none" spc="0" normalizeH="0" baseline="0" noProof="0" dirty="0">
              <a:ln>
                <a:noFill/>
              </a:ln>
              <a:solidFill>
                <a:srgbClr val="000000"/>
              </a:solidFill>
              <a:effectLst/>
              <a:uLnTx/>
              <a:uFillTx/>
              <a:latin typeface="+mj-lt"/>
              <a:cs typeface="Arial"/>
              <a:sym typeface="Arial"/>
            </a:endParaRPr>
          </a:p>
        </p:txBody>
      </p:sp>
      <p:sp>
        <p:nvSpPr>
          <p:cNvPr id="108" name="TextBox 107">
            <a:extLst>
              <a:ext uri="{FF2B5EF4-FFF2-40B4-BE49-F238E27FC236}">
                <a16:creationId xmlns:a16="http://schemas.microsoft.com/office/drawing/2014/main" id="{EB6D50D1-E32F-BBAB-0A3C-E49FEDA93D03}"/>
              </a:ext>
            </a:extLst>
          </p:cNvPr>
          <p:cNvSpPr txBox="1"/>
          <p:nvPr/>
        </p:nvSpPr>
        <p:spPr>
          <a:xfrm>
            <a:off x="10010770" y="1334960"/>
            <a:ext cx="1875707" cy="1569660"/>
          </a:xfrm>
          <a:prstGeom prst="rect">
            <a:avLst/>
          </a:prstGeom>
          <a:noFill/>
        </p:spPr>
        <p:txBody>
          <a:bodyPr wrap="square">
            <a:spAutoFit/>
          </a:bodyPr>
          <a:lstStyle/>
          <a:p>
            <a:pPr algn="ctr"/>
            <a:r>
              <a:rPr lang="vi-VN" sz="3200" dirty="0">
                <a:latin typeface="+mj-lt"/>
              </a:rPr>
              <a:t>Liên hệ bản thân và xã hội.</a:t>
            </a:r>
            <a:endParaRPr lang="en-SG" sz="3200" dirty="0">
              <a:latin typeface="+mj-lt"/>
            </a:endParaRPr>
          </a:p>
        </p:txBody>
      </p:sp>
    </p:spTree>
    <p:extLst>
      <p:ext uri="{BB962C8B-B14F-4D97-AF65-F5344CB8AC3E}">
        <p14:creationId xmlns:p14="http://schemas.microsoft.com/office/powerpoint/2010/main" val="34692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barn(inVertical)">
                                      <p:cBhvr>
                                        <p:cTn id="13" dur="500"/>
                                        <p:tgtEl>
                                          <p:spTgt spid="10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barn(inVertical)">
                                      <p:cBhvr>
                                        <p:cTn id="39" dur="500"/>
                                        <p:tgtEl>
                                          <p:spTgt spid="10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barn(inVertical)">
                                      <p:cBhvr>
                                        <p:cTn id="50" dur="500"/>
                                        <p:tgtEl>
                                          <p:spTgt spid="10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barn(inVertical)">
                                      <p:cBhvr>
                                        <p:cTn id="56" dur="500"/>
                                        <p:tgtEl>
                                          <p:spTgt spid="7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barn(inVertical)">
                                      <p:cBhvr>
                                        <p:cTn id="73" dur="500"/>
                                        <p:tgtEl>
                                          <p:spTgt spid="10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par>
                                <p:cTn id="77" presetID="16" presetClass="entr" presetSubtype="21"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barn(inVertical)">
                                      <p:cBhvr>
                                        <p:cTn id="79" dur="500"/>
                                        <p:tgtEl>
                                          <p:spTgt spid="6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barn(inVertical)">
                                      <p:cBhvr>
                                        <p:cTn id="84" dur="500"/>
                                        <p:tgtEl>
                                          <p:spTgt spid="10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barn(inVertical)">
                                      <p:cBhvr>
                                        <p:cTn id="87" dur="500"/>
                                        <p:tgtEl>
                                          <p:spTgt spid="92"/>
                                        </p:tgtEl>
                                      </p:cBhvr>
                                    </p:animEffect>
                                  </p:childTnLst>
                                </p:cTn>
                              </p:par>
                              <p:par>
                                <p:cTn id="88" presetID="16" presetClass="entr" presetSubtype="21" fill="hold" nodeType="withEffect">
                                  <p:stCondLst>
                                    <p:cond delay="0"/>
                                  </p:stCondLst>
                                  <p:childTnLst>
                                    <p:set>
                                      <p:cBhvr>
                                        <p:cTn id="89" dur="1" fill="hold">
                                          <p:stCondLst>
                                            <p:cond delay="0"/>
                                          </p:stCondLst>
                                        </p:cTn>
                                        <p:tgtEl>
                                          <p:spTgt spid="93"/>
                                        </p:tgtEl>
                                        <p:attrNameLst>
                                          <p:attrName>style.visibility</p:attrName>
                                        </p:attrNameLst>
                                      </p:cBhvr>
                                      <p:to>
                                        <p:strVal val="visible"/>
                                      </p:to>
                                    </p:set>
                                    <p:animEffect transition="in" filter="barn(inVertical)">
                                      <p:cBhvr>
                                        <p:cTn id="90" dur="500"/>
                                        <p:tgtEl>
                                          <p:spTgt spid="93"/>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barn(inVertical)">
                                      <p:cBhvr>
                                        <p:cTn id="93" dur="500"/>
                                        <p:tgtEl>
                                          <p:spTgt spid="108"/>
                                        </p:tgtEl>
                                      </p:cBhvr>
                                    </p:animEffect>
                                  </p:childTnLst>
                                </p:cTn>
                              </p:par>
                              <p:par>
                                <p:cTn id="94" presetID="16" presetClass="entr" presetSubtype="21" fill="hold" nodeType="withEffect">
                                  <p:stCondLst>
                                    <p:cond delay="0"/>
                                  </p:stCondLst>
                                  <p:childTnLst>
                                    <p:set>
                                      <p:cBhvr>
                                        <p:cTn id="95" dur="1" fill="hold">
                                          <p:stCondLst>
                                            <p:cond delay="0"/>
                                          </p:stCondLst>
                                        </p:cTn>
                                        <p:tgtEl>
                                          <p:spTgt spid="94"/>
                                        </p:tgtEl>
                                        <p:attrNameLst>
                                          <p:attrName>style.visibility</p:attrName>
                                        </p:attrNameLst>
                                      </p:cBhvr>
                                      <p:to>
                                        <p:strVal val="visible"/>
                                      </p:to>
                                    </p:set>
                                    <p:animEffect transition="in" filter="barn(inVertical)">
                                      <p:cBhvr>
                                        <p:cTn id="96" dur="500"/>
                                        <p:tgtEl>
                                          <p:spTgt spid="94"/>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arn(inVertical)">
                                      <p:cBhvr>
                                        <p:cTn id="9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1" grpId="0"/>
      <p:bldP spid="32" grpId="0"/>
      <p:bldP spid="33" grpId="0"/>
      <p:bldP spid="91" grpId="0" animBg="1"/>
      <p:bldP spid="92" grpId="0"/>
      <p:bldP spid="104" grpId="0"/>
      <p:bldP spid="105" grpId="0"/>
      <p:bldP spid="106" grpId="0"/>
      <p:bldP spid="107" grpId="0"/>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6CE0-336B-10CC-50FE-291D220056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F7EFE6-71D3-2963-515F-B4E5E557AD6C}"/>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B77F396C-5E32-0C81-DBD7-0ABD19E91042}"/>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5</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A749A7CE-1802-B99C-0427-A89B9021CC5A}"/>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D4DE4AEB-4382-CB24-F774-7458BDDA8884}"/>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5</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60977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111E-27C6-DCAF-644B-99EA4E0DDC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DB729F-862C-2D74-D198-D83CE2AE63C3}"/>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898331BC-1EA8-5EC0-A2A2-8839EE7E2786}"/>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752F1AD5-DF01-F793-84D7-FF05E8CDC76A}"/>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5</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pointing at a computer screen&#10;&#10;Description automatically generated">
            <a:extLst>
              <a:ext uri="{FF2B5EF4-FFF2-40B4-BE49-F238E27FC236}">
                <a16:creationId xmlns:a16="http://schemas.microsoft.com/office/drawing/2014/main" id="{773D7E45-EBF3-414C-AFB9-0BE7E400B0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40198" y="3160138"/>
            <a:ext cx="4003805" cy="4003805"/>
          </a:xfrm>
          <a:prstGeom prst="rect">
            <a:avLst/>
          </a:prstGeom>
        </p:spPr>
      </p:pic>
      <p:grpSp>
        <p:nvGrpSpPr>
          <p:cNvPr id="4" name="Group 3">
            <a:extLst>
              <a:ext uri="{FF2B5EF4-FFF2-40B4-BE49-F238E27FC236}">
                <a16:creationId xmlns:a16="http://schemas.microsoft.com/office/drawing/2014/main" id="{6DE5ACF7-7892-6405-15FC-9CE0A4E32D57}"/>
              </a:ext>
            </a:extLst>
          </p:cNvPr>
          <p:cNvGrpSpPr/>
          <p:nvPr/>
        </p:nvGrpSpPr>
        <p:grpSpPr>
          <a:xfrm>
            <a:off x="3805056" y="1379611"/>
            <a:ext cx="8021257" cy="5210526"/>
            <a:chOff x="0" y="0"/>
            <a:chExt cx="9942739" cy="5850937"/>
          </a:xfrm>
        </p:grpSpPr>
        <p:sp>
          <p:nvSpPr>
            <p:cNvPr id="5" name="Freeform 3">
              <a:extLst>
                <a:ext uri="{FF2B5EF4-FFF2-40B4-BE49-F238E27FC236}">
                  <a16:creationId xmlns:a16="http://schemas.microsoft.com/office/drawing/2014/main" id="{FE1A1F9A-BABC-7638-0156-2F7A8652C5EC}"/>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8" name="Freeform 4">
              <a:extLst>
                <a:ext uri="{FF2B5EF4-FFF2-40B4-BE49-F238E27FC236}">
                  <a16:creationId xmlns:a16="http://schemas.microsoft.com/office/drawing/2014/main" id="{F5D34BE2-7ACE-3423-1E1C-8D9D453154F0}"/>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9" name="Freeform 5">
              <a:extLst>
                <a:ext uri="{FF2B5EF4-FFF2-40B4-BE49-F238E27FC236}">
                  <a16:creationId xmlns:a16="http://schemas.microsoft.com/office/drawing/2014/main" id="{BE1A1B3E-6BDB-2DAA-2138-6107189F0B3B}"/>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grpSp>
      <p:sp>
        <p:nvSpPr>
          <p:cNvPr id="10" name="TextBox 9">
            <a:extLst>
              <a:ext uri="{FF2B5EF4-FFF2-40B4-BE49-F238E27FC236}">
                <a16:creationId xmlns:a16="http://schemas.microsoft.com/office/drawing/2014/main" id="{C942A95B-8B86-5675-AFF3-E3D876264E2E}"/>
              </a:ext>
            </a:extLst>
          </p:cNvPr>
          <p:cNvSpPr txBox="1"/>
          <p:nvPr/>
        </p:nvSpPr>
        <p:spPr>
          <a:xfrm>
            <a:off x="4872879" y="2342930"/>
            <a:ext cx="6362968" cy="2554545"/>
          </a:xfrm>
          <a:prstGeom prst="rect">
            <a:avLst/>
          </a:prstGeom>
          <a:noFill/>
        </p:spPr>
        <p:txBody>
          <a:bodyPr wrap="square">
            <a:spAutoFit/>
          </a:bodyPr>
          <a:lstStyle/>
          <a:p>
            <a:pPr algn="ctr"/>
            <a:r>
              <a:rPr lang="vi-VN" sz="4000" dirty="0">
                <a:latin typeface="+mj-lt"/>
              </a:rPr>
              <a:t>Theo em, cần lưu ý những điều gì khi thiết kế văn bản quảng cáo hoặc tờ rơi về một sản phẩm hay một hoạt động?</a:t>
            </a:r>
            <a:endParaRPr lang="en-SG" sz="4000" dirty="0">
              <a:latin typeface="+mj-lt"/>
            </a:endParaRPr>
          </a:p>
        </p:txBody>
      </p:sp>
    </p:spTree>
    <p:extLst>
      <p:ext uri="{BB962C8B-B14F-4D97-AF65-F5344CB8AC3E}">
        <p14:creationId xmlns:p14="http://schemas.microsoft.com/office/powerpoint/2010/main" val="272429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4F55-1BDD-7B5A-F200-C6999974C4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77D16C-B917-3B1E-580D-06CBE687BA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5390;p69">
            <a:extLst>
              <a:ext uri="{FF2B5EF4-FFF2-40B4-BE49-F238E27FC236}">
                <a16:creationId xmlns:a16="http://schemas.microsoft.com/office/drawing/2014/main" id="{0B2493F4-061E-50D8-CECE-814C8A141184}"/>
              </a:ext>
            </a:extLst>
          </p:cNvPr>
          <p:cNvSpPr/>
          <p:nvPr/>
        </p:nvSpPr>
        <p:spPr>
          <a:xfrm>
            <a:off x="1282435" y="1459197"/>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600" kern="0">
              <a:solidFill>
                <a:srgbClr val="000000"/>
              </a:solidFill>
              <a:cs typeface="Arial"/>
              <a:sym typeface="Arial"/>
            </a:endParaRPr>
          </a:p>
        </p:txBody>
      </p:sp>
      <p:sp>
        <p:nvSpPr>
          <p:cNvPr id="4" name="Google Shape;5391;p69">
            <a:extLst>
              <a:ext uri="{FF2B5EF4-FFF2-40B4-BE49-F238E27FC236}">
                <a16:creationId xmlns:a16="http://schemas.microsoft.com/office/drawing/2014/main" id="{73DF1B2C-AA95-784F-82E6-6C44F66D95AB}"/>
              </a:ext>
            </a:extLst>
          </p:cNvPr>
          <p:cNvSpPr txBox="1"/>
          <p:nvPr/>
        </p:nvSpPr>
        <p:spPr>
          <a:xfrm>
            <a:off x="2947509" y="327587"/>
            <a:ext cx="6356199" cy="619683"/>
          </a:xfrm>
          <a:prstGeom prst="rect">
            <a:avLst/>
          </a:prstGeom>
          <a:solidFill>
            <a:srgbClr val="55C2BC">
              <a:lumMod val="20000"/>
              <a:lumOff val="80000"/>
            </a:srgbClr>
          </a:solidFill>
          <a:ln>
            <a:noFill/>
          </a:ln>
        </p:spPr>
        <p:txBody>
          <a:bodyPr spcFirstLastPara="1" wrap="square" lIns="121900" tIns="121900" rIns="121900" bIns="121900" anchor="ctr" anchorCtr="0">
            <a:noAutofit/>
          </a:bodyPr>
          <a:lstStyle/>
          <a:p>
            <a:pPr algn="ctr" defTabSz="1219170">
              <a:buClr>
                <a:srgbClr val="000000"/>
              </a:buClr>
              <a:defRPr/>
            </a:pPr>
            <a:r>
              <a:rPr lang="en-US" sz="3600" b="1" kern="0" dirty="0">
                <a:solidFill>
                  <a:srgbClr val="000000"/>
                </a:solidFill>
                <a:latin typeface="Times New Roman" panose="02020603050405020304" pitchFamily="18" charset="0"/>
                <a:cs typeface="Times New Roman" panose="02020603050405020304" pitchFamily="18" charset="0"/>
                <a:sym typeface="Arial"/>
              </a:rPr>
              <a:t>LƯU Ý</a:t>
            </a:r>
            <a:endParaRPr sz="6600" b="1" kern="0" dirty="0">
              <a:solidFill>
                <a:srgbClr val="66241B"/>
              </a:solidFill>
              <a:latin typeface="Times New Roman" panose="02020603050405020304" pitchFamily="18" charset="0"/>
              <a:ea typeface="Tajawal"/>
              <a:cs typeface="Times New Roman" panose="02020603050405020304" pitchFamily="18" charset="0"/>
              <a:sym typeface="Tajawal"/>
            </a:endParaRPr>
          </a:p>
        </p:txBody>
      </p:sp>
      <p:sp>
        <p:nvSpPr>
          <p:cNvPr id="5" name="Google Shape;5392;p69">
            <a:extLst>
              <a:ext uri="{FF2B5EF4-FFF2-40B4-BE49-F238E27FC236}">
                <a16:creationId xmlns:a16="http://schemas.microsoft.com/office/drawing/2014/main" id="{936A565D-A688-70F4-5415-69E5EDC09EFC}"/>
              </a:ext>
            </a:extLst>
          </p:cNvPr>
          <p:cNvSpPr/>
          <p:nvPr/>
        </p:nvSpPr>
        <p:spPr>
          <a:xfrm>
            <a:off x="3950074" y="1459197"/>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600" kern="0">
              <a:solidFill>
                <a:srgbClr val="000000"/>
              </a:solidFill>
              <a:cs typeface="Arial"/>
              <a:sym typeface="Arial"/>
            </a:endParaRPr>
          </a:p>
        </p:txBody>
      </p:sp>
      <p:sp>
        <p:nvSpPr>
          <p:cNvPr id="8" name="Google Shape;5393;p69">
            <a:extLst>
              <a:ext uri="{FF2B5EF4-FFF2-40B4-BE49-F238E27FC236}">
                <a16:creationId xmlns:a16="http://schemas.microsoft.com/office/drawing/2014/main" id="{6374B6A4-BF98-7FB1-5F60-5FFF76BEAD97}"/>
              </a:ext>
            </a:extLst>
          </p:cNvPr>
          <p:cNvSpPr/>
          <p:nvPr/>
        </p:nvSpPr>
        <p:spPr>
          <a:xfrm>
            <a:off x="7198723" y="1459197"/>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600" kern="0">
              <a:solidFill>
                <a:srgbClr val="000000"/>
              </a:solidFill>
              <a:cs typeface="Arial"/>
              <a:sym typeface="Arial"/>
            </a:endParaRPr>
          </a:p>
        </p:txBody>
      </p:sp>
      <p:sp>
        <p:nvSpPr>
          <p:cNvPr id="9" name="Google Shape;5394;p69">
            <a:extLst>
              <a:ext uri="{FF2B5EF4-FFF2-40B4-BE49-F238E27FC236}">
                <a16:creationId xmlns:a16="http://schemas.microsoft.com/office/drawing/2014/main" id="{8C3200F7-3D8B-CC18-228F-5C5C33732A28}"/>
              </a:ext>
            </a:extLst>
          </p:cNvPr>
          <p:cNvSpPr/>
          <p:nvPr/>
        </p:nvSpPr>
        <p:spPr>
          <a:xfrm>
            <a:off x="10217512" y="1459197"/>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600" kern="0">
              <a:solidFill>
                <a:srgbClr val="000000"/>
              </a:solidFill>
              <a:cs typeface="Arial"/>
              <a:sym typeface="Arial"/>
            </a:endParaRPr>
          </a:p>
        </p:txBody>
      </p:sp>
      <p:cxnSp>
        <p:nvCxnSpPr>
          <p:cNvPr id="10" name="Google Shape;5411;p69">
            <a:extLst>
              <a:ext uri="{FF2B5EF4-FFF2-40B4-BE49-F238E27FC236}">
                <a16:creationId xmlns:a16="http://schemas.microsoft.com/office/drawing/2014/main" id="{498B47A0-BB7E-7C39-26B4-777C07A14752}"/>
              </a:ext>
            </a:extLst>
          </p:cNvPr>
          <p:cNvCxnSpPr>
            <a:stCxn id="2" idx="2"/>
          </p:cNvCxnSpPr>
          <p:nvPr/>
        </p:nvCxnSpPr>
        <p:spPr>
          <a:xfrm>
            <a:off x="1776841" y="2248864"/>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11" name="Google Shape;5412;p69">
            <a:extLst>
              <a:ext uri="{FF2B5EF4-FFF2-40B4-BE49-F238E27FC236}">
                <a16:creationId xmlns:a16="http://schemas.microsoft.com/office/drawing/2014/main" id="{621EB6F5-9601-814E-4108-B05E98399ADF}"/>
              </a:ext>
            </a:extLst>
          </p:cNvPr>
          <p:cNvCxnSpPr>
            <a:stCxn id="5" idx="2"/>
          </p:cNvCxnSpPr>
          <p:nvPr/>
        </p:nvCxnSpPr>
        <p:spPr>
          <a:xfrm>
            <a:off x="4444480" y="2248864"/>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12" name="Google Shape;5413;p69">
            <a:extLst>
              <a:ext uri="{FF2B5EF4-FFF2-40B4-BE49-F238E27FC236}">
                <a16:creationId xmlns:a16="http://schemas.microsoft.com/office/drawing/2014/main" id="{40E45C7D-5854-6F29-83BD-4EF95D4CE4ED}"/>
              </a:ext>
            </a:extLst>
          </p:cNvPr>
          <p:cNvCxnSpPr>
            <a:stCxn id="8" idx="2"/>
          </p:cNvCxnSpPr>
          <p:nvPr/>
        </p:nvCxnSpPr>
        <p:spPr>
          <a:xfrm>
            <a:off x="7693128" y="2248864"/>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13" name="Google Shape;5414;p69">
            <a:extLst>
              <a:ext uri="{FF2B5EF4-FFF2-40B4-BE49-F238E27FC236}">
                <a16:creationId xmlns:a16="http://schemas.microsoft.com/office/drawing/2014/main" id="{C0D19475-0367-99F7-2ADF-2E847F7D28BC}"/>
              </a:ext>
            </a:extLst>
          </p:cNvPr>
          <p:cNvCxnSpPr>
            <a:stCxn id="9" idx="2"/>
          </p:cNvCxnSpPr>
          <p:nvPr/>
        </p:nvCxnSpPr>
        <p:spPr>
          <a:xfrm>
            <a:off x="10711917" y="2248863"/>
            <a:ext cx="0" cy="308752"/>
          </a:xfrm>
          <a:prstGeom prst="straightConnector1">
            <a:avLst/>
          </a:prstGeom>
          <a:noFill/>
          <a:ln w="9525" cap="flat" cmpd="sng">
            <a:solidFill>
              <a:srgbClr val="FD4C20"/>
            </a:solidFill>
            <a:prstDash val="solid"/>
            <a:round/>
            <a:headEnd type="none" w="med" len="med"/>
            <a:tailEnd type="oval" w="med" len="med"/>
          </a:ln>
        </p:spPr>
      </p:cxnSp>
      <p:cxnSp>
        <p:nvCxnSpPr>
          <p:cNvPr id="14" name="Google Shape;5415;p69">
            <a:extLst>
              <a:ext uri="{FF2B5EF4-FFF2-40B4-BE49-F238E27FC236}">
                <a16:creationId xmlns:a16="http://schemas.microsoft.com/office/drawing/2014/main" id="{303D8CF6-CA33-C47E-E766-EEF83D1070CC}"/>
              </a:ext>
            </a:extLst>
          </p:cNvPr>
          <p:cNvCxnSpPr>
            <a:cxnSpLocks/>
            <a:stCxn id="4" idx="2"/>
            <a:endCxn id="2" idx="0"/>
          </p:cNvCxnSpPr>
          <p:nvPr/>
        </p:nvCxnSpPr>
        <p:spPr>
          <a:xfrm rot="5400000">
            <a:off x="3695262" y="-971151"/>
            <a:ext cx="511927" cy="4348768"/>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5" name="Google Shape;5416;p69">
            <a:extLst>
              <a:ext uri="{FF2B5EF4-FFF2-40B4-BE49-F238E27FC236}">
                <a16:creationId xmlns:a16="http://schemas.microsoft.com/office/drawing/2014/main" id="{2A0D2484-D4F9-435C-68C0-6D83351E1582}"/>
              </a:ext>
            </a:extLst>
          </p:cNvPr>
          <p:cNvCxnSpPr>
            <a:cxnSpLocks/>
            <a:stCxn id="4" idx="2"/>
            <a:endCxn id="5" idx="0"/>
          </p:cNvCxnSpPr>
          <p:nvPr/>
        </p:nvCxnSpPr>
        <p:spPr>
          <a:xfrm rot="5400000">
            <a:off x="5029082" y="362669"/>
            <a:ext cx="511927" cy="1681129"/>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6" name="Google Shape;5417;p69">
            <a:extLst>
              <a:ext uri="{FF2B5EF4-FFF2-40B4-BE49-F238E27FC236}">
                <a16:creationId xmlns:a16="http://schemas.microsoft.com/office/drawing/2014/main" id="{5B6502B4-AFE8-C6C4-794D-F707F836F3E7}"/>
              </a:ext>
            </a:extLst>
          </p:cNvPr>
          <p:cNvCxnSpPr>
            <a:cxnSpLocks/>
            <a:stCxn id="4" idx="2"/>
            <a:endCxn id="8" idx="0"/>
          </p:cNvCxnSpPr>
          <p:nvPr/>
        </p:nvCxnSpPr>
        <p:spPr>
          <a:xfrm rot="16200000" flipH="1">
            <a:off x="6653406" y="419473"/>
            <a:ext cx="511927" cy="1567520"/>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7" name="Google Shape;5418;p69">
            <a:extLst>
              <a:ext uri="{FF2B5EF4-FFF2-40B4-BE49-F238E27FC236}">
                <a16:creationId xmlns:a16="http://schemas.microsoft.com/office/drawing/2014/main" id="{557E2EA6-8893-FE8D-DA21-7F662B748B7E}"/>
              </a:ext>
            </a:extLst>
          </p:cNvPr>
          <p:cNvCxnSpPr>
            <a:cxnSpLocks/>
            <a:stCxn id="4" idx="2"/>
            <a:endCxn id="9" idx="0"/>
          </p:cNvCxnSpPr>
          <p:nvPr/>
        </p:nvCxnSpPr>
        <p:spPr>
          <a:xfrm rot="16200000" flipH="1">
            <a:off x="8162800" y="-1089922"/>
            <a:ext cx="511927" cy="4586309"/>
          </a:xfrm>
          <a:prstGeom prst="bentConnector3">
            <a:avLst>
              <a:gd name="adj1" fmla="val 50000"/>
            </a:avLst>
          </a:prstGeom>
          <a:noFill/>
          <a:ln w="9525" cap="flat" cmpd="sng">
            <a:solidFill>
              <a:srgbClr val="FD4C20"/>
            </a:solidFill>
            <a:prstDash val="solid"/>
            <a:round/>
            <a:headEnd type="none" w="med" len="med"/>
            <a:tailEnd type="oval" w="med" len="med"/>
          </a:ln>
        </p:spPr>
      </p:cxnSp>
      <p:grpSp>
        <p:nvGrpSpPr>
          <p:cNvPr id="18" name="Google Shape;5419;p69">
            <a:extLst>
              <a:ext uri="{FF2B5EF4-FFF2-40B4-BE49-F238E27FC236}">
                <a16:creationId xmlns:a16="http://schemas.microsoft.com/office/drawing/2014/main" id="{60304D72-B3D1-8A21-A7C6-B2C5CEFC6EEF}"/>
              </a:ext>
            </a:extLst>
          </p:cNvPr>
          <p:cNvGrpSpPr/>
          <p:nvPr/>
        </p:nvGrpSpPr>
        <p:grpSpPr>
          <a:xfrm>
            <a:off x="1483735" y="1628033"/>
            <a:ext cx="586249" cy="451808"/>
            <a:chOff x="6131798" y="2284669"/>
            <a:chExt cx="634652" cy="485323"/>
          </a:xfrm>
        </p:grpSpPr>
        <p:sp>
          <p:nvSpPr>
            <p:cNvPr id="19" name="Google Shape;5420;p69">
              <a:extLst>
                <a:ext uri="{FF2B5EF4-FFF2-40B4-BE49-F238E27FC236}">
                  <a16:creationId xmlns:a16="http://schemas.microsoft.com/office/drawing/2014/main" id="{9E1E803D-C923-2F6F-503C-58EFF2AAB0C0}"/>
                </a:ext>
              </a:extLst>
            </p:cNvPr>
            <p:cNvSpPr/>
            <p:nvPr/>
          </p:nvSpPr>
          <p:spPr>
            <a:xfrm>
              <a:off x="6243792" y="2396675"/>
              <a:ext cx="410664" cy="261335"/>
            </a:xfrm>
            <a:custGeom>
              <a:avLst/>
              <a:gdLst/>
              <a:ahLst/>
              <a:cxnLst/>
              <a:rect l="l" t="t" r="r" b="b"/>
              <a:pathLst>
                <a:path w="410664" h="261335" extrusionOk="0">
                  <a:moveTo>
                    <a:pt x="376527" y="0"/>
                  </a:moveTo>
                  <a:lnTo>
                    <a:pt x="34137" y="0"/>
                  </a:lnTo>
                  <a:cubicBezTo>
                    <a:pt x="28510" y="15891"/>
                    <a:pt x="15891" y="28497"/>
                    <a:pt x="0" y="34137"/>
                  </a:cubicBezTo>
                  <a:lnTo>
                    <a:pt x="0" y="227198"/>
                  </a:lnTo>
                  <a:cubicBezTo>
                    <a:pt x="15891" y="232826"/>
                    <a:pt x="28497" y="245444"/>
                    <a:pt x="34137" y="261335"/>
                  </a:cubicBezTo>
                  <a:lnTo>
                    <a:pt x="376527" y="261335"/>
                  </a:lnTo>
                  <a:cubicBezTo>
                    <a:pt x="382155" y="245444"/>
                    <a:pt x="394774" y="232838"/>
                    <a:pt x="410665" y="227198"/>
                  </a:cubicBezTo>
                  <a:lnTo>
                    <a:pt x="410665" y="34137"/>
                  </a:lnTo>
                  <a:cubicBezTo>
                    <a:pt x="394774" y="28497"/>
                    <a:pt x="382167" y="15891"/>
                    <a:pt x="376527" y="0"/>
                  </a:cubicBezTo>
                  <a:close/>
                  <a:moveTo>
                    <a:pt x="130674" y="37323"/>
                  </a:moveTo>
                  <a:lnTo>
                    <a:pt x="280003" y="37323"/>
                  </a:lnTo>
                  <a:lnTo>
                    <a:pt x="280003" y="74658"/>
                  </a:lnTo>
                  <a:lnTo>
                    <a:pt x="130674" y="74658"/>
                  </a:lnTo>
                  <a:lnTo>
                    <a:pt x="130674" y="37323"/>
                  </a:lnTo>
                  <a:close/>
                  <a:moveTo>
                    <a:pt x="167997" y="223988"/>
                  </a:moveTo>
                  <a:lnTo>
                    <a:pt x="93326" y="223988"/>
                  </a:lnTo>
                  <a:lnTo>
                    <a:pt x="93326" y="186652"/>
                  </a:lnTo>
                  <a:lnTo>
                    <a:pt x="167997" y="186652"/>
                  </a:lnTo>
                  <a:lnTo>
                    <a:pt x="167997" y="223988"/>
                  </a:lnTo>
                  <a:close/>
                  <a:moveTo>
                    <a:pt x="317338" y="223988"/>
                  </a:moveTo>
                  <a:lnTo>
                    <a:pt x="205344" y="223988"/>
                  </a:lnTo>
                  <a:lnTo>
                    <a:pt x="205344" y="186652"/>
                  </a:lnTo>
                  <a:lnTo>
                    <a:pt x="317338" y="186652"/>
                  </a:lnTo>
                  <a:lnTo>
                    <a:pt x="317338" y="223988"/>
                  </a:lnTo>
                  <a:close/>
                  <a:moveTo>
                    <a:pt x="354661" y="149329"/>
                  </a:moveTo>
                  <a:lnTo>
                    <a:pt x="56003" y="149329"/>
                  </a:lnTo>
                  <a:lnTo>
                    <a:pt x="56003" y="111994"/>
                  </a:lnTo>
                  <a:lnTo>
                    <a:pt x="354661" y="111994"/>
                  </a:lnTo>
                  <a:lnTo>
                    <a:pt x="354661" y="149329"/>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20" name="Google Shape;5421;p69">
              <a:extLst>
                <a:ext uri="{FF2B5EF4-FFF2-40B4-BE49-F238E27FC236}">
                  <a16:creationId xmlns:a16="http://schemas.microsoft.com/office/drawing/2014/main" id="{927C4777-DFE0-9532-F42D-31383C559671}"/>
                </a:ext>
              </a:extLst>
            </p:cNvPr>
            <p:cNvSpPr/>
            <p:nvPr/>
          </p:nvSpPr>
          <p:spPr>
            <a:xfrm>
              <a:off x="6131798" y="2284669"/>
              <a:ext cx="634652" cy="485323"/>
            </a:xfrm>
            <a:custGeom>
              <a:avLst/>
              <a:gdLst/>
              <a:ahLst/>
              <a:cxnLst/>
              <a:rect l="l" t="t" r="r" b="b"/>
              <a:pathLst>
                <a:path w="634652" h="485323" extrusionOk="0">
                  <a:moveTo>
                    <a:pt x="0" y="0"/>
                  </a:moveTo>
                  <a:lnTo>
                    <a:pt x="0" y="485323"/>
                  </a:lnTo>
                  <a:lnTo>
                    <a:pt x="634652" y="485323"/>
                  </a:lnTo>
                  <a:lnTo>
                    <a:pt x="634652" y="0"/>
                  </a:lnTo>
                  <a:lnTo>
                    <a:pt x="0" y="0"/>
                  </a:lnTo>
                  <a:close/>
                  <a:moveTo>
                    <a:pt x="559994" y="373329"/>
                  </a:moveTo>
                  <a:lnTo>
                    <a:pt x="541326" y="373329"/>
                  </a:lnTo>
                  <a:cubicBezTo>
                    <a:pt x="531038" y="373329"/>
                    <a:pt x="522658" y="381696"/>
                    <a:pt x="522658" y="391997"/>
                  </a:cubicBezTo>
                  <a:lnTo>
                    <a:pt x="522658" y="410665"/>
                  </a:lnTo>
                  <a:lnTo>
                    <a:pt x="112006" y="410665"/>
                  </a:lnTo>
                  <a:lnTo>
                    <a:pt x="112006" y="391997"/>
                  </a:lnTo>
                  <a:cubicBezTo>
                    <a:pt x="112006" y="381709"/>
                    <a:pt x="103627" y="373329"/>
                    <a:pt x="93338" y="373329"/>
                  </a:cubicBezTo>
                  <a:lnTo>
                    <a:pt x="74671" y="373329"/>
                  </a:lnTo>
                  <a:lnTo>
                    <a:pt x="74671" y="112006"/>
                  </a:lnTo>
                  <a:lnTo>
                    <a:pt x="93338" y="112006"/>
                  </a:lnTo>
                  <a:cubicBezTo>
                    <a:pt x="103627" y="112006"/>
                    <a:pt x="112006" y="103627"/>
                    <a:pt x="112006" y="93339"/>
                  </a:cubicBezTo>
                  <a:lnTo>
                    <a:pt x="112006" y="74671"/>
                  </a:lnTo>
                  <a:lnTo>
                    <a:pt x="522658" y="74671"/>
                  </a:lnTo>
                  <a:lnTo>
                    <a:pt x="522658" y="93339"/>
                  </a:lnTo>
                  <a:cubicBezTo>
                    <a:pt x="522658" y="103627"/>
                    <a:pt x="531025" y="112006"/>
                    <a:pt x="541326" y="112006"/>
                  </a:cubicBezTo>
                  <a:lnTo>
                    <a:pt x="559994" y="112006"/>
                  </a:lnTo>
                  <a:lnTo>
                    <a:pt x="559994" y="373329"/>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grpSp>
      <p:grpSp>
        <p:nvGrpSpPr>
          <p:cNvPr id="21" name="Google Shape;5422;p69">
            <a:extLst>
              <a:ext uri="{FF2B5EF4-FFF2-40B4-BE49-F238E27FC236}">
                <a16:creationId xmlns:a16="http://schemas.microsoft.com/office/drawing/2014/main" id="{D40D8941-B720-200D-0EB2-6FA210A16ABD}"/>
              </a:ext>
            </a:extLst>
          </p:cNvPr>
          <p:cNvGrpSpPr/>
          <p:nvPr/>
        </p:nvGrpSpPr>
        <p:grpSpPr>
          <a:xfrm>
            <a:off x="4168822" y="1558521"/>
            <a:ext cx="551760" cy="590824"/>
            <a:chOff x="7339547" y="3216840"/>
            <a:chExt cx="597316" cy="634652"/>
          </a:xfrm>
        </p:grpSpPr>
        <p:sp>
          <p:nvSpPr>
            <p:cNvPr id="22" name="Google Shape;5423;p69">
              <a:extLst>
                <a:ext uri="{FF2B5EF4-FFF2-40B4-BE49-F238E27FC236}">
                  <a16:creationId xmlns:a16="http://schemas.microsoft.com/office/drawing/2014/main" id="{FFCA1876-6B19-7E76-C60D-B3E0B2D991ED}"/>
                </a:ext>
              </a:extLst>
            </p:cNvPr>
            <p:cNvSpPr/>
            <p:nvPr/>
          </p:nvSpPr>
          <p:spPr>
            <a:xfrm>
              <a:off x="7339547" y="3534166"/>
              <a:ext cx="112006" cy="317326"/>
            </a:xfrm>
            <a:custGeom>
              <a:avLst/>
              <a:gdLst/>
              <a:ahLst/>
              <a:cxnLst/>
              <a:rect l="l" t="t" r="r" b="b"/>
              <a:pathLst>
                <a:path w="112006" h="317326" extrusionOk="0">
                  <a:moveTo>
                    <a:pt x="0" y="0"/>
                  </a:moveTo>
                  <a:lnTo>
                    <a:pt x="0" y="261323"/>
                  </a:lnTo>
                  <a:cubicBezTo>
                    <a:pt x="0" y="292250"/>
                    <a:pt x="25076" y="317326"/>
                    <a:pt x="56003" y="317326"/>
                  </a:cubicBezTo>
                  <a:cubicBezTo>
                    <a:pt x="86930" y="317326"/>
                    <a:pt x="112006" y="292250"/>
                    <a:pt x="112006" y="261323"/>
                  </a:cubicBezTo>
                  <a:lnTo>
                    <a:pt x="112006" y="0"/>
                  </a:lnTo>
                  <a:lnTo>
                    <a:pt x="13" y="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23" name="Google Shape;5424;p69">
              <a:extLst>
                <a:ext uri="{FF2B5EF4-FFF2-40B4-BE49-F238E27FC236}">
                  <a16:creationId xmlns:a16="http://schemas.microsoft.com/office/drawing/2014/main" id="{89DC2360-DAB5-12FA-2874-BC1A31E892E5}"/>
                </a:ext>
              </a:extLst>
            </p:cNvPr>
            <p:cNvSpPr/>
            <p:nvPr/>
          </p:nvSpPr>
          <p:spPr>
            <a:xfrm>
              <a:off x="7787535" y="3552833"/>
              <a:ext cx="37335" cy="74670"/>
            </a:xfrm>
            <a:custGeom>
              <a:avLst/>
              <a:gdLst/>
              <a:ahLst/>
              <a:cxnLst/>
              <a:rect l="l" t="t" r="r" b="b"/>
              <a:pathLst>
                <a:path w="37335" h="74670" extrusionOk="0">
                  <a:moveTo>
                    <a:pt x="0" y="0"/>
                  </a:moveTo>
                  <a:lnTo>
                    <a:pt x="37336" y="0"/>
                  </a:lnTo>
                  <a:lnTo>
                    <a:pt x="37336" y="74671"/>
                  </a:lnTo>
                  <a:lnTo>
                    <a:pt x="0" y="74671"/>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24" name="Google Shape;5425;p69">
              <a:extLst>
                <a:ext uri="{FF2B5EF4-FFF2-40B4-BE49-F238E27FC236}">
                  <a16:creationId xmlns:a16="http://schemas.microsoft.com/office/drawing/2014/main" id="{BFC23940-51B9-28C2-CF53-4AE633647643}"/>
                </a:ext>
              </a:extLst>
            </p:cNvPr>
            <p:cNvSpPr/>
            <p:nvPr/>
          </p:nvSpPr>
          <p:spPr>
            <a:xfrm>
              <a:off x="7600870" y="3328833"/>
              <a:ext cx="224000" cy="111993"/>
            </a:xfrm>
            <a:custGeom>
              <a:avLst/>
              <a:gdLst/>
              <a:ahLst/>
              <a:cxnLst/>
              <a:rect l="l" t="t" r="r" b="b"/>
              <a:pathLst>
                <a:path w="224000" h="111993" extrusionOk="0">
                  <a:moveTo>
                    <a:pt x="0" y="0"/>
                  </a:moveTo>
                  <a:lnTo>
                    <a:pt x="224001" y="0"/>
                  </a:lnTo>
                  <a:lnTo>
                    <a:pt x="224001" y="111994"/>
                  </a:lnTo>
                  <a:lnTo>
                    <a:pt x="0" y="111994"/>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25" name="Google Shape;5426;p69">
              <a:extLst>
                <a:ext uri="{FF2B5EF4-FFF2-40B4-BE49-F238E27FC236}">
                  <a16:creationId xmlns:a16="http://schemas.microsoft.com/office/drawing/2014/main" id="{5D3FC2A4-0851-DB40-3CDC-1BAD7347D84C}"/>
                </a:ext>
              </a:extLst>
            </p:cNvPr>
            <p:cNvSpPr/>
            <p:nvPr/>
          </p:nvSpPr>
          <p:spPr>
            <a:xfrm>
              <a:off x="7470159" y="3216840"/>
              <a:ext cx="466704" cy="634652"/>
            </a:xfrm>
            <a:custGeom>
              <a:avLst/>
              <a:gdLst/>
              <a:ahLst/>
              <a:cxnLst/>
              <a:rect l="l" t="t" r="r" b="b"/>
              <a:pathLst>
                <a:path w="466704" h="634652" extrusionOk="0">
                  <a:moveTo>
                    <a:pt x="18717" y="0"/>
                  </a:moveTo>
                  <a:lnTo>
                    <a:pt x="18717" y="578649"/>
                  </a:lnTo>
                  <a:cubicBezTo>
                    <a:pt x="18717" y="599647"/>
                    <a:pt x="11751" y="619034"/>
                    <a:pt x="0" y="634652"/>
                  </a:cubicBezTo>
                  <a:lnTo>
                    <a:pt x="373379" y="634652"/>
                  </a:lnTo>
                  <a:cubicBezTo>
                    <a:pt x="424845" y="634652"/>
                    <a:pt x="466705" y="592780"/>
                    <a:pt x="466705" y="541326"/>
                  </a:cubicBezTo>
                  <a:lnTo>
                    <a:pt x="466705" y="0"/>
                  </a:lnTo>
                  <a:lnTo>
                    <a:pt x="18717" y="0"/>
                  </a:lnTo>
                  <a:close/>
                  <a:moveTo>
                    <a:pt x="242705" y="485323"/>
                  </a:moveTo>
                  <a:lnTo>
                    <a:pt x="93376" y="485323"/>
                  </a:lnTo>
                  <a:lnTo>
                    <a:pt x="93376" y="447988"/>
                  </a:lnTo>
                  <a:lnTo>
                    <a:pt x="242705" y="447988"/>
                  </a:lnTo>
                  <a:lnTo>
                    <a:pt x="242705" y="485323"/>
                  </a:lnTo>
                  <a:close/>
                  <a:moveTo>
                    <a:pt x="242705" y="410652"/>
                  </a:moveTo>
                  <a:lnTo>
                    <a:pt x="93376" y="410652"/>
                  </a:lnTo>
                  <a:lnTo>
                    <a:pt x="93376" y="373317"/>
                  </a:lnTo>
                  <a:lnTo>
                    <a:pt x="242705" y="373317"/>
                  </a:lnTo>
                  <a:lnTo>
                    <a:pt x="242705" y="410652"/>
                  </a:lnTo>
                  <a:close/>
                  <a:moveTo>
                    <a:pt x="242705" y="335994"/>
                  </a:moveTo>
                  <a:lnTo>
                    <a:pt x="93376" y="335994"/>
                  </a:lnTo>
                  <a:lnTo>
                    <a:pt x="93376" y="298658"/>
                  </a:lnTo>
                  <a:lnTo>
                    <a:pt x="242705" y="298658"/>
                  </a:lnTo>
                  <a:lnTo>
                    <a:pt x="242705" y="335994"/>
                  </a:lnTo>
                  <a:close/>
                  <a:moveTo>
                    <a:pt x="392034" y="447988"/>
                  </a:moveTo>
                  <a:lnTo>
                    <a:pt x="280040" y="447988"/>
                  </a:lnTo>
                  <a:lnTo>
                    <a:pt x="280040" y="298658"/>
                  </a:lnTo>
                  <a:lnTo>
                    <a:pt x="392034" y="298658"/>
                  </a:lnTo>
                  <a:lnTo>
                    <a:pt x="392034" y="447988"/>
                  </a:lnTo>
                  <a:close/>
                  <a:moveTo>
                    <a:pt x="392034" y="261323"/>
                  </a:moveTo>
                  <a:lnTo>
                    <a:pt x="93376" y="261323"/>
                  </a:lnTo>
                  <a:lnTo>
                    <a:pt x="93376" y="74658"/>
                  </a:lnTo>
                  <a:lnTo>
                    <a:pt x="392034" y="74658"/>
                  </a:lnTo>
                  <a:lnTo>
                    <a:pt x="392034" y="261323"/>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grpSp>
      <p:sp>
        <p:nvSpPr>
          <p:cNvPr id="26" name="Google Shape;5427;p69">
            <a:extLst>
              <a:ext uri="{FF2B5EF4-FFF2-40B4-BE49-F238E27FC236}">
                <a16:creationId xmlns:a16="http://schemas.microsoft.com/office/drawing/2014/main" id="{C0F168F0-3634-6509-2623-E417384D8889}"/>
              </a:ext>
            </a:extLst>
          </p:cNvPr>
          <p:cNvSpPr/>
          <p:nvPr/>
        </p:nvSpPr>
        <p:spPr>
          <a:xfrm>
            <a:off x="7399479" y="1697148"/>
            <a:ext cx="587737" cy="313589"/>
          </a:xfrm>
          <a:custGeom>
            <a:avLst/>
            <a:gdLst/>
            <a:ahLst/>
            <a:cxnLst/>
            <a:rect l="l" t="t" r="r" b="b"/>
            <a:pathLst>
              <a:path w="634665" h="336006" extrusionOk="0">
                <a:moveTo>
                  <a:pt x="597317" y="224012"/>
                </a:moveTo>
                <a:lnTo>
                  <a:pt x="597317" y="149342"/>
                </a:lnTo>
                <a:lnTo>
                  <a:pt x="393832" y="149342"/>
                </a:lnTo>
                <a:cubicBezTo>
                  <a:pt x="380779" y="149342"/>
                  <a:pt x="368483" y="152626"/>
                  <a:pt x="357736" y="158390"/>
                </a:cubicBezTo>
                <a:cubicBezTo>
                  <a:pt x="378288" y="130302"/>
                  <a:pt x="411496" y="112006"/>
                  <a:pt x="448893" y="112006"/>
                </a:cubicBezTo>
                <a:lnTo>
                  <a:pt x="597317" y="112006"/>
                </a:lnTo>
                <a:lnTo>
                  <a:pt x="597317" y="74671"/>
                </a:lnTo>
                <a:lnTo>
                  <a:pt x="448893" y="74671"/>
                </a:lnTo>
                <a:cubicBezTo>
                  <a:pt x="403946" y="74671"/>
                  <a:pt x="363549" y="94516"/>
                  <a:pt x="335994" y="125902"/>
                </a:cubicBezTo>
                <a:lnTo>
                  <a:pt x="335994" y="110110"/>
                </a:lnTo>
                <a:cubicBezTo>
                  <a:pt x="335994" y="49396"/>
                  <a:pt x="286598" y="0"/>
                  <a:pt x="225884" y="0"/>
                </a:cubicBezTo>
                <a:lnTo>
                  <a:pt x="130662" y="0"/>
                </a:lnTo>
                <a:lnTo>
                  <a:pt x="130662" y="37335"/>
                </a:lnTo>
                <a:lnTo>
                  <a:pt x="225884" y="37335"/>
                </a:lnTo>
                <a:cubicBezTo>
                  <a:pt x="266009" y="37335"/>
                  <a:pt x="298658" y="69985"/>
                  <a:pt x="298658" y="110110"/>
                </a:cubicBezTo>
                <a:lnTo>
                  <a:pt x="298658" y="125902"/>
                </a:lnTo>
                <a:cubicBezTo>
                  <a:pt x="271103" y="94516"/>
                  <a:pt x="230706" y="74671"/>
                  <a:pt x="185760" y="74671"/>
                </a:cubicBezTo>
                <a:lnTo>
                  <a:pt x="37336" y="74671"/>
                </a:lnTo>
                <a:lnTo>
                  <a:pt x="37336" y="112006"/>
                </a:lnTo>
                <a:lnTo>
                  <a:pt x="185760" y="112006"/>
                </a:lnTo>
                <a:cubicBezTo>
                  <a:pt x="223158" y="112006"/>
                  <a:pt x="256365" y="130290"/>
                  <a:pt x="276917" y="158390"/>
                </a:cubicBezTo>
                <a:cubicBezTo>
                  <a:pt x="266158" y="152626"/>
                  <a:pt x="253873" y="149342"/>
                  <a:pt x="240821" y="149342"/>
                </a:cubicBezTo>
                <a:lnTo>
                  <a:pt x="37336" y="149342"/>
                </a:lnTo>
                <a:lnTo>
                  <a:pt x="37336" y="224112"/>
                </a:lnTo>
                <a:lnTo>
                  <a:pt x="0" y="224112"/>
                </a:lnTo>
                <a:lnTo>
                  <a:pt x="0" y="261447"/>
                </a:lnTo>
                <a:lnTo>
                  <a:pt x="205332" y="261447"/>
                </a:lnTo>
                <a:cubicBezTo>
                  <a:pt x="215621" y="261447"/>
                  <a:pt x="224000" y="269814"/>
                  <a:pt x="224000" y="280115"/>
                </a:cubicBezTo>
                <a:lnTo>
                  <a:pt x="224000" y="336006"/>
                </a:lnTo>
                <a:lnTo>
                  <a:pt x="410665" y="336006"/>
                </a:lnTo>
                <a:lnTo>
                  <a:pt x="410665" y="280003"/>
                </a:lnTo>
                <a:cubicBezTo>
                  <a:pt x="410665" y="269715"/>
                  <a:pt x="419032" y="261335"/>
                  <a:pt x="429332" y="261335"/>
                </a:cubicBezTo>
                <a:lnTo>
                  <a:pt x="634665" y="261335"/>
                </a:lnTo>
                <a:lnTo>
                  <a:pt x="634665" y="224000"/>
                </a:lnTo>
                <a:lnTo>
                  <a:pt x="597330" y="22400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grpSp>
        <p:nvGrpSpPr>
          <p:cNvPr id="27" name="Google Shape;5428;p69">
            <a:extLst>
              <a:ext uri="{FF2B5EF4-FFF2-40B4-BE49-F238E27FC236}">
                <a16:creationId xmlns:a16="http://schemas.microsoft.com/office/drawing/2014/main" id="{4DD75408-79EB-0E85-5B5D-D008B3AAC48B}"/>
              </a:ext>
            </a:extLst>
          </p:cNvPr>
          <p:cNvGrpSpPr/>
          <p:nvPr/>
        </p:nvGrpSpPr>
        <p:grpSpPr>
          <a:xfrm>
            <a:off x="10470521" y="1558531"/>
            <a:ext cx="482808" cy="590825"/>
            <a:chOff x="10944087" y="2210010"/>
            <a:chExt cx="522670" cy="634653"/>
          </a:xfrm>
        </p:grpSpPr>
        <p:sp>
          <p:nvSpPr>
            <p:cNvPr id="28" name="Google Shape;5429;p69">
              <a:extLst>
                <a:ext uri="{FF2B5EF4-FFF2-40B4-BE49-F238E27FC236}">
                  <a16:creationId xmlns:a16="http://schemas.microsoft.com/office/drawing/2014/main" id="{86284403-3413-4E29-BA58-AC17EC67E72B}"/>
                </a:ext>
              </a:extLst>
            </p:cNvPr>
            <p:cNvSpPr/>
            <p:nvPr/>
          </p:nvSpPr>
          <p:spPr>
            <a:xfrm>
              <a:off x="10944100" y="2732657"/>
              <a:ext cx="522657" cy="112006"/>
            </a:xfrm>
            <a:custGeom>
              <a:avLst/>
              <a:gdLst/>
              <a:ahLst/>
              <a:cxnLst/>
              <a:rect l="l" t="t" r="r" b="b"/>
              <a:pathLst>
                <a:path w="522657" h="112006" extrusionOk="0">
                  <a:moveTo>
                    <a:pt x="0" y="56003"/>
                  </a:moveTo>
                  <a:cubicBezTo>
                    <a:pt x="0" y="86930"/>
                    <a:pt x="25076" y="112006"/>
                    <a:pt x="56003" y="112006"/>
                  </a:cubicBezTo>
                  <a:lnTo>
                    <a:pt x="522658" y="112006"/>
                  </a:lnTo>
                  <a:lnTo>
                    <a:pt x="522658" y="74671"/>
                  </a:lnTo>
                  <a:lnTo>
                    <a:pt x="485322" y="74671"/>
                  </a:lnTo>
                  <a:lnTo>
                    <a:pt x="485322" y="37335"/>
                  </a:lnTo>
                  <a:lnTo>
                    <a:pt x="522658" y="37335"/>
                  </a:lnTo>
                  <a:lnTo>
                    <a:pt x="522658" y="0"/>
                  </a:lnTo>
                  <a:lnTo>
                    <a:pt x="56003" y="0"/>
                  </a:lnTo>
                  <a:cubicBezTo>
                    <a:pt x="25076" y="0"/>
                    <a:pt x="0" y="25076"/>
                    <a:pt x="0" y="56003"/>
                  </a:cubicBez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29" name="Google Shape;5430;p69">
              <a:extLst>
                <a:ext uri="{FF2B5EF4-FFF2-40B4-BE49-F238E27FC236}">
                  <a16:creationId xmlns:a16="http://schemas.microsoft.com/office/drawing/2014/main" id="{D92C96C6-8764-AE9E-E679-54C8A1BDB4FC}"/>
                </a:ext>
              </a:extLst>
            </p:cNvPr>
            <p:cNvSpPr/>
            <p:nvPr/>
          </p:nvSpPr>
          <p:spPr>
            <a:xfrm>
              <a:off x="10944087" y="2471334"/>
              <a:ext cx="74671" cy="242717"/>
            </a:xfrm>
            <a:custGeom>
              <a:avLst/>
              <a:gdLst/>
              <a:ahLst/>
              <a:cxnLst/>
              <a:rect l="l" t="t" r="r" b="b"/>
              <a:pathLst>
                <a:path w="74671" h="242717" extrusionOk="0">
                  <a:moveTo>
                    <a:pt x="74671" y="224000"/>
                  </a:moveTo>
                  <a:lnTo>
                    <a:pt x="74671" y="0"/>
                  </a:lnTo>
                  <a:lnTo>
                    <a:pt x="0" y="0"/>
                  </a:lnTo>
                  <a:lnTo>
                    <a:pt x="0" y="242717"/>
                  </a:lnTo>
                  <a:cubicBezTo>
                    <a:pt x="15607" y="230966"/>
                    <a:pt x="35005" y="224000"/>
                    <a:pt x="56004" y="224000"/>
                  </a:cubicBezTo>
                  <a:lnTo>
                    <a:pt x="74671" y="22400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30" name="Google Shape;5431;p69">
              <a:extLst>
                <a:ext uri="{FF2B5EF4-FFF2-40B4-BE49-F238E27FC236}">
                  <a16:creationId xmlns:a16="http://schemas.microsoft.com/office/drawing/2014/main" id="{67B803BD-5C3D-1D50-9AE7-77322641D94E}"/>
                </a:ext>
              </a:extLst>
            </p:cNvPr>
            <p:cNvSpPr/>
            <p:nvPr/>
          </p:nvSpPr>
          <p:spPr>
            <a:xfrm>
              <a:off x="10944087" y="2211882"/>
              <a:ext cx="74671" cy="147457"/>
            </a:xfrm>
            <a:custGeom>
              <a:avLst/>
              <a:gdLst/>
              <a:ahLst/>
              <a:cxnLst/>
              <a:rect l="l" t="t" r="r" b="b"/>
              <a:pathLst>
                <a:path w="74671" h="147457" extrusionOk="0">
                  <a:moveTo>
                    <a:pt x="74671" y="0"/>
                  </a:moveTo>
                  <a:cubicBezTo>
                    <a:pt x="32117" y="8664"/>
                    <a:pt x="0" y="46384"/>
                    <a:pt x="0" y="91454"/>
                  </a:cubicBezTo>
                  <a:lnTo>
                    <a:pt x="0" y="147458"/>
                  </a:lnTo>
                  <a:lnTo>
                    <a:pt x="74671" y="147458"/>
                  </a:lnTo>
                  <a:lnTo>
                    <a:pt x="74671" y="12"/>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31" name="Google Shape;5432;p69">
              <a:extLst>
                <a:ext uri="{FF2B5EF4-FFF2-40B4-BE49-F238E27FC236}">
                  <a16:creationId xmlns:a16="http://schemas.microsoft.com/office/drawing/2014/main" id="{BD3C4EBD-AD0C-9F17-4399-C3FF3238585F}"/>
                </a:ext>
              </a:extLst>
            </p:cNvPr>
            <p:cNvSpPr/>
            <p:nvPr/>
          </p:nvSpPr>
          <p:spPr>
            <a:xfrm>
              <a:off x="10944100" y="2396675"/>
              <a:ext cx="74669" cy="37335"/>
            </a:xfrm>
            <a:custGeom>
              <a:avLst/>
              <a:gdLst/>
              <a:ahLst/>
              <a:cxnLst/>
              <a:rect l="l" t="t" r="r" b="b"/>
              <a:pathLst>
                <a:path w="74669" h="37335" extrusionOk="0">
                  <a:moveTo>
                    <a:pt x="0" y="0"/>
                  </a:moveTo>
                  <a:lnTo>
                    <a:pt x="74670" y="0"/>
                  </a:lnTo>
                  <a:lnTo>
                    <a:pt x="74670" y="37335"/>
                  </a:lnTo>
                  <a:lnTo>
                    <a:pt x="0" y="37335"/>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32" name="Google Shape;5433;p69">
              <a:extLst>
                <a:ext uri="{FF2B5EF4-FFF2-40B4-BE49-F238E27FC236}">
                  <a16:creationId xmlns:a16="http://schemas.microsoft.com/office/drawing/2014/main" id="{BFCE0D70-A82C-1B5A-139D-6216BFE01893}"/>
                </a:ext>
              </a:extLst>
            </p:cNvPr>
            <p:cNvSpPr/>
            <p:nvPr/>
          </p:nvSpPr>
          <p:spPr>
            <a:xfrm>
              <a:off x="11056082" y="2210010"/>
              <a:ext cx="410652" cy="485323"/>
            </a:xfrm>
            <a:custGeom>
              <a:avLst/>
              <a:gdLst/>
              <a:ahLst/>
              <a:cxnLst/>
              <a:rect l="l" t="t" r="r" b="b"/>
              <a:pathLst>
                <a:path w="410652" h="485323" extrusionOk="0">
                  <a:moveTo>
                    <a:pt x="323560" y="0"/>
                  </a:moveTo>
                  <a:lnTo>
                    <a:pt x="323560" y="221546"/>
                  </a:lnTo>
                  <a:lnTo>
                    <a:pt x="248890" y="171765"/>
                  </a:lnTo>
                  <a:lnTo>
                    <a:pt x="174219" y="221546"/>
                  </a:lnTo>
                  <a:lnTo>
                    <a:pt x="174219" y="0"/>
                  </a:lnTo>
                  <a:lnTo>
                    <a:pt x="0" y="0"/>
                  </a:lnTo>
                  <a:lnTo>
                    <a:pt x="0" y="485323"/>
                  </a:lnTo>
                  <a:lnTo>
                    <a:pt x="410652" y="485323"/>
                  </a:lnTo>
                  <a:lnTo>
                    <a:pt x="410652" y="0"/>
                  </a:lnTo>
                  <a:lnTo>
                    <a:pt x="323548" y="0"/>
                  </a:lnTo>
                  <a:close/>
                  <a:moveTo>
                    <a:pt x="323560" y="447988"/>
                  </a:moveTo>
                  <a:lnTo>
                    <a:pt x="80905" y="447988"/>
                  </a:lnTo>
                  <a:lnTo>
                    <a:pt x="80905" y="410652"/>
                  </a:lnTo>
                  <a:lnTo>
                    <a:pt x="323560" y="410652"/>
                  </a:lnTo>
                  <a:lnTo>
                    <a:pt x="323560" y="447988"/>
                  </a:lnTo>
                  <a:close/>
                  <a:moveTo>
                    <a:pt x="323560" y="373317"/>
                  </a:moveTo>
                  <a:lnTo>
                    <a:pt x="80905" y="373317"/>
                  </a:lnTo>
                  <a:lnTo>
                    <a:pt x="80905" y="335982"/>
                  </a:lnTo>
                  <a:lnTo>
                    <a:pt x="323560" y="335982"/>
                  </a:lnTo>
                  <a:lnTo>
                    <a:pt x="323560" y="373317"/>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sp>
          <p:nvSpPr>
            <p:cNvPr id="33" name="Google Shape;5434;p69">
              <a:extLst>
                <a:ext uri="{FF2B5EF4-FFF2-40B4-BE49-F238E27FC236}">
                  <a16:creationId xmlns:a16="http://schemas.microsoft.com/office/drawing/2014/main" id="{42C6478E-66CB-0525-849E-C6B0E9E53AA5}"/>
                </a:ext>
              </a:extLst>
            </p:cNvPr>
            <p:cNvSpPr/>
            <p:nvPr/>
          </p:nvSpPr>
          <p:spPr>
            <a:xfrm>
              <a:off x="11267636" y="2210010"/>
              <a:ext cx="74671" cy="151783"/>
            </a:xfrm>
            <a:custGeom>
              <a:avLst/>
              <a:gdLst/>
              <a:ahLst/>
              <a:cxnLst/>
              <a:rect l="l" t="t" r="r" b="b"/>
              <a:pathLst>
                <a:path w="74671" h="151783" extrusionOk="0">
                  <a:moveTo>
                    <a:pt x="74671" y="151784"/>
                  </a:moveTo>
                  <a:lnTo>
                    <a:pt x="74671" y="0"/>
                  </a:lnTo>
                  <a:lnTo>
                    <a:pt x="0" y="0"/>
                  </a:lnTo>
                  <a:lnTo>
                    <a:pt x="0" y="151784"/>
                  </a:lnTo>
                  <a:lnTo>
                    <a:pt x="37336" y="126893"/>
                  </a:lnTo>
                  <a:lnTo>
                    <a:pt x="74671" y="151784"/>
                  </a:lnTo>
                  <a:close/>
                </a:path>
              </a:pathLst>
            </a:custGeom>
            <a:solidFill>
              <a:srgbClr val="66241B"/>
            </a:solidFill>
            <a:ln>
              <a:noFill/>
            </a:ln>
          </p:spPr>
          <p:txBody>
            <a:bodyPr spcFirstLastPara="1" wrap="square" lIns="121900" tIns="60933" rIns="121900" bIns="60933" anchor="ctr" anchorCtr="0">
              <a:noAutofit/>
            </a:bodyPr>
            <a:lstStyle/>
            <a:p>
              <a:pPr defTabSz="1219170">
                <a:buClr>
                  <a:srgbClr val="000000"/>
                </a:buClr>
                <a:defRPr/>
              </a:pPr>
              <a:endParaRPr sz="2133" kern="0">
                <a:solidFill>
                  <a:srgbClr val="000000"/>
                </a:solidFill>
                <a:latin typeface="Calibri"/>
                <a:ea typeface="Calibri"/>
                <a:cs typeface="Calibri"/>
                <a:sym typeface="Calibri"/>
              </a:endParaRPr>
            </a:p>
          </p:txBody>
        </p:sp>
      </p:grpSp>
      <p:sp>
        <p:nvSpPr>
          <p:cNvPr id="34" name="TextBox 33">
            <a:extLst>
              <a:ext uri="{FF2B5EF4-FFF2-40B4-BE49-F238E27FC236}">
                <a16:creationId xmlns:a16="http://schemas.microsoft.com/office/drawing/2014/main" id="{15DAD6BD-711D-972B-4C46-C20A07C1E1D1}"/>
              </a:ext>
            </a:extLst>
          </p:cNvPr>
          <p:cNvSpPr txBox="1"/>
          <p:nvPr/>
        </p:nvSpPr>
        <p:spPr>
          <a:xfrm>
            <a:off x="387114" y="2648126"/>
            <a:ext cx="2559197" cy="2554545"/>
          </a:xfrm>
          <a:prstGeom prst="rect">
            <a:avLst/>
          </a:prstGeom>
          <a:noFill/>
        </p:spPr>
        <p:txBody>
          <a:bodyPr wrap="square">
            <a:spAutoFit/>
          </a:bodyPr>
          <a:lstStyle/>
          <a:p>
            <a:pPr algn="ctr"/>
            <a:r>
              <a:rPr lang="vi-VN" sz="3200" dirty="0">
                <a:latin typeface="+mj-lt"/>
              </a:rPr>
              <a:t>Sử dụng các cỡ chữ, kiểu chữ khác nhau, màu sắc chữ hài hoà.</a:t>
            </a:r>
            <a:endParaRPr lang="en-SG" sz="3200" dirty="0">
              <a:latin typeface="+mj-lt"/>
            </a:endParaRPr>
          </a:p>
        </p:txBody>
      </p:sp>
      <p:sp>
        <p:nvSpPr>
          <p:cNvPr id="35" name="TextBox 34">
            <a:extLst>
              <a:ext uri="{FF2B5EF4-FFF2-40B4-BE49-F238E27FC236}">
                <a16:creationId xmlns:a16="http://schemas.microsoft.com/office/drawing/2014/main" id="{18837488-5A96-5460-8D81-786A36601002}"/>
              </a:ext>
            </a:extLst>
          </p:cNvPr>
          <p:cNvSpPr txBox="1"/>
          <p:nvPr/>
        </p:nvSpPr>
        <p:spPr>
          <a:xfrm>
            <a:off x="2855936" y="2612179"/>
            <a:ext cx="2929638" cy="4031873"/>
          </a:xfrm>
          <a:prstGeom prst="rect">
            <a:avLst/>
          </a:prstGeom>
          <a:noFill/>
        </p:spPr>
        <p:txBody>
          <a:bodyPr wrap="square">
            <a:spAutoFit/>
          </a:bodyPr>
          <a:lstStyle/>
          <a:p>
            <a:pPr algn="ctr"/>
            <a:r>
              <a:rPr lang="vi-VN" sz="3200" dirty="0">
                <a:latin typeface="+mj-lt"/>
              </a:rPr>
              <a:t>Từ ngữ ngắn gọn, không sử dụng nhiều hình ảnh gây rối mắt và phân tán sự chú ý của người đọc; màu sắc, cỡ hình phù hợp.</a:t>
            </a:r>
            <a:endParaRPr lang="en-SG" sz="3200" dirty="0">
              <a:latin typeface="+mj-lt"/>
            </a:endParaRPr>
          </a:p>
        </p:txBody>
      </p:sp>
      <p:sp>
        <p:nvSpPr>
          <p:cNvPr id="36" name="TextBox 35">
            <a:extLst>
              <a:ext uri="{FF2B5EF4-FFF2-40B4-BE49-F238E27FC236}">
                <a16:creationId xmlns:a16="http://schemas.microsoft.com/office/drawing/2014/main" id="{2398D120-899D-8289-DF3E-2E6029E2BDB5}"/>
              </a:ext>
            </a:extLst>
          </p:cNvPr>
          <p:cNvSpPr txBox="1"/>
          <p:nvPr/>
        </p:nvSpPr>
        <p:spPr>
          <a:xfrm>
            <a:off x="5895041" y="2596537"/>
            <a:ext cx="3186324" cy="4031873"/>
          </a:xfrm>
          <a:prstGeom prst="rect">
            <a:avLst/>
          </a:prstGeom>
          <a:noFill/>
        </p:spPr>
        <p:txBody>
          <a:bodyPr wrap="square">
            <a:spAutoFit/>
          </a:bodyPr>
          <a:lstStyle/>
          <a:p>
            <a:pPr algn="ctr"/>
            <a:r>
              <a:rPr lang="vi-VN" sz="3200" dirty="0">
                <a:latin typeface="+mj-lt"/>
              </a:rPr>
              <a:t>Tuỳ thuộc vào nội dung quảng cáo và hình ảnh để bố trí nội dung quảng cáo trên các mặt tờ rơi dạng đơn, gấp đôi hoặc gấp ba (nếu có thể).</a:t>
            </a:r>
            <a:endParaRPr lang="en-SG" sz="3200" dirty="0">
              <a:latin typeface="+mj-lt"/>
            </a:endParaRPr>
          </a:p>
        </p:txBody>
      </p:sp>
      <p:sp>
        <p:nvSpPr>
          <p:cNvPr id="37" name="TextBox 36">
            <a:extLst>
              <a:ext uri="{FF2B5EF4-FFF2-40B4-BE49-F238E27FC236}">
                <a16:creationId xmlns:a16="http://schemas.microsoft.com/office/drawing/2014/main" id="{A0E9BA24-B70C-D64D-7353-A735E77A6472}"/>
              </a:ext>
            </a:extLst>
          </p:cNvPr>
          <p:cNvSpPr txBox="1"/>
          <p:nvPr/>
        </p:nvSpPr>
        <p:spPr>
          <a:xfrm>
            <a:off x="9274185" y="2612179"/>
            <a:ext cx="2817284" cy="3046988"/>
          </a:xfrm>
          <a:prstGeom prst="rect">
            <a:avLst/>
          </a:prstGeom>
          <a:noFill/>
        </p:spPr>
        <p:txBody>
          <a:bodyPr wrap="square">
            <a:spAutoFit/>
          </a:bodyPr>
          <a:lstStyle/>
          <a:p>
            <a:pPr algn="ctr"/>
            <a:r>
              <a:rPr lang="vi-VN" sz="3200" dirty="0">
                <a:latin typeface="+mj-lt"/>
              </a:rPr>
              <a:t>Chọn giấy in có khổ giấy phù hợp, chất lượng cao để đảm bảo hiệu quả quảng cáo của tờ rơi.</a:t>
            </a:r>
            <a:endParaRPr lang="en-SG" sz="3200" dirty="0">
              <a:latin typeface="+mj-lt"/>
            </a:endParaRPr>
          </a:p>
        </p:txBody>
      </p:sp>
    </p:spTree>
    <p:extLst>
      <p:ext uri="{BB962C8B-B14F-4D97-AF65-F5344CB8AC3E}">
        <p14:creationId xmlns:p14="http://schemas.microsoft.com/office/powerpoint/2010/main" val="302258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par>
                                <p:cTn id="67" presetID="16" presetClass="entr" presetSubtype="21"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
                                        <p:tgtEl>
                                          <p:spTgt spid="2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barn(inVertical)">
                                      <p:cBhvr>
                                        <p:cTn id="7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26" grpId="0" animBg="1"/>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646BD-4A60-82F1-D0D7-35719FE7C4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043FBF-B966-77E0-D539-53CACE5AB1EC}"/>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D5B0DEB-2918-C88A-7BED-094F2831DF51}"/>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6</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29F2FCB4-7172-EB10-0A1C-5A5116D39371}"/>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73E86096-475F-08F0-D73E-4736DC65F8D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6</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69168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F8CD-4EC6-CBB5-6A46-D7EB325EE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E0ACAC-61E6-436A-5EDC-0187E3A0F039}"/>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37F70886-23BA-AA07-CD0C-78C44E4A1E0E}"/>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76119580-E65E-F082-2D95-F900602D79CD}"/>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6</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48">
            <a:extLst>
              <a:ext uri="{FF2B5EF4-FFF2-40B4-BE49-F238E27FC236}">
                <a16:creationId xmlns:a16="http://schemas.microsoft.com/office/drawing/2014/main" id="{50617DDE-42EC-90C1-7D19-399A72CC3B20}"/>
              </a:ext>
            </a:extLst>
          </p:cNvPr>
          <p:cNvGrpSpPr/>
          <p:nvPr/>
        </p:nvGrpSpPr>
        <p:grpSpPr>
          <a:xfrm>
            <a:off x="558559" y="1428172"/>
            <a:ext cx="9549007" cy="4691017"/>
            <a:chOff x="2900496" y="1028113"/>
            <a:chExt cx="6336001" cy="3420001"/>
          </a:xfrm>
          <a:solidFill>
            <a:srgbClr val="FFFFFF">
              <a:lumMod val="20000"/>
              <a:lumOff val="80000"/>
            </a:srgbClr>
          </a:solidFill>
        </p:grpSpPr>
        <p:sp>
          <p:nvSpPr>
            <p:cNvPr id="4" name="任意多边形: 形状 45">
              <a:extLst>
                <a:ext uri="{FF2B5EF4-FFF2-40B4-BE49-F238E27FC236}">
                  <a16:creationId xmlns:a16="http://schemas.microsoft.com/office/drawing/2014/main" id="{2ECF6160-A82F-C776-C631-82AF42D4E3F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6DCFC9C1-8C50-75BD-CE89-C7F21A76AAC5}"/>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8" name="图片 74">
            <a:extLst>
              <a:ext uri="{FF2B5EF4-FFF2-40B4-BE49-F238E27FC236}">
                <a16:creationId xmlns:a16="http://schemas.microsoft.com/office/drawing/2014/main" id="{52220642-25A9-2862-AFEC-867665F381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9" name="TextBox 8">
            <a:extLst>
              <a:ext uri="{FF2B5EF4-FFF2-40B4-BE49-F238E27FC236}">
                <a16:creationId xmlns:a16="http://schemas.microsoft.com/office/drawing/2014/main" id="{E87B70E2-AC8F-D8EE-91D3-90362B2F9B67}"/>
              </a:ext>
            </a:extLst>
          </p:cNvPr>
          <p:cNvSpPr txBox="1"/>
          <p:nvPr/>
        </p:nvSpPr>
        <p:spPr>
          <a:xfrm>
            <a:off x="1236864" y="2752418"/>
            <a:ext cx="7860370" cy="2554545"/>
          </a:xfrm>
          <a:prstGeom prst="rect">
            <a:avLst/>
          </a:prstGeom>
          <a:noFill/>
        </p:spPr>
        <p:txBody>
          <a:bodyPr wrap="square">
            <a:spAutoFit/>
          </a:bodyPr>
          <a:lstStyle/>
          <a:p>
            <a:pPr algn="ctr"/>
            <a:r>
              <a:rPr lang="vi-VN" sz="4000" dirty="0">
                <a:latin typeface="+mj-lt"/>
              </a:rPr>
              <a:t>Thế nào là một sự việc có tính thời sự? Nêu ngắn gọn ý chính cần có trong bài trình bày ý kiến về một sự việc có tính thời sự.</a:t>
            </a:r>
            <a:endParaRPr lang="en-SG" sz="4000" dirty="0">
              <a:latin typeface="+mj-lt"/>
            </a:endParaRPr>
          </a:p>
        </p:txBody>
      </p:sp>
      <p:sp>
        <p:nvSpPr>
          <p:cNvPr id="10" name="Freeform 4">
            <a:extLst>
              <a:ext uri="{FF2B5EF4-FFF2-40B4-BE49-F238E27FC236}">
                <a16:creationId xmlns:a16="http://schemas.microsoft.com/office/drawing/2014/main" id="{DD28050E-FB65-F2BD-1550-9DDE8715EE25}"/>
              </a:ext>
            </a:extLst>
          </p:cNvPr>
          <p:cNvSpPr/>
          <p:nvPr/>
        </p:nvSpPr>
        <p:spPr>
          <a:xfrm>
            <a:off x="8436730" y="3314234"/>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81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DCC-9366-C5FC-C633-4B7E6DDFFF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286A55-BF8D-FC78-3FF0-8C4C6AF7B812}"/>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BEB30E1E-034D-125C-3AFC-DE967D0A0335}"/>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9F734BC1-B83D-25B4-0123-A2C0A791E129}"/>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6</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39">
            <a:extLst>
              <a:ext uri="{FF2B5EF4-FFF2-40B4-BE49-F238E27FC236}">
                <a16:creationId xmlns:a16="http://schemas.microsoft.com/office/drawing/2014/main" id="{3D95C4F5-BA8F-BFCD-C69D-8CE2F7F46DAE}"/>
              </a:ext>
            </a:extLst>
          </p:cNvPr>
          <p:cNvGrpSpPr/>
          <p:nvPr/>
        </p:nvGrpSpPr>
        <p:grpSpPr>
          <a:xfrm>
            <a:off x="5394169" y="1551520"/>
            <a:ext cx="5174081" cy="1105991"/>
            <a:chOff x="73349" y="1614466"/>
            <a:chExt cx="5749785" cy="1960373"/>
          </a:xfrm>
        </p:grpSpPr>
        <p:grpSp>
          <p:nvGrpSpPr>
            <p:cNvPr id="4" name="组合 34">
              <a:extLst>
                <a:ext uri="{FF2B5EF4-FFF2-40B4-BE49-F238E27FC236}">
                  <a16:creationId xmlns:a16="http://schemas.microsoft.com/office/drawing/2014/main" id="{80FA1EFA-E5E5-9F7D-CB03-1A9D45BBEF00}"/>
                </a:ext>
              </a:extLst>
            </p:cNvPr>
            <p:cNvGrpSpPr/>
            <p:nvPr/>
          </p:nvGrpSpPr>
          <p:grpSpPr>
            <a:xfrm>
              <a:off x="73349" y="1614467"/>
              <a:ext cx="5749785" cy="1960372"/>
              <a:chOff x="569774" y="1614467"/>
              <a:chExt cx="4732684" cy="1960372"/>
            </a:xfrm>
          </p:grpSpPr>
          <p:sp>
            <p:nvSpPr>
              <p:cNvPr id="8" name="圆角矩形 30">
                <a:extLst>
                  <a:ext uri="{FF2B5EF4-FFF2-40B4-BE49-F238E27FC236}">
                    <a16:creationId xmlns:a16="http://schemas.microsoft.com/office/drawing/2014/main" id="{BF500405-EB62-400B-79A2-F5258817328B}"/>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9" name="圆角矩形 31">
                <a:extLst>
                  <a:ext uri="{FF2B5EF4-FFF2-40B4-BE49-F238E27FC236}">
                    <a16:creationId xmlns:a16="http://schemas.microsoft.com/office/drawing/2014/main" id="{F22B140E-D9A9-CA04-2ABB-25CCC7502F31}"/>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Sự</a:t>
                </a:r>
                <a:r>
                  <a:rPr kumimoji="0" 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việc</a:t>
                </a:r>
                <a:r>
                  <a:rPr kumimoji="0" 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tính</a:t>
                </a:r>
                <a:r>
                  <a:rPr kumimoji="0" 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thời</a:t>
                </a:r>
                <a:r>
                  <a:rPr kumimoji="0" 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sự</a:t>
                </a:r>
                <a:endParaRPr kumimoji="0" lang="en-SG"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a16="http://schemas.microsoft.com/office/drawing/2014/main" id="{D94D661F-62FB-9996-704D-DF8FF6A5D7E0}"/>
                </a:ext>
              </a:extLst>
            </p:cNvPr>
            <p:cNvSpPr/>
            <p:nvPr/>
          </p:nvSpPr>
          <p:spPr>
            <a:xfrm>
              <a:off x="627264" y="1614466"/>
              <a:ext cx="4572002" cy="1604215"/>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0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10" name="组合 38">
            <a:extLst>
              <a:ext uri="{FF2B5EF4-FFF2-40B4-BE49-F238E27FC236}">
                <a16:creationId xmlns:a16="http://schemas.microsoft.com/office/drawing/2014/main" id="{CBCE6307-4C46-1E8F-CDF4-DA6C616653C4}"/>
              </a:ext>
            </a:extLst>
          </p:cNvPr>
          <p:cNvGrpSpPr/>
          <p:nvPr/>
        </p:nvGrpSpPr>
        <p:grpSpPr>
          <a:xfrm>
            <a:off x="4440367" y="3381549"/>
            <a:ext cx="7184571" cy="3139321"/>
            <a:chOff x="440180" y="3419486"/>
            <a:chExt cx="4946168" cy="2127299"/>
          </a:xfrm>
        </p:grpSpPr>
        <p:grpSp>
          <p:nvGrpSpPr>
            <p:cNvPr id="11" name="组合 35">
              <a:extLst>
                <a:ext uri="{FF2B5EF4-FFF2-40B4-BE49-F238E27FC236}">
                  <a16:creationId xmlns:a16="http://schemas.microsoft.com/office/drawing/2014/main" id="{BE9F9805-3C61-09C0-455C-6D5F5023E073}"/>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0BA2364B-FAE7-AE93-06EB-9EECC1C3E3D6}"/>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FCE66B90-E9BE-910B-8A79-1FC8E52666CB}"/>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9790F7CD-53F4-15C3-0A1B-7CD65E7C2C48}"/>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C99E5BF9-B594-E4E9-CE38-7CB79ACCC18A}"/>
              </a:ext>
            </a:extLst>
          </p:cNvPr>
          <p:cNvGrpSpPr/>
          <p:nvPr/>
        </p:nvGrpSpPr>
        <p:grpSpPr>
          <a:xfrm>
            <a:off x="7066563" y="2790445"/>
            <a:ext cx="2356231" cy="296980"/>
            <a:chOff x="1500706" y="3155738"/>
            <a:chExt cx="2697446" cy="362310"/>
          </a:xfrm>
        </p:grpSpPr>
        <p:sp>
          <p:nvSpPr>
            <p:cNvPr id="16" name="燕尾形 40">
              <a:extLst>
                <a:ext uri="{FF2B5EF4-FFF2-40B4-BE49-F238E27FC236}">
                  <a16:creationId xmlns:a16="http://schemas.microsoft.com/office/drawing/2014/main" id="{250433A0-1895-E0B3-08F4-FF0EAD6F33B4}"/>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BDB15505-9C5B-1592-743C-E43262E7347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DFB1A64C-F0C6-A589-0A40-26A24C3AE3C3}"/>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61F6785D-11DC-B207-A89F-F8C6022FD662}"/>
              </a:ext>
            </a:extLst>
          </p:cNvPr>
          <p:cNvSpPr txBox="1"/>
          <p:nvPr/>
        </p:nvSpPr>
        <p:spPr>
          <a:xfrm>
            <a:off x="4543722" y="3787283"/>
            <a:ext cx="7085434" cy="2123658"/>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hững sự kiện xảy ra trong xã hội, gây được sự quan tâm của nhiều người trong xã hội.</a:t>
            </a:r>
            <a:endParaRPr lang="en-SG" sz="4400" dirty="0">
              <a:latin typeface="Times New Roman" panose="02020603050405020304" pitchFamily="18" charset="0"/>
              <a:cs typeface="Times New Roman" panose="02020603050405020304" pitchFamily="18" charset="0"/>
            </a:endParaRPr>
          </a:p>
        </p:txBody>
      </p:sp>
      <p:pic>
        <p:nvPicPr>
          <p:cNvPr id="20" name="Picture 19" descr="A group of people working on a computer&#10;&#10;Description automatically generated">
            <a:extLst>
              <a:ext uri="{FF2B5EF4-FFF2-40B4-BE49-F238E27FC236}">
                <a16:creationId xmlns:a16="http://schemas.microsoft.com/office/drawing/2014/main" id="{317262ED-27D8-23E9-5D48-F23CEFDA6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09" y="1729199"/>
            <a:ext cx="4762500" cy="4762500"/>
          </a:xfrm>
          <a:prstGeom prst="rect">
            <a:avLst/>
          </a:prstGeom>
        </p:spPr>
      </p:pic>
    </p:spTree>
    <p:extLst>
      <p:ext uri="{BB962C8B-B14F-4D97-AF65-F5344CB8AC3E}">
        <p14:creationId xmlns:p14="http://schemas.microsoft.com/office/powerpoint/2010/main" val="4975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CDAA-C640-647C-FA7E-F57DE57B8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C6C9BF-3BB5-8E1E-A05F-E3F245E9D4C0}"/>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FFAB3942-9B98-BFF0-349A-8F609C3F5C9D}"/>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D57BF2E-CAA3-325A-D4C3-42EADB4C2B1A}"/>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6</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PA-任意多边形 17">
            <a:extLst>
              <a:ext uri="{FF2B5EF4-FFF2-40B4-BE49-F238E27FC236}">
                <a16:creationId xmlns:a16="http://schemas.microsoft.com/office/drawing/2014/main" id="{766567DD-9A64-D375-32F5-02B34EA3E4B4}"/>
              </a:ext>
            </a:extLst>
          </p:cNvPr>
          <p:cNvSpPr/>
          <p:nvPr/>
        </p:nvSpPr>
        <p:spPr>
          <a:xfrm>
            <a:off x="243040" y="1446859"/>
            <a:ext cx="4003283" cy="5006585"/>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EF1ED"/>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ct val="0"/>
              </a:spcBef>
              <a:spcAft>
                <a:spcPct val="0"/>
              </a:spcAft>
              <a:buClrTx/>
              <a:buSzTx/>
              <a:buFont typeface="Arial"/>
              <a:buNone/>
              <a:tabLst/>
              <a:defRPr/>
            </a:pPr>
            <a:endParaRPr kumimoji="0" sz="24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4" name="PA-椭圆 49">
            <a:extLst>
              <a:ext uri="{FF2B5EF4-FFF2-40B4-BE49-F238E27FC236}">
                <a16:creationId xmlns:a16="http://schemas.microsoft.com/office/drawing/2014/main" id="{1894ED94-0208-5A94-8931-990528241F7C}"/>
              </a:ext>
            </a:extLst>
          </p:cNvPr>
          <p:cNvSpPr/>
          <p:nvPr/>
        </p:nvSpPr>
        <p:spPr>
          <a:xfrm>
            <a:off x="5240201" y="1668656"/>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ct val="0"/>
              </a:spcBef>
              <a:spcAft>
                <a:spcPct val="0"/>
              </a:spcAft>
              <a:buClrTx/>
              <a:buSzTx/>
              <a:buFont typeface="Arial"/>
              <a:buNone/>
              <a:tabLst/>
              <a:defRPr/>
            </a:pPr>
            <a:r>
              <a:rPr kumimoji="0" lang="en-US" altLang="zh-CN" sz="3733"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3733"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5" name="PA-椭圆 47">
            <a:extLst>
              <a:ext uri="{FF2B5EF4-FFF2-40B4-BE49-F238E27FC236}">
                <a16:creationId xmlns:a16="http://schemas.microsoft.com/office/drawing/2014/main" id="{5A1D51F8-5AC3-BE8B-1BE9-76CC2C6B75F4}"/>
              </a:ext>
            </a:extLst>
          </p:cNvPr>
          <p:cNvSpPr/>
          <p:nvPr/>
        </p:nvSpPr>
        <p:spPr>
          <a:xfrm>
            <a:off x="5240201" y="3321107"/>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ct val="0"/>
              </a:spcBef>
              <a:spcAft>
                <a:spcPct val="0"/>
              </a:spcAft>
              <a:buClrTx/>
              <a:buSzTx/>
              <a:buFont typeface="Arial"/>
              <a:buNone/>
              <a:tabLst/>
              <a:defRPr/>
            </a:pPr>
            <a:r>
              <a:rPr kumimoji="0" lang="en-US" altLang="zh-CN" sz="3733"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3733"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PA-椭圆 45">
            <a:extLst>
              <a:ext uri="{FF2B5EF4-FFF2-40B4-BE49-F238E27FC236}">
                <a16:creationId xmlns:a16="http://schemas.microsoft.com/office/drawing/2014/main" id="{A5248951-D89B-C065-5950-5F332989D02B}"/>
              </a:ext>
            </a:extLst>
          </p:cNvPr>
          <p:cNvSpPr/>
          <p:nvPr/>
        </p:nvSpPr>
        <p:spPr>
          <a:xfrm>
            <a:off x="5240201" y="498898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ct val="0"/>
              </a:spcBef>
              <a:spcAft>
                <a:spcPct val="0"/>
              </a:spcAft>
              <a:buClrTx/>
              <a:buSzTx/>
              <a:buFont typeface="Arial"/>
              <a:buNone/>
              <a:tabLst/>
              <a:defRPr/>
            </a:pPr>
            <a:r>
              <a:rPr kumimoji="0" lang="en-US" altLang="zh-CN" sz="3733"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3733"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PA-矩形 28">
            <a:extLst>
              <a:ext uri="{FF2B5EF4-FFF2-40B4-BE49-F238E27FC236}">
                <a16:creationId xmlns:a16="http://schemas.microsoft.com/office/drawing/2014/main" id="{6E79343B-A056-160D-D88E-88CB0EC1F922}"/>
              </a:ext>
            </a:extLst>
          </p:cNvPr>
          <p:cNvSpPr/>
          <p:nvPr/>
        </p:nvSpPr>
        <p:spPr>
          <a:xfrm flipH="1">
            <a:off x="6076225" y="1329525"/>
            <a:ext cx="5614387"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Đầu tiên, nên xác định rõ quan điểm và ý kiến của mình về sự việc đó.</a:t>
            </a:r>
            <a:endParaRPr lang="en-SG" sz="3200" dirty="0">
              <a:latin typeface="+mj-lt"/>
            </a:endParaRPr>
          </a:p>
        </p:txBody>
      </p:sp>
      <p:sp>
        <p:nvSpPr>
          <p:cNvPr id="10" name="PA-矩形 28">
            <a:extLst>
              <a:ext uri="{FF2B5EF4-FFF2-40B4-BE49-F238E27FC236}">
                <a16:creationId xmlns:a16="http://schemas.microsoft.com/office/drawing/2014/main" id="{92CD62CA-F2CA-C275-FE11-E66F74438D8C}"/>
              </a:ext>
            </a:extLst>
          </p:cNvPr>
          <p:cNvSpPr/>
          <p:nvPr/>
        </p:nvSpPr>
        <p:spPr>
          <a:xfrm flipH="1">
            <a:off x="6076225" y="3066179"/>
            <a:ext cx="5806083" cy="2482045"/>
          </a:xfrm>
          <a:prstGeom prst="rect">
            <a:avLst/>
          </a:prstGeom>
        </p:spPr>
        <p:txBody>
          <a:bodyPr wrap="square">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Sau đó, có thể trình bày các lý do và bằng chứng để ủng hộ quan điểm của mình.</a:t>
            </a:r>
            <a:endParaRPr lang="en-SG" sz="3200" dirty="0">
              <a:latin typeface="+mj-lt"/>
            </a:endParaRPr>
          </a:p>
        </p:txBody>
      </p:sp>
      <p:sp>
        <p:nvSpPr>
          <p:cNvPr id="11" name="TextBox 19">
            <a:extLst>
              <a:ext uri="{FF2B5EF4-FFF2-40B4-BE49-F238E27FC236}">
                <a16:creationId xmlns:a16="http://schemas.microsoft.com/office/drawing/2014/main" id="{69986477-DC22-A4CC-203D-5AEC5B061A8C}"/>
              </a:ext>
            </a:extLst>
          </p:cNvPr>
          <p:cNvSpPr txBox="1"/>
          <p:nvPr/>
        </p:nvSpPr>
        <p:spPr>
          <a:xfrm>
            <a:off x="250868" y="1584575"/>
            <a:ext cx="2605375" cy="452431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600" b="1" dirty="0">
                <a:latin typeface="+mj-lt"/>
              </a:rPr>
              <a:t>Trong bài trình bày ý kiến về một sự việc có tính thời sự, cần nêu ngắn gọn ý chính:</a:t>
            </a:r>
            <a:endParaRPr kumimoji="0" lang="en-SG" sz="28700" b="1"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2" name="PA-矩形 28">
            <a:extLst>
              <a:ext uri="{FF2B5EF4-FFF2-40B4-BE49-F238E27FC236}">
                <a16:creationId xmlns:a16="http://schemas.microsoft.com/office/drawing/2014/main" id="{7A120199-E1AB-4242-8EE1-414A4FCB923B}"/>
              </a:ext>
            </a:extLst>
          </p:cNvPr>
          <p:cNvSpPr/>
          <p:nvPr/>
        </p:nvSpPr>
        <p:spPr>
          <a:xfrm flipH="1">
            <a:off x="6165803" y="4831777"/>
            <a:ext cx="5716504"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Cuối cùng, kết luận lại ý chính và tóm tắt lại các điểm quan trọng trong bài trình bày của mình.</a:t>
            </a:r>
            <a:endParaRPr lang="en-SG" sz="3200" dirty="0">
              <a:latin typeface="+mj-lt"/>
            </a:endParaRPr>
          </a:p>
        </p:txBody>
      </p:sp>
      <p:sp>
        <p:nvSpPr>
          <p:cNvPr id="13" name="Freeform 6">
            <a:extLst>
              <a:ext uri="{FF2B5EF4-FFF2-40B4-BE49-F238E27FC236}">
                <a16:creationId xmlns:a16="http://schemas.microsoft.com/office/drawing/2014/main" id="{F2B2A7B2-AC09-FF03-386D-EC2ACFFFCF0C}"/>
              </a:ext>
            </a:extLst>
          </p:cNvPr>
          <p:cNvSpPr/>
          <p:nvPr/>
        </p:nvSpPr>
        <p:spPr>
          <a:xfrm>
            <a:off x="2940606" y="3098328"/>
            <a:ext cx="2254806" cy="1946407"/>
          </a:xfrm>
          <a:custGeom>
            <a:avLst/>
            <a:gdLst/>
            <a:ahLst/>
            <a:cxnLst/>
            <a:rect l="l" t="t" r="r" b="b"/>
            <a:pathLst>
              <a:path w="2364282" h="2196633">
                <a:moveTo>
                  <a:pt x="0" y="0"/>
                </a:moveTo>
                <a:lnTo>
                  <a:pt x="2364282" y="0"/>
                </a:lnTo>
                <a:lnTo>
                  <a:pt x="2364282" y="2196633"/>
                </a:lnTo>
                <a:lnTo>
                  <a:pt x="0" y="2196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646B96"/>
              </a:solidFill>
              <a:effectLst/>
              <a:uLnTx/>
              <a:uFillTx/>
              <a:latin typeface="Arial"/>
              <a:ea typeface="+mn-ea"/>
              <a:cs typeface="+mn-cs"/>
            </a:endParaRPr>
          </a:p>
        </p:txBody>
      </p:sp>
    </p:spTree>
    <p:extLst>
      <p:ext uri="{BB962C8B-B14F-4D97-AF65-F5344CB8AC3E}">
        <p14:creationId xmlns:p14="http://schemas.microsoft.com/office/powerpoint/2010/main" val="76604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p:bldP spid="10" grpId="0"/>
      <p:bldP spid="11" grpId="0"/>
      <p:bldP spid="1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5568-C27C-436C-6DCD-B1C0CED1A7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877D4E-79A4-1AD9-F276-3D428F2B1AB2}"/>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3B3F864C-2B96-FA14-A55A-316700C3933C}"/>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7</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7F01572-F742-253B-538C-5A92F4C67C7B}"/>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76977CEE-D2F5-FF6A-860D-9ADB7C74042E}"/>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7</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9310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B863F-E857-ECDB-659C-9D4E89D5A5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C45374-69A0-5F57-E620-50713A6A2301}"/>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5E854A4B-0431-2B4E-3283-9D6C4D890DF9}"/>
              </a:ext>
            </a:extLst>
          </p:cNvPr>
          <p:cNvSpPr/>
          <p:nvPr/>
        </p:nvSpPr>
        <p:spPr>
          <a:xfrm>
            <a:off x="2826150" y="366301"/>
            <a:ext cx="7208943"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4827854F-2FAE-4A32-E167-DE02A7F0B3DE}"/>
              </a:ext>
            </a:extLst>
          </p:cNvPr>
          <p:cNvSpPr txBox="1"/>
          <p:nvPr/>
        </p:nvSpPr>
        <p:spPr>
          <a:xfrm>
            <a:off x="2581154" y="227799"/>
            <a:ext cx="7324928"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HOẠT ĐỘNG MỞ ĐẦU</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10" name="Group 109">
            <a:extLst>
              <a:ext uri="{FF2B5EF4-FFF2-40B4-BE49-F238E27FC236}">
                <a16:creationId xmlns:a16="http://schemas.microsoft.com/office/drawing/2014/main" id="{5E8D4041-405F-455C-B791-147E4298FBE4}"/>
              </a:ext>
            </a:extLst>
          </p:cNvPr>
          <p:cNvGrpSpPr/>
          <p:nvPr/>
        </p:nvGrpSpPr>
        <p:grpSpPr>
          <a:xfrm>
            <a:off x="3921205" y="1401114"/>
            <a:ext cx="7899470" cy="5090585"/>
            <a:chOff x="0" y="0"/>
            <a:chExt cx="4997794" cy="3075612"/>
          </a:xfrm>
        </p:grpSpPr>
        <p:sp>
          <p:nvSpPr>
            <p:cNvPr id="111" name="Freeform 30">
              <a:extLst>
                <a:ext uri="{FF2B5EF4-FFF2-40B4-BE49-F238E27FC236}">
                  <a16:creationId xmlns:a16="http://schemas.microsoft.com/office/drawing/2014/main" id="{39C04EF0-C8C1-5B93-6E9C-952441976589}"/>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Freeform 31">
              <a:extLst>
                <a:ext uri="{FF2B5EF4-FFF2-40B4-BE49-F238E27FC236}">
                  <a16:creationId xmlns:a16="http://schemas.microsoft.com/office/drawing/2014/main" id="{AA5C25F4-5181-95B7-873B-87E0B43629C4}"/>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Freeform 32">
              <a:extLst>
                <a:ext uri="{FF2B5EF4-FFF2-40B4-BE49-F238E27FC236}">
                  <a16:creationId xmlns:a16="http://schemas.microsoft.com/office/drawing/2014/main" id="{118C5F64-34C8-DC8F-4F64-41F4243514D2}"/>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4" name="TextBox 113">
            <a:extLst>
              <a:ext uri="{FF2B5EF4-FFF2-40B4-BE49-F238E27FC236}">
                <a16:creationId xmlns:a16="http://schemas.microsoft.com/office/drawing/2014/main" id="{2B2372D0-E156-AA92-17AD-B7DC327642B9}"/>
              </a:ext>
            </a:extLst>
          </p:cNvPr>
          <p:cNvSpPr txBox="1"/>
          <p:nvPr/>
        </p:nvSpPr>
        <p:spPr>
          <a:xfrm>
            <a:off x="4752928" y="2789499"/>
            <a:ext cx="5282166" cy="2800767"/>
          </a:xfrm>
          <a:prstGeom prst="rect">
            <a:avLst/>
          </a:prstGeom>
          <a:noFill/>
        </p:spPr>
        <p:txBody>
          <a:bodyPr wrap="square">
            <a:spAutoFit/>
          </a:bodyPr>
          <a:lstStyle/>
          <a:p>
            <a:pPr lvl="0" algn="ctr">
              <a:defRPr/>
            </a:pPr>
            <a:r>
              <a:rPr lang="vi-VN" sz="4400" dirty="0">
                <a:latin typeface="+mj-lt"/>
              </a:rPr>
              <a:t>Theo em, những phẩm chất nào cần có ở một người công dân toàn cầu?</a:t>
            </a:r>
            <a:endParaRPr kumimoji="0" lang="en-SG" sz="7200" b="0" i="0" u="none" strike="noStrike" kern="1200" cap="none" spc="0" normalizeH="0" baseline="0" noProof="0" dirty="0">
              <a:ln>
                <a:noFill/>
              </a:ln>
              <a:solidFill>
                <a:srgbClr val="060606"/>
              </a:solidFill>
              <a:effectLst/>
              <a:uLnTx/>
              <a:uFillTx/>
              <a:latin typeface="+mj-lt"/>
            </a:endParaRPr>
          </a:p>
        </p:txBody>
      </p:sp>
      <p:pic>
        <p:nvPicPr>
          <p:cNvPr id="2" name="Picture 1">
            <a:extLst>
              <a:ext uri="{FF2B5EF4-FFF2-40B4-BE49-F238E27FC236}">
                <a16:creationId xmlns:a16="http://schemas.microsoft.com/office/drawing/2014/main" id="{B86A5D43-EF30-5BB8-DF0C-1A9AC1FB87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7959" l="7755" r="91531">
                        <a14:foregroundMark x1="16939" y1="55918" x2="16939" y2="55918"/>
                        <a14:foregroundMark x1="16939" y1="55918" x2="16939" y2="55918"/>
                        <a14:foregroundMark x1="8061" y1="58367" x2="15408" y2="56122"/>
                        <a14:foregroundMark x1="15408" y1="56122" x2="17347" y2="70306"/>
                        <a14:foregroundMark x1="62041" y1="11633" x2="70510" y2="14592"/>
                        <a14:foregroundMark x1="70510" y1="14592" x2="66020" y2="27959"/>
                        <a14:foregroundMark x1="85204" y1="56531" x2="91531" y2="60612"/>
                        <a14:foregroundMark x1="91531" y1="60612" x2="80918" y2="71735"/>
                        <a14:foregroundMark x1="78061" y1="74796" x2="79796" y2="73061"/>
                        <a14:foregroundMark x1="40204" y1="92347" x2="49082" y2="91735"/>
                        <a14:foregroundMark x1="55510" y1="96224" x2="40306" y2="97959"/>
                        <a14:foregroundMark x1="65204" y1="30612" x2="65204" y2="30612"/>
                        <a14:foregroundMark x1="18776" y1="74286" x2="18776" y2="74286"/>
                      </a14:backgroundRemoval>
                    </a14:imgEffect>
                  </a14:imgLayer>
                </a14:imgProps>
              </a:ext>
            </a:extLst>
          </a:blip>
          <a:stretch>
            <a:fillRect/>
          </a:stretch>
        </p:blipFill>
        <p:spPr>
          <a:xfrm>
            <a:off x="338306" y="2959217"/>
            <a:ext cx="3921884" cy="3921884"/>
          </a:xfrm>
          <a:prstGeom prst="rect">
            <a:avLst/>
          </a:prstGeom>
        </p:spPr>
      </p:pic>
    </p:spTree>
    <p:extLst>
      <p:ext uri="{BB962C8B-B14F-4D97-AF65-F5344CB8AC3E}">
        <p14:creationId xmlns:p14="http://schemas.microsoft.com/office/powerpoint/2010/main" val="345643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22" presetClass="entr" presetSubtype="4"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wipe(down)">
                                      <p:cBhvr>
                                        <p:cTn id="1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16663-C8EC-1821-5B64-A6F9BB51DE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A003EA-389D-3282-9AF4-5F522FCB5D36}"/>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014D5B12-33D2-2200-9858-3A0D4C720211}"/>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0AC153B3-E954-B147-17D4-46671DD9D7C2}"/>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7</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1C4C31F-3C44-2D94-709A-6BE047454628}"/>
              </a:ext>
            </a:extLst>
          </p:cNvPr>
          <p:cNvGrpSpPr/>
          <p:nvPr/>
        </p:nvGrpSpPr>
        <p:grpSpPr>
          <a:xfrm>
            <a:off x="3468102" y="1193691"/>
            <a:ext cx="8430673" cy="5390629"/>
            <a:chOff x="0" y="0"/>
            <a:chExt cx="9942739" cy="5850937"/>
          </a:xfrm>
        </p:grpSpPr>
        <p:sp>
          <p:nvSpPr>
            <p:cNvPr id="4" name="Freeform 3">
              <a:extLst>
                <a:ext uri="{FF2B5EF4-FFF2-40B4-BE49-F238E27FC236}">
                  <a16:creationId xmlns:a16="http://schemas.microsoft.com/office/drawing/2014/main" id="{B52011A3-4D1C-96D8-2805-CCC488ED343A}"/>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6241B"/>
                </a:solidFill>
                <a:effectLst/>
                <a:uLnTx/>
                <a:uFillTx/>
                <a:latin typeface="Arial"/>
                <a:ea typeface="+mn-ea"/>
                <a:cs typeface="+mn-cs"/>
              </a:endParaRPr>
            </a:p>
          </p:txBody>
        </p:sp>
        <p:sp>
          <p:nvSpPr>
            <p:cNvPr id="5" name="Freeform 4">
              <a:extLst>
                <a:ext uri="{FF2B5EF4-FFF2-40B4-BE49-F238E27FC236}">
                  <a16:creationId xmlns:a16="http://schemas.microsoft.com/office/drawing/2014/main" id="{C709797B-CC16-ECD2-3EF1-C4D33899C7FD}"/>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6241B"/>
                </a:solidFill>
                <a:effectLst/>
                <a:uLnTx/>
                <a:uFillTx/>
                <a:latin typeface="Arial"/>
                <a:ea typeface="+mn-ea"/>
                <a:cs typeface="+mn-cs"/>
              </a:endParaRPr>
            </a:p>
          </p:txBody>
        </p:sp>
        <p:sp>
          <p:nvSpPr>
            <p:cNvPr id="8" name="Freeform 5">
              <a:extLst>
                <a:ext uri="{FF2B5EF4-FFF2-40B4-BE49-F238E27FC236}">
                  <a16:creationId xmlns:a16="http://schemas.microsoft.com/office/drawing/2014/main" id="{2D488420-7CD1-3440-25D3-C70FD0E69A53}"/>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6241B"/>
                </a:solidFill>
                <a:effectLst/>
                <a:uLnTx/>
                <a:uFillTx/>
                <a:latin typeface="Arial"/>
                <a:ea typeface="+mn-ea"/>
                <a:cs typeface="+mn-cs"/>
              </a:endParaRPr>
            </a:p>
          </p:txBody>
        </p:sp>
      </p:grpSp>
      <p:sp>
        <p:nvSpPr>
          <p:cNvPr id="9" name="TextBox 8">
            <a:extLst>
              <a:ext uri="{FF2B5EF4-FFF2-40B4-BE49-F238E27FC236}">
                <a16:creationId xmlns:a16="http://schemas.microsoft.com/office/drawing/2014/main" id="{673DEDEC-1C9D-F1CA-9BAE-375D0C31AEA7}"/>
              </a:ext>
            </a:extLst>
          </p:cNvPr>
          <p:cNvSpPr txBox="1"/>
          <p:nvPr/>
        </p:nvSpPr>
        <p:spPr>
          <a:xfrm>
            <a:off x="4579031" y="2320579"/>
            <a:ext cx="6375870" cy="2800767"/>
          </a:xfrm>
          <a:prstGeom prst="rect">
            <a:avLst/>
          </a:prstGeom>
          <a:noFill/>
        </p:spPr>
        <p:txBody>
          <a:bodyPr wrap="square">
            <a:spAutoFit/>
          </a:bodyPr>
          <a:lstStyle/>
          <a:p>
            <a:pPr algn="ctr"/>
            <a:r>
              <a:rPr lang="vi-VN" sz="4400" dirty="0">
                <a:latin typeface="+mj-lt"/>
              </a:rPr>
              <a:t>Thiết kế một sản phẩm sáng tạo để gửi đến các bạn thông tin về một vấn đề toàn cầu mà em quan tâm.</a:t>
            </a:r>
            <a:endParaRPr lang="en-SG" sz="4400" dirty="0">
              <a:latin typeface="+mj-lt"/>
            </a:endParaRPr>
          </a:p>
        </p:txBody>
      </p:sp>
      <p:grpSp>
        <p:nvGrpSpPr>
          <p:cNvPr id="10" name="Group 9">
            <a:extLst>
              <a:ext uri="{FF2B5EF4-FFF2-40B4-BE49-F238E27FC236}">
                <a16:creationId xmlns:a16="http://schemas.microsoft.com/office/drawing/2014/main" id="{FE4780F4-7AEA-5B6E-1389-84D1BCA47DBE}"/>
              </a:ext>
            </a:extLst>
          </p:cNvPr>
          <p:cNvGrpSpPr/>
          <p:nvPr/>
        </p:nvGrpSpPr>
        <p:grpSpPr>
          <a:xfrm>
            <a:off x="248563" y="1696595"/>
            <a:ext cx="3677710" cy="5083135"/>
            <a:chOff x="-79099" y="1417438"/>
            <a:chExt cx="5515695" cy="7502254"/>
          </a:xfrm>
        </p:grpSpPr>
        <p:pic>
          <p:nvPicPr>
            <p:cNvPr id="11" name="Picture 10">
              <a:extLst>
                <a:ext uri="{FF2B5EF4-FFF2-40B4-BE49-F238E27FC236}">
                  <a16:creationId xmlns:a16="http://schemas.microsoft.com/office/drawing/2014/main" id="{007EE74D-2961-F34F-8EA1-BE58315EACB8}"/>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12" name="Picture 11">
              <a:extLst>
                <a:ext uri="{FF2B5EF4-FFF2-40B4-BE49-F238E27FC236}">
                  <a16:creationId xmlns:a16="http://schemas.microsoft.com/office/drawing/2014/main" id="{B6C4336A-5B99-0D48-E3D4-0B7E1E1055D6}"/>
                </a:ext>
              </a:extLst>
            </p:cNvPr>
            <p:cNvPicPr>
              <a:picLocks noChangeAspect="1"/>
            </p:cNvPicPr>
            <p:nvPr/>
          </p:nvPicPr>
          <p:blipFill>
            <a:blip r:embed="rId11"/>
            <a:stretch>
              <a:fillRect/>
            </a:stretch>
          </p:blipFill>
          <p:spPr>
            <a:xfrm rot="1549243" flipH="1">
              <a:off x="647762" y="4547045"/>
              <a:ext cx="4515427" cy="4372647"/>
            </a:xfrm>
            <a:prstGeom prst="rect">
              <a:avLst/>
            </a:prstGeom>
          </p:spPr>
        </p:pic>
      </p:grpSp>
    </p:spTree>
    <p:extLst>
      <p:ext uri="{BB962C8B-B14F-4D97-AF65-F5344CB8AC3E}">
        <p14:creationId xmlns:p14="http://schemas.microsoft.com/office/powerpoint/2010/main" val="311518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2E5A-10D9-8D7D-A9F4-305338E129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9992C7-4CED-3DA8-71A9-0D405DB504CE}"/>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6C6D8A4C-724D-C1C9-476A-A61FBBFBE165}"/>
              </a:ext>
            </a:extLst>
          </p:cNvPr>
          <p:cNvSpPr/>
          <p:nvPr/>
        </p:nvSpPr>
        <p:spPr>
          <a:xfrm>
            <a:off x="3356657" y="366301"/>
            <a:ext cx="5891515"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5B512BC7-04C1-6F92-EB7D-63DA375E07D9}"/>
              </a:ext>
            </a:extLst>
          </p:cNvPr>
          <p:cNvSpPr txBox="1"/>
          <p:nvPr/>
        </p:nvSpPr>
        <p:spPr>
          <a:xfrm>
            <a:off x="2966978" y="214995"/>
            <a:ext cx="6642022"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7</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503;p21">
            <a:extLst>
              <a:ext uri="{FF2B5EF4-FFF2-40B4-BE49-F238E27FC236}">
                <a16:creationId xmlns:a16="http://schemas.microsoft.com/office/drawing/2014/main" id="{51B0CC9F-7BB7-18D2-03E6-011AEBEBA3B2}"/>
              </a:ext>
            </a:extLst>
          </p:cNvPr>
          <p:cNvCxnSpPr>
            <a:cxnSpLocks/>
          </p:cNvCxnSpPr>
          <p:nvPr/>
        </p:nvCxnSpPr>
        <p:spPr>
          <a:xfrm rot="5400000">
            <a:off x="3862100" y="642472"/>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a16="http://schemas.microsoft.com/office/drawing/2014/main" id="{D4F92656-F125-DDE9-9420-4BBB92581C44}"/>
              </a:ext>
            </a:extLst>
          </p:cNvPr>
          <p:cNvCxnSpPr>
            <a:cxnSpLocks/>
          </p:cNvCxnSpPr>
          <p:nvPr/>
        </p:nvCxnSpPr>
        <p:spPr>
          <a:xfrm rot="16200000" flipH="1">
            <a:off x="7214527" y="642812"/>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5" name="Google Shape;495;p21">
            <a:extLst>
              <a:ext uri="{FF2B5EF4-FFF2-40B4-BE49-F238E27FC236}">
                <a16:creationId xmlns:a16="http://schemas.microsoft.com/office/drawing/2014/main" id="{CF5073A2-A5AF-3351-3C49-658107ECB669}"/>
              </a:ext>
            </a:extLst>
          </p:cNvPr>
          <p:cNvSpPr/>
          <p:nvPr/>
        </p:nvSpPr>
        <p:spPr>
          <a:xfrm>
            <a:off x="983337" y="2988915"/>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496;p21">
            <a:extLst>
              <a:ext uri="{FF2B5EF4-FFF2-40B4-BE49-F238E27FC236}">
                <a16:creationId xmlns:a16="http://schemas.microsoft.com/office/drawing/2014/main" id="{DFBB48EE-87E5-681E-D6F7-5017206AC8B1}"/>
              </a:ext>
            </a:extLst>
          </p:cNvPr>
          <p:cNvSpPr txBox="1"/>
          <p:nvPr/>
        </p:nvSpPr>
        <p:spPr>
          <a:xfrm>
            <a:off x="866890" y="2937151"/>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9" name="Google Shape;499;p21">
            <a:extLst>
              <a:ext uri="{FF2B5EF4-FFF2-40B4-BE49-F238E27FC236}">
                <a16:creationId xmlns:a16="http://schemas.microsoft.com/office/drawing/2014/main" id="{374A67B7-7DFB-1487-3F36-9F1C2F343AB2}"/>
              </a:ext>
            </a:extLst>
          </p:cNvPr>
          <p:cNvSpPr/>
          <p:nvPr/>
        </p:nvSpPr>
        <p:spPr>
          <a:xfrm>
            <a:off x="7810329" y="2910758"/>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500;p21">
            <a:extLst>
              <a:ext uri="{FF2B5EF4-FFF2-40B4-BE49-F238E27FC236}">
                <a16:creationId xmlns:a16="http://schemas.microsoft.com/office/drawing/2014/main" id="{9752FAFC-A6D5-D327-C355-1C9C46C279B7}"/>
              </a:ext>
            </a:extLst>
          </p:cNvPr>
          <p:cNvSpPr txBox="1"/>
          <p:nvPr/>
        </p:nvSpPr>
        <p:spPr>
          <a:xfrm>
            <a:off x="7807114" y="2910758"/>
            <a:ext cx="3875897"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Hình</a:t>
            </a:r>
            <a:r>
              <a:rPr kumimoji="0" lang="en-US" sz="3733" b="1" i="0" u="none" strike="noStrike" kern="0" cap="none" spc="0" normalizeH="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 </a:t>
            </a:r>
            <a:r>
              <a:rPr kumimoji="0" lang="en-US" sz="3733" b="1" i="0" u="none" strike="noStrike" kern="0" cap="none" spc="0" normalizeH="0" noProof="0" dirty="0" err="1">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thức</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1" name="Google Shape;501;p21">
            <a:extLst>
              <a:ext uri="{FF2B5EF4-FFF2-40B4-BE49-F238E27FC236}">
                <a16:creationId xmlns:a16="http://schemas.microsoft.com/office/drawing/2014/main" id="{8E18A9DE-E7EE-9157-F451-B2877F3EC924}"/>
              </a:ext>
            </a:extLst>
          </p:cNvPr>
          <p:cNvSpPr/>
          <p:nvPr/>
        </p:nvSpPr>
        <p:spPr>
          <a:xfrm>
            <a:off x="3440089" y="1358594"/>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502;p21">
            <a:extLst>
              <a:ext uri="{FF2B5EF4-FFF2-40B4-BE49-F238E27FC236}">
                <a16:creationId xmlns:a16="http://schemas.microsoft.com/office/drawing/2014/main" id="{58C08E14-B0D9-9F29-D02F-D7EC459F7090}"/>
              </a:ext>
            </a:extLst>
          </p:cNvPr>
          <p:cNvSpPr txBox="1"/>
          <p:nvPr/>
        </p:nvSpPr>
        <p:spPr>
          <a:xfrm>
            <a:off x="3452297" y="1312072"/>
            <a:ext cx="5412000" cy="775884"/>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4000" b="1" dirty="0">
                <a:latin typeface="Times New Roman" panose="02020603050405020304" pitchFamily="18" charset="0"/>
                <a:cs typeface="Times New Roman" panose="02020603050405020304" pitchFamily="18" charset="0"/>
              </a:rPr>
              <a:t>LƯU Ý</a:t>
            </a:r>
            <a:endParaRPr kumimoji="0" sz="40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3" name="TextBox 12">
            <a:extLst>
              <a:ext uri="{FF2B5EF4-FFF2-40B4-BE49-F238E27FC236}">
                <a16:creationId xmlns:a16="http://schemas.microsoft.com/office/drawing/2014/main" id="{9C94532B-7C3C-0B7E-905A-2BD5D58DADC2}"/>
              </a:ext>
            </a:extLst>
          </p:cNvPr>
          <p:cNvSpPr txBox="1"/>
          <p:nvPr/>
        </p:nvSpPr>
        <p:spPr>
          <a:xfrm>
            <a:off x="279707" y="3703189"/>
            <a:ext cx="3979682" cy="2554545"/>
          </a:xfrm>
          <a:prstGeom prst="rect">
            <a:avLst/>
          </a:prstGeom>
          <a:noFill/>
        </p:spPr>
        <p:txBody>
          <a:bodyPr wrap="square">
            <a:spAutoFit/>
          </a:bodyPr>
          <a:lstStyle/>
          <a:p>
            <a:pPr algn="ctr"/>
            <a:r>
              <a:rPr lang="vi-VN" sz="3200" dirty="0">
                <a:latin typeface="+mj-lt"/>
              </a:rPr>
              <a:t>Sản phẩm cần thể hiện rõ ràng, đầy đủ, chính xác thông tin về một vấn đề toàn cầu mà HS quan tâm.</a:t>
            </a:r>
            <a:endParaRPr lang="en-SG" sz="3200" dirty="0">
              <a:latin typeface="+mj-lt"/>
            </a:endParaRPr>
          </a:p>
        </p:txBody>
      </p:sp>
      <p:sp>
        <p:nvSpPr>
          <p:cNvPr id="14" name="TextBox 13">
            <a:extLst>
              <a:ext uri="{FF2B5EF4-FFF2-40B4-BE49-F238E27FC236}">
                <a16:creationId xmlns:a16="http://schemas.microsoft.com/office/drawing/2014/main" id="{4900D99A-053D-F86B-59F2-6A7AA302AFE4}"/>
              </a:ext>
            </a:extLst>
          </p:cNvPr>
          <p:cNvSpPr txBox="1"/>
          <p:nvPr/>
        </p:nvSpPr>
        <p:spPr>
          <a:xfrm>
            <a:off x="7822148" y="3490004"/>
            <a:ext cx="4372343" cy="3046988"/>
          </a:xfrm>
          <a:prstGeom prst="rect">
            <a:avLst/>
          </a:prstGeom>
          <a:noFill/>
        </p:spPr>
        <p:txBody>
          <a:bodyPr wrap="square">
            <a:spAutoFit/>
          </a:bodyPr>
          <a:lstStyle/>
          <a:p>
            <a:pPr algn="ctr"/>
            <a:r>
              <a:rPr lang="vi-VN" sz="3200" dirty="0">
                <a:latin typeface="+mj-lt"/>
              </a:rPr>
              <a:t>Sản phẩm cần sáng tạo, mới mẻ, hấp dẫn về hình thức trình bày và phù hợp với nội dung muốn truyền tải đến người đọc/ người xem.</a:t>
            </a:r>
            <a:endParaRPr lang="en-SG" sz="7200" dirty="0">
              <a:solidFill>
                <a:schemeClr val="bg1">
                  <a:lumMod val="10000"/>
                </a:schemeClr>
              </a:solidFill>
              <a:latin typeface="+mj-lt"/>
            </a:endParaRPr>
          </a:p>
        </p:txBody>
      </p:sp>
      <p:pic>
        <p:nvPicPr>
          <p:cNvPr id="16" name="Picture 15" descr="A group of men holding hands&#10;&#10;Description automatically generated">
            <a:extLst>
              <a:ext uri="{FF2B5EF4-FFF2-40B4-BE49-F238E27FC236}">
                <a16:creationId xmlns:a16="http://schemas.microsoft.com/office/drawing/2014/main" id="{94C5565D-EBCC-FF6B-2A1F-9DB9ED4F61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58532" y="2988915"/>
            <a:ext cx="4154643" cy="4154643"/>
          </a:xfrm>
          <a:prstGeom prst="rect">
            <a:avLst/>
          </a:prstGeom>
        </p:spPr>
      </p:pic>
    </p:spTree>
    <p:extLst>
      <p:ext uri="{BB962C8B-B14F-4D97-AF65-F5344CB8AC3E}">
        <p14:creationId xmlns:p14="http://schemas.microsoft.com/office/powerpoint/2010/main" val="2733276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1000"/>
                                        <p:tgtEl>
                                          <p:spTgt spid="14">
                                            <p:txEl>
                                              <p:pRg st="0" end="0"/>
                                            </p:txEl>
                                          </p:spTgt>
                                        </p:tgtEl>
                                      </p:cBhvr>
                                    </p:animEffect>
                                    <p:anim calcmode="lin" valueType="num">
                                      <p:cBhvr>
                                        <p:cTn id="4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678330" y="2972413"/>
            <a:ext cx="9064430"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a:r>
              <a:rPr lang="en-US" sz="5400" b="1" dirty="0">
                <a:latin typeface="Times New Roman" panose="02020603050405020304" pitchFamily="18" charset="0"/>
                <a:cs typeface="Times New Roman" panose="02020603050405020304" pitchFamily="18" charset="0"/>
              </a:rPr>
              <a:t>HOẠT ĐỘNG THẢO LUẬN VỀ CÂU HỎI LỚN CỦA CHỦ ĐIỂM</a:t>
            </a:r>
            <a:endParaRPr lang="en-SG" sz="5400" dirty="0">
              <a:latin typeface="Times New Roman" panose="02020603050405020304" pitchFamily="18" charset="0"/>
              <a:cs typeface="Times New Roman" panose="02020603050405020304" pitchFamily="18" charset="0"/>
            </a:endParaRPr>
          </a:p>
        </p:txBody>
      </p:sp>
      <p:sp>
        <p:nvSpPr>
          <p:cNvPr id="4" name="Rectangle 3"/>
          <p:cNvSpPr/>
          <p:nvPr/>
        </p:nvSpPr>
        <p:spPr>
          <a:xfrm>
            <a:off x="7054390" y="1716872"/>
            <a:ext cx="2745047" cy="646331"/>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a:t>
            </a:r>
            <a:r>
              <a:rPr lang="en-US" dirty="0" smtClean="0">
                <a:solidFill>
                  <a:schemeClr val="bg1"/>
                </a:solidFill>
              </a:rPr>
              <a:t>0981713891</a:t>
            </a:r>
          </a:p>
          <a:p>
            <a:pPr algn="ctr"/>
            <a:r>
              <a:rPr lang="en-US" dirty="0" smtClean="0">
                <a:solidFill>
                  <a:schemeClr val="bg1"/>
                </a:solidFill>
              </a:rPr>
              <a:t>359</a:t>
            </a:r>
            <a:endParaRPr lang="en-US" dirty="0">
              <a:solidFill>
                <a:schemeClr val="bg1"/>
              </a:solidFill>
            </a:endParaRPr>
          </a:p>
        </p:txBody>
      </p:sp>
    </p:spTree>
    <p:extLst>
      <p:ext uri="{BB962C8B-B14F-4D97-AF65-F5344CB8AC3E}">
        <p14:creationId xmlns:p14="http://schemas.microsoft.com/office/powerpoint/2010/main" val="1101133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1A9BA-9359-7882-DD61-054E24AD96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2F35AC-CB19-3A0B-CD47-5170DC2434E8}"/>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881EF0B7-0A7F-2AC8-561E-1EB78853B07F}"/>
              </a:ext>
            </a:extLst>
          </p:cNvPr>
          <p:cNvGrpSpPr/>
          <p:nvPr/>
        </p:nvGrpSpPr>
        <p:grpSpPr>
          <a:xfrm>
            <a:off x="648182" y="1053296"/>
            <a:ext cx="3880555" cy="5422740"/>
            <a:chOff x="61193" y="1110931"/>
            <a:chExt cx="2813090" cy="3962280"/>
          </a:xfrm>
        </p:grpSpPr>
        <p:grpSp>
          <p:nvGrpSpPr>
            <p:cNvPr id="8" name="组合 9">
              <a:extLst>
                <a:ext uri="{FF2B5EF4-FFF2-40B4-BE49-F238E27FC236}">
                  <a16:creationId xmlns:a16="http://schemas.microsoft.com/office/drawing/2014/main" id="{0E623F92-6B90-B212-4C9F-1B6ABC66108B}"/>
                </a:ext>
              </a:extLst>
            </p:cNvPr>
            <p:cNvGrpSpPr/>
            <p:nvPr/>
          </p:nvGrpSpPr>
          <p:grpSpPr>
            <a:xfrm rot="5400000" flipH="1">
              <a:off x="1267654" y="2638979"/>
              <a:ext cx="3134678" cy="78581"/>
              <a:chOff x="513" y="10419"/>
              <a:chExt cx="18316" cy="258"/>
            </a:xfrm>
          </p:grpSpPr>
          <p:cxnSp>
            <p:nvCxnSpPr>
              <p:cNvPr id="15" name="直接连接符 7">
                <a:extLst>
                  <a:ext uri="{FF2B5EF4-FFF2-40B4-BE49-F238E27FC236}">
                    <a16:creationId xmlns:a16="http://schemas.microsoft.com/office/drawing/2014/main" id="{4C6A1885-EDDC-5799-EE59-98A163D1BDAE}"/>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8">
                <a:extLst>
                  <a:ext uri="{FF2B5EF4-FFF2-40B4-BE49-F238E27FC236}">
                    <a16:creationId xmlns:a16="http://schemas.microsoft.com/office/drawing/2014/main" id="{4A64E29C-084E-9FEA-2175-88F5296B5FAB}"/>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3E0BEA-8F8B-5478-E03C-C4F8E6E296CA}"/>
                </a:ext>
              </a:extLst>
            </p:cNvPr>
            <p:cNvGrpSpPr/>
            <p:nvPr/>
          </p:nvGrpSpPr>
          <p:grpSpPr>
            <a:xfrm>
              <a:off x="61193" y="1333432"/>
              <a:ext cx="2542670" cy="3739779"/>
              <a:chOff x="61192" y="1333432"/>
              <a:chExt cx="2827239" cy="3739779"/>
            </a:xfrm>
          </p:grpSpPr>
          <p:grpSp>
            <p:nvGrpSpPr>
              <p:cNvPr id="10" name="组合 5">
                <a:extLst>
                  <a:ext uri="{FF2B5EF4-FFF2-40B4-BE49-F238E27FC236}">
                    <a16:creationId xmlns:a16="http://schemas.microsoft.com/office/drawing/2014/main" id="{F8D003B4-D38C-0FAF-7B6F-47ED2486F96A}"/>
                  </a:ext>
                </a:extLst>
              </p:cNvPr>
              <p:cNvGrpSpPr/>
              <p:nvPr/>
            </p:nvGrpSpPr>
            <p:grpSpPr>
              <a:xfrm>
                <a:off x="61192" y="1333432"/>
                <a:ext cx="2827239" cy="2828190"/>
                <a:chOff x="2719" y="3965"/>
                <a:chExt cx="5004" cy="5005"/>
              </a:xfrm>
            </p:grpSpPr>
            <p:sp>
              <p:nvSpPr>
                <p:cNvPr id="13" name="矩形 4">
                  <a:extLst>
                    <a:ext uri="{FF2B5EF4-FFF2-40B4-BE49-F238E27FC236}">
                      <a16:creationId xmlns:a16="http://schemas.microsoft.com/office/drawing/2014/main" id="{AF58873D-590A-ABE0-2D96-E1B14D066F47}"/>
                    </a:ext>
                  </a:extLst>
                </p:cNvPr>
                <p:cNvSpPr/>
                <p:nvPr/>
              </p:nvSpPr>
              <p:spPr>
                <a:xfrm>
                  <a:off x="2719" y="3965"/>
                  <a:ext cx="4734" cy="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6000" b="1">
                    <a:solidFill>
                      <a:srgbClr val="F2F2F2"/>
                    </a:solidFill>
                    <a:latin typeface="Abril Fatface"/>
                  </a:endParaRPr>
                </a:p>
              </p:txBody>
            </p:sp>
            <p:sp>
              <p:nvSpPr>
                <p:cNvPr id="14" name="矩形 3">
                  <a:extLst>
                    <a:ext uri="{FF2B5EF4-FFF2-40B4-BE49-F238E27FC236}">
                      <a16:creationId xmlns:a16="http://schemas.microsoft.com/office/drawing/2014/main" id="{2132408D-CC98-14C7-7965-73B92E412341}"/>
                    </a:ext>
                  </a:extLst>
                </p:cNvPr>
                <p:cNvSpPr/>
                <p:nvPr/>
              </p:nvSpPr>
              <p:spPr>
                <a:xfrm>
                  <a:off x="2989" y="4060"/>
                  <a:ext cx="4734" cy="4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6000" b="1">
                    <a:solidFill>
                      <a:srgbClr val="F2F2F2"/>
                    </a:solidFill>
                    <a:latin typeface="Abril Fatface"/>
                  </a:endParaRPr>
                </a:p>
              </p:txBody>
            </p:sp>
          </p:grpSp>
          <p:sp>
            <p:nvSpPr>
              <p:cNvPr id="11" name="TextBox 10">
                <a:extLst>
                  <a:ext uri="{FF2B5EF4-FFF2-40B4-BE49-F238E27FC236}">
                    <a16:creationId xmlns:a16="http://schemas.microsoft.com/office/drawing/2014/main" id="{9E51FD1A-322D-B3FB-4973-8080E5117FB1}"/>
                  </a:ext>
                </a:extLst>
              </p:cNvPr>
              <p:cNvSpPr txBox="1"/>
              <p:nvPr/>
            </p:nvSpPr>
            <p:spPr>
              <a:xfrm>
                <a:off x="250015" y="1438542"/>
                <a:ext cx="2522141" cy="1551711"/>
              </a:xfrm>
              <a:prstGeom prst="rect">
                <a:avLst/>
              </a:prstGeom>
              <a:noFill/>
            </p:spPr>
            <p:txBody>
              <a:bodyPr wrap="square">
                <a:spAutoFit/>
              </a:bodyPr>
              <a:lstStyle/>
              <a:p>
                <a:pPr algn="ctr">
                  <a:spcAft>
                    <a:spcPts val="800"/>
                  </a:spcAft>
                </a:pP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2 HS thảo luận về các câu hỏi:</a:t>
                </a:r>
                <a:endParaRPr lang="en-SG" sz="4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4A5F0BE-F3EB-7B1D-465E-A90A86522094}"/>
                  </a:ext>
                </a:extLst>
              </p:cNvPr>
              <p:cNvPicPr>
                <a:picLocks noChangeAspect="1"/>
              </p:cNvPicPr>
              <p:nvPr/>
            </p:nvPicPr>
            <p:blipFill>
              <a:blip r:embed="rId3"/>
              <a:stretch>
                <a:fillRect/>
              </a:stretch>
            </p:blipFill>
            <p:spPr>
              <a:xfrm>
                <a:off x="488299" y="3493848"/>
                <a:ext cx="2072543" cy="1579363"/>
              </a:xfrm>
              <a:prstGeom prst="rect">
                <a:avLst/>
              </a:prstGeom>
            </p:spPr>
          </p:pic>
        </p:grpSp>
      </p:grpSp>
      <p:sp>
        <p:nvSpPr>
          <p:cNvPr id="17" name="PA-椭圆 49">
            <a:extLst>
              <a:ext uri="{FF2B5EF4-FFF2-40B4-BE49-F238E27FC236}">
                <a16:creationId xmlns:a16="http://schemas.microsoft.com/office/drawing/2014/main" id="{9156A3BB-103B-0252-3D7B-EC31604BADDA}"/>
              </a:ext>
            </a:extLst>
          </p:cNvPr>
          <p:cNvSpPr/>
          <p:nvPr/>
        </p:nvSpPr>
        <p:spPr>
          <a:xfrm>
            <a:off x="4954642" y="563381"/>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1</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18" name="PA-矩形 28">
            <a:extLst>
              <a:ext uri="{FF2B5EF4-FFF2-40B4-BE49-F238E27FC236}">
                <a16:creationId xmlns:a16="http://schemas.microsoft.com/office/drawing/2014/main" id="{4550F89E-97FF-CDD5-9631-2B4B63D01F6A}"/>
              </a:ext>
            </a:extLst>
          </p:cNvPr>
          <p:cNvSpPr/>
          <p:nvPr/>
        </p:nvSpPr>
        <p:spPr>
          <a:xfrm flipH="1">
            <a:off x="5759005" y="522958"/>
            <a:ext cx="6220785"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Sau khi học xong bài này, em có thêm câu trả lời nào mới cho câu hỏi lớn đầu bài học không?</a:t>
            </a:r>
            <a:endParaRPr lang="en-SG" sz="3600" dirty="0">
              <a:latin typeface="+mj-lt"/>
            </a:endParaRPr>
          </a:p>
        </p:txBody>
      </p:sp>
      <p:sp>
        <p:nvSpPr>
          <p:cNvPr id="19" name="PA-椭圆 49">
            <a:extLst>
              <a:ext uri="{FF2B5EF4-FFF2-40B4-BE49-F238E27FC236}">
                <a16:creationId xmlns:a16="http://schemas.microsoft.com/office/drawing/2014/main" id="{E48A2618-5F65-1CB9-9ADF-C71C767E4B3B}"/>
              </a:ext>
            </a:extLst>
          </p:cNvPr>
          <p:cNvSpPr/>
          <p:nvPr/>
        </p:nvSpPr>
        <p:spPr>
          <a:xfrm>
            <a:off x="4981269" y="2786939"/>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2</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20" name="PA-矩形 28">
            <a:extLst>
              <a:ext uri="{FF2B5EF4-FFF2-40B4-BE49-F238E27FC236}">
                <a16:creationId xmlns:a16="http://schemas.microsoft.com/office/drawing/2014/main" id="{D68B039D-372E-E909-71A8-12E03DF8006F}"/>
              </a:ext>
            </a:extLst>
          </p:cNvPr>
          <p:cNvSpPr/>
          <p:nvPr/>
        </p:nvSpPr>
        <p:spPr>
          <a:xfrm flipH="1">
            <a:off x="5674848" y="2611138"/>
            <a:ext cx="6031955"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Em có thay đổi ý kiến mình đã nêu ra ở đầu bài học để trả lời cho câu hỏi lớn hay không?</a:t>
            </a:r>
            <a:endParaRPr lang="en-SG" sz="3600" dirty="0">
              <a:latin typeface="+mj-lt"/>
            </a:endParaRPr>
          </a:p>
        </p:txBody>
      </p:sp>
      <p:sp>
        <p:nvSpPr>
          <p:cNvPr id="21" name="PA-椭圆 49">
            <a:extLst>
              <a:ext uri="{FF2B5EF4-FFF2-40B4-BE49-F238E27FC236}">
                <a16:creationId xmlns:a16="http://schemas.microsoft.com/office/drawing/2014/main" id="{A114D2A6-0437-809E-0BB4-302A24519BD0}"/>
              </a:ext>
            </a:extLst>
          </p:cNvPr>
          <p:cNvSpPr/>
          <p:nvPr/>
        </p:nvSpPr>
        <p:spPr>
          <a:xfrm>
            <a:off x="5059987" y="5094980"/>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3</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22" name="PA-矩形 28">
            <a:extLst>
              <a:ext uri="{FF2B5EF4-FFF2-40B4-BE49-F238E27FC236}">
                <a16:creationId xmlns:a16="http://schemas.microsoft.com/office/drawing/2014/main" id="{D1DF2A7A-CFDB-C8FF-D246-8EE85ACCF374}"/>
              </a:ext>
            </a:extLst>
          </p:cNvPr>
          <p:cNvSpPr/>
          <p:nvPr/>
        </p:nvSpPr>
        <p:spPr>
          <a:xfrm flipH="1">
            <a:off x="5813368" y="4699318"/>
            <a:ext cx="600937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Bài học ứng xử em rút ra được sau khi học chủ điểm này là gì?</a:t>
            </a:r>
            <a:endParaRPr lang="en-SG" sz="3600" dirty="0">
              <a:latin typeface="+mj-lt"/>
            </a:endParaRPr>
          </a:p>
        </p:txBody>
      </p:sp>
    </p:spTree>
    <p:extLst>
      <p:ext uri="{BB962C8B-B14F-4D97-AF65-F5344CB8AC3E}">
        <p14:creationId xmlns:p14="http://schemas.microsoft.com/office/powerpoint/2010/main" val="382943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358F-4622-9025-E635-EA272BDD8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D9C1B4-49AC-65AA-2891-F6D6CC6C277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A9ACDB-95DC-B4F0-AF89-8CFB44E067BD}"/>
              </a:ext>
            </a:extLst>
          </p:cNvPr>
          <p:cNvSpPr txBox="1"/>
          <p:nvPr/>
        </p:nvSpPr>
        <p:spPr>
          <a:xfrm>
            <a:off x="2823516" y="123389"/>
            <a:ext cx="799123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dirty="0">
                <a:effectLst/>
                <a:latin typeface="Times New Roman" panose="02020603050405020304" pitchFamily="18" charset="0"/>
                <a:ea typeface="Calibri" panose="020F0502020204030204" pitchFamily="34" charset="0"/>
              </a:rPr>
              <a:t>CÔNG DÂN TOÀN CẦU - </a:t>
            </a:r>
            <a:r>
              <a:rPr lang="vi-VN" sz="3200" b="1" dirty="0">
                <a:effectLst/>
                <a:latin typeface="Times New Roman" panose="02020603050405020304" pitchFamily="18" charset="0"/>
                <a:ea typeface="Calibri" panose="020F0502020204030204" pitchFamily="34" charset="0"/>
              </a:rPr>
              <a:t>Global Citizen</a:t>
            </a:r>
            <a:endParaRPr kumimoji="0" lang="en-SG" sz="4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42" name="Freeform: Shape 41">
            <a:extLst>
              <a:ext uri="{FF2B5EF4-FFF2-40B4-BE49-F238E27FC236}">
                <a16:creationId xmlns:a16="http://schemas.microsoft.com/office/drawing/2014/main" id="{DCAB4BA6-C990-BCEB-0545-AE5F888D6F0B}"/>
              </a:ext>
            </a:extLst>
          </p:cNvPr>
          <p:cNvSpPr/>
          <p:nvPr/>
        </p:nvSpPr>
        <p:spPr>
          <a:xfrm>
            <a:off x="134040" y="891250"/>
            <a:ext cx="1979410" cy="2537749"/>
          </a:xfrm>
          <a:custGeom>
            <a:avLst/>
            <a:gdLst>
              <a:gd name="connsiteX0" fmla="*/ 0 w 1979410"/>
              <a:gd name="connsiteY0" fmla="*/ 113495 h 1134946"/>
              <a:gd name="connsiteX1" fmla="*/ 113495 w 1979410"/>
              <a:gd name="connsiteY1" fmla="*/ 0 h 1134946"/>
              <a:gd name="connsiteX2" fmla="*/ 1865915 w 1979410"/>
              <a:gd name="connsiteY2" fmla="*/ 0 h 1134946"/>
              <a:gd name="connsiteX3" fmla="*/ 1979410 w 1979410"/>
              <a:gd name="connsiteY3" fmla="*/ 113495 h 1134946"/>
              <a:gd name="connsiteX4" fmla="*/ 1979410 w 1979410"/>
              <a:gd name="connsiteY4" fmla="*/ 1021451 h 1134946"/>
              <a:gd name="connsiteX5" fmla="*/ 1865915 w 1979410"/>
              <a:gd name="connsiteY5" fmla="*/ 1134946 h 1134946"/>
              <a:gd name="connsiteX6" fmla="*/ 113495 w 1979410"/>
              <a:gd name="connsiteY6" fmla="*/ 1134946 h 1134946"/>
              <a:gd name="connsiteX7" fmla="*/ 0 w 1979410"/>
              <a:gd name="connsiteY7" fmla="*/ 1021451 h 1134946"/>
              <a:gd name="connsiteX8" fmla="*/ 0 w 1979410"/>
              <a:gd name="connsiteY8" fmla="*/ 113495 h 113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1134946">
                <a:moveTo>
                  <a:pt x="0" y="113495"/>
                </a:moveTo>
                <a:cubicBezTo>
                  <a:pt x="0" y="50813"/>
                  <a:pt x="50813" y="0"/>
                  <a:pt x="113495" y="0"/>
                </a:cubicBezTo>
                <a:lnTo>
                  <a:pt x="1865915" y="0"/>
                </a:lnTo>
                <a:cubicBezTo>
                  <a:pt x="1928597" y="0"/>
                  <a:pt x="1979410" y="50813"/>
                  <a:pt x="1979410" y="113495"/>
                </a:cubicBezTo>
                <a:lnTo>
                  <a:pt x="1979410" y="1021451"/>
                </a:lnTo>
                <a:cubicBezTo>
                  <a:pt x="1979410" y="1084133"/>
                  <a:pt x="1928597" y="1134946"/>
                  <a:pt x="1865915" y="1134946"/>
                </a:cubicBezTo>
                <a:lnTo>
                  <a:pt x="113495" y="1134946"/>
                </a:lnTo>
                <a:cubicBezTo>
                  <a:pt x="50813" y="1134946"/>
                  <a:pt x="0" y="1084133"/>
                  <a:pt x="0" y="1021451"/>
                </a:cubicBezTo>
                <a:lnTo>
                  <a:pt x="0" y="113495"/>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435466" numCol="1" spcCol="1270" anchor="t" anchorCtr="0">
            <a:noAutofit/>
          </a:bodyPr>
          <a:lstStyle/>
          <a:p>
            <a:pPr marL="0" lvl="0" indent="0" algn="just" defTabSz="666750">
              <a:lnSpc>
                <a:spcPct val="90000"/>
              </a:lnSpc>
              <a:spcBef>
                <a:spcPct val="0"/>
              </a:spcBef>
              <a:spcAft>
                <a:spcPct val="35000"/>
              </a:spcAft>
              <a:buNone/>
            </a:pPr>
            <a:r>
              <a:rPr lang="vi-VN" sz="2600" b="1" kern="1200" dirty="0">
                <a:solidFill>
                  <a:schemeClr val="bg1">
                    <a:lumMod val="10000"/>
                  </a:schemeClr>
                </a:solidFill>
                <a:latin typeface="+mj-lt"/>
              </a:rPr>
              <a:t>Tư duy và tầm nhìn</a:t>
            </a:r>
            <a:endParaRPr lang="en-SG" sz="2600" b="1" kern="1200" dirty="0">
              <a:solidFill>
                <a:schemeClr val="bg1">
                  <a:lumMod val="10000"/>
                </a:schemeClr>
              </a:solidFill>
              <a:latin typeface="+mj-lt"/>
            </a:endParaRPr>
          </a:p>
        </p:txBody>
      </p:sp>
      <p:sp>
        <p:nvSpPr>
          <p:cNvPr id="43" name="Freeform: Shape 42">
            <a:extLst>
              <a:ext uri="{FF2B5EF4-FFF2-40B4-BE49-F238E27FC236}">
                <a16:creationId xmlns:a16="http://schemas.microsoft.com/office/drawing/2014/main" id="{3CE4905D-A921-CF6D-CA6A-D1EF069B8571}"/>
              </a:ext>
            </a:extLst>
          </p:cNvPr>
          <p:cNvSpPr/>
          <p:nvPr/>
        </p:nvSpPr>
        <p:spPr>
          <a:xfrm>
            <a:off x="289367" y="2488557"/>
            <a:ext cx="2229504" cy="4246054"/>
          </a:xfrm>
          <a:custGeom>
            <a:avLst/>
            <a:gdLst>
              <a:gd name="connsiteX0" fmla="*/ 0 w 1979410"/>
              <a:gd name="connsiteY0" fmla="*/ 197941 h 2923593"/>
              <a:gd name="connsiteX1" fmla="*/ 197941 w 1979410"/>
              <a:gd name="connsiteY1" fmla="*/ 0 h 2923593"/>
              <a:gd name="connsiteX2" fmla="*/ 1781469 w 1979410"/>
              <a:gd name="connsiteY2" fmla="*/ 0 h 2923593"/>
              <a:gd name="connsiteX3" fmla="*/ 1979410 w 1979410"/>
              <a:gd name="connsiteY3" fmla="*/ 197941 h 2923593"/>
              <a:gd name="connsiteX4" fmla="*/ 1979410 w 1979410"/>
              <a:gd name="connsiteY4" fmla="*/ 2725652 h 2923593"/>
              <a:gd name="connsiteX5" fmla="*/ 1781469 w 1979410"/>
              <a:gd name="connsiteY5" fmla="*/ 2923593 h 2923593"/>
              <a:gd name="connsiteX6" fmla="*/ 197941 w 1979410"/>
              <a:gd name="connsiteY6" fmla="*/ 2923593 h 2923593"/>
              <a:gd name="connsiteX7" fmla="*/ 0 w 1979410"/>
              <a:gd name="connsiteY7" fmla="*/ 2725652 h 2923593"/>
              <a:gd name="connsiteX8" fmla="*/ 0 w 1979410"/>
              <a:gd name="connsiteY8" fmla="*/ 197941 h 29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2923593">
                <a:moveTo>
                  <a:pt x="0" y="197941"/>
                </a:moveTo>
                <a:cubicBezTo>
                  <a:pt x="0" y="88621"/>
                  <a:pt x="88621" y="0"/>
                  <a:pt x="197941" y="0"/>
                </a:cubicBezTo>
                <a:lnTo>
                  <a:pt x="1781469" y="0"/>
                </a:lnTo>
                <a:cubicBezTo>
                  <a:pt x="1890789" y="0"/>
                  <a:pt x="1979410" y="88621"/>
                  <a:pt x="1979410" y="197941"/>
                </a:cubicBezTo>
                <a:lnTo>
                  <a:pt x="1979410" y="2725652"/>
                </a:lnTo>
                <a:cubicBezTo>
                  <a:pt x="1979410" y="2834972"/>
                  <a:pt x="1890789" y="2923593"/>
                  <a:pt x="1781469" y="2923593"/>
                </a:cubicBezTo>
                <a:lnTo>
                  <a:pt x="197941" y="2923593"/>
                </a:lnTo>
                <a:cubicBezTo>
                  <a:pt x="88621" y="2923593"/>
                  <a:pt x="0" y="2834972"/>
                  <a:pt x="0" y="2725652"/>
                </a:cubicBezTo>
                <a:lnTo>
                  <a:pt x="0" y="1979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655" tIns="164655" rIns="164655" bIns="164655" numCol="1" spcCol="1270" anchor="t" anchorCtr="0">
            <a:noAutofit/>
          </a:bodyPr>
          <a:lstStyle/>
          <a:p>
            <a:pPr marL="114300" lvl="1" indent="-114300" algn="just" defTabSz="666750">
              <a:lnSpc>
                <a:spcPct val="90000"/>
              </a:lnSpc>
              <a:spcBef>
                <a:spcPct val="0"/>
              </a:spcBef>
              <a:spcAft>
                <a:spcPct val="15000"/>
              </a:spcAft>
              <a:buChar char="•"/>
            </a:pPr>
            <a:r>
              <a:rPr lang="vi-VN" sz="2500" kern="1200" dirty="0">
                <a:latin typeface="+mj-lt"/>
              </a:rPr>
              <a:t>thấy được những vấn đề toàn cầu như ô nhiễm môi trường, chiến tranh thương mại, hội nhập quốc tế…</a:t>
            </a:r>
            <a:endParaRPr lang="en-SG" sz="2500" kern="1200" dirty="0">
              <a:latin typeface="+mj-lt"/>
            </a:endParaRPr>
          </a:p>
        </p:txBody>
      </p:sp>
      <p:sp>
        <p:nvSpPr>
          <p:cNvPr id="44" name="Freeform: Shape 43">
            <a:extLst>
              <a:ext uri="{FF2B5EF4-FFF2-40B4-BE49-F238E27FC236}">
                <a16:creationId xmlns:a16="http://schemas.microsoft.com/office/drawing/2014/main" id="{D10BA308-395E-32EA-C7C0-C718FCD8057B}"/>
              </a:ext>
            </a:extLst>
          </p:cNvPr>
          <p:cNvSpPr/>
          <p:nvPr/>
        </p:nvSpPr>
        <p:spPr>
          <a:xfrm>
            <a:off x="2413521" y="1613674"/>
            <a:ext cx="636151" cy="492815"/>
          </a:xfrm>
          <a:custGeom>
            <a:avLst/>
            <a:gdLst>
              <a:gd name="connsiteX0" fmla="*/ 0 w 636151"/>
              <a:gd name="connsiteY0" fmla="*/ 98563 h 492815"/>
              <a:gd name="connsiteX1" fmla="*/ 389744 w 636151"/>
              <a:gd name="connsiteY1" fmla="*/ 98563 h 492815"/>
              <a:gd name="connsiteX2" fmla="*/ 389744 w 636151"/>
              <a:gd name="connsiteY2" fmla="*/ 0 h 492815"/>
              <a:gd name="connsiteX3" fmla="*/ 636151 w 636151"/>
              <a:gd name="connsiteY3" fmla="*/ 246408 h 492815"/>
              <a:gd name="connsiteX4" fmla="*/ 389744 w 636151"/>
              <a:gd name="connsiteY4" fmla="*/ 492815 h 492815"/>
              <a:gd name="connsiteX5" fmla="*/ 389744 w 636151"/>
              <a:gd name="connsiteY5" fmla="*/ 394252 h 492815"/>
              <a:gd name="connsiteX6" fmla="*/ 0 w 636151"/>
              <a:gd name="connsiteY6" fmla="*/ 394252 h 492815"/>
              <a:gd name="connsiteX7" fmla="*/ 0 w 636151"/>
              <a:gd name="connsiteY7" fmla="*/ 98563 h 49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151" h="492815">
                <a:moveTo>
                  <a:pt x="0" y="98563"/>
                </a:moveTo>
                <a:lnTo>
                  <a:pt x="389744" y="98563"/>
                </a:lnTo>
                <a:lnTo>
                  <a:pt x="389744" y="0"/>
                </a:lnTo>
                <a:lnTo>
                  <a:pt x="636151" y="246408"/>
                </a:lnTo>
                <a:lnTo>
                  <a:pt x="389744" y="492815"/>
                </a:lnTo>
                <a:lnTo>
                  <a:pt x="389744" y="394252"/>
                </a:lnTo>
                <a:lnTo>
                  <a:pt x="0" y="394252"/>
                </a:lnTo>
                <a:lnTo>
                  <a:pt x="0" y="9856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563" rIns="147844" bIns="98563" numCol="1" spcCol="1270" anchor="ctr" anchorCtr="0">
            <a:noAutofit/>
          </a:bodyPr>
          <a:lstStyle/>
          <a:p>
            <a:pPr marL="0" lvl="0" indent="0" algn="ctr" defTabSz="533400">
              <a:lnSpc>
                <a:spcPct val="90000"/>
              </a:lnSpc>
              <a:spcBef>
                <a:spcPct val="0"/>
              </a:spcBef>
              <a:spcAft>
                <a:spcPct val="35000"/>
              </a:spcAft>
              <a:buNone/>
            </a:pPr>
            <a:endParaRPr lang="en-SG" sz="1200" kern="1200"/>
          </a:p>
        </p:txBody>
      </p:sp>
      <p:sp>
        <p:nvSpPr>
          <p:cNvPr id="45" name="Freeform: Shape 44">
            <a:extLst>
              <a:ext uri="{FF2B5EF4-FFF2-40B4-BE49-F238E27FC236}">
                <a16:creationId xmlns:a16="http://schemas.microsoft.com/office/drawing/2014/main" id="{3EDE0BAA-EBF7-9EA0-34B0-950EDDF153CC}"/>
              </a:ext>
            </a:extLst>
          </p:cNvPr>
          <p:cNvSpPr/>
          <p:nvPr/>
        </p:nvSpPr>
        <p:spPr>
          <a:xfrm>
            <a:off x="3064880" y="891250"/>
            <a:ext cx="2120770" cy="2537749"/>
          </a:xfrm>
          <a:custGeom>
            <a:avLst/>
            <a:gdLst>
              <a:gd name="connsiteX0" fmla="*/ 0 w 1979410"/>
              <a:gd name="connsiteY0" fmla="*/ 113495 h 1134946"/>
              <a:gd name="connsiteX1" fmla="*/ 113495 w 1979410"/>
              <a:gd name="connsiteY1" fmla="*/ 0 h 1134946"/>
              <a:gd name="connsiteX2" fmla="*/ 1865915 w 1979410"/>
              <a:gd name="connsiteY2" fmla="*/ 0 h 1134946"/>
              <a:gd name="connsiteX3" fmla="*/ 1979410 w 1979410"/>
              <a:gd name="connsiteY3" fmla="*/ 113495 h 1134946"/>
              <a:gd name="connsiteX4" fmla="*/ 1979410 w 1979410"/>
              <a:gd name="connsiteY4" fmla="*/ 1021451 h 1134946"/>
              <a:gd name="connsiteX5" fmla="*/ 1865915 w 1979410"/>
              <a:gd name="connsiteY5" fmla="*/ 1134946 h 1134946"/>
              <a:gd name="connsiteX6" fmla="*/ 113495 w 1979410"/>
              <a:gd name="connsiteY6" fmla="*/ 1134946 h 1134946"/>
              <a:gd name="connsiteX7" fmla="*/ 0 w 1979410"/>
              <a:gd name="connsiteY7" fmla="*/ 1021451 h 1134946"/>
              <a:gd name="connsiteX8" fmla="*/ 0 w 1979410"/>
              <a:gd name="connsiteY8" fmla="*/ 113495 h 113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1134946">
                <a:moveTo>
                  <a:pt x="0" y="113495"/>
                </a:moveTo>
                <a:cubicBezTo>
                  <a:pt x="0" y="50813"/>
                  <a:pt x="50813" y="0"/>
                  <a:pt x="113495" y="0"/>
                </a:cubicBezTo>
                <a:lnTo>
                  <a:pt x="1865915" y="0"/>
                </a:lnTo>
                <a:cubicBezTo>
                  <a:pt x="1928597" y="0"/>
                  <a:pt x="1979410" y="50813"/>
                  <a:pt x="1979410" y="113495"/>
                </a:cubicBezTo>
                <a:lnTo>
                  <a:pt x="1979410" y="1021451"/>
                </a:lnTo>
                <a:cubicBezTo>
                  <a:pt x="1979410" y="1084133"/>
                  <a:pt x="1928597" y="1134946"/>
                  <a:pt x="1865915" y="1134946"/>
                </a:cubicBezTo>
                <a:lnTo>
                  <a:pt x="113495" y="1134946"/>
                </a:lnTo>
                <a:cubicBezTo>
                  <a:pt x="50813" y="1134946"/>
                  <a:pt x="0" y="1084133"/>
                  <a:pt x="0" y="1021451"/>
                </a:cubicBezTo>
                <a:lnTo>
                  <a:pt x="0" y="113495"/>
                </a:lnTo>
                <a:close/>
              </a:path>
            </a:pathLst>
          </a:custGeom>
          <a:solidFill>
            <a:srgbClr val="C4F0F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435466" numCol="1" spcCol="1270" anchor="t" anchorCtr="0">
            <a:noAutofit/>
          </a:bodyPr>
          <a:lstStyle/>
          <a:p>
            <a:pPr marL="0" lvl="0" indent="0" algn="just" defTabSz="666750">
              <a:lnSpc>
                <a:spcPct val="90000"/>
              </a:lnSpc>
              <a:spcBef>
                <a:spcPct val="0"/>
              </a:spcBef>
              <a:spcAft>
                <a:spcPct val="35000"/>
              </a:spcAft>
              <a:buNone/>
            </a:pPr>
            <a:r>
              <a:rPr lang="vi-VN" sz="2600" b="1" kern="1200" dirty="0">
                <a:solidFill>
                  <a:schemeClr val="bg1">
                    <a:lumMod val="10000"/>
                  </a:schemeClr>
                </a:solidFill>
                <a:latin typeface="+mj-lt"/>
              </a:rPr>
              <a:t>Hòa nhập nhưng không hòa tan</a:t>
            </a:r>
            <a:endParaRPr lang="en-SG" sz="2600" b="1" kern="1200" dirty="0">
              <a:solidFill>
                <a:schemeClr val="bg1">
                  <a:lumMod val="10000"/>
                </a:schemeClr>
              </a:solidFill>
              <a:latin typeface="+mj-lt"/>
            </a:endParaRPr>
          </a:p>
        </p:txBody>
      </p:sp>
      <p:sp>
        <p:nvSpPr>
          <p:cNvPr id="46" name="Freeform: Shape 45">
            <a:extLst>
              <a:ext uri="{FF2B5EF4-FFF2-40B4-BE49-F238E27FC236}">
                <a16:creationId xmlns:a16="http://schemas.microsoft.com/office/drawing/2014/main" id="{3C1E33CA-D9F1-1E6A-C0BE-7056C821B37D}"/>
              </a:ext>
            </a:extLst>
          </p:cNvPr>
          <p:cNvSpPr/>
          <p:nvPr/>
        </p:nvSpPr>
        <p:spPr>
          <a:xfrm>
            <a:off x="3311590" y="2488557"/>
            <a:ext cx="3023128" cy="4246054"/>
          </a:xfrm>
          <a:custGeom>
            <a:avLst/>
            <a:gdLst>
              <a:gd name="connsiteX0" fmla="*/ 0 w 1979410"/>
              <a:gd name="connsiteY0" fmla="*/ 197941 h 2923593"/>
              <a:gd name="connsiteX1" fmla="*/ 197941 w 1979410"/>
              <a:gd name="connsiteY1" fmla="*/ 0 h 2923593"/>
              <a:gd name="connsiteX2" fmla="*/ 1781469 w 1979410"/>
              <a:gd name="connsiteY2" fmla="*/ 0 h 2923593"/>
              <a:gd name="connsiteX3" fmla="*/ 1979410 w 1979410"/>
              <a:gd name="connsiteY3" fmla="*/ 197941 h 2923593"/>
              <a:gd name="connsiteX4" fmla="*/ 1979410 w 1979410"/>
              <a:gd name="connsiteY4" fmla="*/ 2725652 h 2923593"/>
              <a:gd name="connsiteX5" fmla="*/ 1781469 w 1979410"/>
              <a:gd name="connsiteY5" fmla="*/ 2923593 h 2923593"/>
              <a:gd name="connsiteX6" fmla="*/ 197941 w 1979410"/>
              <a:gd name="connsiteY6" fmla="*/ 2923593 h 2923593"/>
              <a:gd name="connsiteX7" fmla="*/ 0 w 1979410"/>
              <a:gd name="connsiteY7" fmla="*/ 2725652 h 2923593"/>
              <a:gd name="connsiteX8" fmla="*/ 0 w 1979410"/>
              <a:gd name="connsiteY8" fmla="*/ 197941 h 29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2923593">
                <a:moveTo>
                  <a:pt x="0" y="197941"/>
                </a:moveTo>
                <a:cubicBezTo>
                  <a:pt x="0" y="88621"/>
                  <a:pt x="88621" y="0"/>
                  <a:pt x="197941" y="0"/>
                </a:cubicBezTo>
                <a:lnTo>
                  <a:pt x="1781469" y="0"/>
                </a:lnTo>
                <a:cubicBezTo>
                  <a:pt x="1890789" y="0"/>
                  <a:pt x="1979410" y="88621"/>
                  <a:pt x="1979410" y="197941"/>
                </a:cubicBezTo>
                <a:lnTo>
                  <a:pt x="1979410" y="2725652"/>
                </a:lnTo>
                <a:cubicBezTo>
                  <a:pt x="1979410" y="2834972"/>
                  <a:pt x="1890789" y="2923593"/>
                  <a:pt x="1781469" y="2923593"/>
                </a:cubicBezTo>
                <a:lnTo>
                  <a:pt x="197941" y="2923593"/>
                </a:lnTo>
                <a:cubicBezTo>
                  <a:pt x="88621" y="2923593"/>
                  <a:pt x="0" y="2834972"/>
                  <a:pt x="0" y="2725652"/>
                </a:cubicBezTo>
                <a:lnTo>
                  <a:pt x="0" y="1979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655" tIns="164655" rIns="164655" bIns="164655" numCol="1" spcCol="1270" anchor="t" anchorCtr="0">
            <a:noAutofit/>
          </a:bodyPr>
          <a:lstStyle/>
          <a:p>
            <a:pPr marL="114300" lvl="1" indent="-114300" algn="just" defTabSz="666750">
              <a:lnSpc>
                <a:spcPct val="90000"/>
              </a:lnSpc>
              <a:spcBef>
                <a:spcPct val="0"/>
              </a:spcBef>
              <a:spcAft>
                <a:spcPct val="15000"/>
              </a:spcAft>
              <a:buChar char="•"/>
            </a:pPr>
            <a:r>
              <a:rPr lang="vi-VN" sz="2500" kern="1200" dirty="0">
                <a:latin typeface="+mj-lt"/>
              </a:rPr>
              <a:t>Mang bản sắc văn hóa riêng của một đất nước, một dân tộc nhưng đồng thời cũng phải giao lưu học hỏi, tiếp cận và tôn trọng những khác biệt văn hoá của các quốc gia, dân tộc, vùng lãnh thổ khác.</a:t>
            </a:r>
            <a:endParaRPr lang="en-SG" sz="2500" kern="1200" dirty="0">
              <a:latin typeface="+mj-lt"/>
            </a:endParaRPr>
          </a:p>
        </p:txBody>
      </p:sp>
      <p:sp>
        <p:nvSpPr>
          <p:cNvPr id="47" name="Freeform: Shape 46">
            <a:extLst>
              <a:ext uri="{FF2B5EF4-FFF2-40B4-BE49-F238E27FC236}">
                <a16:creationId xmlns:a16="http://schemas.microsoft.com/office/drawing/2014/main" id="{BFC9397E-73FD-8521-DB48-69D573B93CEC}"/>
              </a:ext>
            </a:extLst>
          </p:cNvPr>
          <p:cNvSpPr/>
          <p:nvPr/>
        </p:nvSpPr>
        <p:spPr>
          <a:xfrm>
            <a:off x="5593217" y="1613674"/>
            <a:ext cx="636151" cy="492815"/>
          </a:xfrm>
          <a:custGeom>
            <a:avLst/>
            <a:gdLst>
              <a:gd name="connsiteX0" fmla="*/ 0 w 636151"/>
              <a:gd name="connsiteY0" fmla="*/ 98563 h 492815"/>
              <a:gd name="connsiteX1" fmla="*/ 389744 w 636151"/>
              <a:gd name="connsiteY1" fmla="*/ 98563 h 492815"/>
              <a:gd name="connsiteX2" fmla="*/ 389744 w 636151"/>
              <a:gd name="connsiteY2" fmla="*/ 0 h 492815"/>
              <a:gd name="connsiteX3" fmla="*/ 636151 w 636151"/>
              <a:gd name="connsiteY3" fmla="*/ 246408 h 492815"/>
              <a:gd name="connsiteX4" fmla="*/ 389744 w 636151"/>
              <a:gd name="connsiteY4" fmla="*/ 492815 h 492815"/>
              <a:gd name="connsiteX5" fmla="*/ 389744 w 636151"/>
              <a:gd name="connsiteY5" fmla="*/ 394252 h 492815"/>
              <a:gd name="connsiteX6" fmla="*/ 0 w 636151"/>
              <a:gd name="connsiteY6" fmla="*/ 394252 h 492815"/>
              <a:gd name="connsiteX7" fmla="*/ 0 w 636151"/>
              <a:gd name="connsiteY7" fmla="*/ 98563 h 49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151" h="492815">
                <a:moveTo>
                  <a:pt x="0" y="98563"/>
                </a:moveTo>
                <a:lnTo>
                  <a:pt x="389744" y="98563"/>
                </a:lnTo>
                <a:lnTo>
                  <a:pt x="389744" y="0"/>
                </a:lnTo>
                <a:lnTo>
                  <a:pt x="636151" y="246408"/>
                </a:lnTo>
                <a:lnTo>
                  <a:pt x="389744" y="492815"/>
                </a:lnTo>
                <a:lnTo>
                  <a:pt x="389744" y="394252"/>
                </a:lnTo>
                <a:lnTo>
                  <a:pt x="0" y="394252"/>
                </a:lnTo>
                <a:lnTo>
                  <a:pt x="0" y="9856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563" rIns="147844" bIns="98563" numCol="1" spcCol="1270" anchor="ctr" anchorCtr="0">
            <a:noAutofit/>
          </a:bodyPr>
          <a:lstStyle/>
          <a:p>
            <a:pPr marL="0" lvl="0" indent="0" algn="ctr" defTabSz="533400">
              <a:lnSpc>
                <a:spcPct val="90000"/>
              </a:lnSpc>
              <a:spcBef>
                <a:spcPct val="0"/>
              </a:spcBef>
              <a:spcAft>
                <a:spcPct val="35000"/>
              </a:spcAft>
              <a:buNone/>
            </a:pPr>
            <a:endParaRPr lang="en-SG" sz="1200" kern="1200"/>
          </a:p>
        </p:txBody>
      </p:sp>
      <p:sp>
        <p:nvSpPr>
          <p:cNvPr id="48" name="Freeform: Shape 47">
            <a:extLst>
              <a:ext uri="{FF2B5EF4-FFF2-40B4-BE49-F238E27FC236}">
                <a16:creationId xmlns:a16="http://schemas.microsoft.com/office/drawing/2014/main" id="{34B7CCB3-D5DE-EDD6-D33B-7C7F36180F27}"/>
              </a:ext>
            </a:extLst>
          </p:cNvPr>
          <p:cNvSpPr/>
          <p:nvPr/>
        </p:nvSpPr>
        <p:spPr>
          <a:xfrm>
            <a:off x="6493430" y="891250"/>
            <a:ext cx="2243473" cy="2537749"/>
          </a:xfrm>
          <a:custGeom>
            <a:avLst/>
            <a:gdLst>
              <a:gd name="connsiteX0" fmla="*/ 0 w 1979410"/>
              <a:gd name="connsiteY0" fmla="*/ 113495 h 1134946"/>
              <a:gd name="connsiteX1" fmla="*/ 113495 w 1979410"/>
              <a:gd name="connsiteY1" fmla="*/ 0 h 1134946"/>
              <a:gd name="connsiteX2" fmla="*/ 1865915 w 1979410"/>
              <a:gd name="connsiteY2" fmla="*/ 0 h 1134946"/>
              <a:gd name="connsiteX3" fmla="*/ 1979410 w 1979410"/>
              <a:gd name="connsiteY3" fmla="*/ 113495 h 1134946"/>
              <a:gd name="connsiteX4" fmla="*/ 1979410 w 1979410"/>
              <a:gd name="connsiteY4" fmla="*/ 1021451 h 1134946"/>
              <a:gd name="connsiteX5" fmla="*/ 1865915 w 1979410"/>
              <a:gd name="connsiteY5" fmla="*/ 1134946 h 1134946"/>
              <a:gd name="connsiteX6" fmla="*/ 113495 w 1979410"/>
              <a:gd name="connsiteY6" fmla="*/ 1134946 h 1134946"/>
              <a:gd name="connsiteX7" fmla="*/ 0 w 1979410"/>
              <a:gd name="connsiteY7" fmla="*/ 1021451 h 1134946"/>
              <a:gd name="connsiteX8" fmla="*/ 0 w 1979410"/>
              <a:gd name="connsiteY8" fmla="*/ 113495 h 113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1134946">
                <a:moveTo>
                  <a:pt x="0" y="113495"/>
                </a:moveTo>
                <a:cubicBezTo>
                  <a:pt x="0" y="50813"/>
                  <a:pt x="50813" y="0"/>
                  <a:pt x="113495" y="0"/>
                </a:cubicBezTo>
                <a:lnTo>
                  <a:pt x="1865915" y="0"/>
                </a:lnTo>
                <a:cubicBezTo>
                  <a:pt x="1928597" y="0"/>
                  <a:pt x="1979410" y="50813"/>
                  <a:pt x="1979410" y="113495"/>
                </a:cubicBezTo>
                <a:lnTo>
                  <a:pt x="1979410" y="1021451"/>
                </a:lnTo>
                <a:cubicBezTo>
                  <a:pt x="1979410" y="1084133"/>
                  <a:pt x="1928597" y="1134946"/>
                  <a:pt x="1865915" y="1134946"/>
                </a:cubicBezTo>
                <a:lnTo>
                  <a:pt x="113495" y="1134946"/>
                </a:lnTo>
                <a:cubicBezTo>
                  <a:pt x="50813" y="1134946"/>
                  <a:pt x="0" y="1084133"/>
                  <a:pt x="0" y="1021451"/>
                </a:cubicBezTo>
                <a:lnTo>
                  <a:pt x="0" y="113495"/>
                </a:lnTo>
                <a:close/>
              </a:path>
            </a:pathLst>
          </a:custGeom>
          <a:solidFill>
            <a:srgbClr val="EDE2F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435466" numCol="1" spcCol="1270" anchor="t" anchorCtr="0">
            <a:noAutofit/>
          </a:bodyPr>
          <a:lstStyle/>
          <a:p>
            <a:pPr marL="0" lvl="0" indent="0" algn="just" defTabSz="666750">
              <a:lnSpc>
                <a:spcPct val="90000"/>
              </a:lnSpc>
              <a:spcBef>
                <a:spcPct val="0"/>
              </a:spcBef>
              <a:spcAft>
                <a:spcPct val="35000"/>
              </a:spcAft>
              <a:buNone/>
            </a:pPr>
            <a:r>
              <a:rPr lang="vi-VN" sz="2600" b="1" kern="1200" dirty="0">
                <a:solidFill>
                  <a:schemeClr val="bg1">
                    <a:lumMod val="10000"/>
                  </a:schemeClr>
                </a:solidFill>
                <a:latin typeface="+mj-lt"/>
              </a:rPr>
              <a:t>Sống và hành động vì lợi ích chung của toàn cầu</a:t>
            </a:r>
            <a:endParaRPr lang="en-SG" sz="2600" b="1" kern="1200" dirty="0">
              <a:solidFill>
                <a:schemeClr val="bg1">
                  <a:lumMod val="10000"/>
                </a:schemeClr>
              </a:solidFill>
              <a:latin typeface="+mj-lt"/>
            </a:endParaRPr>
          </a:p>
        </p:txBody>
      </p:sp>
      <p:sp>
        <p:nvSpPr>
          <p:cNvPr id="49" name="Freeform: Shape 48">
            <a:extLst>
              <a:ext uri="{FF2B5EF4-FFF2-40B4-BE49-F238E27FC236}">
                <a16:creationId xmlns:a16="http://schemas.microsoft.com/office/drawing/2014/main" id="{F5D90CEC-E6C7-D137-73F5-93E44E4F0560}"/>
              </a:ext>
            </a:extLst>
          </p:cNvPr>
          <p:cNvSpPr/>
          <p:nvPr/>
        </p:nvSpPr>
        <p:spPr>
          <a:xfrm>
            <a:off x="6898852" y="2488557"/>
            <a:ext cx="2234812" cy="4246054"/>
          </a:xfrm>
          <a:custGeom>
            <a:avLst/>
            <a:gdLst>
              <a:gd name="connsiteX0" fmla="*/ 0 w 1979410"/>
              <a:gd name="connsiteY0" fmla="*/ 197941 h 2923593"/>
              <a:gd name="connsiteX1" fmla="*/ 197941 w 1979410"/>
              <a:gd name="connsiteY1" fmla="*/ 0 h 2923593"/>
              <a:gd name="connsiteX2" fmla="*/ 1781469 w 1979410"/>
              <a:gd name="connsiteY2" fmla="*/ 0 h 2923593"/>
              <a:gd name="connsiteX3" fmla="*/ 1979410 w 1979410"/>
              <a:gd name="connsiteY3" fmla="*/ 197941 h 2923593"/>
              <a:gd name="connsiteX4" fmla="*/ 1979410 w 1979410"/>
              <a:gd name="connsiteY4" fmla="*/ 2725652 h 2923593"/>
              <a:gd name="connsiteX5" fmla="*/ 1781469 w 1979410"/>
              <a:gd name="connsiteY5" fmla="*/ 2923593 h 2923593"/>
              <a:gd name="connsiteX6" fmla="*/ 197941 w 1979410"/>
              <a:gd name="connsiteY6" fmla="*/ 2923593 h 2923593"/>
              <a:gd name="connsiteX7" fmla="*/ 0 w 1979410"/>
              <a:gd name="connsiteY7" fmla="*/ 2725652 h 2923593"/>
              <a:gd name="connsiteX8" fmla="*/ 0 w 1979410"/>
              <a:gd name="connsiteY8" fmla="*/ 197941 h 29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2923593">
                <a:moveTo>
                  <a:pt x="0" y="197941"/>
                </a:moveTo>
                <a:cubicBezTo>
                  <a:pt x="0" y="88621"/>
                  <a:pt x="88621" y="0"/>
                  <a:pt x="197941" y="0"/>
                </a:cubicBezTo>
                <a:lnTo>
                  <a:pt x="1781469" y="0"/>
                </a:lnTo>
                <a:cubicBezTo>
                  <a:pt x="1890789" y="0"/>
                  <a:pt x="1979410" y="88621"/>
                  <a:pt x="1979410" y="197941"/>
                </a:cubicBezTo>
                <a:lnTo>
                  <a:pt x="1979410" y="2725652"/>
                </a:lnTo>
                <a:cubicBezTo>
                  <a:pt x="1979410" y="2834972"/>
                  <a:pt x="1890789" y="2923593"/>
                  <a:pt x="1781469" y="2923593"/>
                </a:cubicBezTo>
                <a:lnTo>
                  <a:pt x="197941" y="2923593"/>
                </a:lnTo>
                <a:cubicBezTo>
                  <a:pt x="88621" y="2923593"/>
                  <a:pt x="0" y="2834972"/>
                  <a:pt x="0" y="2725652"/>
                </a:cubicBezTo>
                <a:lnTo>
                  <a:pt x="0" y="1979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655" tIns="164655" rIns="164655" bIns="164655" numCol="1" spcCol="1270" anchor="t" anchorCtr="0">
            <a:noAutofit/>
          </a:bodyPr>
          <a:lstStyle/>
          <a:p>
            <a:pPr marL="114300" lvl="1" indent="-114300" algn="just" defTabSz="666750">
              <a:lnSpc>
                <a:spcPct val="90000"/>
              </a:lnSpc>
              <a:spcBef>
                <a:spcPct val="0"/>
              </a:spcBef>
              <a:spcAft>
                <a:spcPct val="15000"/>
              </a:spcAft>
              <a:buChar char="•"/>
            </a:pPr>
            <a:r>
              <a:rPr lang="vi-VN" sz="2500" kern="1200" dirty="0">
                <a:latin typeface="+mj-lt"/>
              </a:rPr>
              <a:t>Đây là thời buổi toàn cầu hoá do đó những hành động của chúng ta phải hướng tới lợi ích chung của toàn cầu.</a:t>
            </a:r>
            <a:endParaRPr lang="en-SG" sz="2500" kern="1200" dirty="0">
              <a:latin typeface="+mj-lt"/>
            </a:endParaRPr>
          </a:p>
        </p:txBody>
      </p:sp>
      <p:sp>
        <p:nvSpPr>
          <p:cNvPr id="50" name="Freeform: Shape 49">
            <a:extLst>
              <a:ext uri="{FF2B5EF4-FFF2-40B4-BE49-F238E27FC236}">
                <a16:creationId xmlns:a16="http://schemas.microsoft.com/office/drawing/2014/main" id="{2297C525-FCAC-0195-9EA6-019BC963E4B4}"/>
              </a:ext>
            </a:extLst>
          </p:cNvPr>
          <p:cNvSpPr/>
          <p:nvPr/>
        </p:nvSpPr>
        <p:spPr>
          <a:xfrm>
            <a:off x="8815588" y="1613673"/>
            <a:ext cx="636151" cy="492815"/>
          </a:xfrm>
          <a:custGeom>
            <a:avLst/>
            <a:gdLst>
              <a:gd name="connsiteX0" fmla="*/ 0 w 636151"/>
              <a:gd name="connsiteY0" fmla="*/ 98563 h 492815"/>
              <a:gd name="connsiteX1" fmla="*/ 389744 w 636151"/>
              <a:gd name="connsiteY1" fmla="*/ 98563 h 492815"/>
              <a:gd name="connsiteX2" fmla="*/ 389744 w 636151"/>
              <a:gd name="connsiteY2" fmla="*/ 0 h 492815"/>
              <a:gd name="connsiteX3" fmla="*/ 636151 w 636151"/>
              <a:gd name="connsiteY3" fmla="*/ 246408 h 492815"/>
              <a:gd name="connsiteX4" fmla="*/ 389744 w 636151"/>
              <a:gd name="connsiteY4" fmla="*/ 492815 h 492815"/>
              <a:gd name="connsiteX5" fmla="*/ 389744 w 636151"/>
              <a:gd name="connsiteY5" fmla="*/ 394252 h 492815"/>
              <a:gd name="connsiteX6" fmla="*/ 0 w 636151"/>
              <a:gd name="connsiteY6" fmla="*/ 394252 h 492815"/>
              <a:gd name="connsiteX7" fmla="*/ 0 w 636151"/>
              <a:gd name="connsiteY7" fmla="*/ 98563 h 49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151" h="492815">
                <a:moveTo>
                  <a:pt x="0" y="98563"/>
                </a:moveTo>
                <a:lnTo>
                  <a:pt x="389744" y="98563"/>
                </a:lnTo>
                <a:lnTo>
                  <a:pt x="389744" y="0"/>
                </a:lnTo>
                <a:lnTo>
                  <a:pt x="636151" y="246408"/>
                </a:lnTo>
                <a:lnTo>
                  <a:pt x="389744" y="492815"/>
                </a:lnTo>
                <a:lnTo>
                  <a:pt x="389744" y="394252"/>
                </a:lnTo>
                <a:lnTo>
                  <a:pt x="0" y="394252"/>
                </a:lnTo>
                <a:lnTo>
                  <a:pt x="0" y="9856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563" rIns="147844" bIns="98563" numCol="1" spcCol="1270" anchor="ctr" anchorCtr="0">
            <a:noAutofit/>
          </a:bodyPr>
          <a:lstStyle/>
          <a:p>
            <a:pPr marL="0" lvl="0" indent="0" algn="ctr" defTabSz="533400">
              <a:lnSpc>
                <a:spcPct val="90000"/>
              </a:lnSpc>
              <a:spcBef>
                <a:spcPct val="0"/>
              </a:spcBef>
              <a:spcAft>
                <a:spcPct val="35000"/>
              </a:spcAft>
              <a:buNone/>
            </a:pPr>
            <a:endParaRPr lang="en-SG" sz="1200" kern="1200"/>
          </a:p>
        </p:txBody>
      </p:sp>
      <p:sp>
        <p:nvSpPr>
          <p:cNvPr id="51" name="Freeform: Shape 50">
            <a:extLst>
              <a:ext uri="{FF2B5EF4-FFF2-40B4-BE49-F238E27FC236}">
                <a16:creationId xmlns:a16="http://schemas.microsoft.com/office/drawing/2014/main" id="{3919C6DB-2595-6A67-3516-872DB3EBC4A8}"/>
              </a:ext>
            </a:extLst>
          </p:cNvPr>
          <p:cNvSpPr/>
          <p:nvPr/>
        </p:nvSpPr>
        <p:spPr>
          <a:xfrm>
            <a:off x="9504952" y="891250"/>
            <a:ext cx="1979410" cy="2537749"/>
          </a:xfrm>
          <a:custGeom>
            <a:avLst/>
            <a:gdLst>
              <a:gd name="connsiteX0" fmla="*/ 0 w 1979410"/>
              <a:gd name="connsiteY0" fmla="*/ 113495 h 1134946"/>
              <a:gd name="connsiteX1" fmla="*/ 113495 w 1979410"/>
              <a:gd name="connsiteY1" fmla="*/ 0 h 1134946"/>
              <a:gd name="connsiteX2" fmla="*/ 1865915 w 1979410"/>
              <a:gd name="connsiteY2" fmla="*/ 0 h 1134946"/>
              <a:gd name="connsiteX3" fmla="*/ 1979410 w 1979410"/>
              <a:gd name="connsiteY3" fmla="*/ 113495 h 1134946"/>
              <a:gd name="connsiteX4" fmla="*/ 1979410 w 1979410"/>
              <a:gd name="connsiteY4" fmla="*/ 1021451 h 1134946"/>
              <a:gd name="connsiteX5" fmla="*/ 1865915 w 1979410"/>
              <a:gd name="connsiteY5" fmla="*/ 1134946 h 1134946"/>
              <a:gd name="connsiteX6" fmla="*/ 113495 w 1979410"/>
              <a:gd name="connsiteY6" fmla="*/ 1134946 h 1134946"/>
              <a:gd name="connsiteX7" fmla="*/ 0 w 1979410"/>
              <a:gd name="connsiteY7" fmla="*/ 1021451 h 1134946"/>
              <a:gd name="connsiteX8" fmla="*/ 0 w 1979410"/>
              <a:gd name="connsiteY8" fmla="*/ 113495 h 113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1134946">
                <a:moveTo>
                  <a:pt x="0" y="113495"/>
                </a:moveTo>
                <a:cubicBezTo>
                  <a:pt x="0" y="50813"/>
                  <a:pt x="50813" y="0"/>
                  <a:pt x="113495" y="0"/>
                </a:cubicBezTo>
                <a:lnTo>
                  <a:pt x="1865915" y="0"/>
                </a:lnTo>
                <a:cubicBezTo>
                  <a:pt x="1928597" y="0"/>
                  <a:pt x="1979410" y="50813"/>
                  <a:pt x="1979410" y="113495"/>
                </a:cubicBezTo>
                <a:lnTo>
                  <a:pt x="1979410" y="1021451"/>
                </a:lnTo>
                <a:cubicBezTo>
                  <a:pt x="1979410" y="1084133"/>
                  <a:pt x="1928597" y="1134946"/>
                  <a:pt x="1865915" y="1134946"/>
                </a:cubicBezTo>
                <a:lnTo>
                  <a:pt x="113495" y="1134946"/>
                </a:lnTo>
                <a:cubicBezTo>
                  <a:pt x="50813" y="1134946"/>
                  <a:pt x="0" y="1084133"/>
                  <a:pt x="0" y="1021451"/>
                </a:cubicBezTo>
                <a:lnTo>
                  <a:pt x="0" y="113495"/>
                </a:lnTo>
                <a:close/>
              </a:path>
            </a:pathLst>
          </a:custGeom>
          <a:solidFill>
            <a:srgbClr val="E7F4D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435466" numCol="1" spcCol="1270" anchor="t" anchorCtr="0">
            <a:noAutofit/>
          </a:bodyPr>
          <a:lstStyle/>
          <a:p>
            <a:pPr marL="0" lvl="0" indent="0" algn="just" defTabSz="666750">
              <a:lnSpc>
                <a:spcPct val="90000"/>
              </a:lnSpc>
              <a:spcBef>
                <a:spcPct val="0"/>
              </a:spcBef>
              <a:spcAft>
                <a:spcPct val="35000"/>
              </a:spcAft>
              <a:buNone/>
            </a:pPr>
            <a:r>
              <a:rPr lang="vi-VN" sz="2600" b="1" kern="1200" dirty="0">
                <a:solidFill>
                  <a:schemeClr val="bg1">
                    <a:lumMod val="10000"/>
                  </a:schemeClr>
                </a:solidFill>
                <a:latin typeface="+mj-lt"/>
              </a:rPr>
              <a:t>Khả năng ngôn ngữ</a:t>
            </a:r>
            <a:endParaRPr lang="en-SG" sz="2600" b="1" kern="1200" dirty="0">
              <a:solidFill>
                <a:schemeClr val="bg1">
                  <a:lumMod val="10000"/>
                </a:schemeClr>
              </a:solidFill>
              <a:latin typeface="+mj-lt"/>
            </a:endParaRPr>
          </a:p>
        </p:txBody>
      </p:sp>
      <p:sp>
        <p:nvSpPr>
          <p:cNvPr id="52" name="Freeform: Shape 51">
            <a:extLst>
              <a:ext uri="{FF2B5EF4-FFF2-40B4-BE49-F238E27FC236}">
                <a16:creationId xmlns:a16="http://schemas.microsoft.com/office/drawing/2014/main" id="{5815B0D2-26D4-4014-BFE5-21DA0232A785}"/>
              </a:ext>
            </a:extLst>
          </p:cNvPr>
          <p:cNvSpPr/>
          <p:nvPr/>
        </p:nvSpPr>
        <p:spPr>
          <a:xfrm>
            <a:off x="9697798" y="2488557"/>
            <a:ext cx="2360160" cy="4246054"/>
          </a:xfrm>
          <a:custGeom>
            <a:avLst/>
            <a:gdLst>
              <a:gd name="connsiteX0" fmla="*/ 0 w 1979410"/>
              <a:gd name="connsiteY0" fmla="*/ 197941 h 2923593"/>
              <a:gd name="connsiteX1" fmla="*/ 197941 w 1979410"/>
              <a:gd name="connsiteY1" fmla="*/ 0 h 2923593"/>
              <a:gd name="connsiteX2" fmla="*/ 1781469 w 1979410"/>
              <a:gd name="connsiteY2" fmla="*/ 0 h 2923593"/>
              <a:gd name="connsiteX3" fmla="*/ 1979410 w 1979410"/>
              <a:gd name="connsiteY3" fmla="*/ 197941 h 2923593"/>
              <a:gd name="connsiteX4" fmla="*/ 1979410 w 1979410"/>
              <a:gd name="connsiteY4" fmla="*/ 2725652 h 2923593"/>
              <a:gd name="connsiteX5" fmla="*/ 1781469 w 1979410"/>
              <a:gd name="connsiteY5" fmla="*/ 2923593 h 2923593"/>
              <a:gd name="connsiteX6" fmla="*/ 197941 w 1979410"/>
              <a:gd name="connsiteY6" fmla="*/ 2923593 h 2923593"/>
              <a:gd name="connsiteX7" fmla="*/ 0 w 1979410"/>
              <a:gd name="connsiteY7" fmla="*/ 2725652 h 2923593"/>
              <a:gd name="connsiteX8" fmla="*/ 0 w 1979410"/>
              <a:gd name="connsiteY8" fmla="*/ 197941 h 29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410" h="2923593">
                <a:moveTo>
                  <a:pt x="0" y="197941"/>
                </a:moveTo>
                <a:cubicBezTo>
                  <a:pt x="0" y="88621"/>
                  <a:pt x="88621" y="0"/>
                  <a:pt x="197941" y="0"/>
                </a:cubicBezTo>
                <a:lnTo>
                  <a:pt x="1781469" y="0"/>
                </a:lnTo>
                <a:cubicBezTo>
                  <a:pt x="1890789" y="0"/>
                  <a:pt x="1979410" y="88621"/>
                  <a:pt x="1979410" y="197941"/>
                </a:cubicBezTo>
                <a:lnTo>
                  <a:pt x="1979410" y="2725652"/>
                </a:lnTo>
                <a:cubicBezTo>
                  <a:pt x="1979410" y="2834972"/>
                  <a:pt x="1890789" y="2923593"/>
                  <a:pt x="1781469" y="2923593"/>
                </a:cubicBezTo>
                <a:lnTo>
                  <a:pt x="197941" y="2923593"/>
                </a:lnTo>
                <a:cubicBezTo>
                  <a:pt x="88621" y="2923593"/>
                  <a:pt x="0" y="2834972"/>
                  <a:pt x="0" y="2725652"/>
                </a:cubicBezTo>
                <a:lnTo>
                  <a:pt x="0" y="1979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655" tIns="164655" rIns="164655" bIns="164655" numCol="1" spcCol="1270" anchor="t" anchorCtr="0">
            <a:noAutofit/>
          </a:bodyPr>
          <a:lstStyle/>
          <a:p>
            <a:pPr marL="114300" lvl="1" indent="-114300" algn="just" defTabSz="666750">
              <a:lnSpc>
                <a:spcPct val="90000"/>
              </a:lnSpc>
              <a:spcBef>
                <a:spcPct val="0"/>
              </a:spcBef>
              <a:spcAft>
                <a:spcPct val="15000"/>
              </a:spcAft>
              <a:buChar char="•"/>
            </a:pPr>
            <a:r>
              <a:rPr lang="vi-VN" sz="2500" kern="1200" dirty="0">
                <a:latin typeface="+mj-lt"/>
              </a:rPr>
              <a:t>chúng ta phải hiểu được ngôn ngữ giao tiếp chung như khả năng sử dụng internet, tiếng Anh, phương thức thanh toán để có thể hội nhập.</a:t>
            </a:r>
            <a:endParaRPr lang="en-SG" sz="2500" kern="1200" dirty="0">
              <a:latin typeface="+mj-lt"/>
            </a:endParaRPr>
          </a:p>
        </p:txBody>
      </p:sp>
      <p:grpSp>
        <p:nvGrpSpPr>
          <p:cNvPr id="53" name="Group 52">
            <a:extLst>
              <a:ext uri="{FF2B5EF4-FFF2-40B4-BE49-F238E27FC236}">
                <a16:creationId xmlns:a16="http://schemas.microsoft.com/office/drawing/2014/main" id="{C3A05F06-1D4F-E694-3B83-BEF34B2E410F}"/>
              </a:ext>
            </a:extLst>
          </p:cNvPr>
          <p:cNvGrpSpPr/>
          <p:nvPr/>
        </p:nvGrpSpPr>
        <p:grpSpPr>
          <a:xfrm>
            <a:off x="1527020" y="4751512"/>
            <a:ext cx="1979410" cy="2749146"/>
            <a:chOff x="-79099" y="1417438"/>
            <a:chExt cx="5515695" cy="7502254"/>
          </a:xfrm>
        </p:grpSpPr>
        <p:pic>
          <p:nvPicPr>
            <p:cNvPr id="54" name="Picture 53">
              <a:extLst>
                <a:ext uri="{FF2B5EF4-FFF2-40B4-BE49-F238E27FC236}">
                  <a16:creationId xmlns:a16="http://schemas.microsoft.com/office/drawing/2014/main" id="{3BAA7420-04E5-A069-D3B0-3EED700DE039}"/>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55" name="Picture 54">
              <a:extLst>
                <a:ext uri="{FF2B5EF4-FFF2-40B4-BE49-F238E27FC236}">
                  <a16:creationId xmlns:a16="http://schemas.microsoft.com/office/drawing/2014/main" id="{75D53CFE-A82F-49E0-B55B-909C3EABCE08}"/>
                </a:ext>
              </a:extLst>
            </p:cNvPr>
            <p:cNvPicPr>
              <a:picLocks noChangeAspect="1"/>
            </p:cNvPicPr>
            <p:nvPr/>
          </p:nvPicPr>
          <p:blipFill>
            <a:blip r:embed="rId5"/>
            <a:stretch>
              <a:fillRect/>
            </a:stretch>
          </p:blipFill>
          <p:spPr>
            <a:xfrm rot="1549243" flipH="1">
              <a:off x="647762" y="4547045"/>
              <a:ext cx="4515427" cy="4372647"/>
            </a:xfrm>
            <a:prstGeom prst="rect">
              <a:avLst/>
            </a:prstGeom>
          </p:spPr>
        </p:pic>
      </p:grpSp>
    </p:spTree>
    <p:extLst>
      <p:ext uri="{BB962C8B-B14F-4D97-AF65-F5344CB8AC3E}">
        <p14:creationId xmlns:p14="http://schemas.microsoft.com/office/powerpoint/2010/main" val="17474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barn(inVertical)">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148299" y="2749389"/>
            <a:ext cx="9895401"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a:r>
              <a:rPr lang="en-GB" sz="6000" b="1" dirty="0">
                <a:latin typeface="Times New Roman" panose="02020603050405020304" pitchFamily="18" charset="0"/>
                <a:cs typeface="Times New Roman" panose="02020603050405020304" pitchFamily="18" charset="0"/>
              </a:rPr>
              <a:t>HOẠT ĐỘNG HÌNH THÀNH KIẾN THỨC MỚI </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33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23FE-4557-710F-F0CD-D15C481BF2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CC4247-E9B1-1BEE-84F4-0776C4326794}"/>
              </a:ext>
            </a:extLst>
          </p:cNvPr>
          <p:cNvPicPr>
            <a:picLocks noChangeAspect="1"/>
          </p:cNvPicPr>
          <p:nvPr/>
        </p:nvPicPr>
        <p:blipFill>
          <a:blip r:embed="rId3"/>
          <a:stretch>
            <a:fillRect/>
          </a:stretch>
        </p:blipFill>
        <p:spPr>
          <a:xfrm>
            <a:off x="0" y="0"/>
            <a:ext cx="12192000" cy="6858000"/>
          </a:xfrm>
          <a:prstGeom prst="rect">
            <a:avLst/>
          </a:prstGeom>
        </p:spPr>
      </p:pic>
      <p:sp>
        <p:nvSpPr>
          <p:cNvPr id="6" name="Freeform 12">
            <a:extLst>
              <a:ext uri="{FF2B5EF4-FFF2-40B4-BE49-F238E27FC236}">
                <a16:creationId xmlns:a16="http://schemas.microsoft.com/office/drawing/2014/main" id="{677FDC3A-2250-6BB3-79EE-6170D01AE8E6}"/>
              </a:ext>
            </a:extLst>
          </p:cNvPr>
          <p:cNvSpPr/>
          <p:nvPr/>
        </p:nvSpPr>
        <p:spPr>
          <a:xfrm>
            <a:off x="2826150" y="366301"/>
            <a:ext cx="7208943" cy="745447"/>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529950EE-99F9-9C66-1084-0583E052DF84}"/>
              </a:ext>
            </a:extLst>
          </p:cNvPr>
          <p:cNvSpPr txBox="1"/>
          <p:nvPr/>
        </p:nvSpPr>
        <p:spPr>
          <a:xfrm>
            <a:off x="2581154" y="227799"/>
            <a:ext cx="7324928" cy="862031"/>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tab pos="463115" algn="l"/>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HÌNH THÀNH KIẾN THỨC</a:t>
            </a:r>
            <a:endParaRPr kumimoji="0" lang="en-SG" sz="3733"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8" name="PA_图片 4">
            <a:extLst>
              <a:ext uri="{FF2B5EF4-FFF2-40B4-BE49-F238E27FC236}">
                <a16:creationId xmlns:a16="http://schemas.microsoft.com/office/drawing/2014/main" id="{29D2FC8D-6160-04E3-E602-6FCEF33F896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9" name="文本框 5">
            <a:extLst>
              <a:ext uri="{FF2B5EF4-FFF2-40B4-BE49-F238E27FC236}">
                <a16:creationId xmlns:a16="http://schemas.microsoft.com/office/drawing/2014/main" id="{E56B8D48-EF9F-A432-969C-EFCDAE0AC452}"/>
              </a:ext>
            </a:extLst>
          </p:cNvPr>
          <p:cNvSpPr txBox="1"/>
          <p:nvPr/>
        </p:nvSpPr>
        <p:spPr>
          <a:xfrm>
            <a:off x="5331985" y="2505670"/>
            <a:ext cx="5983804" cy="3477875"/>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a:t>
            </a:r>
            <a:endParaRPr lang="en-SG" sz="4400" dirty="0">
              <a:latin typeface="Times New Roman" panose="02020603050405020304" pitchFamily="18" charset="0"/>
              <a:cs typeface="Times New Roman" panose="02020603050405020304" pitchFamily="18" charset="0"/>
            </a:endParaRPr>
          </a:p>
        </p:txBody>
      </p:sp>
      <p:pic>
        <p:nvPicPr>
          <p:cNvPr id="10" name="그림 3">
            <a:extLst>
              <a:ext uri="{FF2B5EF4-FFF2-40B4-BE49-F238E27FC236}">
                <a16:creationId xmlns:a16="http://schemas.microsoft.com/office/drawing/2014/main" id="{91F4A560-355D-A0EC-1B9A-45784BC7D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339467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2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2800" b="0" i="0" u="none" strike="noStrike" kern="0" cap="none" spc="0" normalizeH="0" baseline="0" noProof="0" dirty="0">
              <a:ln>
                <a:noFill/>
              </a:ln>
              <a:solidFill>
                <a:prstClr val="black"/>
              </a:solidFill>
              <a:effectLst/>
              <a:uLnTx/>
              <a:uFillTx/>
              <a:latin typeface="Calibri"/>
              <a:cs typeface="Poppins Medium"/>
              <a:sym typeface="Poppins Medium"/>
            </a:endParaRPr>
          </a:p>
          <a:p>
            <a:pPr marL="177796" marR="0" lvl="0" indent="0" algn="ctr" defTabSz="1219170" rtl="0" eaLnBrk="1" fontAlgn="auto" latinLnBrk="0" hangingPunct="1">
              <a:lnSpc>
                <a:spcPct val="100000"/>
              </a:lnSpc>
              <a:spcBef>
                <a:spcPts val="0"/>
              </a:spcBef>
              <a:spcAft>
                <a:spcPts val="1067"/>
              </a:spcAft>
              <a:buClr>
                <a:prstClr val="black"/>
              </a:buClr>
              <a:buSzPts val="1500"/>
              <a:buFont typeface="Poppins Medium"/>
              <a:buNone/>
              <a:tabLst>
                <a:tab pos="463115" algn="l"/>
              </a:tabLst>
              <a:defRPr/>
            </a:pPr>
            <a:endParaRPr kumimoji="0" lang="en-SG" sz="4000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84016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CBAA-D845-C4E2-CB6E-EE06280853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FF636A-9776-CB75-73CA-B13BADD1C6DA}"/>
              </a:ext>
            </a:extLst>
          </p:cNvPr>
          <p:cNvPicPr>
            <a:picLocks noChangeAspect="1"/>
          </p:cNvPicPr>
          <p:nvPr/>
        </p:nvPicPr>
        <p:blipFill>
          <a:blip r:embed="rId2"/>
          <a:stretch>
            <a:fillRect/>
          </a:stretch>
        </p:blipFill>
        <p:spPr>
          <a:xfrm>
            <a:off x="0" y="0"/>
            <a:ext cx="12192000" cy="6858000"/>
          </a:xfrm>
          <a:prstGeom prst="rect">
            <a:avLst/>
          </a:prstGeom>
        </p:spPr>
      </p:pic>
      <p:sp>
        <p:nvSpPr>
          <p:cNvPr id="2" name="Freeform 12">
            <a:extLst>
              <a:ext uri="{FF2B5EF4-FFF2-40B4-BE49-F238E27FC236}">
                <a16:creationId xmlns:a16="http://schemas.microsoft.com/office/drawing/2014/main" id="{211A83EB-6523-C2FD-55E3-FB1323CD9AF2}"/>
              </a:ext>
            </a:extLst>
          </p:cNvPr>
          <p:cNvSpPr/>
          <p:nvPr/>
        </p:nvSpPr>
        <p:spPr>
          <a:xfrm>
            <a:off x="3530279" y="289366"/>
            <a:ext cx="5706320" cy="641881"/>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3733" b="0" i="0" u="none" strike="noStrike" kern="1200" cap="none" spc="0" normalizeH="0" baseline="0" noProof="0" dirty="0">
              <a:ln>
                <a:noFill/>
              </a:ln>
              <a:solidFill>
                <a:srgbClr val="191919"/>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DFBEC3C1-1B07-A265-DE93-499E23E6A223}"/>
              </a:ext>
            </a:extLst>
          </p:cNvPr>
          <p:cNvSpPr txBox="1"/>
          <p:nvPr/>
        </p:nvSpPr>
        <p:spPr>
          <a:xfrm>
            <a:off x="5564812" y="96724"/>
            <a:ext cx="3521316" cy="834524"/>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1</a:t>
            </a:r>
            <a:endParaRPr kumimoji="0" lang="en-SG"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图片 11">
            <a:extLst>
              <a:ext uri="{FF2B5EF4-FFF2-40B4-BE49-F238E27FC236}">
                <a16:creationId xmlns:a16="http://schemas.microsoft.com/office/drawing/2014/main" id="{54C7C603-1856-50C9-E178-4459266D1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797" y="466617"/>
            <a:ext cx="7894363" cy="6592599"/>
          </a:xfrm>
          <a:prstGeom prst="rect">
            <a:avLst/>
          </a:prstGeom>
        </p:spPr>
      </p:pic>
      <p:sp>
        <p:nvSpPr>
          <p:cNvPr id="5" name="TextBox 4">
            <a:extLst>
              <a:ext uri="{FF2B5EF4-FFF2-40B4-BE49-F238E27FC236}">
                <a16:creationId xmlns:a16="http://schemas.microsoft.com/office/drawing/2014/main" id="{232F5FE6-5320-B262-41F0-3511D6944CF0}"/>
              </a:ext>
            </a:extLst>
          </p:cNvPr>
          <p:cNvSpPr txBox="1"/>
          <p:nvPr/>
        </p:nvSpPr>
        <p:spPr>
          <a:xfrm>
            <a:off x="5007174" y="1854113"/>
            <a:ext cx="6007947" cy="2800767"/>
          </a:xfrm>
          <a:prstGeom prst="rect">
            <a:avLst/>
          </a:prstGeom>
          <a:noFill/>
        </p:spPr>
        <p:txBody>
          <a:bodyPr wrap="square">
            <a:spAutoFit/>
          </a:bodyPr>
          <a:lstStyle/>
          <a:p>
            <a:pPr algn="ctr"/>
            <a:r>
              <a:rPr lang="vi-VN" sz="4400" dirty="0">
                <a:latin typeface="+mj-lt"/>
              </a:rPr>
              <a:t>Tóm tắt luận đề, luận điểm, lí lẽ và bằng chứng của các văn bản nghị luận đã học trong bài.</a:t>
            </a:r>
            <a:endParaRPr lang="en-SG" sz="4400" dirty="0">
              <a:latin typeface="+mj-lt"/>
            </a:endParaRPr>
          </a:p>
        </p:txBody>
      </p:sp>
      <p:sp>
        <p:nvSpPr>
          <p:cNvPr id="109" name="Freeform 21">
            <a:extLst>
              <a:ext uri="{FF2B5EF4-FFF2-40B4-BE49-F238E27FC236}">
                <a16:creationId xmlns:a16="http://schemas.microsoft.com/office/drawing/2014/main" id="{C45C3BB7-C01D-ADD6-3067-4F0D0A70E389}"/>
              </a:ext>
            </a:extLst>
          </p:cNvPr>
          <p:cNvSpPr/>
          <p:nvPr/>
        </p:nvSpPr>
        <p:spPr>
          <a:xfrm>
            <a:off x="348012" y="3840001"/>
            <a:ext cx="3957351" cy="3017999"/>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xmlns="" r:embed="rId6"/>
                </a:ext>
              </a:extLst>
            </a:blip>
            <a:stretch>
              <a:fillRect r="-69273" b="-52568"/>
            </a:stretch>
          </a:blipFill>
          <a:ln cap="sq">
            <a:noFill/>
            <a:prstDash val="solid"/>
            <a:miter/>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1466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1</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52CE613C-43EE-2AC4-0F71-71CA6B0324C1}"/>
              </a:ext>
            </a:extLst>
          </p:cNvPr>
          <p:cNvGraphicFramePr>
            <a:graphicFrameLocks noGrp="1"/>
          </p:cNvGraphicFramePr>
          <p:nvPr>
            <p:extLst>
              <p:ext uri="{D42A27DB-BD31-4B8C-83A1-F6EECF244321}">
                <p14:modId xmlns:p14="http://schemas.microsoft.com/office/powerpoint/2010/main" val="2611097792"/>
              </p:ext>
            </p:extLst>
          </p:nvPr>
        </p:nvGraphicFramePr>
        <p:xfrm>
          <a:off x="144401" y="787126"/>
          <a:ext cx="11881695" cy="5949340"/>
        </p:xfrm>
        <a:graphic>
          <a:graphicData uri="http://schemas.openxmlformats.org/drawingml/2006/table">
            <a:tbl>
              <a:tblPr firstRow="1" firstCol="1" bandRow="1">
                <a:tableStyleId>{1FECB4D8-DB02-4DC6-A0A2-4F2EBAE1DC90}</a:tableStyleId>
              </a:tblPr>
              <a:tblGrid>
                <a:gridCol w="1580227">
                  <a:extLst>
                    <a:ext uri="{9D8B030D-6E8A-4147-A177-3AD203B41FA5}">
                      <a16:colId xmlns:a16="http://schemas.microsoft.com/office/drawing/2014/main" val="2002704176"/>
                    </a:ext>
                  </a:extLst>
                </a:gridCol>
                <a:gridCol w="3436576">
                  <a:extLst>
                    <a:ext uri="{9D8B030D-6E8A-4147-A177-3AD203B41FA5}">
                      <a16:colId xmlns:a16="http://schemas.microsoft.com/office/drawing/2014/main" val="3959841095"/>
                    </a:ext>
                  </a:extLst>
                </a:gridCol>
                <a:gridCol w="3311464">
                  <a:extLst>
                    <a:ext uri="{9D8B030D-6E8A-4147-A177-3AD203B41FA5}">
                      <a16:colId xmlns:a16="http://schemas.microsoft.com/office/drawing/2014/main" val="3730795918"/>
                    </a:ext>
                  </a:extLst>
                </a:gridCol>
                <a:gridCol w="3553428">
                  <a:extLst>
                    <a:ext uri="{9D8B030D-6E8A-4147-A177-3AD203B41FA5}">
                      <a16:colId xmlns:a16="http://schemas.microsoft.com/office/drawing/2014/main" val="848686007"/>
                    </a:ext>
                  </a:extLst>
                </a:gridCol>
              </a:tblGrid>
              <a:tr h="1620408">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Văn bản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Đấu tranh cho một thế giới hoà bình</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Bài phát biểu của Tổng Thư kí Liên hợp quốc về biến đổi khí hậu</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Bản sắc dân tộc: cái gốc của mọi công dân toàn cầu</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761094436"/>
                  </a:ext>
                </a:extLst>
              </a:tr>
              <a:tr h="821803">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Luận đề</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90278"/>
                  </a:ext>
                </a:extLst>
              </a:tr>
              <a:tr h="1713053">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Luận điểm</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832864"/>
                  </a:ext>
                </a:extLst>
              </a:tr>
              <a:tr h="1794076">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Lí lẽ và bằng </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c</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hứng</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423" marR="224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458262"/>
                  </a:ext>
                </a:extLst>
              </a:tr>
            </a:tbl>
          </a:graphicData>
        </a:graphic>
      </p:graphicFrame>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ssroom Game: Word of the Day by Slidesgo">
  <a:themeElements>
    <a:clrScheme name="Simple Light">
      <a:dk1>
        <a:srgbClr val="27373A"/>
      </a:dk1>
      <a:lt1>
        <a:srgbClr val="FDFDFD"/>
      </a:lt1>
      <a:dk2>
        <a:srgbClr val="FFFBD5"/>
      </a:dk2>
      <a:lt2>
        <a:srgbClr val="FBE4BE"/>
      </a:lt2>
      <a:accent1>
        <a:srgbClr val="F9C539"/>
      </a:accent1>
      <a:accent2>
        <a:srgbClr val="EE6E55"/>
      </a:accent2>
      <a:accent3>
        <a:srgbClr val="3393A5"/>
      </a:accent3>
      <a:accent4>
        <a:srgbClr val="CEE298"/>
      </a:accent4>
      <a:accent5>
        <a:srgbClr val="F9DEE3"/>
      </a:accent5>
      <a:accent6>
        <a:srgbClr val="E3B1CA"/>
      </a:accent6>
      <a:hlink>
        <a:srgbClr val="2737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TotalTime>
  <Words>1501</Words>
  <Application>Microsoft Office PowerPoint</Application>
  <PresentationFormat>Widescreen</PresentationFormat>
  <Paragraphs>145</Paragraphs>
  <Slides>33</Slides>
  <Notes>2</Notes>
  <HiddenSlides>0</HiddenSlides>
  <MMClips>0</MMClips>
  <ScaleCrop>false</ScaleCrop>
  <HeadingPairs>
    <vt:vector size="6" baseType="variant">
      <vt:variant>
        <vt:lpstr>Fonts Used</vt:lpstr>
      </vt:variant>
      <vt:variant>
        <vt:i4>30</vt:i4>
      </vt:variant>
      <vt:variant>
        <vt:lpstr>Theme</vt:lpstr>
      </vt:variant>
      <vt:variant>
        <vt:i4>4</vt:i4>
      </vt:variant>
      <vt:variant>
        <vt:lpstr>Slide Titles</vt:lpstr>
      </vt:variant>
      <vt:variant>
        <vt:i4>33</vt:i4>
      </vt:variant>
    </vt:vector>
  </HeadingPairs>
  <TitlesOfParts>
    <vt:vector size="67" baseType="lpstr">
      <vt:lpstr>微软雅黑</vt:lpstr>
      <vt:lpstr>宋体</vt:lpstr>
      <vt:lpstr>Abril Fatface</vt:lpstr>
      <vt:lpstr>Albert Sans</vt:lpstr>
      <vt:lpstr>Albert Sans Light</vt:lpstr>
      <vt:lpstr>Aptos</vt:lpstr>
      <vt:lpstr>Arial</vt:lpstr>
      <vt:lpstr>Atma</vt:lpstr>
      <vt:lpstr>Baloo 2 ExtraBold</vt:lpstr>
      <vt:lpstr>Bebas Neue</vt:lpstr>
      <vt:lpstr>Calibri</vt:lpstr>
      <vt:lpstr>Covered By Your Grace</vt:lpstr>
      <vt:lpstr>等线</vt:lpstr>
      <vt:lpstr>Fira Sans Extra Condensed</vt:lpstr>
      <vt:lpstr>Josefin Sans</vt:lpstr>
      <vt:lpstr>Montserrat</vt:lpstr>
      <vt:lpstr>Nunito Light</vt:lpstr>
      <vt:lpstr>Poppins</vt:lpstr>
      <vt:lpstr>Poppins Medium</vt:lpstr>
      <vt:lpstr>Reggae One</vt:lpstr>
      <vt:lpstr>Source Han Sans SC</vt:lpstr>
      <vt:lpstr>Tajawal</vt:lpstr>
      <vt:lpstr>Times New Roman</vt:lpstr>
      <vt:lpstr>Titan One</vt:lpstr>
      <vt:lpstr>仓耳羽辰体-谷力 W04</vt:lpstr>
      <vt:lpstr>字魂59号-创粗黑</vt:lpstr>
      <vt:lpstr>字魂86号-杨任东楷书</vt:lpstr>
      <vt:lpstr>字魂95号-手刻宋</vt:lpstr>
      <vt:lpstr>思源宋体 CN</vt:lpstr>
      <vt:lpstr>黑体-繁</vt:lpstr>
      <vt:lpstr>3_第一PPT，www.1ppt.com</vt:lpstr>
      <vt:lpstr>The Pros and Cons of Standardized Testing by Slidesgo</vt:lpstr>
      <vt:lpstr>Career Day for Elementary Students Infographics by Slidesgo</vt:lpstr>
      <vt:lpstr>Classroom Game: Word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18</cp:revision>
  <dcterms:created xsi:type="dcterms:W3CDTF">2024-11-02T07:46:42Z</dcterms:created>
  <dcterms:modified xsi:type="dcterms:W3CDTF">2025-04-22T13:53:07Z</dcterms:modified>
</cp:coreProperties>
</file>